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2"/>
  </p:notesMasterIdLst>
  <p:sldIdLst>
    <p:sldId id="256" r:id="rId2"/>
    <p:sldId id="258" r:id="rId3"/>
    <p:sldId id="259" r:id="rId4"/>
    <p:sldId id="260" r:id="rId5"/>
    <p:sldId id="261" r:id="rId6"/>
    <p:sldId id="262" r:id="rId7"/>
    <p:sldId id="263" r:id="rId8"/>
    <p:sldId id="264" r:id="rId9"/>
    <p:sldId id="265" r:id="rId10"/>
    <p:sldId id="266" r:id="rId11"/>
    <p:sldId id="268" r:id="rId12"/>
    <p:sldId id="269" r:id="rId13"/>
    <p:sldId id="271" r:id="rId14"/>
    <p:sldId id="272" r:id="rId15"/>
    <p:sldId id="273" r:id="rId16"/>
    <p:sldId id="274" r:id="rId17"/>
    <p:sldId id="298" r:id="rId18"/>
    <p:sldId id="276" r:id="rId19"/>
    <p:sldId id="277" r:id="rId20"/>
    <p:sldId id="278" r:id="rId21"/>
    <p:sldId id="279" r:id="rId22"/>
    <p:sldId id="281" r:id="rId23"/>
    <p:sldId id="280" r:id="rId24"/>
    <p:sldId id="275" r:id="rId25"/>
    <p:sldId id="282" r:id="rId26"/>
    <p:sldId id="284" r:id="rId27"/>
    <p:sldId id="285" r:id="rId28"/>
    <p:sldId id="286" r:id="rId29"/>
    <p:sldId id="288" r:id="rId30"/>
    <p:sldId id="290" r:id="rId31"/>
    <p:sldId id="289" r:id="rId32"/>
    <p:sldId id="291" r:id="rId33"/>
    <p:sldId id="292" r:id="rId34"/>
    <p:sldId id="293" r:id="rId35"/>
    <p:sldId id="294" r:id="rId36"/>
    <p:sldId id="295" r:id="rId37"/>
    <p:sldId id="296" r:id="rId38"/>
    <p:sldId id="297" r:id="rId39"/>
    <p:sldId id="299" r:id="rId40"/>
    <p:sldId id="300" r:id="rId41"/>
    <p:sldId id="301" r:id="rId42"/>
    <p:sldId id="302" r:id="rId43"/>
    <p:sldId id="303" r:id="rId44"/>
    <p:sldId id="304" r:id="rId45"/>
    <p:sldId id="305" r:id="rId46"/>
    <p:sldId id="306" r:id="rId47"/>
    <p:sldId id="307" r:id="rId48"/>
    <p:sldId id="308" r:id="rId49"/>
    <p:sldId id="309" r:id="rId50"/>
    <p:sldId id="310" r:id="rId51"/>
  </p:sldIdLst>
  <p:sldSz cx="12192000" cy="6858000"/>
  <p:notesSz cx="6858000" cy="9313863"/>
  <p:embeddedFontLst>
    <p:embeddedFont>
      <p:font typeface="Ubuntu" panose="020B0504030602030204" pitchFamily="34" charset="0"/>
      <p:regular r:id="rId53"/>
      <p:bold r:id="rId54"/>
      <p:italic r:id="rId55"/>
      <p:boldItalic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4" roundtripDataSignature="AMtx7miRAbsNIMkX7agz4dZo7H4//mTm7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4" d="100"/>
          <a:sy n="104" d="100"/>
        </p:scale>
        <p:origin x="138" y="1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3.fntdata"/><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1.fntdata"/><Relationship Id="rId66"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4.fntdata"/><Relationship Id="rId64" Type="http://customschemas.google.com/relationships/presentationmetadata" Target="metadata"/><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67311"/>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67311"/>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82296"/>
            <a:ext cx="5486400" cy="3667334"/>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46554"/>
            <a:ext cx="2971800" cy="46731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846554"/>
            <a:ext cx="2971800" cy="46731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82296"/>
            <a:ext cx="5486400" cy="366733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1:notes"/>
          <p:cNvSpPr txBox="1">
            <a:spLocks noGrp="1"/>
          </p:cNvSpPr>
          <p:nvPr>
            <p:ph type="sldNum" idx="12"/>
          </p:nvPr>
        </p:nvSpPr>
        <p:spPr>
          <a:xfrm>
            <a:off x="3884613" y="8846554"/>
            <a:ext cx="2971800" cy="46731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1: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 name="Google Shape;193;p11:notes"/>
          <p:cNvSpPr txBox="1">
            <a:spLocks noGrp="1"/>
          </p:cNvSpPr>
          <p:nvPr>
            <p:ph type="body" idx="1"/>
          </p:nvPr>
        </p:nvSpPr>
        <p:spPr>
          <a:xfrm>
            <a:off x="685800" y="4482296"/>
            <a:ext cx="5486400" cy="366733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4" name="Google Shape;194;p11:notes"/>
          <p:cNvSpPr txBox="1">
            <a:spLocks noGrp="1"/>
          </p:cNvSpPr>
          <p:nvPr>
            <p:ph type="sldNum" idx="12"/>
          </p:nvPr>
        </p:nvSpPr>
        <p:spPr>
          <a:xfrm>
            <a:off x="3884613" y="8846554"/>
            <a:ext cx="2971800" cy="46731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3: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p13:notes"/>
          <p:cNvSpPr txBox="1">
            <a:spLocks noGrp="1"/>
          </p:cNvSpPr>
          <p:nvPr>
            <p:ph type="body" idx="1"/>
          </p:nvPr>
        </p:nvSpPr>
        <p:spPr>
          <a:xfrm>
            <a:off x="685800" y="4482296"/>
            <a:ext cx="5486400" cy="366733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4" name="Google Shape;214;p13:notes"/>
          <p:cNvSpPr txBox="1">
            <a:spLocks noGrp="1"/>
          </p:cNvSpPr>
          <p:nvPr>
            <p:ph type="sldNum" idx="12"/>
          </p:nvPr>
        </p:nvSpPr>
        <p:spPr>
          <a:xfrm>
            <a:off x="3884613" y="8846554"/>
            <a:ext cx="2971800" cy="46731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4: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p14:notes"/>
          <p:cNvSpPr txBox="1">
            <a:spLocks noGrp="1"/>
          </p:cNvSpPr>
          <p:nvPr>
            <p:ph type="body" idx="1"/>
          </p:nvPr>
        </p:nvSpPr>
        <p:spPr>
          <a:xfrm>
            <a:off x="685800" y="4482296"/>
            <a:ext cx="5486400" cy="366733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5" name="Google Shape;225;p14:notes"/>
          <p:cNvSpPr txBox="1">
            <a:spLocks noGrp="1"/>
          </p:cNvSpPr>
          <p:nvPr>
            <p:ph type="sldNum" idx="12"/>
          </p:nvPr>
        </p:nvSpPr>
        <p:spPr>
          <a:xfrm>
            <a:off x="3884613" y="8846554"/>
            <a:ext cx="2971800" cy="46731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6: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p16:notes"/>
          <p:cNvSpPr txBox="1">
            <a:spLocks noGrp="1"/>
          </p:cNvSpPr>
          <p:nvPr>
            <p:ph type="body" idx="1"/>
          </p:nvPr>
        </p:nvSpPr>
        <p:spPr>
          <a:xfrm>
            <a:off x="685800" y="4482296"/>
            <a:ext cx="5486400" cy="366733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7" name="Google Shape;247;p16:notes"/>
          <p:cNvSpPr txBox="1">
            <a:spLocks noGrp="1"/>
          </p:cNvSpPr>
          <p:nvPr>
            <p:ph type="sldNum" idx="12"/>
          </p:nvPr>
        </p:nvSpPr>
        <p:spPr>
          <a:xfrm>
            <a:off x="3884613" y="8846554"/>
            <a:ext cx="2971800" cy="46731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7: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6" name="Google Shape;256;p17:notes"/>
          <p:cNvSpPr txBox="1">
            <a:spLocks noGrp="1"/>
          </p:cNvSpPr>
          <p:nvPr>
            <p:ph type="body" idx="1"/>
          </p:nvPr>
        </p:nvSpPr>
        <p:spPr>
          <a:xfrm>
            <a:off x="685800" y="4482296"/>
            <a:ext cx="5486400" cy="366733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7" name="Google Shape;257;p17:notes"/>
          <p:cNvSpPr txBox="1">
            <a:spLocks noGrp="1"/>
          </p:cNvSpPr>
          <p:nvPr>
            <p:ph type="sldNum" idx="12"/>
          </p:nvPr>
        </p:nvSpPr>
        <p:spPr>
          <a:xfrm>
            <a:off x="3884613" y="8846554"/>
            <a:ext cx="2971800" cy="46731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8: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7" name="Google Shape;267;p18:notes"/>
          <p:cNvSpPr txBox="1">
            <a:spLocks noGrp="1"/>
          </p:cNvSpPr>
          <p:nvPr>
            <p:ph type="body" idx="1"/>
          </p:nvPr>
        </p:nvSpPr>
        <p:spPr>
          <a:xfrm>
            <a:off x="685800" y="4482296"/>
            <a:ext cx="5486400" cy="366733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8" name="Google Shape;268;p18:notes"/>
          <p:cNvSpPr txBox="1">
            <a:spLocks noGrp="1"/>
          </p:cNvSpPr>
          <p:nvPr>
            <p:ph type="sldNum" idx="12"/>
          </p:nvPr>
        </p:nvSpPr>
        <p:spPr>
          <a:xfrm>
            <a:off x="3884613" y="8846554"/>
            <a:ext cx="2971800" cy="46731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9: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p19:notes"/>
          <p:cNvSpPr txBox="1">
            <a:spLocks noGrp="1"/>
          </p:cNvSpPr>
          <p:nvPr>
            <p:ph type="body" idx="1"/>
          </p:nvPr>
        </p:nvSpPr>
        <p:spPr>
          <a:xfrm>
            <a:off x="685800" y="4482296"/>
            <a:ext cx="5486400" cy="366733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9" name="Google Shape;279;p19:notes"/>
          <p:cNvSpPr txBox="1">
            <a:spLocks noGrp="1"/>
          </p:cNvSpPr>
          <p:nvPr>
            <p:ph type="sldNum" idx="12"/>
          </p:nvPr>
        </p:nvSpPr>
        <p:spPr>
          <a:xfrm>
            <a:off x="3884613" y="8846554"/>
            <a:ext cx="2971800" cy="46731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43: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7" name="Google Shape;557;p43:notes"/>
          <p:cNvSpPr txBox="1">
            <a:spLocks noGrp="1"/>
          </p:cNvSpPr>
          <p:nvPr>
            <p:ph type="body" idx="1"/>
          </p:nvPr>
        </p:nvSpPr>
        <p:spPr>
          <a:xfrm>
            <a:off x="685800" y="4424085"/>
            <a:ext cx="5486400" cy="419123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21: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 name="Google Shape;300;p21:notes"/>
          <p:cNvSpPr txBox="1">
            <a:spLocks noGrp="1"/>
          </p:cNvSpPr>
          <p:nvPr>
            <p:ph type="body" idx="1"/>
          </p:nvPr>
        </p:nvSpPr>
        <p:spPr>
          <a:xfrm>
            <a:off x="685800" y="4424085"/>
            <a:ext cx="5486400" cy="419123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22: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22:notes"/>
          <p:cNvSpPr txBox="1">
            <a:spLocks noGrp="1"/>
          </p:cNvSpPr>
          <p:nvPr>
            <p:ph type="body" idx="1"/>
          </p:nvPr>
        </p:nvSpPr>
        <p:spPr>
          <a:xfrm>
            <a:off x="685800" y="4424085"/>
            <a:ext cx="5486400" cy="419123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3: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p3:notes"/>
          <p:cNvSpPr txBox="1">
            <a:spLocks noGrp="1"/>
          </p:cNvSpPr>
          <p:nvPr>
            <p:ph type="body" idx="1"/>
          </p:nvPr>
        </p:nvSpPr>
        <p:spPr>
          <a:xfrm>
            <a:off x="685800" y="4482296"/>
            <a:ext cx="5486400" cy="366733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 name="Google Shape;107;p3:notes"/>
          <p:cNvSpPr txBox="1">
            <a:spLocks noGrp="1"/>
          </p:cNvSpPr>
          <p:nvPr>
            <p:ph type="sldNum" idx="12"/>
          </p:nvPr>
        </p:nvSpPr>
        <p:spPr>
          <a:xfrm>
            <a:off x="3884613" y="8846554"/>
            <a:ext cx="2971800" cy="46731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23: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6" name="Google Shape;316;p23:notes"/>
          <p:cNvSpPr txBox="1">
            <a:spLocks noGrp="1"/>
          </p:cNvSpPr>
          <p:nvPr>
            <p:ph type="body" idx="1"/>
          </p:nvPr>
        </p:nvSpPr>
        <p:spPr>
          <a:xfrm>
            <a:off x="685800" y="4424085"/>
            <a:ext cx="5486400" cy="419123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24: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 name="Google Shape;331;p24:notes"/>
          <p:cNvSpPr txBox="1">
            <a:spLocks noGrp="1"/>
          </p:cNvSpPr>
          <p:nvPr>
            <p:ph type="body" idx="1"/>
          </p:nvPr>
        </p:nvSpPr>
        <p:spPr>
          <a:xfrm>
            <a:off x="685800" y="4424085"/>
            <a:ext cx="5486400" cy="419123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26: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 name="Google Shape;363;p26:notes"/>
          <p:cNvSpPr txBox="1">
            <a:spLocks noGrp="1"/>
          </p:cNvSpPr>
          <p:nvPr>
            <p:ph type="body" idx="1"/>
          </p:nvPr>
        </p:nvSpPr>
        <p:spPr>
          <a:xfrm>
            <a:off x="685800" y="4424085"/>
            <a:ext cx="5486400" cy="419123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25: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p25:notes"/>
          <p:cNvSpPr txBox="1">
            <a:spLocks noGrp="1"/>
          </p:cNvSpPr>
          <p:nvPr>
            <p:ph type="body" idx="1"/>
          </p:nvPr>
        </p:nvSpPr>
        <p:spPr>
          <a:xfrm>
            <a:off x="685800" y="4424085"/>
            <a:ext cx="5486400" cy="419123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20: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 name="Google Shape;289;p20:notes"/>
          <p:cNvSpPr txBox="1">
            <a:spLocks noGrp="1"/>
          </p:cNvSpPr>
          <p:nvPr>
            <p:ph type="body" idx="1"/>
          </p:nvPr>
        </p:nvSpPr>
        <p:spPr>
          <a:xfrm>
            <a:off x="685800" y="4482296"/>
            <a:ext cx="5486400" cy="366733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0" name="Google Shape;290;p20:notes"/>
          <p:cNvSpPr txBox="1">
            <a:spLocks noGrp="1"/>
          </p:cNvSpPr>
          <p:nvPr>
            <p:ph type="sldNum" idx="12"/>
          </p:nvPr>
        </p:nvSpPr>
        <p:spPr>
          <a:xfrm>
            <a:off x="3884613" y="8846554"/>
            <a:ext cx="2971800" cy="46731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27: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1" name="Google Shape;381;p27:notes"/>
          <p:cNvSpPr txBox="1">
            <a:spLocks noGrp="1"/>
          </p:cNvSpPr>
          <p:nvPr>
            <p:ph type="body" idx="1"/>
          </p:nvPr>
        </p:nvSpPr>
        <p:spPr>
          <a:xfrm>
            <a:off x="685800" y="4424085"/>
            <a:ext cx="5486400" cy="419123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29: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0" name="Google Shape;410;p29:notes"/>
          <p:cNvSpPr txBox="1">
            <a:spLocks noGrp="1"/>
          </p:cNvSpPr>
          <p:nvPr>
            <p:ph type="body" idx="1"/>
          </p:nvPr>
        </p:nvSpPr>
        <p:spPr>
          <a:xfrm>
            <a:off x="685800" y="4424085"/>
            <a:ext cx="5486400" cy="419123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30: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1" name="Google Shape;421;p30:notes"/>
          <p:cNvSpPr txBox="1">
            <a:spLocks noGrp="1"/>
          </p:cNvSpPr>
          <p:nvPr>
            <p:ph type="body" idx="1"/>
          </p:nvPr>
        </p:nvSpPr>
        <p:spPr>
          <a:xfrm>
            <a:off x="685800" y="4424085"/>
            <a:ext cx="5486400" cy="419123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31: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5" name="Google Shape;435;p31:notes"/>
          <p:cNvSpPr txBox="1">
            <a:spLocks noGrp="1"/>
          </p:cNvSpPr>
          <p:nvPr>
            <p:ph type="body" idx="1"/>
          </p:nvPr>
        </p:nvSpPr>
        <p:spPr>
          <a:xfrm>
            <a:off x="685800" y="4482296"/>
            <a:ext cx="5486400" cy="366733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6" name="Google Shape;436;p31:notes"/>
          <p:cNvSpPr txBox="1">
            <a:spLocks noGrp="1"/>
          </p:cNvSpPr>
          <p:nvPr>
            <p:ph type="sldNum" idx="12"/>
          </p:nvPr>
        </p:nvSpPr>
        <p:spPr>
          <a:xfrm>
            <a:off x="3884613" y="8846554"/>
            <a:ext cx="2971800" cy="46731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33: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6" name="Google Shape;456;p33:notes"/>
          <p:cNvSpPr txBox="1">
            <a:spLocks noGrp="1"/>
          </p:cNvSpPr>
          <p:nvPr>
            <p:ph type="body" idx="1"/>
          </p:nvPr>
        </p:nvSpPr>
        <p:spPr>
          <a:xfrm>
            <a:off x="685800" y="4424085"/>
            <a:ext cx="5486400" cy="419123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4: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4:notes"/>
          <p:cNvSpPr txBox="1">
            <a:spLocks noGrp="1"/>
          </p:cNvSpPr>
          <p:nvPr>
            <p:ph type="body" idx="1"/>
          </p:nvPr>
        </p:nvSpPr>
        <p:spPr>
          <a:xfrm>
            <a:off x="685800" y="4482296"/>
            <a:ext cx="5486400" cy="366733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 name="Google Shape;117;p4:notes"/>
          <p:cNvSpPr txBox="1">
            <a:spLocks noGrp="1"/>
          </p:cNvSpPr>
          <p:nvPr>
            <p:ph type="sldNum" idx="12"/>
          </p:nvPr>
        </p:nvSpPr>
        <p:spPr>
          <a:xfrm>
            <a:off x="3884613" y="8846554"/>
            <a:ext cx="2971800" cy="46731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35: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7" name="Google Shape;477;p35:notes"/>
          <p:cNvSpPr txBox="1">
            <a:spLocks noGrp="1"/>
          </p:cNvSpPr>
          <p:nvPr>
            <p:ph type="body" idx="1"/>
          </p:nvPr>
        </p:nvSpPr>
        <p:spPr>
          <a:xfrm>
            <a:off x="685800" y="4424085"/>
            <a:ext cx="5486400" cy="419123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34: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5" name="Google Shape;465;p34:notes"/>
          <p:cNvSpPr txBox="1">
            <a:spLocks noGrp="1"/>
          </p:cNvSpPr>
          <p:nvPr>
            <p:ph type="body" idx="1"/>
          </p:nvPr>
        </p:nvSpPr>
        <p:spPr>
          <a:xfrm>
            <a:off x="685800" y="4424085"/>
            <a:ext cx="5486400" cy="419123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36: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5" name="Google Shape;485;p36:notes"/>
          <p:cNvSpPr txBox="1">
            <a:spLocks noGrp="1"/>
          </p:cNvSpPr>
          <p:nvPr>
            <p:ph type="body" idx="1"/>
          </p:nvPr>
        </p:nvSpPr>
        <p:spPr>
          <a:xfrm>
            <a:off x="685800" y="4424085"/>
            <a:ext cx="5486400" cy="419123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37: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6" name="Google Shape;496;p37:notes"/>
          <p:cNvSpPr txBox="1">
            <a:spLocks noGrp="1"/>
          </p:cNvSpPr>
          <p:nvPr>
            <p:ph type="body" idx="1"/>
          </p:nvPr>
        </p:nvSpPr>
        <p:spPr>
          <a:xfrm>
            <a:off x="685800" y="4424085"/>
            <a:ext cx="5486400" cy="419123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38: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7" name="Google Shape;507;p38:notes"/>
          <p:cNvSpPr txBox="1">
            <a:spLocks noGrp="1"/>
          </p:cNvSpPr>
          <p:nvPr>
            <p:ph type="body" idx="1"/>
          </p:nvPr>
        </p:nvSpPr>
        <p:spPr>
          <a:xfrm>
            <a:off x="685800" y="4424085"/>
            <a:ext cx="5486400" cy="419123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39: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7" name="Google Shape;517;p39:notes"/>
          <p:cNvSpPr txBox="1">
            <a:spLocks noGrp="1"/>
          </p:cNvSpPr>
          <p:nvPr>
            <p:ph type="body" idx="1"/>
          </p:nvPr>
        </p:nvSpPr>
        <p:spPr>
          <a:xfrm>
            <a:off x="685800" y="4424085"/>
            <a:ext cx="5486400" cy="419123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40: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7" name="Google Shape;527;p40:notes"/>
          <p:cNvSpPr txBox="1">
            <a:spLocks noGrp="1"/>
          </p:cNvSpPr>
          <p:nvPr>
            <p:ph type="body" idx="1"/>
          </p:nvPr>
        </p:nvSpPr>
        <p:spPr>
          <a:xfrm>
            <a:off x="685800" y="4424085"/>
            <a:ext cx="5486400" cy="419123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41: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7" name="Google Shape;537;p41:notes"/>
          <p:cNvSpPr txBox="1">
            <a:spLocks noGrp="1"/>
          </p:cNvSpPr>
          <p:nvPr>
            <p:ph type="body" idx="1"/>
          </p:nvPr>
        </p:nvSpPr>
        <p:spPr>
          <a:xfrm>
            <a:off x="685800" y="4424085"/>
            <a:ext cx="5486400" cy="419123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p42: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8" name="Google Shape;548;p42:notes"/>
          <p:cNvSpPr txBox="1">
            <a:spLocks noGrp="1"/>
          </p:cNvSpPr>
          <p:nvPr>
            <p:ph type="body" idx="1"/>
          </p:nvPr>
        </p:nvSpPr>
        <p:spPr>
          <a:xfrm>
            <a:off x="685800" y="4424085"/>
            <a:ext cx="5486400" cy="419123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44: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8" name="Google Shape;568;p44:notes"/>
          <p:cNvSpPr txBox="1">
            <a:spLocks noGrp="1"/>
          </p:cNvSpPr>
          <p:nvPr>
            <p:ph type="body" idx="1"/>
          </p:nvPr>
        </p:nvSpPr>
        <p:spPr>
          <a:xfrm>
            <a:off x="685800" y="4424085"/>
            <a:ext cx="5486400" cy="419123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5: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p5:notes"/>
          <p:cNvSpPr txBox="1">
            <a:spLocks noGrp="1"/>
          </p:cNvSpPr>
          <p:nvPr>
            <p:ph type="body" idx="1"/>
          </p:nvPr>
        </p:nvSpPr>
        <p:spPr>
          <a:xfrm>
            <a:off x="685800" y="4482296"/>
            <a:ext cx="5486400" cy="366733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p5:notes"/>
          <p:cNvSpPr txBox="1">
            <a:spLocks noGrp="1"/>
          </p:cNvSpPr>
          <p:nvPr>
            <p:ph type="sldNum" idx="12"/>
          </p:nvPr>
        </p:nvSpPr>
        <p:spPr>
          <a:xfrm>
            <a:off x="3884613" y="8846554"/>
            <a:ext cx="2971800" cy="46731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45: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9" name="Google Shape;579;p45:notes"/>
          <p:cNvSpPr txBox="1">
            <a:spLocks noGrp="1"/>
          </p:cNvSpPr>
          <p:nvPr>
            <p:ph type="body" idx="1"/>
          </p:nvPr>
        </p:nvSpPr>
        <p:spPr>
          <a:xfrm>
            <a:off x="685800" y="4424085"/>
            <a:ext cx="5486400" cy="419123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46: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0" name="Google Shape;590;p46:notes"/>
          <p:cNvSpPr txBox="1">
            <a:spLocks noGrp="1"/>
          </p:cNvSpPr>
          <p:nvPr>
            <p:ph type="body" idx="1"/>
          </p:nvPr>
        </p:nvSpPr>
        <p:spPr>
          <a:xfrm>
            <a:off x="685800" y="4424085"/>
            <a:ext cx="5486400" cy="419123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47: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1" name="Google Shape;601;p47:notes"/>
          <p:cNvSpPr txBox="1">
            <a:spLocks noGrp="1"/>
          </p:cNvSpPr>
          <p:nvPr>
            <p:ph type="body" idx="1"/>
          </p:nvPr>
        </p:nvSpPr>
        <p:spPr>
          <a:xfrm>
            <a:off x="685800" y="4424085"/>
            <a:ext cx="5486400" cy="419123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p48: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2" name="Google Shape;612;p48:notes"/>
          <p:cNvSpPr txBox="1">
            <a:spLocks noGrp="1"/>
          </p:cNvSpPr>
          <p:nvPr>
            <p:ph type="body" idx="1"/>
          </p:nvPr>
        </p:nvSpPr>
        <p:spPr>
          <a:xfrm>
            <a:off x="685800" y="4424085"/>
            <a:ext cx="5486400" cy="419123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p49: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3" name="Google Shape;623;p49:notes"/>
          <p:cNvSpPr txBox="1">
            <a:spLocks noGrp="1"/>
          </p:cNvSpPr>
          <p:nvPr>
            <p:ph type="body" idx="1"/>
          </p:nvPr>
        </p:nvSpPr>
        <p:spPr>
          <a:xfrm>
            <a:off x="685800" y="4424085"/>
            <a:ext cx="5486400" cy="419123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50: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4" name="Google Shape;634;p50:notes"/>
          <p:cNvSpPr txBox="1">
            <a:spLocks noGrp="1"/>
          </p:cNvSpPr>
          <p:nvPr>
            <p:ph type="body" idx="1"/>
          </p:nvPr>
        </p:nvSpPr>
        <p:spPr>
          <a:xfrm>
            <a:off x="685800" y="4424085"/>
            <a:ext cx="5486400" cy="419123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p51: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5" name="Google Shape;645;p51:notes"/>
          <p:cNvSpPr txBox="1">
            <a:spLocks noGrp="1"/>
          </p:cNvSpPr>
          <p:nvPr>
            <p:ph type="body" idx="1"/>
          </p:nvPr>
        </p:nvSpPr>
        <p:spPr>
          <a:xfrm>
            <a:off x="685800" y="4424085"/>
            <a:ext cx="5486400" cy="419123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p52: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6" name="Google Shape;656;p52:notes"/>
          <p:cNvSpPr txBox="1">
            <a:spLocks noGrp="1"/>
          </p:cNvSpPr>
          <p:nvPr>
            <p:ph type="body" idx="1"/>
          </p:nvPr>
        </p:nvSpPr>
        <p:spPr>
          <a:xfrm>
            <a:off x="685800" y="4424085"/>
            <a:ext cx="5486400" cy="419123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p53: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7" name="Google Shape;667;p53:notes"/>
          <p:cNvSpPr txBox="1">
            <a:spLocks noGrp="1"/>
          </p:cNvSpPr>
          <p:nvPr>
            <p:ph type="body" idx="1"/>
          </p:nvPr>
        </p:nvSpPr>
        <p:spPr>
          <a:xfrm>
            <a:off x="685800" y="4424085"/>
            <a:ext cx="5486400" cy="419123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9" name="Google Shape;679;p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6: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p6:notes"/>
          <p:cNvSpPr txBox="1">
            <a:spLocks noGrp="1"/>
          </p:cNvSpPr>
          <p:nvPr>
            <p:ph type="body" idx="1"/>
          </p:nvPr>
        </p:nvSpPr>
        <p:spPr>
          <a:xfrm>
            <a:off x="685800" y="4482296"/>
            <a:ext cx="5486400" cy="366733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 name="Google Shape;139;p6:notes"/>
          <p:cNvSpPr txBox="1">
            <a:spLocks noGrp="1"/>
          </p:cNvSpPr>
          <p:nvPr>
            <p:ph type="sldNum" idx="12"/>
          </p:nvPr>
        </p:nvSpPr>
        <p:spPr>
          <a:xfrm>
            <a:off x="3884613" y="8846554"/>
            <a:ext cx="2971800" cy="46731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p55:notes"/>
          <p:cNvSpPr>
            <a:spLocks noGrp="1" noRot="1" noChangeAspect="1"/>
          </p:cNvSpPr>
          <p:nvPr>
            <p:ph type="sldImg" idx="2"/>
          </p:nvPr>
        </p:nvSpPr>
        <p:spPr>
          <a:xfrm>
            <a:off x="325438"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9" name="Google Shape;689;p55:notes"/>
          <p:cNvSpPr txBox="1">
            <a:spLocks noGrp="1"/>
          </p:cNvSpPr>
          <p:nvPr>
            <p:ph type="body" idx="1"/>
          </p:nvPr>
        </p:nvSpPr>
        <p:spPr>
          <a:xfrm>
            <a:off x="685800" y="4424085"/>
            <a:ext cx="5486400" cy="419123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7: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p7:notes"/>
          <p:cNvSpPr txBox="1">
            <a:spLocks noGrp="1"/>
          </p:cNvSpPr>
          <p:nvPr>
            <p:ph type="body" idx="1"/>
          </p:nvPr>
        </p:nvSpPr>
        <p:spPr>
          <a:xfrm>
            <a:off x="685800" y="4482296"/>
            <a:ext cx="5486400" cy="366733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0" name="Google Shape;150;p7:notes"/>
          <p:cNvSpPr txBox="1">
            <a:spLocks noGrp="1"/>
          </p:cNvSpPr>
          <p:nvPr>
            <p:ph type="sldNum" idx="12"/>
          </p:nvPr>
        </p:nvSpPr>
        <p:spPr>
          <a:xfrm>
            <a:off x="3884613" y="8846554"/>
            <a:ext cx="2971800" cy="46731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8: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p8:notes"/>
          <p:cNvSpPr txBox="1">
            <a:spLocks noGrp="1"/>
          </p:cNvSpPr>
          <p:nvPr>
            <p:ph type="body" idx="1"/>
          </p:nvPr>
        </p:nvSpPr>
        <p:spPr>
          <a:xfrm>
            <a:off x="685800" y="4482296"/>
            <a:ext cx="5486400" cy="366733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1" name="Google Shape;161;p8:notes"/>
          <p:cNvSpPr txBox="1">
            <a:spLocks noGrp="1"/>
          </p:cNvSpPr>
          <p:nvPr>
            <p:ph type="sldNum" idx="12"/>
          </p:nvPr>
        </p:nvSpPr>
        <p:spPr>
          <a:xfrm>
            <a:off x="3884613" y="8846554"/>
            <a:ext cx="2971800" cy="46731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9: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p9:notes"/>
          <p:cNvSpPr txBox="1">
            <a:spLocks noGrp="1"/>
          </p:cNvSpPr>
          <p:nvPr>
            <p:ph type="body" idx="1"/>
          </p:nvPr>
        </p:nvSpPr>
        <p:spPr>
          <a:xfrm>
            <a:off x="685800" y="4482296"/>
            <a:ext cx="5486400" cy="366733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2" name="Google Shape;172;p9:notes"/>
          <p:cNvSpPr txBox="1">
            <a:spLocks noGrp="1"/>
          </p:cNvSpPr>
          <p:nvPr>
            <p:ph type="sldNum" idx="12"/>
          </p:nvPr>
        </p:nvSpPr>
        <p:spPr>
          <a:xfrm>
            <a:off x="3884613" y="8846554"/>
            <a:ext cx="2971800" cy="46731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0: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p10:notes"/>
          <p:cNvSpPr txBox="1">
            <a:spLocks noGrp="1"/>
          </p:cNvSpPr>
          <p:nvPr>
            <p:ph type="body" idx="1"/>
          </p:nvPr>
        </p:nvSpPr>
        <p:spPr>
          <a:xfrm>
            <a:off x="685800" y="4482296"/>
            <a:ext cx="5486400" cy="366733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3" name="Google Shape;183;p10:notes"/>
          <p:cNvSpPr txBox="1">
            <a:spLocks noGrp="1"/>
          </p:cNvSpPr>
          <p:nvPr>
            <p:ph type="sldNum" idx="12"/>
          </p:nvPr>
        </p:nvSpPr>
        <p:spPr>
          <a:xfrm>
            <a:off x="3884613" y="8846554"/>
            <a:ext cx="2971800" cy="46731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5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5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6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6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6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6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5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5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
        <p:cNvGrpSpPr/>
        <p:nvPr/>
      </p:nvGrpSpPr>
      <p:grpSpPr>
        <a:xfrm>
          <a:off x="0" y="0"/>
          <a:ext cx="0" cy="0"/>
          <a:chOff x="0" y="0"/>
          <a:chExt cx="0" cy="0"/>
        </a:xfrm>
      </p:grpSpPr>
      <p:sp>
        <p:nvSpPr>
          <p:cNvPr id="28" name="Google Shape;28;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6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6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6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6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6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6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6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6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6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6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6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6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6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65"/>
          <p:cNvSpPr>
            <a:spLocks noGrp="1"/>
          </p:cNvSpPr>
          <p:nvPr>
            <p:ph type="pic" idx="2"/>
          </p:nvPr>
        </p:nvSpPr>
        <p:spPr>
          <a:xfrm>
            <a:off x="5183188" y="987425"/>
            <a:ext cx="6172200" cy="4873625"/>
          </a:xfrm>
          <a:prstGeom prst="rect">
            <a:avLst/>
          </a:prstGeom>
          <a:noFill/>
          <a:ln>
            <a:noFill/>
          </a:ln>
        </p:spPr>
      </p:sp>
      <p:sp>
        <p:nvSpPr>
          <p:cNvPr id="68" name="Google Shape;68;p6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5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1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1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1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1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1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3.jpg"/></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6.jpg"/></Relationships>
</file>

<file path=ppt/slides/_rels/slide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1.gif"/></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1.gif"/></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1.gif"/></Relationships>
</file>

<file path=ppt/slides/_rels/slide2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19.jpg"/></Relationships>
</file>

<file path=ppt/slides/_rels/slide2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19.jpg"/></Relationships>
</file>

<file path=ppt/slides/_rels/slide2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0.jpg"/></Relationships>
</file>

<file path=ppt/slides/_rels/slide2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3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22.jpg"/><Relationship Id="rId4" Type="http://schemas.openxmlformats.org/officeDocument/2006/relationships/image" Target="../media/image21.jpg"/></Relationships>
</file>

<file path=ppt/slides/_rels/slide32.xml.rels><?xml version="1.0" encoding="UTF-8" standalone="yes"?>
<Relationships xmlns="http://schemas.openxmlformats.org/package/2006/relationships"><Relationship Id="rId3" Type="http://schemas.openxmlformats.org/officeDocument/2006/relationships/hyperlink" Target="https://upload.wikimedia.org/wikipedia/commons/2/21/Spinning_Dancer.gif" TargetMode="External"/><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23.jpg"/><Relationship Id="rId4" Type="http://schemas.openxmlformats.org/officeDocument/2006/relationships/image" Target="../media/image1.gif"/></Relationships>
</file>

<file path=ppt/slides/_rels/slide3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24.jpg"/></Relationships>
</file>

<file path=ppt/slides/_rels/slide3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25.jpg"/></Relationships>
</file>

<file path=ppt/slides/_rels/slide3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25.jpg"/></Relationships>
</file>

<file path=ppt/slides/_rels/slide36.xml.rels><?xml version="1.0" encoding="UTF-8" standalone="yes"?>
<Relationships xmlns="http://schemas.openxmlformats.org/package/2006/relationships"><Relationship Id="rId3" Type="http://schemas.openxmlformats.org/officeDocument/2006/relationships/hyperlink" Target="https://www.youtube.com/watch?v=apzXGEbZht0" TargetMode="External"/><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26.jpg"/><Relationship Id="rId4" Type="http://schemas.openxmlformats.org/officeDocument/2006/relationships/image" Target="../media/image1.gif"/></Relationships>
</file>

<file path=ppt/slides/_rels/slide3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27.jpg"/></Relationships>
</file>

<file path=ppt/slides/_rels/slide3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28.jpg"/></Relationships>
</file>

<file path=ppt/slides/_rels/slide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40.xml.rels><?xml version="1.0" encoding="UTF-8" standalone="yes"?>
<Relationships xmlns="http://schemas.openxmlformats.org/package/2006/relationships"><Relationship Id="rId3" Type="http://schemas.openxmlformats.org/officeDocument/2006/relationships/hyperlink" Target="https://www.youtube.com/watch?v=-4EDhdAHrOg" TargetMode="External"/><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29.jpg"/><Relationship Id="rId4" Type="http://schemas.openxmlformats.org/officeDocument/2006/relationships/image" Target="../media/image1.gif"/></Relationships>
</file>

<file path=ppt/slides/_rels/slide4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30.jpg"/></Relationships>
</file>

<file path=ppt/slides/_rels/slide4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31.jpg"/></Relationships>
</file>

<file path=ppt/slides/_rels/slide4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31.jpg"/></Relationships>
</file>

<file path=ppt/slides/_rels/slide4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32.jpg"/></Relationships>
</file>

<file path=ppt/slides/_rels/slide4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33.jpg"/></Relationships>
</file>

<file path=ppt/slides/_rels/slide4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34.jpg"/></Relationships>
</file>

<file path=ppt/slides/_rels/slide4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35.jpg"/></Relationships>
</file>

<file path=ppt/slides/_rels/slide48.xml.rels><?xml version="1.0" encoding="UTF-8" standalone="yes"?>
<Relationships xmlns="http://schemas.openxmlformats.org/package/2006/relationships"><Relationship Id="rId3" Type="http://schemas.openxmlformats.org/officeDocument/2006/relationships/hyperlink" Target="https://www.youtube.com/watch?v=Ehlw-9PJkIE" TargetMode="External"/><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1.gif"/><Relationship Id="rId4" Type="http://schemas.openxmlformats.org/officeDocument/2006/relationships/hyperlink" Target="https://www.youtube.com/watch?v=31shlv5Z71A"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9.xml"/><Relationship Id="rId1" Type="http://schemas.openxmlformats.org/officeDocument/2006/relationships/slideLayout" Target="../slideLayouts/slideLayout3.xml"/><Relationship Id="rId5" Type="http://schemas.openxmlformats.org/officeDocument/2006/relationships/image" Target="../media/image1.gif"/><Relationship Id="rId4" Type="http://schemas.openxmlformats.org/officeDocument/2006/relationships/hyperlink" Target="http://www.between/"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5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38.jpg"/></Relationships>
</file>

<file path=ppt/slides/_rels/slide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
          <p:cNvSpPr txBox="1">
            <a:spLocks noGrp="1"/>
          </p:cNvSpPr>
          <p:nvPr>
            <p:ph type="ctrTitle"/>
          </p:nvPr>
        </p:nvSpPr>
        <p:spPr>
          <a:xfrm>
            <a:off x="727393" y="2644371"/>
            <a:ext cx="11024061" cy="216024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rgbClr val="336600"/>
              </a:buClr>
              <a:buSzPts val="4800"/>
              <a:buFont typeface="Calibri"/>
              <a:buNone/>
            </a:pPr>
            <a:br>
              <a:rPr lang="en-GB" sz="4800" b="1" dirty="0">
                <a:solidFill>
                  <a:srgbClr val="336600"/>
                </a:solidFill>
              </a:rPr>
            </a:br>
            <a:r>
              <a:rPr lang="en-GB" sz="4800" b="1" dirty="0">
                <a:solidFill>
                  <a:srgbClr val="336600"/>
                </a:solidFill>
              </a:rPr>
              <a:t>Here’s The Best Way To</a:t>
            </a:r>
            <a:br>
              <a:rPr lang="en-GB" sz="4800" b="1" dirty="0">
                <a:solidFill>
                  <a:srgbClr val="336600"/>
                </a:solidFill>
              </a:rPr>
            </a:br>
            <a:r>
              <a:rPr lang="en-GB" sz="4800" b="1" dirty="0">
                <a:solidFill>
                  <a:srgbClr val="336600"/>
                </a:solidFill>
              </a:rPr>
              <a:t>Participate Over These Two Days</a:t>
            </a:r>
            <a:br>
              <a:rPr lang="en-GB" sz="4800" b="1" dirty="0">
                <a:solidFill>
                  <a:srgbClr val="336600"/>
                </a:solidFill>
              </a:rPr>
            </a:br>
            <a:endParaRPr dirty="0"/>
          </a:p>
        </p:txBody>
      </p:sp>
      <p:pic>
        <p:nvPicPr>
          <p:cNvPr id="90" name="Google Shape;90;p1" descr="C:\Users\Owner\Documents\Marketing\Logos\Client-logo(2).gif"/>
          <p:cNvPicPr preferRelativeResize="0"/>
          <p:nvPr/>
        </p:nvPicPr>
        <p:blipFill rotWithShape="1">
          <a:blip r:embed="rId3">
            <a:alphaModFix/>
          </a:blip>
          <a:srcRect/>
          <a:stretch/>
        </p:blipFill>
        <p:spPr>
          <a:xfrm>
            <a:off x="281080" y="5681032"/>
            <a:ext cx="670955" cy="1176969"/>
          </a:xfrm>
          <a:prstGeom prst="rect">
            <a:avLst/>
          </a:prstGeom>
          <a:noFill/>
          <a:ln>
            <a:noFill/>
          </a:ln>
        </p:spPr>
      </p:pic>
      <p:sp>
        <p:nvSpPr>
          <p:cNvPr id="91" name="Google Shape;91;p1"/>
          <p:cNvSpPr txBox="1"/>
          <p:nvPr/>
        </p:nvSpPr>
        <p:spPr>
          <a:xfrm>
            <a:off x="839416" y="6269515"/>
            <a:ext cx="413585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i="1" u="none" strike="noStrike" cap="none">
                <a:solidFill>
                  <a:srgbClr val="6F922F"/>
                </a:solidFill>
                <a:latin typeface="Calibri"/>
                <a:ea typeface="Calibri"/>
                <a:cs typeface="Calibri"/>
                <a:sym typeface="Calibri"/>
              </a:rPr>
              <a:t>www.B</a:t>
            </a:r>
            <a:r>
              <a:rPr lang="en-GB" sz="2000" b="1" i="1" u="none" strike="noStrike" cap="none">
                <a:solidFill>
                  <a:srgbClr val="6F922F"/>
                </a:solidFill>
                <a:latin typeface="Calibri"/>
                <a:ea typeface="Calibri"/>
                <a:cs typeface="Calibri"/>
                <a:sym typeface="Calibri"/>
              </a:rPr>
              <a:t>etweenMenAndWomen.com</a:t>
            </a:r>
            <a:endParaRPr/>
          </a:p>
        </p:txBody>
      </p:sp>
      <p:sp>
        <p:nvSpPr>
          <p:cNvPr id="92" name="Google Shape;92;p1"/>
          <p:cNvSpPr txBox="1"/>
          <p:nvPr/>
        </p:nvSpPr>
        <p:spPr>
          <a:xfrm>
            <a:off x="2351584" y="1340769"/>
            <a:ext cx="7272808"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6000" b="1">
                <a:solidFill>
                  <a:srgbClr val="336600"/>
                </a:solidFill>
                <a:latin typeface="Calibri"/>
                <a:ea typeface="Calibri"/>
                <a:cs typeface="Calibri"/>
                <a:sym typeface="Calibri"/>
              </a:rPr>
              <a:t>WELCOME</a:t>
            </a:r>
            <a:endParaRPr/>
          </a:p>
        </p:txBody>
      </p:sp>
      <p:sp>
        <p:nvSpPr>
          <p:cNvPr id="93" name="Google Shape;93;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11"/>
          <p:cNvSpPr txBox="1">
            <a:spLocks noGrp="1"/>
          </p:cNvSpPr>
          <p:nvPr>
            <p:ph type="ctrTitle"/>
          </p:nvPr>
        </p:nvSpPr>
        <p:spPr>
          <a:xfrm>
            <a:off x="446325" y="1669773"/>
            <a:ext cx="5823845" cy="387319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336600"/>
              </a:buClr>
              <a:buSzPts val="2800"/>
              <a:buFont typeface="Calibri"/>
              <a:buNone/>
            </a:pPr>
            <a:r>
              <a:rPr lang="en-GB" sz="2800" b="1" dirty="0">
                <a:solidFill>
                  <a:srgbClr val="336600"/>
                </a:solidFill>
              </a:rPr>
              <a:t> </a:t>
            </a:r>
            <a:r>
              <a:rPr lang="en-GB" sz="3300" b="1" dirty="0">
                <a:solidFill>
                  <a:srgbClr val="336600"/>
                </a:solidFill>
              </a:rPr>
              <a:t>THE ISSUE IS NOT THE “ISSUE”</a:t>
            </a:r>
            <a:br>
              <a:rPr lang="en-GB" sz="3300" b="1" dirty="0">
                <a:solidFill>
                  <a:srgbClr val="336600"/>
                </a:solidFill>
              </a:rPr>
            </a:br>
            <a:br>
              <a:rPr lang="en-GB" sz="3300" b="1" dirty="0">
                <a:solidFill>
                  <a:srgbClr val="336600"/>
                </a:solidFill>
              </a:rPr>
            </a:br>
            <a:r>
              <a:rPr lang="en-GB" sz="3300" b="1" dirty="0">
                <a:solidFill>
                  <a:srgbClr val="336600"/>
                </a:solidFill>
              </a:rPr>
              <a:t>- things are not “one way” and </a:t>
            </a:r>
            <a:br>
              <a:rPr lang="en-GB" sz="3300" b="1" dirty="0">
                <a:solidFill>
                  <a:srgbClr val="336600"/>
                </a:solidFill>
              </a:rPr>
            </a:br>
            <a:r>
              <a:rPr lang="en-GB" sz="3300" b="1" dirty="0">
                <a:solidFill>
                  <a:srgbClr val="336600"/>
                </a:solidFill>
              </a:rPr>
              <a:t>  there are many variables that </a:t>
            </a:r>
            <a:br>
              <a:rPr lang="en-GB" sz="3300" b="1" dirty="0">
                <a:solidFill>
                  <a:srgbClr val="336600"/>
                </a:solidFill>
              </a:rPr>
            </a:br>
            <a:r>
              <a:rPr lang="en-GB" sz="3300" b="1" dirty="0">
                <a:solidFill>
                  <a:srgbClr val="336600"/>
                </a:solidFill>
              </a:rPr>
              <a:t>  affect HOW we each see things</a:t>
            </a:r>
            <a:br>
              <a:rPr lang="en-GB" sz="3300" b="1" dirty="0">
                <a:solidFill>
                  <a:srgbClr val="336600"/>
                </a:solidFill>
              </a:rPr>
            </a:br>
            <a:br>
              <a:rPr lang="en-GB" sz="2800" dirty="0">
                <a:solidFill>
                  <a:srgbClr val="336600"/>
                </a:solidFill>
              </a:rPr>
            </a:br>
            <a:br>
              <a:rPr lang="en-GB" sz="2800" b="1" dirty="0">
                <a:solidFill>
                  <a:srgbClr val="336600"/>
                </a:solidFill>
              </a:rPr>
            </a:br>
            <a:endParaRPr sz="2800" b="1" dirty="0">
              <a:solidFill>
                <a:srgbClr val="336600"/>
              </a:solidFill>
            </a:endParaRPr>
          </a:p>
        </p:txBody>
      </p:sp>
      <p:pic>
        <p:nvPicPr>
          <p:cNvPr id="197" name="Google Shape;197;p11" descr="C:\Users\Owner\Documents\Marketing\Logos\Client-logo(2).gif"/>
          <p:cNvPicPr preferRelativeResize="0"/>
          <p:nvPr/>
        </p:nvPicPr>
        <p:blipFill rotWithShape="1">
          <a:blip r:embed="rId3">
            <a:alphaModFix/>
          </a:blip>
          <a:srcRect/>
          <a:stretch/>
        </p:blipFill>
        <p:spPr>
          <a:xfrm>
            <a:off x="281080" y="5681032"/>
            <a:ext cx="670955" cy="1176969"/>
          </a:xfrm>
          <a:prstGeom prst="rect">
            <a:avLst/>
          </a:prstGeom>
          <a:noFill/>
          <a:ln>
            <a:noFill/>
          </a:ln>
        </p:spPr>
      </p:pic>
      <p:sp>
        <p:nvSpPr>
          <p:cNvPr id="198" name="Google Shape;198;p11"/>
          <p:cNvSpPr txBox="1"/>
          <p:nvPr/>
        </p:nvSpPr>
        <p:spPr>
          <a:xfrm>
            <a:off x="839416" y="6269515"/>
            <a:ext cx="413585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i="1">
                <a:solidFill>
                  <a:srgbClr val="6F922F"/>
                </a:solidFill>
                <a:latin typeface="Calibri"/>
                <a:ea typeface="Calibri"/>
                <a:cs typeface="Calibri"/>
                <a:sym typeface="Calibri"/>
              </a:rPr>
              <a:t>www.B</a:t>
            </a:r>
            <a:r>
              <a:rPr lang="en-GB" sz="2000" b="1" i="1">
                <a:solidFill>
                  <a:srgbClr val="6F922F"/>
                </a:solidFill>
                <a:latin typeface="Calibri"/>
                <a:ea typeface="Calibri"/>
                <a:cs typeface="Calibri"/>
                <a:sym typeface="Calibri"/>
              </a:rPr>
              <a:t>etweenMenAndWomen.com</a:t>
            </a:r>
            <a:endParaRPr/>
          </a:p>
        </p:txBody>
      </p:sp>
      <p:pic>
        <p:nvPicPr>
          <p:cNvPr id="199" name="Google Shape;199;p11"/>
          <p:cNvPicPr preferRelativeResize="0"/>
          <p:nvPr/>
        </p:nvPicPr>
        <p:blipFill rotWithShape="1">
          <a:blip r:embed="rId4">
            <a:alphaModFix/>
          </a:blip>
          <a:srcRect/>
          <a:stretch/>
        </p:blipFill>
        <p:spPr>
          <a:xfrm>
            <a:off x="6375232" y="2484224"/>
            <a:ext cx="4978365" cy="3058742"/>
          </a:xfrm>
          <a:prstGeom prst="rect">
            <a:avLst/>
          </a:prstGeom>
          <a:noFill/>
          <a:ln>
            <a:noFill/>
          </a:ln>
        </p:spPr>
      </p:pic>
      <p:sp>
        <p:nvSpPr>
          <p:cNvPr id="200" name="Google Shape;20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216" name="Google Shape;216;p13" descr="C:\Users\Owner\Documents\Marketing\Logos\Client-logo(2).gif"/>
          <p:cNvPicPr preferRelativeResize="0"/>
          <p:nvPr/>
        </p:nvPicPr>
        <p:blipFill rotWithShape="1">
          <a:blip r:embed="rId3">
            <a:alphaModFix/>
          </a:blip>
          <a:srcRect/>
          <a:stretch/>
        </p:blipFill>
        <p:spPr>
          <a:xfrm>
            <a:off x="281080" y="5681032"/>
            <a:ext cx="670955" cy="1176969"/>
          </a:xfrm>
          <a:prstGeom prst="rect">
            <a:avLst/>
          </a:prstGeom>
          <a:noFill/>
          <a:ln>
            <a:noFill/>
          </a:ln>
        </p:spPr>
      </p:pic>
      <p:sp>
        <p:nvSpPr>
          <p:cNvPr id="217" name="Google Shape;217;p13"/>
          <p:cNvSpPr txBox="1"/>
          <p:nvPr/>
        </p:nvSpPr>
        <p:spPr>
          <a:xfrm>
            <a:off x="839416" y="6269515"/>
            <a:ext cx="413585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i="1">
                <a:solidFill>
                  <a:srgbClr val="6F922F"/>
                </a:solidFill>
                <a:latin typeface="Calibri"/>
                <a:ea typeface="Calibri"/>
                <a:cs typeface="Calibri"/>
                <a:sym typeface="Calibri"/>
              </a:rPr>
              <a:t>www.B</a:t>
            </a:r>
            <a:r>
              <a:rPr lang="en-GB" sz="2000" b="1" i="1">
                <a:solidFill>
                  <a:srgbClr val="6F922F"/>
                </a:solidFill>
                <a:latin typeface="Calibri"/>
                <a:ea typeface="Calibri"/>
                <a:cs typeface="Calibri"/>
                <a:sym typeface="Calibri"/>
              </a:rPr>
              <a:t>etweenMenAndWomen.com</a:t>
            </a:r>
            <a:endParaRPr/>
          </a:p>
        </p:txBody>
      </p:sp>
      <p:sp>
        <p:nvSpPr>
          <p:cNvPr id="218" name="Google Shape;218;p13"/>
          <p:cNvSpPr txBox="1"/>
          <p:nvPr/>
        </p:nvSpPr>
        <p:spPr>
          <a:xfrm>
            <a:off x="2743200" y="318613"/>
            <a:ext cx="6705599"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6600" b="1">
                <a:solidFill>
                  <a:srgbClr val="336600"/>
                </a:solidFill>
                <a:latin typeface="Calibri"/>
                <a:ea typeface="Calibri"/>
                <a:cs typeface="Calibri"/>
                <a:sym typeface="Calibri"/>
              </a:rPr>
              <a:t>Physiology </a:t>
            </a:r>
            <a:endParaRPr/>
          </a:p>
        </p:txBody>
      </p:sp>
      <p:sp>
        <p:nvSpPr>
          <p:cNvPr id="219" name="Google Shape;219;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11</a:t>
            </a:fld>
            <a:endParaRPr/>
          </a:p>
        </p:txBody>
      </p:sp>
      <p:pic>
        <p:nvPicPr>
          <p:cNvPr id="220" name="Google Shape;220;p13" descr="Why I Smell: or How I Learned To Love My Amygdala - ÇaFleureBon ..."/>
          <p:cNvPicPr preferRelativeResize="0"/>
          <p:nvPr/>
        </p:nvPicPr>
        <p:blipFill rotWithShape="1">
          <a:blip r:embed="rId4">
            <a:alphaModFix/>
          </a:blip>
          <a:srcRect/>
          <a:stretch/>
        </p:blipFill>
        <p:spPr>
          <a:xfrm>
            <a:off x="1156837" y="1696563"/>
            <a:ext cx="4632184" cy="3464874"/>
          </a:xfrm>
          <a:prstGeom prst="rect">
            <a:avLst/>
          </a:prstGeom>
          <a:noFill/>
          <a:ln>
            <a:noFill/>
          </a:ln>
        </p:spPr>
      </p:pic>
      <p:sp>
        <p:nvSpPr>
          <p:cNvPr id="221" name="Google Shape;221;p13"/>
          <p:cNvSpPr txBox="1"/>
          <p:nvPr/>
        </p:nvSpPr>
        <p:spPr>
          <a:xfrm>
            <a:off x="5884816" y="3091260"/>
            <a:ext cx="6307184"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600" b="1">
                <a:solidFill>
                  <a:srgbClr val="548135"/>
                </a:solidFill>
                <a:latin typeface="Calibri"/>
                <a:ea typeface="Calibri"/>
                <a:cs typeface="Calibri"/>
                <a:sym typeface="Calibri"/>
              </a:rPr>
              <a:t>We are wired to scan for threat</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14"/>
          <p:cNvSpPr txBox="1">
            <a:spLocks noGrp="1"/>
          </p:cNvSpPr>
          <p:nvPr>
            <p:ph type="ctrTitle"/>
          </p:nvPr>
        </p:nvSpPr>
        <p:spPr>
          <a:xfrm>
            <a:off x="281080" y="2020717"/>
            <a:ext cx="5563728" cy="228610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336600"/>
              </a:buClr>
              <a:buSzPts val="3200"/>
              <a:buFont typeface="Calibri"/>
              <a:buNone/>
            </a:pPr>
            <a:r>
              <a:rPr lang="en-GB" sz="3200" dirty="0">
                <a:solidFill>
                  <a:srgbClr val="336600"/>
                </a:solidFill>
              </a:rPr>
              <a:t>- “the bad” gets our attention</a:t>
            </a:r>
            <a:br>
              <a:rPr lang="en-GB" sz="3200" dirty="0">
                <a:solidFill>
                  <a:srgbClr val="336600"/>
                </a:solidFill>
              </a:rPr>
            </a:br>
            <a:r>
              <a:rPr lang="en-GB" sz="3200" dirty="0">
                <a:solidFill>
                  <a:srgbClr val="336600"/>
                </a:solidFill>
              </a:rPr>
              <a:t>- holds a LOT of weight with us</a:t>
            </a:r>
            <a:endParaRPr dirty="0"/>
          </a:p>
        </p:txBody>
      </p:sp>
      <p:pic>
        <p:nvPicPr>
          <p:cNvPr id="228" name="Google Shape;228;p14" descr="C:\Users\Owner\Documents\Marketing\Logos\Client-logo(2).gif"/>
          <p:cNvPicPr preferRelativeResize="0"/>
          <p:nvPr/>
        </p:nvPicPr>
        <p:blipFill rotWithShape="1">
          <a:blip r:embed="rId3">
            <a:alphaModFix/>
          </a:blip>
          <a:srcRect/>
          <a:stretch/>
        </p:blipFill>
        <p:spPr>
          <a:xfrm>
            <a:off x="281080" y="5681032"/>
            <a:ext cx="670955" cy="1176969"/>
          </a:xfrm>
          <a:prstGeom prst="rect">
            <a:avLst/>
          </a:prstGeom>
          <a:noFill/>
          <a:ln>
            <a:noFill/>
          </a:ln>
        </p:spPr>
      </p:pic>
      <p:sp>
        <p:nvSpPr>
          <p:cNvPr id="229" name="Google Shape;229;p14"/>
          <p:cNvSpPr txBox="1"/>
          <p:nvPr/>
        </p:nvSpPr>
        <p:spPr>
          <a:xfrm>
            <a:off x="839416" y="6269515"/>
            <a:ext cx="413585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i="1">
                <a:solidFill>
                  <a:srgbClr val="6F922F"/>
                </a:solidFill>
                <a:latin typeface="Calibri"/>
                <a:ea typeface="Calibri"/>
                <a:cs typeface="Calibri"/>
                <a:sym typeface="Calibri"/>
              </a:rPr>
              <a:t>www.B</a:t>
            </a:r>
            <a:r>
              <a:rPr lang="en-GB" sz="2000" b="1" i="1">
                <a:solidFill>
                  <a:srgbClr val="6F922F"/>
                </a:solidFill>
                <a:latin typeface="Calibri"/>
                <a:ea typeface="Calibri"/>
                <a:cs typeface="Calibri"/>
                <a:sym typeface="Calibri"/>
              </a:rPr>
              <a:t>etweenMenAndWomen.com</a:t>
            </a:r>
            <a:endParaRPr/>
          </a:p>
        </p:txBody>
      </p:sp>
      <p:sp>
        <p:nvSpPr>
          <p:cNvPr id="230" name="Google Shape;230;p14"/>
          <p:cNvSpPr txBox="1"/>
          <p:nvPr/>
        </p:nvSpPr>
        <p:spPr>
          <a:xfrm>
            <a:off x="685800" y="885289"/>
            <a:ext cx="10995069" cy="10156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6000" b="1" dirty="0">
                <a:solidFill>
                  <a:srgbClr val="336600"/>
                </a:solidFill>
                <a:latin typeface="Calibri"/>
                <a:ea typeface="Calibri"/>
                <a:cs typeface="Calibri"/>
                <a:sym typeface="Calibri"/>
              </a:rPr>
              <a:t>Negative Bias: We ALL Have It</a:t>
            </a:r>
            <a:endParaRPr sz="6000" dirty="0"/>
          </a:p>
        </p:txBody>
      </p:sp>
      <p:sp>
        <p:nvSpPr>
          <p:cNvPr id="231" name="Google Shape;231;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12</a:t>
            </a:fld>
            <a:endParaRPr/>
          </a:p>
        </p:txBody>
      </p:sp>
      <p:pic>
        <p:nvPicPr>
          <p:cNvPr id="3" name="Picture 2">
            <a:extLst>
              <a:ext uri="{FF2B5EF4-FFF2-40B4-BE49-F238E27FC236}">
                <a16:creationId xmlns:a16="http://schemas.microsoft.com/office/drawing/2014/main" id="{4CAC5B5C-7414-B67D-6C31-86F8180B1CEE}"/>
              </a:ext>
            </a:extLst>
          </p:cNvPr>
          <p:cNvPicPr>
            <a:picLocks noChangeAspect="1"/>
          </p:cNvPicPr>
          <p:nvPr/>
        </p:nvPicPr>
        <p:blipFill>
          <a:blip r:embed="rId4"/>
          <a:stretch>
            <a:fillRect/>
          </a:stretch>
        </p:blipFill>
        <p:spPr>
          <a:xfrm>
            <a:off x="5587722" y="2295408"/>
            <a:ext cx="6045756" cy="3385624"/>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16"/>
          <p:cNvSpPr txBox="1">
            <a:spLocks noGrp="1"/>
          </p:cNvSpPr>
          <p:nvPr>
            <p:ph type="ctrTitle"/>
          </p:nvPr>
        </p:nvSpPr>
        <p:spPr>
          <a:xfrm>
            <a:off x="1198220" y="3195387"/>
            <a:ext cx="4646588" cy="1125129"/>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336600"/>
              </a:buClr>
              <a:buSzPts val="3200"/>
              <a:buFont typeface="Calibri"/>
              <a:buNone/>
            </a:pPr>
            <a:r>
              <a:rPr lang="en-GB" sz="3200">
                <a:solidFill>
                  <a:srgbClr val="336600"/>
                </a:solidFill>
              </a:rPr>
              <a:t>Three ways of being </a:t>
            </a:r>
            <a:br>
              <a:rPr lang="en-GB" sz="3200">
                <a:solidFill>
                  <a:srgbClr val="336600"/>
                </a:solidFill>
              </a:rPr>
            </a:br>
            <a:r>
              <a:rPr lang="en-GB" sz="3200">
                <a:solidFill>
                  <a:srgbClr val="336600"/>
                </a:solidFill>
              </a:rPr>
              <a:t>that will get us into </a:t>
            </a:r>
            <a:br>
              <a:rPr lang="en-GB" sz="3200">
                <a:solidFill>
                  <a:srgbClr val="336600"/>
                </a:solidFill>
              </a:rPr>
            </a:br>
            <a:r>
              <a:rPr lang="en-GB" sz="3200">
                <a:solidFill>
                  <a:srgbClr val="336600"/>
                </a:solidFill>
              </a:rPr>
              <a:t>trouble in our communication. </a:t>
            </a:r>
            <a:endParaRPr/>
          </a:p>
        </p:txBody>
      </p:sp>
      <p:pic>
        <p:nvPicPr>
          <p:cNvPr id="250" name="Google Shape;250;p16" descr="C:\Users\Owner\Documents\Marketing\Logos\Client-logo(2).gif"/>
          <p:cNvPicPr preferRelativeResize="0"/>
          <p:nvPr/>
        </p:nvPicPr>
        <p:blipFill rotWithShape="1">
          <a:blip r:embed="rId3">
            <a:alphaModFix/>
          </a:blip>
          <a:srcRect/>
          <a:stretch/>
        </p:blipFill>
        <p:spPr>
          <a:xfrm>
            <a:off x="281080" y="5681032"/>
            <a:ext cx="670955" cy="1176969"/>
          </a:xfrm>
          <a:prstGeom prst="rect">
            <a:avLst/>
          </a:prstGeom>
          <a:noFill/>
          <a:ln>
            <a:noFill/>
          </a:ln>
        </p:spPr>
      </p:pic>
      <p:sp>
        <p:nvSpPr>
          <p:cNvPr id="251" name="Google Shape;251;p16"/>
          <p:cNvSpPr txBox="1"/>
          <p:nvPr/>
        </p:nvSpPr>
        <p:spPr>
          <a:xfrm>
            <a:off x="839416" y="6269515"/>
            <a:ext cx="413585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i="1">
                <a:solidFill>
                  <a:srgbClr val="6F922F"/>
                </a:solidFill>
                <a:latin typeface="Calibri"/>
                <a:ea typeface="Calibri"/>
                <a:cs typeface="Calibri"/>
                <a:sym typeface="Calibri"/>
              </a:rPr>
              <a:t>www.B</a:t>
            </a:r>
            <a:r>
              <a:rPr lang="en-GB" sz="2000" b="1" i="1">
                <a:solidFill>
                  <a:srgbClr val="6F922F"/>
                </a:solidFill>
                <a:latin typeface="Calibri"/>
                <a:ea typeface="Calibri"/>
                <a:cs typeface="Calibri"/>
                <a:sym typeface="Calibri"/>
              </a:rPr>
              <a:t>etweenMenAndWomen.com</a:t>
            </a:r>
            <a:endParaRPr/>
          </a:p>
        </p:txBody>
      </p:sp>
      <p:sp>
        <p:nvSpPr>
          <p:cNvPr id="252" name="Google Shape;252;p16"/>
          <p:cNvSpPr txBox="1"/>
          <p:nvPr/>
        </p:nvSpPr>
        <p:spPr>
          <a:xfrm>
            <a:off x="4980975" y="2153806"/>
            <a:ext cx="6705599"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6000" b="1">
                <a:solidFill>
                  <a:srgbClr val="336600"/>
                </a:solidFill>
                <a:latin typeface="Calibri"/>
                <a:ea typeface="Calibri"/>
                <a:cs typeface="Calibri"/>
                <a:sym typeface="Calibri"/>
              </a:rPr>
              <a:t>“Terrible Trio”</a:t>
            </a:r>
            <a:endParaRPr sz="4800" b="1">
              <a:solidFill>
                <a:srgbClr val="336600"/>
              </a:solidFill>
              <a:latin typeface="Calibri"/>
              <a:ea typeface="Calibri"/>
              <a:cs typeface="Calibri"/>
              <a:sym typeface="Calibri"/>
            </a:endParaRPr>
          </a:p>
        </p:txBody>
      </p:sp>
      <p:sp>
        <p:nvSpPr>
          <p:cNvPr id="253" name="Google Shape;253;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17"/>
          <p:cNvSpPr txBox="1">
            <a:spLocks noGrp="1"/>
          </p:cNvSpPr>
          <p:nvPr>
            <p:ph type="ctrTitle"/>
          </p:nvPr>
        </p:nvSpPr>
        <p:spPr>
          <a:xfrm>
            <a:off x="1148234" y="1669773"/>
            <a:ext cx="4668536" cy="387319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336600"/>
              </a:buClr>
              <a:buSzPts val="2800"/>
              <a:buFont typeface="Calibri"/>
              <a:buNone/>
            </a:pPr>
            <a:r>
              <a:rPr lang="en-GB" sz="2800" b="1">
                <a:solidFill>
                  <a:srgbClr val="336600"/>
                </a:solidFill>
              </a:rPr>
              <a:t>   Victim/Villain</a:t>
            </a:r>
            <a:r>
              <a:rPr lang="en-GB" sz="3300">
                <a:solidFill>
                  <a:srgbClr val="336600"/>
                </a:solidFill>
              </a:rPr>
              <a:t>  </a:t>
            </a:r>
            <a:br>
              <a:rPr lang="en-GB" sz="2800">
                <a:solidFill>
                  <a:srgbClr val="336600"/>
                </a:solidFill>
              </a:rPr>
            </a:br>
            <a:br>
              <a:rPr lang="en-GB" sz="2800">
                <a:solidFill>
                  <a:srgbClr val="336600"/>
                </a:solidFill>
              </a:rPr>
            </a:br>
            <a:r>
              <a:rPr lang="en-GB" sz="2800">
                <a:solidFill>
                  <a:srgbClr val="336600"/>
                </a:solidFill>
              </a:rPr>
              <a:t> - you can’t have one without  </a:t>
            </a:r>
            <a:br>
              <a:rPr lang="en-GB" sz="2800">
                <a:solidFill>
                  <a:srgbClr val="336600"/>
                </a:solidFill>
              </a:rPr>
            </a:br>
            <a:r>
              <a:rPr lang="en-GB" sz="2800">
                <a:solidFill>
                  <a:srgbClr val="336600"/>
                </a:solidFill>
              </a:rPr>
              <a:t>   the other</a:t>
            </a:r>
            <a:br>
              <a:rPr lang="en-GB" sz="2800">
                <a:solidFill>
                  <a:srgbClr val="336600"/>
                </a:solidFill>
              </a:rPr>
            </a:br>
            <a:br>
              <a:rPr lang="en-GB" sz="2800">
                <a:solidFill>
                  <a:srgbClr val="336600"/>
                </a:solidFill>
              </a:rPr>
            </a:br>
            <a:br>
              <a:rPr lang="en-GB" sz="2800" b="1">
                <a:solidFill>
                  <a:srgbClr val="336600"/>
                </a:solidFill>
              </a:rPr>
            </a:br>
            <a:endParaRPr sz="2800" b="1">
              <a:solidFill>
                <a:srgbClr val="336600"/>
              </a:solidFill>
            </a:endParaRPr>
          </a:p>
        </p:txBody>
      </p:sp>
      <p:pic>
        <p:nvPicPr>
          <p:cNvPr id="260" name="Google Shape;260;p17" descr="C:\Users\Owner\Documents\Marketing\Logos\Client-logo(2).gif"/>
          <p:cNvPicPr preferRelativeResize="0"/>
          <p:nvPr/>
        </p:nvPicPr>
        <p:blipFill rotWithShape="1">
          <a:blip r:embed="rId3">
            <a:alphaModFix/>
          </a:blip>
          <a:srcRect/>
          <a:stretch/>
        </p:blipFill>
        <p:spPr>
          <a:xfrm>
            <a:off x="281080" y="5681032"/>
            <a:ext cx="670955" cy="1176969"/>
          </a:xfrm>
          <a:prstGeom prst="rect">
            <a:avLst/>
          </a:prstGeom>
          <a:noFill/>
          <a:ln>
            <a:noFill/>
          </a:ln>
        </p:spPr>
      </p:pic>
      <p:sp>
        <p:nvSpPr>
          <p:cNvPr id="261" name="Google Shape;261;p17"/>
          <p:cNvSpPr txBox="1"/>
          <p:nvPr/>
        </p:nvSpPr>
        <p:spPr>
          <a:xfrm>
            <a:off x="839416" y="6269515"/>
            <a:ext cx="413585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i="1">
                <a:solidFill>
                  <a:srgbClr val="6F922F"/>
                </a:solidFill>
                <a:latin typeface="Calibri"/>
                <a:ea typeface="Calibri"/>
                <a:cs typeface="Calibri"/>
                <a:sym typeface="Calibri"/>
              </a:rPr>
              <a:t>www.B</a:t>
            </a:r>
            <a:r>
              <a:rPr lang="en-GB" sz="2000" b="1" i="1">
                <a:solidFill>
                  <a:srgbClr val="6F922F"/>
                </a:solidFill>
                <a:latin typeface="Calibri"/>
                <a:ea typeface="Calibri"/>
                <a:cs typeface="Calibri"/>
                <a:sym typeface="Calibri"/>
              </a:rPr>
              <a:t>etweenMenAndWomen.com</a:t>
            </a:r>
            <a:endParaRPr/>
          </a:p>
        </p:txBody>
      </p:sp>
      <p:sp>
        <p:nvSpPr>
          <p:cNvPr id="262" name="Google Shape;262;p17"/>
          <p:cNvSpPr txBox="1"/>
          <p:nvPr/>
        </p:nvSpPr>
        <p:spPr>
          <a:xfrm>
            <a:off x="5879976" y="1405840"/>
            <a:ext cx="5760640" cy="89255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5200" b="1">
                <a:solidFill>
                  <a:srgbClr val="336600"/>
                </a:solidFill>
                <a:latin typeface="Calibri"/>
                <a:ea typeface="Calibri"/>
                <a:cs typeface="Calibri"/>
                <a:sym typeface="Calibri"/>
              </a:rPr>
              <a:t>Victim/Villain</a:t>
            </a:r>
            <a:endParaRPr/>
          </a:p>
        </p:txBody>
      </p:sp>
      <p:pic>
        <p:nvPicPr>
          <p:cNvPr id="263" name="Google Shape;263;p17" descr="A close up of a logo&#10;&#10;Description automatically generated"/>
          <p:cNvPicPr preferRelativeResize="0"/>
          <p:nvPr/>
        </p:nvPicPr>
        <p:blipFill rotWithShape="1">
          <a:blip r:embed="rId4">
            <a:alphaModFix/>
          </a:blip>
          <a:srcRect/>
          <a:stretch/>
        </p:blipFill>
        <p:spPr>
          <a:xfrm>
            <a:off x="6536502" y="2553784"/>
            <a:ext cx="3730752" cy="3127248"/>
          </a:xfrm>
          <a:prstGeom prst="rect">
            <a:avLst/>
          </a:prstGeom>
          <a:noFill/>
          <a:ln>
            <a:noFill/>
          </a:ln>
        </p:spPr>
      </p:pic>
      <p:sp>
        <p:nvSpPr>
          <p:cNvPr id="264" name="Google Shape;264;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18"/>
          <p:cNvSpPr txBox="1">
            <a:spLocks noGrp="1"/>
          </p:cNvSpPr>
          <p:nvPr>
            <p:ph type="ctrTitle"/>
          </p:nvPr>
        </p:nvSpPr>
        <p:spPr>
          <a:xfrm>
            <a:off x="1175658" y="4159299"/>
            <a:ext cx="4684650" cy="3910644"/>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336600"/>
              </a:buClr>
              <a:buSzPct val="100000"/>
              <a:buFont typeface="Calibri"/>
              <a:buNone/>
            </a:pPr>
            <a:br>
              <a:rPr lang="en-GB" sz="2800" b="1">
                <a:solidFill>
                  <a:srgbClr val="336600"/>
                </a:solidFill>
              </a:rPr>
            </a:br>
            <a:br>
              <a:rPr lang="en-GB" sz="2800" b="1">
                <a:solidFill>
                  <a:srgbClr val="336600"/>
                </a:solidFill>
              </a:rPr>
            </a:br>
            <a:br>
              <a:rPr lang="en-GB" sz="2800" b="1">
                <a:solidFill>
                  <a:srgbClr val="336600"/>
                </a:solidFill>
              </a:rPr>
            </a:br>
            <a:br>
              <a:rPr lang="en-GB" sz="2800" b="1">
                <a:solidFill>
                  <a:srgbClr val="336600"/>
                </a:solidFill>
              </a:rPr>
            </a:br>
            <a:br>
              <a:rPr lang="en-GB" sz="2800" b="1">
                <a:solidFill>
                  <a:srgbClr val="336600"/>
                </a:solidFill>
              </a:rPr>
            </a:br>
            <a:br>
              <a:rPr lang="en-GB" sz="2800" b="1">
                <a:solidFill>
                  <a:srgbClr val="336600"/>
                </a:solidFill>
              </a:rPr>
            </a:br>
            <a:r>
              <a:rPr lang="en-GB" sz="3300">
                <a:solidFill>
                  <a:srgbClr val="336600"/>
                </a:solidFill>
              </a:rPr>
              <a:t>  </a:t>
            </a:r>
            <a:br>
              <a:rPr lang="en-GB" sz="2800">
                <a:solidFill>
                  <a:srgbClr val="336600"/>
                </a:solidFill>
              </a:rPr>
            </a:br>
            <a:r>
              <a:rPr lang="en-GB" sz="2800">
                <a:solidFill>
                  <a:srgbClr val="336600"/>
                </a:solidFill>
              </a:rPr>
              <a:t>  </a:t>
            </a:r>
            <a:r>
              <a:rPr lang="en-GB" sz="2800" b="1">
                <a:solidFill>
                  <a:srgbClr val="336600"/>
                </a:solidFill>
              </a:rPr>
              <a:t>Characteristics</a:t>
            </a:r>
            <a:br>
              <a:rPr lang="en-GB" sz="2800" b="1">
                <a:solidFill>
                  <a:srgbClr val="336600"/>
                </a:solidFill>
              </a:rPr>
            </a:br>
            <a:br>
              <a:rPr lang="en-GB" sz="2800">
                <a:solidFill>
                  <a:srgbClr val="336600"/>
                </a:solidFill>
              </a:rPr>
            </a:br>
            <a:r>
              <a:rPr lang="en-GB" sz="2800">
                <a:solidFill>
                  <a:srgbClr val="336600"/>
                </a:solidFill>
              </a:rPr>
              <a:t>- unwillingness</a:t>
            </a:r>
            <a:br>
              <a:rPr lang="en-GB" sz="2800">
                <a:solidFill>
                  <a:srgbClr val="336600"/>
                </a:solidFill>
              </a:rPr>
            </a:br>
            <a:r>
              <a:rPr lang="en-GB" sz="2800">
                <a:solidFill>
                  <a:srgbClr val="336600"/>
                </a:solidFill>
              </a:rPr>
              <a:t>- little accommodation for partner</a:t>
            </a:r>
            <a:br>
              <a:rPr lang="en-GB" sz="2800">
                <a:solidFill>
                  <a:srgbClr val="336600"/>
                </a:solidFill>
              </a:rPr>
            </a:br>
            <a:r>
              <a:rPr lang="en-GB" sz="2800">
                <a:solidFill>
                  <a:srgbClr val="336600"/>
                </a:solidFill>
              </a:rPr>
              <a:t>- “you can’t make me”</a:t>
            </a:r>
            <a:br>
              <a:rPr lang="en-GB" sz="2800">
                <a:solidFill>
                  <a:srgbClr val="336600"/>
                </a:solidFill>
              </a:rPr>
            </a:br>
            <a:r>
              <a:rPr lang="en-GB" sz="2800">
                <a:solidFill>
                  <a:srgbClr val="336600"/>
                </a:solidFill>
              </a:rPr>
              <a:t>- I don’t really care how it is for        </a:t>
            </a:r>
            <a:br>
              <a:rPr lang="en-GB" sz="2800">
                <a:solidFill>
                  <a:srgbClr val="336600"/>
                </a:solidFill>
              </a:rPr>
            </a:br>
            <a:r>
              <a:rPr lang="en-GB" sz="2800">
                <a:solidFill>
                  <a:srgbClr val="336600"/>
                </a:solidFill>
              </a:rPr>
              <a:t>  you</a:t>
            </a:r>
            <a:br>
              <a:rPr lang="en-GB" sz="2800">
                <a:solidFill>
                  <a:srgbClr val="336600"/>
                </a:solidFill>
              </a:rPr>
            </a:br>
            <a:r>
              <a:rPr lang="en-GB" sz="2800">
                <a:solidFill>
                  <a:srgbClr val="336600"/>
                </a:solidFill>
              </a:rPr>
              <a:t>- I refuse to apologize and/or see </a:t>
            </a:r>
            <a:br>
              <a:rPr lang="en-GB" sz="2800">
                <a:solidFill>
                  <a:srgbClr val="336600"/>
                </a:solidFill>
              </a:rPr>
            </a:br>
            <a:r>
              <a:rPr lang="en-GB" sz="2800">
                <a:solidFill>
                  <a:srgbClr val="336600"/>
                </a:solidFill>
              </a:rPr>
              <a:t>  my part</a:t>
            </a:r>
            <a:br>
              <a:rPr lang="en-GB" sz="2800">
                <a:solidFill>
                  <a:srgbClr val="336600"/>
                </a:solidFill>
              </a:rPr>
            </a:br>
            <a:r>
              <a:rPr lang="en-GB" sz="2800">
                <a:solidFill>
                  <a:srgbClr val="336600"/>
                </a:solidFill>
              </a:rPr>
              <a:t>- I won’t listen to anyone around</a:t>
            </a:r>
            <a:br>
              <a:rPr lang="en-GB" sz="2800">
                <a:solidFill>
                  <a:srgbClr val="336600"/>
                </a:solidFill>
              </a:rPr>
            </a:br>
            <a:r>
              <a:rPr lang="en-GB" sz="2800">
                <a:solidFill>
                  <a:srgbClr val="336600"/>
                </a:solidFill>
              </a:rPr>
              <a:t>  me… I’ll only listen to myself</a:t>
            </a:r>
            <a:br>
              <a:rPr lang="en-GB" sz="2800">
                <a:solidFill>
                  <a:srgbClr val="336600"/>
                </a:solidFill>
              </a:rPr>
            </a:br>
            <a:br>
              <a:rPr lang="en-GB" sz="2800">
                <a:solidFill>
                  <a:srgbClr val="336600"/>
                </a:solidFill>
              </a:rPr>
            </a:br>
            <a:br>
              <a:rPr lang="en-GB" sz="2800">
                <a:solidFill>
                  <a:srgbClr val="336600"/>
                </a:solidFill>
              </a:rPr>
            </a:br>
            <a:br>
              <a:rPr lang="en-GB" sz="2800">
                <a:solidFill>
                  <a:srgbClr val="336600"/>
                </a:solidFill>
              </a:rPr>
            </a:br>
            <a:r>
              <a:rPr lang="en-GB" sz="2800">
                <a:solidFill>
                  <a:srgbClr val="336600"/>
                </a:solidFill>
              </a:rPr>
              <a:t> </a:t>
            </a:r>
            <a:br>
              <a:rPr lang="en-GB" sz="2800" b="1">
                <a:solidFill>
                  <a:srgbClr val="336600"/>
                </a:solidFill>
              </a:rPr>
            </a:br>
            <a:br>
              <a:rPr lang="en-GB" sz="2800" b="1">
                <a:solidFill>
                  <a:srgbClr val="336600"/>
                </a:solidFill>
              </a:rPr>
            </a:br>
            <a:r>
              <a:rPr lang="en-GB" sz="2800">
                <a:solidFill>
                  <a:srgbClr val="336600"/>
                </a:solidFill>
              </a:rPr>
              <a:t> </a:t>
            </a:r>
            <a:endParaRPr sz="2800" b="1">
              <a:solidFill>
                <a:srgbClr val="336600"/>
              </a:solidFill>
            </a:endParaRPr>
          </a:p>
        </p:txBody>
      </p:sp>
      <p:pic>
        <p:nvPicPr>
          <p:cNvPr id="271" name="Google Shape;271;p18" descr="C:\Users\Owner\Documents\Marketing\Logos\Client-logo(2).gif"/>
          <p:cNvPicPr preferRelativeResize="0"/>
          <p:nvPr/>
        </p:nvPicPr>
        <p:blipFill rotWithShape="1">
          <a:blip r:embed="rId3">
            <a:alphaModFix/>
          </a:blip>
          <a:srcRect/>
          <a:stretch/>
        </p:blipFill>
        <p:spPr>
          <a:xfrm>
            <a:off x="281080" y="5681032"/>
            <a:ext cx="670955" cy="1176969"/>
          </a:xfrm>
          <a:prstGeom prst="rect">
            <a:avLst/>
          </a:prstGeom>
          <a:noFill/>
          <a:ln>
            <a:noFill/>
          </a:ln>
        </p:spPr>
      </p:pic>
      <p:sp>
        <p:nvSpPr>
          <p:cNvPr id="272" name="Google Shape;272;p18"/>
          <p:cNvSpPr txBox="1"/>
          <p:nvPr/>
        </p:nvSpPr>
        <p:spPr>
          <a:xfrm>
            <a:off x="839416" y="6269515"/>
            <a:ext cx="413585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i="1">
                <a:solidFill>
                  <a:srgbClr val="6F922F"/>
                </a:solidFill>
                <a:latin typeface="Calibri"/>
                <a:ea typeface="Calibri"/>
                <a:cs typeface="Calibri"/>
                <a:sym typeface="Calibri"/>
              </a:rPr>
              <a:t>www.B</a:t>
            </a:r>
            <a:r>
              <a:rPr lang="en-GB" sz="2000" b="1" i="1">
                <a:solidFill>
                  <a:srgbClr val="6F922F"/>
                </a:solidFill>
                <a:latin typeface="Calibri"/>
                <a:ea typeface="Calibri"/>
                <a:cs typeface="Calibri"/>
                <a:sym typeface="Calibri"/>
              </a:rPr>
              <a:t>etweenMenAndWomen.com</a:t>
            </a:r>
            <a:endParaRPr/>
          </a:p>
        </p:txBody>
      </p:sp>
      <p:sp>
        <p:nvSpPr>
          <p:cNvPr id="273" name="Google Shape;273;p18"/>
          <p:cNvSpPr txBox="1"/>
          <p:nvPr/>
        </p:nvSpPr>
        <p:spPr>
          <a:xfrm>
            <a:off x="5879976" y="1405840"/>
            <a:ext cx="5760640" cy="89255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5200" b="1">
                <a:solidFill>
                  <a:srgbClr val="336600"/>
                </a:solidFill>
                <a:latin typeface="Calibri"/>
                <a:ea typeface="Calibri"/>
                <a:cs typeface="Calibri"/>
                <a:sym typeface="Calibri"/>
              </a:rPr>
              <a:t>Stubborn</a:t>
            </a:r>
            <a:endParaRPr/>
          </a:p>
        </p:txBody>
      </p:sp>
      <p:sp>
        <p:nvSpPr>
          <p:cNvPr id="275" name="Google Shape;275;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15</a:t>
            </a:fld>
            <a:endParaRPr/>
          </a:p>
        </p:txBody>
      </p:sp>
      <p:pic>
        <p:nvPicPr>
          <p:cNvPr id="3" name="Picture 2">
            <a:extLst>
              <a:ext uri="{FF2B5EF4-FFF2-40B4-BE49-F238E27FC236}">
                <a16:creationId xmlns:a16="http://schemas.microsoft.com/office/drawing/2014/main" id="{90191B19-78E9-EB7E-9894-ED5760FDF173}"/>
              </a:ext>
            </a:extLst>
          </p:cNvPr>
          <p:cNvPicPr>
            <a:picLocks noChangeAspect="1"/>
          </p:cNvPicPr>
          <p:nvPr/>
        </p:nvPicPr>
        <p:blipFill>
          <a:blip r:embed="rId4"/>
          <a:stretch>
            <a:fillRect/>
          </a:stretch>
        </p:blipFill>
        <p:spPr>
          <a:xfrm>
            <a:off x="6818522" y="2818611"/>
            <a:ext cx="4535278" cy="301752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19"/>
          <p:cNvSpPr txBox="1">
            <a:spLocks noGrp="1"/>
          </p:cNvSpPr>
          <p:nvPr>
            <p:ph type="ctrTitle"/>
          </p:nvPr>
        </p:nvSpPr>
        <p:spPr>
          <a:xfrm>
            <a:off x="1258956" y="2329688"/>
            <a:ext cx="4557813" cy="3645585"/>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336600"/>
              </a:buClr>
              <a:buSzPct val="100000"/>
              <a:buFont typeface="Calibri"/>
              <a:buNone/>
            </a:pPr>
            <a:br>
              <a:rPr lang="en-GB" sz="2800" b="1">
                <a:solidFill>
                  <a:srgbClr val="336600"/>
                </a:solidFill>
              </a:rPr>
            </a:br>
            <a:br>
              <a:rPr lang="en-GB" sz="2800" b="1">
                <a:solidFill>
                  <a:srgbClr val="336600"/>
                </a:solidFill>
              </a:rPr>
            </a:br>
            <a:br>
              <a:rPr lang="en-GB" sz="2800" b="1">
                <a:solidFill>
                  <a:srgbClr val="336600"/>
                </a:solidFill>
              </a:rPr>
            </a:br>
            <a:br>
              <a:rPr lang="en-GB" sz="2800" b="1">
                <a:solidFill>
                  <a:srgbClr val="336600"/>
                </a:solidFill>
              </a:rPr>
            </a:br>
            <a:br>
              <a:rPr lang="en-GB" sz="2800" b="1">
                <a:solidFill>
                  <a:srgbClr val="336600"/>
                </a:solidFill>
              </a:rPr>
            </a:br>
            <a:br>
              <a:rPr lang="en-GB" sz="2800" b="1">
                <a:solidFill>
                  <a:srgbClr val="336600"/>
                </a:solidFill>
              </a:rPr>
            </a:br>
            <a:r>
              <a:rPr lang="en-GB" sz="3300">
                <a:solidFill>
                  <a:srgbClr val="336600"/>
                </a:solidFill>
              </a:rPr>
              <a:t>  </a:t>
            </a:r>
            <a:br>
              <a:rPr lang="en-GB" sz="2800">
                <a:solidFill>
                  <a:srgbClr val="336600"/>
                </a:solidFill>
              </a:rPr>
            </a:br>
            <a:r>
              <a:rPr lang="en-GB" sz="2800" b="1">
                <a:solidFill>
                  <a:srgbClr val="336600"/>
                </a:solidFill>
              </a:rPr>
              <a:t>Characteristics</a:t>
            </a:r>
            <a:br>
              <a:rPr lang="en-GB" sz="2800" b="1">
                <a:solidFill>
                  <a:srgbClr val="336600"/>
                </a:solidFill>
              </a:rPr>
            </a:br>
            <a:br>
              <a:rPr lang="en-GB" sz="2800">
                <a:solidFill>
                  <a:srgbClr val="336600"/>
                </a:solidFill>
              </a:rPr>
            </a:br>
            <a:r>
              <a:rPr lang="en-GB" sz="2800">
                <a:solidFill>
                  <a:srgbClr val="336600"/>
                </a:solidFill>
              </a:rPr>
              <a:t>- I’m right and you’re wrong</a:t>
            </a:r>
            <a:br>
              <a:rPr lang="en-GB" sz="2800">
                <a:solidFill>
                  <a:srgbClr val="336600"/>
                </a:solidFill>
              </a:rPr>
            </a:br>
            <a:r>
              <a:rPr lang="en-GB" sz="2800">
                <a:solidFill>
                  <a:srgbClr val="336600"/>
                </a:solidFill>
              </a:rPr>
              <a:t>- I know everything/you don’t</a:t>
            </a:r>
            <a:br>
              <a:rPr lang="en-GB" sz="2800">
                <a:solidFill>
                  <a:srgbClr val="336600"/>
                </a:solidFill>
              </a:rPr>
            </a:br>
            <a:r>
              <a:rPr lang="en-GB" sz="2800">
                <a:solidFill>
                  <a:srgbClr val="336600"/>
                </a:solidFill>
              </a:rPr>
              <a:t>  know anything</a:t>
            </a:r>
            <a:br>
              <a:rPr lang="en-GB" sz="2800">
                <a:solidFill>
                  <a:srgbClr val="336600"/>
                </a:solidFill>
              </a:rPr>
            </a:br>
            <a:r>
              <a:rPr lang="en-GB" sz="2800">
                <a:solidFill>
                  <a:srgbClr val="336600"/>
                </a:solidFill>
              </a:rPr>
              <a:t>- I’m superior/better than you</a:t>
            </a:r>
            <a:br>
              <a:rPr lang="en-GB" sz="2800">
                <a:solidFill>
                  <a:srgbClr val="336600"/>
                </a:solidFill>
              </a:rPr>
            </a:br>
            <a:r>
              <a:rPr lang="en-GB" sz="2800">
                <a:solidFill>
                  <a:srgbClr val="336600"/>
                </a:solidFill>
              </a:rPr>
              <a:t>- you need to be “fixed”</a:t>
            </a:r>
            <a:br>
              <a:rPr lang="en-GB" sz="2800">
                <a:solidFill>
                  <a:srgbClr val="336600"/>
                </a:solidFill>
              </a:rPr>
            </a:br>
            <a:r>
              <a:rPr lang="en-GB" sz="2800">
                <a:solidFill>
                  <a:srgbClr val="336600"/>
                </a:solidFill>
              </a:rPr>
              <a:t> </a:t>
            </a:r>
            <a:br>
              <a:rPr lang="en-GB" sz="2800" b="1">
                <a:solidFill>
                  <a:srgbClr val="336600"/>
                </a:solidFill>
              </a:rPr>
            </a:br>
            <a:br>
              <a:rPr lang="en-GB" sz="2800" b="1">
                <a:solidFill>
                  <a:srgbClr val="336600"/>
                </a:solidFill>
              </a:rPr>
            </a:br>
            <a:r>
              <a:rPr lang="en-GB" sz="2800">
                <a:solidFill>
                  <a:srgbClr val="336600"/>
                </a:solidFill>
              </a:rPr>
              <a:t> </a:t>
            </a:r>
            <a:endParaRPr sz="2800" b="1">
              <a:solidFill>
                <a:srgbClr val="336600"/>
              </a:solidFill>
            </a:endParaRPr>
          </a:p>
        </p:txBody>
      </p:sp>
      <p:pic>
        <p:nvPicPr>
          <p:cNvPr id="282" name="Google Shape;282;p19" descr="C:\Users\Owner\Documents\Marketing\Logos\Client-logo(2).gif"/>
          <p:cNvPicPr preferRelativeResize="0"/>
          <p:nvPr/>
        </p:nvPicPr>
        <p:blipFill rotWithShape="1">
          <a:blip r:embed="rId3">
            <a:alphaModFix/>
          </a:blip>
          <a:srcRect/>
          <a:stretch/>
        </p:blipFill>
        <p:spPr>
          <a:xfrm>
            <a:off x="281080" y="5681032"/>
            <a:ext cx="670955" cy="1176969"/>
          </a:xfrm>
          <a:prstGeom prst="rect">
            <a:avLst/>
          </a:prstGeom>
          <a:noFill/>
          <a:ln>
            <a:noFill/>
          </a:ln>
        </p:spPr>
      </p:pic>
      <p:sp>
        <p:nvSpPr>
          <p:cNvPr id="283" name="Google Shape;283;p19"/>
          <p:cNvSpPr txBox="1"/>
          <p:nvPr/>
        </p:nvSpPr>
        <p:spPr>
          <a:xfrm>
            <a:off x="839416" y="6269515"/>
            <a:ext cx="413585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i="1">
                <a:solidFill>
                  <a:srgbClr val="6F922F"/>
                </a:solidFill>
                <a:latin typeface="Calibri"/>
                <a:ea typeface="Calibri"/>
                <a:cs typeface="Calibri"/>
                <a:sym typeface="Calibri"/>
              </a:rPr>
              <a:t>www.B</a:t>
            </a:r>
            <a:r>
              <a:rPr lang="en-GB" sz="2000" b="1" i="1">
                <a:solidFill>
                  <a:srgbClr val="6F922F"/>
                </a:solidFill>
                <a:latin typeface="Calibri"/>
                <a:ea typeface="Calibri"/>
                <a:cs typeface="Calibri"/>
                <a:sym typeface="Calibri"/>
              </a:rPr>
              <a:t>etweenMenAndWomen.com</a:t>
            </a:r>
            <a:endParaRPr/>
          </a:p>
        </p:txBody>
      </p:sp>
      <p:sp>
        <p:nvSpPr>
          <p:cNvPr id="284" name="Google Shape;284;p19"/>
          <p:cNvSpPr txBox="1"/>
          <p:nvPr/>
        </p:nvSpPr>
        <p:spPr>
          <a:xfrm>
            <a:off x="5405191" y="1531495"/>
            <a:ext cx="5760640" cy="89255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5200" b="1">
                <a:solidFill>
                  <a:srgbClr val="336600"/>
                </a:solidFill>
                <a:latin typeface="Calibri"/>
                <a:ea typeface="Calibri"/>
                <a:cs typeface="Calibri"/>
                <a:sym typeface="Calibri"/>
              </a:rPr>
              <a:t>Being Right</a:t>
            </a:r>
            <a:endParaRPr/>
          </a:p>
        </p:txBody>
      </p:sp>
      <p:sp>
        <p:nvSpPr>
          <p:cNvPr id="285" name="Google Shape;285;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16</a:t>
            </a:fld>
            <a:endParaRPr/>
          </a:p>
        </p:txBody>
      </p:sp>
      <p:pic>
        <p:nvPicPr>
          <p:cNvPr id="286" name="Google Shape;286;p19" descr="Being Right GIFs - Get the best GIF on GIPHY"/>
          <p:cNvPicPr preferRelativeResize="0"/>
          <p:nvPr/>
        </p:nvPicPr>
        <p:blipFill rotWithShape="1">
          <a:blip r:embed="rId4">
            <a:alphaModFix/>
          </a:blip>
          <a:srcRect/>
          <a:stretch/>
        </p:blipFill>
        <p:spPr>
          <a:xfrm>
            <a:off x="5994397" y="2944550"/>
            <a:ext cx="4938647" cy="276564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43"/>
          <p:cNvSpPr txBox="1">
            <a:spLocks noGrp="1"/>
          </p:cNvSpPr>
          <p:nvPr>
            <p:ph type="ctrTitle"/>
          </p:nvPr>
        </p:nvSpPr>
        <p:spPr>
          <a:xfrm>
            <a:off x="415600" y="149900"/>
            <a:ext cx="11360800" cy="6708000"/>
          </a:xfrm>
          <a:prstGeom prst="rect">
            <a:avLst/>
          </a:prstGeom>
          <a:noFill/>
          <a:ln>
            <a:noFill/>
          </a:ln>
        </p:spPr>
        <p:txBody>
          <a:bodyPr spcFirstLastPara="1" wrap="square" lIns="121900" tIns="121900" rIns="121900" bIns="121900" anchor="b" anchorCtr="0">
            <a:noAutofit/>
          </a:bodyPr>
          <a:lstStyle/>
          <a:p>
            <a:pPr marL="0" lvl="0" indent="0" algn="ctr" rtl="0">
              <a:lnSpc>
                <a:spcPct val="90000"/>
              </a:lnSpc>
              <a:spcBef>
                <a:spcPts val="0"/>
              </a:spcBef>
              <a:spcAft>
                <a:spcPts val="0"/>
              </a:spcAft>
              <a:buClr>
                <a:schemeClr val="dk1"/>
              </a:buClr>
              <a:buSzPts val="4000"/>
              <a:buFont typeface="Calibri"/>
              <a:buNone/>
            </a:pPr>
            <a:endParaRPr sz="4000" b="1">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Font typeface="Calibri"/>
              <a:buNone/>
            </a:pPr>
            <a:endParaRPr sz="4000" b="1">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Font typeface="Calibri"/>
              <a:buNone/>
            </a:pPr>
            <a:endParaRPr sz="4000" b="1">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Font typeface="Calibri"/>
              <a:buNone/>
            </a:pPr>
            <a:endParaRPr sz="4000">
              <a:latin typeface="Ubuntu"/>
              <a:ea typeface="Ubuntu"/>
              <a:cs typeface="Ubuntu"/>
              <a:sym typeface="Ubuntu"/>
            </a:endParaRPr>
          </a:p>
        </p:txBody>
      </p:sp>
      <p:sp>
        <p:nvSpPr>
          <p:cNvPr id="560" name="Google Shape;560;p43"/>
          <p:cNvSpPr txBox="1">
            <a:spLocks noGrp="1"/>
          </p:cNvSpPr>
          <p:nvPr>
            <p:ph type="subTitle" idx="1"/>
          </p:nvPr>
        </p:nvSpPr>
        <p:spPr>
          <a:xfrm>
            <a:off x="608108" y="480050"/>
            <a:ext cx="10788400" cy="6391600"/>
          </a:xfrm>
          <a:prstGeom prst="rect">
            <a:avLst/>
          </a:prstGeom>
          <a:noFill/>
          <a:ln>
            <a:noFill/>
          </a:ln>
        </p:spPr>
        <p:txBody>
          <a:bodyPr spcFirstLastPara="1" wrap="square" lIns="121900" tIns="121900" rIns="121900" bIns="121900" anchor="t" anchorCtr="0">
            <a:noAutofit/>
          </a:bodyPr>
          <a:lstStyle/>
          <a:p>
            <a:pPr marL="0" lvl="0" indent="0" algn="ctr" rtl="0">
              <a:lnSpc>
                <a:spcPct val="90000"/>
              </a:lnSpc>
              <a:spcBef>
                <a:spcPts val="0"/>
              </a:spcBef>
              <a:spcAft>
                <a:spcPts val="0"/>
              </a:spcAft>
              <a:buClr>
                <a:schemeClr val="dk1"/>
              </a:buClr>
              <a:buSzPts val="4000"/>
              <a:buNone/>
            </a:pPr>
            <a:endParaRPr sz="4000" b="1" dirty="0">
              <a:solidFill>
                <a:srgbClr val="38761D"/>
              </a:solidFill>
              <a:latin typeface="Ubuntu"/>
              <a:ea typeface="Ubuntu"/>
              <a:cs typeface="Ubuntu"/>
              <a:sym typeface="Ubuntu"/>
            </a:endParaRPr>
          </a:p>
          <a:p>
            <a:pPr marL="0" lvl="0" indent="0" algn="ctr" rtl="0">
              <a:lnSpc>
                <a:spcPct val="90000"/>
              </a:lnSpc>
              <a:spcBef>
                <a:spcPts val="0"/>
              </a:spcBef>
              <a:spcAft>
                <a:spcPts val="0"/>
              </a:spcAft>
              <a:buClr>
                <a:srgbClr val="38761D"/>
              </a:buClr>
              <a:buSzPts val="4000"/>
              <a:buNone/>
            </a:pPr>
            <a:r>
              <a:rPr lang="en-GB" sz="4000" b="1" dirty="0">
                <a:solidFill>
                  <a:srgbClr val="38761D"/>
                </a:solidFill>
                <a:latin typeface="Ubuntu"/>
                <a:ea typeface="Ubuntu"/>
                <a:cs typeface="Ubuntu"/>
                <a:sym typeface="Ubuntu"/>
              </a:rPr>
              <a:t>       </a:t>
            </a:r>
            <a:endParaRPr dirty="0"/>
          </a:p>
          <a:p>
            <a:pPr marL="0" lvl="0" indent="0" algn="l" rtl="0">
              <a:lnSpc>
                <a:spcPct val="90000"/>
              </a:lnSpc>
              <a:spcBef>
                <a:spcPts val="0"/>
              </a:spcBef>
              <a:spcAft>
                <a:spcPts val="0"/>
              </a:spcAft>
              <a:buClr>
                <a:srgbClr val="38761D"/>
              </a:buClr>
              <a:buSzPts val="2800"/>
              <a:buNone/>
            </a:pPr>
            <a:r>
              <a:rPr lang="en-GB" sz="2800" dirty="0">
                <a:solidFill>
                  <a:srgbClr val="38761D"/>
                </a:solidFill>
                <a:latin typeface="Ubuntu"/>
                <a:ea typeface="Ubuntu"/>
                <a:cs typeface="Ubuntu"/>
                <a:sym typeface="Ubuntu"/>
              </a:rPr>
              <a:t>   - must happen QUICKLY</a:t>
            </a:r>
          </a:p>
          <a:p>
            <a:pPr marL="0" lvl="0" indent="0" algn="l" rtl="0">
              <a:lnSpc>
                <a:spcPct val="90000"/>
              </a:lnSpc>
              <a:spcBef>
                <a:spcPts val="0"/>
              </a:spcBef>
              <a:spcAft>
                <a:spcPts val="0"/>
              </a:spcAft>
              <a:buClr>
                <a:srgbClr val="38761D"/>
              </a:buClr>
              <a:buSzPts val="2800"/>
              <a:buNone/>
            </a:pPr>
            <a:endParaRPr lang="en-GB" sz="2800" dirty="0">
              <a:solidFill>
                <a:srgbClr val="38761D"/>
              </a:solidFill>
              <a:latin typeface="Ubuntu"/>
              <a:sym typeface="Ubuntu"/>
            </a:endParaRPr>
          </a:p>
          <a:p>
            <a:pPr marL="0" lvl="0" indent="0" algn="l" rtl="0">
              <a:lnSpc>
                <a:spcPct val="90000"/>
              </a:lnSpc>
              <a:spcBef>
                <a:spcPts val="0"/>
              </a:spcBef>
              <a:spcAft>
                <a:spcPts val="0"/>
              </a:spcAft>
              <a:buClr>
                <a:srgbClr val="38761D"/>
              </a:buClr>
              <a:buSzPts val="2800"/>
              <a:buNone/>
            </a:pPr>
            <a:r>
              <a:rPr lang="en-GB" sz="2800" dirty="0">
                <a:solidFill>
                  <a:srgbClr val="38761D"/>
                </a:solidFill>
                <a:latin typeface="Ubuntu"/>
                <a:sym typeface="Ubuntu"/>
              </a:rPr>
              <a:t>   - must happen OFTEN </a:t>
            </a:r>
            <a:endParaRPr dirty="0"/>
          </a:p>
          <a:p>
            <a:pPr marL="0" lvl="0" indent="0" algn="l" rtl="0">
              <a:lnSpc>
                <a:spcPct val="90000"/>
              </a:lnSpc>
              <a:spcBef>
                <a:spcPts val="0"/>
              </a:spcBef>
              <a:spcAft>
                <a:spcPts val="0"/>
              </a:spcAft>
              <a:buClr>
                <a:schemeClr val="dk1"/>
              </a:buClr>
              <a:buSzPts val="2800"/>
              <a:buNone/>
            </a:pPr>
            <a:endParaRPr sz="2800"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rgbClr val="38761D"/>
              </a:buClr>
              <a:buSzPts val="2800"/>
              <a:buNone/>
            </a:pPr>
            <a:r>
              <a:rPr lang="en-GB" sz="2800" dirty="0">
                <a:solidFill>
                  <a:srgbClr val="38761D"/>
                </a:solidFill>
                <a:latin typeface="Ubuntu"/>
                <a:ea typeface="Ubuntu"/>
                <a:cs typeface="Ubuntu"/>
                <a:sym typeface="Ubuntu"/>
              </a:rPr>
              <a:t>   - make sure you BOTH do it</a:t>
            </a:r>
            <a:endParaRPr dirty="0"/>
          </a:p>
          <a:p>
            <a:pPr marL="0" lvl="0" indent="0" algn="l" rtl="0">
              <a:lnSpc>
                <a:spcPct val="90000"/>
              </a:lnSpc>
              <a:spcBef>
                <a:spcPts val="0"/>
              </a:spcBef>
              <a:spcAft>
                <a:spcPts val="0"/>
              </a:spcAft>
              <a:buClr>
                <a:schemeClr val="dk1"/>
              </a:buClr>
              <a:buSzPts val="2800"/>
              <a:buNone/>
            </a:pPr>
            <a:endParaRPr sz="2800" dirty="0">
              <a:solidFill>
                <a:srgbClr val="38761D"/>
              </a:solidFill>
              <a:latin typeface="Ubuntu"/>
              <a:ea typeface="Ubuntu"/>
              <a:cs typeface="Ubuntu"/>
              <a:sym typeface="Ubuntu"/>
            </a:endParaRPr>
          </a:p>
          <a:p>
            <a:pPr marL="457200" lvl="0" indent="-457200" algn="l" rtl="0">
              <a:lnSpc>
                <a:spcPct val="90000"/>
              </a:lnSpc>
              <a:spcBef>
                <a:spcPts val="0"/>
              </a:spcBef>
              <a:spcAft>
                <a:spcPts val="0"/>
              </a:spcAft>
              <a:buClr>
                <a:srgbClr val="38761D"/>
              </a:buClr>
              <a:buSzPts val="2800"/>
              <a:buFont typeface="Arial"/>
              <a:buChar char="•"/>
            </a:pPr>
            <a:r>
              <a:rPr lang="en-GB" sz="2800" dirty="0">
                <a:solidFill>
                  <a:srgbClr val="38761D"/>
                </a:solidFill>
                <a:latin typeface="Ubuntu"/>
                <a:ea typeface="Ubuntu"/>
                <a:cs typeface="Ubuntu"/>
                <a:sym typeface="Ubuntu"/>
              </a:rPr>
              <a:t>“I was being stubborn”</a:t>
            </a:r>
            <a:endParaRPr dirty="0"/>
          </a:p>
          <a:p>
            <a:pPr marL="457200" lvl="0" indent="-457200" algn="l" rtl="0">
              <a:lnSpc>
                <a:spcPct val="90000"/>
              </a:lnSpc>
              <a:spcBef>
                <a:spcPts val="0"/>
              </a:spcBef>
              <a:spcAft>
                <a:spcPts val="0"/>
              </a:spcAft>
              <a:buClr>
                <a:srgbClr val="38761D"/>
              </a:buClr>
              <a:buSzPts val="2800"/>
              <a:buFont typeface="Arial"/>
              <a:buChar char="•"/>
            </a:pPr>
            <a:r>
              <a:rPr lang="en-GB" sz="2800" dirty="0">
                <a:solidFill>
                  <a:srgbClr val="38761D"/>
                </a:solidFill>
                <a:latin typeface="Ubuntu"/>
                <a:ea typeface="Ubuntu"/>
                <a:cs typeface="Ubuntu"/>
                <a:sym typeface="Ubuntu"/>
              </a:rPr>
              <a:t>“We need to take a break”</a:t>
            </a:r>
            <a:endParaRPr dirty="0"/>
          </a:p>
          <a:p>
            <a:pPr marL="457200" lvl="0" indent="-457200" algn="l" rtl="0">
              <a:lnSpc>
                <a:spcPct val="90000"/>
              </a:lnSpc>
              <a:spcBef>
                <a:spcPts val="0"/>
              </a:spcBef>
              <a:spcAft>
                <a:spcPts val="0"/>
              </a:spcAft>
              <a:buClr>
                <a:srgbClr val="38761D"/>
              </a:buClr>
              <a:buSzPts val="2800"/>
              <a:buFont typeface="Arial"/>
              <a:buChar char="•"/>
            </a:pPr>
            <a:r>
              <a:rPr lang="en-GB" sz="2800" dirty="0">
                <a:solidFill>
                  <a:srgbClr val="38761D"/>
                </a:solidFill>
                <a:latin typeface="Ubuntu"/>
                <a:ea typeface="Ubuntu"/>
                <a:cs typeface="Ubuntu"/>
                <a:sym typeface="Ubuntu"/>
              </a:rPr>
              <a:t>“I’m getting a little scared here”</a:t>
            </a:r>
          </a:p>
          <a:p>
            <a:pPr marL="0" lvl="0" indent="0" algn="l" rtl="0">
              <a:lnSpc>
                <a:spcPct val="90000"/>
              </a:lnSpc>
              <a:spcBef>
                <a:spcPts val="0"/>
              </a:spcBef>
              <a:spcAft>
                <a:spcPts val="0"/>
              </a:spcAft>
              <a:buClr>
                <a:srgbClr val="38761D"/>
              </a:buClr>
              <a:buSzPts val="2800"/>
            </a:pPr>
            <a:endParaRPr lang="en-GB" sz="2800"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rgbClr val="38761D"/>
              </a:buClr>
              <a:buSzPts val="2800"/>
            </a:pPr>
            <a:r>
              <a:rPr lang="en-GB" sz="2800" dirty="0">
                <a:solidFill>
                  <a:srgbClr val="38761D"/>
                </a:solidFill>
                <a:latin typeface="Ubuntu"/>
                <a:sym typeface="Ubuntu"/>
              </a:rPr>
              <a:t>   - acknowledge your part</a:t>
            </a:r>
            <a:endParaRPr dirty="0"/>
          </a:p>
          <a:p>
            <a:pPr marL="0" lvl="0" indent="0" algn="l" rtl="0">
              <a:lnSpc>
                <a:spcPct val="90000"/>
              </a:lnSpc>
              <a:spcBef>
                <a:spcPts val="0"/>
              </a:spcBef>
              <a:spcAft>
                <a:spcPts val="0"/>
              </a:spcAft>
              <a:buClr>
                <a:srgbClr val="38761D"/>
              </a:buClr>
              <a:buSzPts val="2800"/>
            </a:pPr>
            <a:r>
              <a:rPr lang="en-GB" sz="4000" b="1" dirty="0">
                <a:solidFill>
                  <a:srgbClr val="38761D"/>
                </a:solidFill>
                <a:latin typeface="Ubuntu"/>
                <a:ea typeface="Ubuntu"/>
                <a:cs typeface="Ubuntu"/>
                <a:sym typeface="Ubuntu"/>
              </a:rPr>
              <a:t> </a:t>
            </a:r>
            <a:endParaRPr dirty="0"/>
          </a:p>
          <a:p>
            <a:pPr marL="0" lvl="0" indent="0" algn="l" rtl="0">
              <a:lnSpc>
                <a:spcPct val="90000"/>
              </a:lnSpc>
              <a:spcBef>
                <a:spcPts val="0"/>
              </a:spcBef>
              <a:spcAft>
                <a:spcPts val="0"/>
              </a:spcAft>
              <a:buClr>
                <a:srgbClr val="38761D"/>
              </a:buClr>
              <a:buSzPts val="4000"/>
              <a:buNone/>
            </a:pPr>
            <a:r>
              <a:rPr lang="en-GB" sz="4000" b="1" dirty="0">
                <a:solidFill>
                  <a:srgbClr val="38761D"/>
                </a:solidFill>
                <a:latin typeface="Ubuntu"/>
                <a:ea typeface="Ubuntu"/>
                <a:cs typeface="Ubuntu"/>
                <a:sym typeface="Ubuntu"/>
              </a:rPr>
              <a:t>  </a:t>
            </a:r>
            <a:endParaRPr sz="3200"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rgbClr val="38761D"/>
              </a:buClr>
              <a:buSzPts val="4000"/>
              <a:buNone/>
            </a:pPr>
            <a:r>
              <a:rPr lang="en-GB" sz="4000" dirty="0">
                <a:solidFill>
                  <a:srgbClr val="38761D"/>
                </a:solidFill>
                <a:latin typeface="Ubuntu"/>
                <a:ea typeface="Ubuntu"/>
                <a:cs typeface="Ubuntu"/>
                <a:sym typeface="Ubuntu"/>
              </a:rPr>
              <a:t>                                                  </a:t>
            </a:r>
            <a:endParaRPr dirty="0"/>
          </a:p>
          <a:p>
            <a:pPr marL="0" lvl="0" indent="0" algn="l" rtl="0">
              <a:lnSpc>
                <a:spcPct val="90000"/>
              </a:lnSpc>
              <a:spcBef>
                <a:spcPts val="0"/>
              </a:spcBef>
              <a:spcAft>
                <a:spcPts val="0"/>
              </a:spcAft>
              <a:buClr>
                <a:schemeClr val="dk1"/>
              </a:buClr>
              <a:buSzPts val="4000"/>
              <a:buNone/>
            </a:pPr>
            <a:endParaRPr sz="4000" b="1"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rgbClr val="38761D"/>
              </a:buClr>
              <a:buSzPts val="4000"/>
              <a:buNone/>
            </a:pPr>
            <a:r>
              <a:rPr lang="en-GB" sz="4000" b="1" dirty="0">
                <a:solidFill>
                  <a:srgbClr val="38761D"/>
                </a:solidFill>
                <a:latin typeface="Ubuntu"/>
                <a:ea typeface="Ubuntu"/>
                <a:cs typeface="Ubuntu"/>
                <a:sym typeface="Ubuntu"/>
              </a:rPr>
              <a:t>  </a:t>
            </a:r>
            <a:endParaRPr dirty="0"/>
          </a:p>
          <a:p>
            <a:pPr marL="0" lvl="0" indent="0" algn="ctr" rtl="0">
              <a:lnSpc>
                <a:spcPct val="90000"/>
              </a:lnSpc>
              <a:spcBef>
                <a:spcPts val="0"/>
              </a:spcBef>
              <a:spcAft>
                <a:spcPts val="0"/>
              </a:spcAft>
              <a:buClr>
                <a:schemeClr val="dk1"/>
              </a:buClr>
              <a:buSzPts val="4000"/>
              <a:buNone/>
            </a:pPr>
            <a:endParaRPr sz="4000" b="1" dirty="0">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None/>
            </a:pPr>
            <a:endParaRPr sz="4000" b="1" dirty="0">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None/>
            </a:pPr>
            <a:endParaRPr sz="4000" b="1"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4000"/>
              <a:buNone/>
            </a:pPr>
            <a:endParaRPr sz="4000" b="1"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rgbClr val="38761D"/>
              </a:buClr>
              <a:buSzPts val="4000"/>
              <a:buNone/>
            </a:pPr>
            <a:r>
              <a:rPr lang="en-GB" sz="4000" b="1" dirty="0">
                <a:solidFill>
                  <a:srgbClr val="38761D"/>
                </a:solidFill>
                <a:latin typeface="Ubuntu"/>
                <a:ea typeface="Ubuntu"/>
                <a:cs typeface="Ubuntu"/>
                <a:sym typeface="Ubuntu"/>
              </a:rPr>
              <a:t>   </a:t>
            </a:r>
            <a:endParaRPr sz="3200" b="1"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3200"/>
              <a:buNone/>
            </a:pPr>
            <a:endParaRPr sz="3200" b="1"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3200"/>
              <a:buNone/>
            </a:pPr>
            <a:endParaRPr sz="3200" b="1"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4000"/>
              <a:buNone/>
            </a:pPr>
            <a:endParaRPr sz="4000" b="1"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2400"/>
              <a:buNone/>
            </a:pPr>
            <a:endParaRPr b="1"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2400"/>
              <a:buNone/>
            </a:pPr>
            <a:endParaRPr b="1"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2400"/>
              <a:buNone/>
            </a:pPr>
            <a:endParaRPr b="1"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2400"/>
              <a:buNone/>
            </a:pPr>
            <a:endParaRPr b="1" dirty="0">
              <a:solidFill>
                <a:srgbClr val="38761D"/>
              </a:solidFill>
              <a:latin typeface="Ubuntu"/>
              <a:ea typeface="Ubuntu"/>
              <a:cs typeface="Ubuntu"/>
              <a:sym typeface="Ubuntu"/>
            </a:endParaRPr>
          </a:p>
        </p:txBody>
      </p:sp>
      <p:pic>
        <p:nvPicPr>
          <p:cNvPr id="561" name="Google Shape;561;p43" descr="C:\Users\Owner\Documents\Marketing\Logos\Client-logo(2).gif"/>
          <p:cNvPicPr preferRelativeResize="0"/>
          <p:nvPr/>
        </p:nvPicPr>
        <p:blipFill rotWithShape="1">
          <a:blip r:embed="rId3">
            <a:alphaModFix/>
          </a:blip>
          <a:srcRect/>
          <a:stretch/>
        </p:blipFill>
        <p:spPr>
          <a:xfrm>
            <a:off x="281080" y="5681032"/>
            <a:ext cx="670955" cy="1176969"/>
          </a:xfrm>
          <a:prstGeom prst="rect">
            <a:avLst/>
          </a:prstGeom>
          <a:noFill/>
          <a:ln>
            <a:noFill/>
          </a:ln>
        </p:spPr>
      </p:pic>
      <p:sp>
        <p:nvSpPr>
          <p:cNvPr id="562" name="Google Shape;562;p43"/>
          <p:cNvSpPr txBox="1"/>
          <p:nvPr/>
        </p:nvSpPr>
        <p:spPr>
          <a:xfrm>
            <a:off x="839416" y="729880"/>
            <a:ext cx="5906441"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400" b="1" dirty="0">
                <a:solidFill>
                  <a:srgbClr val="548135"/>
                </a:solidFill>
                <a:latin typeface="Calibri"/>
                <a:ea typeface="Calibri"/>
                <a:cs typeface="Calibri"/>
                <a:sym typeface="Calibri"/>
              </a:rPr>
              <a:t>Repair That Works </a:t>
            </a:r>
            <a:endParaRPr dirty="0"/>
          </a:p>
        </p:txBody>
      </p:sp>
      <p:sp>
        <p:nvSpPr>
          <p:cNvPr id="563" name="Google Shape;563;p43"/>
          <p:cNvSpPr txBox="1"/>
          <p:nvPr/>
        </p:nvSpPr>
        <p:spPr>
          <a:xfrm>
            <a:off x="839416" y="6269515"/>
            <a:ext cx="413585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i="1">
                <a:solidFill>
                  <a:srgbClr val="6F922F"/>
                </a:solidFill>
                <a:latin typeface="Calibri"/>
                <a:ea typeface="Calibri"/>
                <a:cs typeface="Calibri"/>
                <a:sym typeface="Calibri"/>
              </a:rPr>
              <a:t>www.B</a:t>
            </a:r>
            <a:r>
              <a:rPr lang="en-GB" sz="2000" b="1" i="1">
                <a:solidFill>
                  <a:srgbClr val="6F922F"/>
                </a:solidFill>
                <a:latin typeface="Calibri"/>
                <a:ea typeface="Calibri"/>
                <a:cs typeface="Calibri"/>
                <a:sym typeface="Calibri"/>
              </a:rPr>
              <a:t>etweenMenAndWomen.com</a:t>
            </a:r>
            <a:endParaRPr/>
          </a:p>
        </p:txBody>
      </p:sp>
      <p:pic>
        <p:nvPicPr>
          <p:cNvPr id="564" name="Google Shape;564;p43" descr="A picture containing knife, pair, laying&#10;&#10;Description automatically generated"/>
          <p:cNvPicPr preferRelativeResize="0"/>
          <p:nvPr/>
        </p:nvPicPr>
        <p:blipFill rotWithShape="1">
          <a:blip r:embed="rId4">
            <a:alphaModFix/>
          </a:blip>
          <a:srcRect/>
          <a:stretch/>
        </p:blipFill>
        <p:spPr>
          <a:xfrm flipH="1">
            <a:off x="6096000" y="983633"/>
            <a:ext cx="5137916" cy="3429000"/>
          </a:xfrm>
          <a:prstGeom prst="rect">
            <a:avLst/>
          </a:prstGeom>
          <a:noFill/>
          <a:ln>
            <a:noFill/>
          </a:ln>
        </p:spPr>
      </p:pic>
      <p:sp>
        <p:nvSpPr>
          <p:cNvPr id="565" name="Google Shape;565;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21"/>
          <p:cNvSpPr txBox="1"/>
          <p:nvPr/>
        </p:nvSpPr>
        <p:spPr>
          <a:xfrm>
            <a:off x="1213339" y="292701"/>
            <a:ext cx="10163908" cy="1272331"/>
          </a:xfrm>
          <a:prstGeom prst="rect">
            <a:avLst/>
          </a:prstGeom>
          <a:noFill/>
          <a:ln>
            <a:noFill/>
          </a:ln>
        </p:spPr>
        <p:txBody>
          <a:bodyPr spcFirstLastPara="1" wrap="square" lIns="121900" tIns="121900" rIns="121900" bIns="121900" anchor="t" anchorCtr="0">
            <a:noAutofit/>
          </a:bodyPr>
          <a:lstStyle/>
          <a:p>
            <a:pPr marL="0" marR="0" lvl="0" indent="0" algn="ctr" rtl="0">
              <a:spcBef>
                <a:spcPts val="0"/>
              </a:spcBef>
              <a:spcAft>
                <a:spcPts val="0"/>
              </a:spcAft>
              <a:buNone/>
            </a:pPr>
            <a:r>
              <a:rPr lang="en-GB" sz="6600" b="1">
                <a:solidFill>
                  <a:srgbClr val="38761D"/>
                </a:solidFill>
                <a:latin typeface="Ubuntu"/>
                <a:ea typeface="Ubuntu"/>
                <a:cs typeface="Ubuntu"/>
                <a:sym typeface="Ubuntu"/>
              </a:rPr>
              <a:t>We Think Differently</a:t>
            </a:r>
            <a:endParaRPr/>
          </a:p>
        </p:txBody>
      </p:sp>
      <p:sp>
        <p:nvSpPr>
          <p:cNvPr id="304" name="Google Shape;304;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18</a:t>
            </a:fld>
            <a:endParaRPr/>
          </a:p>
        </p:txBody>
      </p:sp>
      <p:pic>
        <p:nvPicPr>
          <p:cNvPr id="3" name="Picture 2">
            <a:extLst>
              <a:ext uri="{FF2B5EF4-FFF2-40B4-BE49-F238E27FC236}">
                <a16:creationId xmlns:a16="http://schemas.microsoft.com/office/drawing/2014/main" id="{F0866654-1F8C-0A3E-4582-7BDA93BB22AE}"/>
              </a:ext>
            </a:extLst>
          </p:cNvPr>
          <p:cNvPicPr>
            <a:picLocks noChangeAspect="1"/>
          </p:cNvPicPr>
          <p:nvPr/>
        </p:nvPicPr>
        <p:blipFill>
          <a:blip r:embed="rId3"/>
          <a:stretch>
            <a:fillRect/>
          </a:stretch>
        </p:blipFill>
        <p:spPr>
          <a:xfrm>
            <a:off x="1597152" y="1837302"/>
            <a:ext cx="9279395" cy="4639698"/>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pic>
        <p:nvPicPr>
          <p:cNvPr id="309" name="Google Shape;309;p22" descr="Dominos.jpg"/>
          <p:cNvPicPr preferRelativeResize="0"/>
          <p:nvPr/>
        </p:nvPicPr>
        <p:blipFill rotWithShape="1">
          <a:blip r:embed="rId3">
            <a:alphaModFix/>
          </a:blip>
          <a:srcRect/>
          <a:stretch/>
        </p:blipFill>
        <p:spPr>
          <a:xfrm>
            <a:off x="2086133" y="3542233"/>
            <a:ext cx="3072936" cy="2660728"/>
          </a:xfrm>
          <a:prstGeom prst="rect">
            <a:avLst/>
          </a:prstGeom>
          <a:noFill/>
          <a:ln>
            <a:noFill/>
          </a:ln>
        </p:spPr>
      </p:pic>
      <p:sp>
        <p:nvSpPr>
          <p:cNvPr id="310" name="Google Shape;310;p22"/>
          <p:cNvSpPr txBox="1"/>
          <p:nvPr/>
        </p:nvSpPr>
        <p:spPr>
          <a:xfrm>
            <a:off x="911900" y="1211700"/>
            <a:ext cx="5096800" cy="1801600"/>
          </a:xfrm>
          <a:prstGeom prst="rect">
            <a:avLst/>
          </a:prstGeom>
          <a:noFill/>
          <a:ln>
            <a:noFill/>
          </a:ln>
        </p:spPr>
        <p:txBody>
          <a:bodyPr spcFirstLastPara="1" wrap="square" lIns="121900" tIns="121900" rIns="121900" bIns="121900" anchor="t" anchorCtr="0">
            <a:noAutofit/>
          </a:bodyPr>
          <a:lstStyle/>
          <a:p>
            <a:pPr marL="0" marR="0" lvl="0" indent="0" algn="ctr" rtl="0">
              <a:spcBef>
                <a:spcPts val="0"/>
              </a:spcBef>
              <a:spcAft>
                <a:spcPts val="0"/>
              </a:spcAft>
              <a:buNone/>
            </a:pPr>
            <a:r>
              <a:rPr lang="en-GB" sz="3200" b="1" dirty="0">
                <a:solidFill>
                  <a:srgbClr val="38761D"/>
                </a:solidFill>
                <a:latin typeface="Ubuntu"/>
                <a:ea typeface="Ubuntu"/>
                <a:cs typeface="Ubuntu"/>
                <a:sym typeface="Ubuntu"/>
              </a:rPr>
              <a:t>   Linear / Sequential</a:t>
            </a:r>
          </a:p>
          <a:p>
            <a:pPr marL="0" marR="0" lvl="0" indent="0" algn="ctr" rtl="0">
              <a:spcBef>
                <a:spcPts val="0"/>
              </a:spcBef>
              <a:spcAft>
                <a:spcPts val="0"/>
              </a:spcAft>
              <a:buNone/>
            </a:pPr>
            <a:r>
              <a:rPr lang="en-GB" sz="3200" b="1" dirty="0">
                <a:solidFill>
                  <a:srgbClr val="38761D"/>
                </a:solidFill>
                <a:latin typeface="Ubuntu"/>
                <a:ea typeface="Ubuntu"/>
                <a:cs typeface="Ubuntu"/>
                <a:sym typeface="Ubuntu"/>
              </a:rPr>
              <a:t>Left Brained</a:t>
            </a:r>
            <a:endParaRPr dirty="0"/>
          </a:p>
          <a:p>
            <a:pPr marL="0" marR="0" lvl="0" indent="0" algn="ctr" rtl="0">
              <a:spcBef>
                <a:spcPts val="0"/>
              </a:spcBef>
              <a:spcAft>
                <a:spcPts val="0"/>
              </a:spcAft>
              <a:buNone/>
            </a:pPr>
            <a:r>
              <a:rPr lang="en-GB" sz="3200" b="1" dirty="0">
                <a:solidFill>
                  <a:srgbClr val="38761D"/>
                </a:solidFill>
                <a:latin typeface="Ubuntu"/>
                <a:ea typeface="Ubuntu"/>
                <a:cs typeface="Ubuntu"/>
                <a:sym typeface="Ubuntu"/>
              </a:rPr>
              <a:t> Thinking Process</a:t>
            </a:r>
            <a:endParaRPr dirty="0"/>
          </a:p>
        </p:txBody>
      </p:sp>
      <p:pic>
        <p:nvPicPr>
          <p:cNvPr id="311" name="Google Shape;311;p22" descr="Weblike Thinking.jpg"/>
          <p:cNvPicPr preferRelativeResize="0"/>
          <p:nvPr/>
        </p:nvPicPr>
        <p:blipFill rotWithShape="1">
          <a:blip r:embed="rId4">
            <a:alphaModFix/>
          </a:blip>
          <a:srcRect/>
          <a:stretch/>
        </p:blipFill>
        <p:spPr>
          <a:xfrm>
            <a:off x="7607499" y="3586667"/>
            <a:ext cx="2960573" cy="2660733"/>
          </a:xfrm>
          <a:prstGeom prst="rect">
            <a:avLst/>
          </a:prstGeom>
          <a:noFill/>
          <a:ln>
            <a:noFill/>
          </a:ln>
        </p:spPr>
      </p:pic>
      <p:sp>
        <p:nvSpPr>
          <p:cNvPr id="312" name="Google Shape;312;p22"/>
          <p:cNvSpPr txBox="1"/>
          <p:nvPr/>
        </p:nvSpPr>
        <p:spPr>
          <a:xfrm>
            <a:off x="6008567" y="1224967"/>
            <a:ext cx="5771200" cy="1623200"/>
          </a:xfrm>
          <a:prstGeom prst="rect">
            <a:avLst/>
          </a:prstGeom>
          <a:noFill/>
          <a:ln>
            <a:noFill/>
          </a:ln>
        </p:spPr>
        <p:txBody>
          <a:bodyPr spcFirstLastPara="1" wrap="square" lIns="121900" tIns="121900" rIns="121900" bIns="121900" anchor="t" anchorCtr="0">
            <a:noAutofit/>
          </a:bodyPr>
          <a:lstStyle/>
          <a:p>
            <a:pPr marL="0" marR="0" lvl="0" indent="0" algn="ctr" rtl="0">
              <a:spcBef>
                <a:spcPts val="0"/>
              </a:spcBef>
              <a:spcAft>
                <a:spcPts val="0"/>
              </a:spcAft>
              <a:buNone/>
            </a:pPr>
            <a:r>
              <a:rPr lang="en-GB" sz="3200" b="1" dirty="0">
                <a:solidFill>
                  <a:srgbClr val="38761D"/>
                </a:solidFill>
                <a:latin typeface="Ubuntu"/>
                <a:ea typeface="Ubuntu"/>
                <a:cs typeface="Ubuntu"/>
                <a:sym typeface="Ubuntu"/>
              </a:rPr>
              <a:t>Diffuse / Weblike</a:t>
            </a:r>
          </a:p>
          <a:p>
            <a:pPr marL="0" marR="0" lvl="0" indent="0" algn="ctr" rtl="0">
              <a:spcBef>
                <a:spcPts val="0"/>
              </a:spcBef>
              <a:spcAft>
                <a:spcPts val="0"/>
              </a:spcAft>
              <a:buNone/>
            </a:pPr>
            <a:r>
              <a:rPr lang="en-GB" sz="3200" b="1" dirty="0">
                <a:solidFill>
                  <a:srgbClr val="38761D"/>
                </a:solidFill>
                <a:latin typeface="Ubuntu"/>
                <a:ea typeface="Ubuntu"/>
                <a:cs typeface="Ubuntu"/>
                <a:sym typeface="Ubuntu"/>
              </a:rPr>
              <a:t>Right Brained </a:t>
            </a:r>
          </a:p>
          <a:p>
            <a:pPr marL="0" marR="0" lvl="0" indent="0" algn="ctr" rtl="0">
              <a:spcBef>
                <a:spcPts val="0"/>
              </a:spcBef>
              <a:spcAft>
                <a:spcPts val="0"/>
              </a:spcAft>
              <a:buNone/>
            </a:pPr>
            <a:r>
              <a:rPr lang="en-GB" sz="3200" b="1" dirty="0">
                <a:solidFill>
                  <a:srgbClr val="38761D"/>
                </a:solidFill>
                <a:latin typeface="Ubuntu"/>
                <a:ea typeface="Ubuntu"/>
                <a:cs typeface="Ubuntu"/>
                <a:sym typeface="Ubuntu"/>
              </a:rPr>
              <a:t> Thinking Process</a:t>
            </a:r>
            <a:endParaRPr dirty="0"/>
          </a:p>
        </p:txBody>
      </p:sp>
      <p:sp>
        <p:nvSpPr>
          <p:cNvPr id="313" name="Google Shape;313;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3"/>
          <p:cNvSpPr txBox="1">
            <a:spLocks noGrp="1"/>
          </p:cNvSpPr>
          <p:nvPr>
            <p:ph type="ctrTitle"/>
          </p:nvPr>
        </p:nvSpPr>
        <p:spPr>
          <a:xfrm>
            <a:off x="1099457" y="2300602"/>
            <a:ext cx="10852829" cy="4168968"/>
          </a:xfrm>
          <a:prstGeom prst="rect">
            <a:avLst/>
          </a:prstGeom>
          <a:noFill/>
          <a:ln>
            <a:noFill/>
          </a:ln>
        </p:spPr>
        <p:txBody>
          <a:bodyPr spcFirstLastPara="1" wrap="square" lIns="91425" tIns="45700" rIns="91425" bIns="45700" anchor="b" anchorCtr="0">
            <a:normAutofit fontScale="90000"/>
          </a:bodyPr>
          <a:lstStyle/>
          <a:p>
            <a:pPr lvl="0" algn="l">
              <a:buClr>
                <a:srgbClr val="336600"/>
              </a:buClr>
              <a:buSzPct val="100000"/>
            </a:pPr>
            <a:br>
              <a:rPr lang="en-GB" sz="4800" b="1" dirty="0">
                <a:solidFill>
                  <a:srgbClr val="336600"/>
                </a:solidFill>
              </a:rPr>
            </a:br>
            <a:br>
              <a:rPr lang="en-GB" sz="4800" b="1" dirty="0">
                <a:solidFill>
                  <a:srgbClr val="336600"/>
                </a:solidFill>
              </a:rPr>
            </a:br>
            <a:br>
              <a:rPr lang="en-GB" sz="4800" b="1" dirty="0">
                <a:solidFill>
                  <a:srgbClr val="336600"/>
                </a:solidFill>
              </a:rPr>
            </a:br>
            <a:br>
              <a:rPr lang="en-GB" sz="4800" b="1" dirty="0">
                <a:solidFill>
                  <a:srgbClr val="336600"/>
                </a:solidFill>
              </a:rPr>
            </a:br>
            <a:br>
              <a:rPr lang="en-GB" sz="4800" b="1" dirty="0">
                <a:solidFill>
                  <a:srgbClr val="336600"/>
                </a:solidFill>
              </a:rPr>
            </a:br>
            <a:br>
              <a:rPr lang="en-GB" sz="4800" b="1" dirty="0">
                <a:solidFill>
                  <a:srgbClr val="336600"/>
                </a:solidFill>
              </a:rPr>
            </a:br>
            <a:br>
              <a:rPr lang="en-GB" sz="4800" b="1" dirty="0">
                <a:solidFill>
                  <a:srgbClr val="336600"/>
                </a:solidFill>
              </a:rPr>
            </a:br>
            <a:br>
              <a:rPr lang="en-GB" sz="4800" b="1" dirty="0">
                <a:solidFill>
                  <a:srgbClr val="336600"/>
                </a:solidFill>
              </a:rPr>
            </a:br>
            <a:br>
              <a:rPr lang="en-GB" sz="4800" b="1" dirty="0">
                <a:solidFill>
                  <a:srgbClr val="336600"/>
                </a:solidFill>
              </a:rPr>
            </a:br>
            <a:br>
              <a:rPr lang="en-GB" sz="4800" b="1" dirty="0">
                <a:solidFill>
                  <a:srgbClr val="336600"/>
                </a:solidFill>
              </a:rPr>
            </a:br>
            <a:r>
              <a:rPr lang="en-GB" sz="3600" b="1" dirty="0">
                <a:solidFill>
                  <a:srgbClr val="336600"/>
                </a:solidFill>
              </a:rPr>
              <a:t>1) We have blind spots that get in our way.</a:t>
            </a:r>
            <a:br>
              <a:rPr lang="en-GB" sz="3600" b="1" dirty="0">
                <a:solidFill>
                  <a:srgbClr val="336600"/>
                </a:solidFill>
              </a:rPr>
            </a:br>
            <a:r>
              <a:rPr lang="en-GB" sz="3600" b="1" dirty="0">
                <a:solidFill>
                  <a:srgbClr val="336600"/>
                </a:solidFill>
              </a:rPr>
              <a:t>2) We don’t practice “squeaky clean” communication.  </a:t>
            </a:r>
            <a:br>
              <a:rPr lang="en-GB" sz="3600" b="1" dirty="0">
                <a:solidFill>
                  <a:srgbClr val="336600"/>
                </a:solidFill>
              </a:rPr>
            </a:br>
            <a:r>
              <a:rPr lang="en-GB" sz="3600" b="1" dirty="0">
                <a:solidFill>
                  <a:srgbClr val="336600"/>
                </a:solidFill>
              </a:rPr>
              <a:t>3) We don’t practice the things that could make the biggest </a:t>
            </a:r>
            <a:br>
              <a:rPr lang="en-GB" sz="3600" b="1" dirty="0">
                <a:solidFill>
                  <a:srgbClr val="336600"/>
                </a:solidFill>
              </a:rPr>
            </a:br>
            <a:r>
              <a:rPr lang="en-GB" sz="3600" b="1" dirty="0">
                <a:solidFill>
                  <a:srgbClr val="336600"/>
                </a:solidFill>
              </a:rPr>
              <a:t>    difference. (Ex. Listen to one another, Honor one another’s </a:t>
            </a:r>
            <a:br>
              <a:rPr lang="en-GB" sz="3600" b="1" dirty="0">
                <a:solidFill>
                  <a:srgbClr val="336600"/>
                </a:solidFill>
              </a:rPr>
            </a:br>
            <a:r>
              <a:rPr lang="en-GB" sz="3600" b="1" dirty="0">
                <a:solidFill>
                  <a:srgbClr val="336600"/>
                </a:solidFill>
              </a:rPr>
              <a:t>    requests, Practice equal give &amp; take, Honesty, Willingness</a:t>
            </a:r>
            <a:br>
              <a:rPr lang="en-GB" sz="3600" b="1" dirty="0">
                <a:solidFill>
                  <a:srgbClr val="336600"/>
                </a:solidFill>
              </a:rPr>
            </a:br>
            <a:r>
              <a:rPr lang="en-GB" sz="3600" b="1" dirty="0">
                <a:solidFill>
                  <a:srgbClr val="336600"/>
                </a:solidFill>
              </a:rPr>
              <a:t>    to “take care” of your partner’s well being</a:t>
            </a:r>
            <a:br>
              <a:rPr lang="en-GB" sz="3600" b="1" dirty="0">
                <a:solidFill>
                  <a:srgbClr val="336600"/>
                </a:solidFill>
              </a:rPr>
            </a:br>
            <a:r>
              <a:rPr lang="en-GB" sz="3600" b="1" dirty="0">
                <a:solidFill>
                  <a:srgbClr val="336600"/>
                </a:solidFill>
              </a:rPr>
              <a:t>4) We don’t make room for the natural “Polarity” that creates   </a:t>
            </a:r>
            <a:br>
              <a:rPr lang="en-GB" sz="3600" b="1" dirty="0">
                <a:solidFill>
                  <a:srgbClr val="336600"/>
                </a:solidFill>
              </a:rPr>
            </a:br>
            <a:r>
              <a:rPr lang="en-GB" sz="3600" b="1" dirty="0">
                <a:solidFill>
                  <a:srgbClr val="336600"/>
                </a:solidFill>
              </a:rPr>
              <a:t>    a “spark” between us.</a:t>
            </a:r>
            <a:br>
              <a:rPr lang="en-GB" sz="3600" b="1" dirty="0">
                <a:solidFill>
                  <a:srgbClr val="336600"/>
                </a:solidFill>
              </a:rPr>
            </a:br>
            <a:r>
              <a:rPr lang="en-GB" sz="3600" b="1" dirty="0">
                <a:solidFill>
                  <a:srgbClr val="336600"/>
                </a:solidFill>
              </a:rPr>
              <a:t>     </a:t>
            </a:r>
            <a:endParaRPr sz="4800" b="1" dirty="0">
              <a:solidFill>
                <a:srgbClr val="336600"/>
              </a:solidFill>
            </a:endParaRPr>
          </a:p>
        </p:txBody>
      </p:sp>
      <p:pic>
        <p:nvPicPr>
          <p:cNvPr id="110" name="Google Shape;110;p3" descr="C:\Users\Owner\Documents\Marketing\Logos\Client-logo(2).gif"/>
          <p:cNvPicPr preferRelativeResize="0"/>
          <p:nvPr/>
        </p:nvPicPr>
        <p:blipFill rotWithShape="1">
          <a:blip r:embed="rId3">
            <a:alphaModFix/>
          </a:blip>
          <a:srcRect/>
          <a:stretch/>
        </p:blipFill>
        <p:spPr>
          <a:xfrm>
            <a:off x="281080" y="5681032"/>
            <a:ext cx="670955" cy="1176969"/>
          </a:xfrm>
          <a:prstGeom prst="rect">
            <a:avLst/>
          </a:prstGeom>
          <a:noFill/>
          <a:ln>
            <a:noFill/>
          </a:ln>
        </p:spPr>
      </p:pic>
      <p:sp>
        <p:nvSpPr>
          <p:cNvPr id="111" name="Google Shape;111;p3"/>
          <p:cNvSpPr txBox="1"/>
          <p:nvPr/>
        </p:nvSpPr>
        <p:spPr>
          <a:xfrm>
            <a:off x="839416" y="6269515"/>
            <a:ext cx="413585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i="1">
                <a:solidFill>
                  <a:srgbClr val="6F922F"/>
                </a:solidFill>
                <a:latin typeface="Calibri"/>
                <a:ea typeface="Calibri"/>
                <a:cs typeface="Calibri"/>
                <a:sym typeface="Calibri"/>
              </a:rPr>
              <a:t>www.B</a:t>
            </a:r>
            <a:r>
              <a:rPr lang="en-GB" sz="2000" b="1" i="1">
                <a:solidFill>
                  <a:srgbClr val="6F922F"/>
                </a:solidFill>
                <a:latin typeface="Calibri"/>
                <a:ea typeface="Calibri"/>
                <a:cs typeface="Calibri"/>
                <a:sym typeface="Calibri"/>
              </a:rPr>
              <a:t>etweenMenAndWomen.com</a:t>
            </a:r>
            <a:endParaRPr/>
          </a:p>
        </p:txBody>
      </p:sp>
      <p:sp>
        <p:nvSpPr>
          <p:cNvPr id="112" name="Google Shape;112;p3"/>
          <p:cNvSpPr txBox="1"/>
          <p:nvPr/>
        </p:nvSpPr>
        <p:spPr>
          <a:xfrm>
            <a:off x="1265274" y="136525"/>
            <a:ext cx="758551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6000" b="1" dirty="0">
                <a:solidFill>
                  <a:srgbClr val="336600"/>
                </a:solidFill>
                <a:latin typeface="Calibri"/>
                <a:ea typeface="Calibri"/>
                <a:cs typeface="Calibri"/>
                <a:sym typeface="Calibri"/>
              </a:rPr>
              <a:t>   </a:t>
            </a:r>
            <a:r>
              <a:rPr lang="en-GB" sz="5400" b="1" dirty="0">
                <a:solidFill>
                  <a:srgbClr val="336600"/>
                </a:solidFill>
                <a:latin typeface="Calibri"/>
                <a:ea typeface="Calibri"/>
                <a:cs typeface="Calibri"/>
                <a:sym typeface="Calibri"/>
              </a:rPr>
              <a:t>Why Do We Struggle?</a:t>
            </a:r>
            <a:endParaRPr sz="5400" dirty="0"/>
          </a:p>
        </p:txBody>
      </p:sp>
      <p:sp>
        <p:nvSpPr>
          <p:cNvPr id="113" name="Google Shape;113;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4" name="Picture 3">
            <a:extLst>
              <a:ext uri="{FF2B5EF4-FFF2-40B4-BE49-F238E27FC236}">
                <a16:creationId xmlns:a16="http://schemas.microsoft.com/office/drawing/2014/main" id="{6E7A763D-B6C4-D8DC-F979-4F71304A51BB}"/>
              </a:ext>
            </a:extLst>
          </p:cNvPr>
          <p:cNvPicPr>
            <a:picLocks noChangeAspect="1"/>
          </p:cNvPicPr>
          <p:nvPr/>
        </p:nvPicPr>
        <p:blipFill>
          <a:blip r:embed="rId3"/>
          <a:stretch>
            <a:fillRect/>
          </a:stretch>
        </p:blipFill>
        <p:spPr>
          <a:xfrm>
            <a:off x="3484286" y="1635417"/>
            <a:ext cx="4720933" cy="4720933"/>
          </a:xfrm>
          <a:prstGeom prst="rect">
            <a:avLst/>
          </a:prstGeom>
        </p:spPr>
      </p:pic>
      <p:sp>
        <p:nvSpPr>
          <p:cNvPr id="319" name="Google Shape;319;p23"/>
          <p:cNvSpPr txBox="1">
            <a:spLocks noGrp="1"/>
          </p:cNvSpPr>
          <p:nvPr>
            <p:ph type="ctrTitle" idx="4294967295"/>
          </p:nvPr>
        </p:nvSpPr>
        <p:spPr>
          <a:xfrm>
            <a:off x="415600" y="182567"/>
            <a:ext cx="11360800" cy="421600"/>
          </a:xfrm>
          <a:prstGeom prst="rect">
            <a:avLst/>
          </a:prstGeom>
          <a:noFill/>
          <a:ln>
            <a:noFill/>
          </a:ln>
        </p:spPr>
        <p:txBody>
          <a:bodyPr spcFirstLastPara="1" wrap="square" lIns="121900" tIns="121900" rIns="121900" bIns="121900" anchor="t" anchorCtr="0">
            <a:noAutofit/>
          </a:bodyPr>
          <a:lstStyle/>
          <a:p>
            <a:pPr marL="0" marR="0" lvl="0" indent="0" algn="l" rtl="0">
              <a:lnSpc>
                <a:spcPct val="90000"/>
              </a:lnSpc>
              <a:spcBef>
                <a:spcPts val="0"/>
              </a:spcBef>
              <a:spcAft>
                <a:spcPts val="0"/>
              </a:spcAft>
              <a:buClr>
                <a:schemeClr val="dk1"/>
              </a:buClr>
              <a:buSzPts val="4800"/>
              <a:buFont typeface="Calibri"/>
              <a:buNone/>
            </a:pPr>
            <a:endParaRPr sz="4800" b="0" i="0" u="none" strike="noStrike" cap="none">
              <a:solidFill>
                <a:srgbClr val="38761D"/>
              </a:solidFill>
              <a:latin typeface="Ubuntu"/>
              <a:ea typeface="Ubuntu"/>
              <a:cs typeface="Ubuntu"/>
              <a:sym typeface="Ubuntu"/>
            </a:endParaRPr>
          </a:p>
          <a:p>
            <a:pPr marL="0" marR="0" lvl="0" indent="0" algn="l" rtl="0">
              <a:lnSpc>
                <a:spcPct val="90000"/>
              </a:lnSpc>
              <a:spcBef>
                <a:spcPts val="0"/>
              </a:spcBef>
              <a:spcAft>
                <a:spcPts val="0"/>
              </a:spcAft>
              <a:buClr>
                <a:schemeClr val="dk1"/>
              </a:buClr>
              <a:buSzPts val="4800"/>
              <a:buFont typeface="Calibri"/>
              <a:buNone/>
            </a:pPr>
            <a:endParaRPr sz="4800" b="0" i="0" u="none" strike="noStrike" cap="none">
              <a:solidFill>
                <a:srgbClr val="38761D"/>
              </a:solidFill>
              <a:latin typeface="Ubuntu"/>
              <a:ea typeface="Ubuntu"/>
              <a:cs typeface="Ubuntu"/>
              <a:sym typeface="Ubuntu"/>
            </a:endParaRPr>
          </a:p>
          <a:p>
            <a:pPr marL="0" marR="0" lvl="0" indent="0" algn="l" rtl="0">
              <a:lnSpc>
                <a:spcPct val="90000"/>
              </a:lnSpc>
              <a:spcBef>
                <a:spcPts val="0"/>
              </a:spcBef>
              <a:spcAft>
                <a:spcPts val="0"/>
              </a:spcAft>
              <a:buClr>
                <a:schemeClr val="dk1"/>
              </a:buClr>
              <a:buSzPts val="4800"/>
              <a:buFont typeface="Calibri"/>
              <a:buNone/>
            </a:pPr>
            <a:endParaRPr sz="4800" b="0" i="0" u="none" strike="noStrike" cap="none">
              <a:solidFill>
                <a:srgbClr val="38761D"/>
              </a:solidFill>
              <a:latin typeface="Ubuntu"/>
              <a:ea typeface="Ubuntu"/>
              <a:cs typeface="Ubuntu"/>
              <a:sym typeface="Ubuntu"/>
            </a:endParaRPr>
          </a:p>
          <a:p>
            <a:pPr marL="0" marR="0" lvl="0" indent="0" algn="l" rtl="0">
              <a:lnSpc>
                <a:spcPct val="90000"/>
              </a:lnSpc>
              <a:spcBef>
                <a:spcPts val="0"/>
              </a:spcBef>
              <a:spcAft>
                <a:spcPts val="0"/>
              </a:spcAft>
              <a:buClr>
                <a:schemeClr val="dk1"/>
              </a:buClr>
              <a:buSzPts val="4800"/>
              <a:buFont typeface="Calibri"/>
              <a:buNone/>
            </a:pPr>
            <a:endParaRPr sz="4800" b="0" i="0" u="none" strike="noStrike" cap="none">
              <a:solidFill>
                <a:srgbClr val="38761D"/>
              </a:solidFill>
              <a:latin typeface="Ubuntu"/>
              <a:ea typeface="Ubuntu"/>
              <a:cs typeface="Ubuntu"/>
              <a:sym typeface="Ubuntu"/>
            </a:endParaRPr>
          </a:p>
          <a:p>
            <a:pPr marL="0" marR="0" lvl="0" indent="0" algn="l" rtl="0">
              <a:lnSpc>
                <a:spcPct val="90000"/>
              </a:lnSpc>
              <a:spcBef>
                <a:spcPts val="0"/>
              </a:spcBef>
              <a:spcAft>
                <a:spcPts val="0"/>
              </a:spcAft>
              <a:buClr>
                <a:schemeClr val="dk1"/>
              </a:buClr>
              <a:buSzPts val="4800"/>
              <a:buFont typeface="Calibri"/>
              <a:buNone/>
            </a:pPr>
            <a:endParaRPr sz="4800" b="0" i="0" u="none" strike="noStrike" cap="none">
              <a:solidFill>
                <a:srgbClr val="38761D"/>
              </a:solidFill>
              <a:latin typeface="Ubuntu"/>
              <a:ea typeface="Ubuntu"/>
              <a:cs typeface="Ubuntu"/>
              <a:sym typeface="Ubuntu"/>
            </a:endParaRPr>
          </a:p>
          <a:p>
            <a:pPr marL="0" marR="0" lvl="0" indent="0" algn="l" rtl="0">
              <a:lnSpc>
                <a:spcPct val="90000"/>
              </a:lnSpc>
              <a:spcBef>
                <a:spcPts val="0"/>
              </a:spcBef>
              <a:spcAft>
                <a:spcPts val="0"/>
              </a:spcAft>
              <a:buClr>
                <a:schemeClr val="dk1"/>
              </a:buClr>
              <a:buSzPts val="4800"/>
              <a:buFont typeface="Calibri"/>
              <a:buNone/>
            </a:pPr>
            <a:endParaRPr sz="4800" b="1" i="0" u="none" strike="noStrike" cap="none">
              <a:solidFill>
                <a:srgbClr val="38761D"/>
              </a:solidFill>
              <a:latin typeface="Ubuntu"/>
              <a:ea typeface="Ubuntu"/>
              <a:cs typeface="Ubuntu"/>
              <a:sym typeface="Ubuntu"/>
            </a:endParaRPr>
          </a:p>
          <a:p>
            <a:pPr marL="0" marR="0" lvl="0" indent="0" algn="l" rtl="0">
              <a:lnSpc>
                <a:spcPct val="90000"/>
              </a:lnSpc>
              <a:spcBef>
                <a:spcPts val="0"/>
              </a:spcBef>
              <a:spcAft>
                <a:spcPts val="0"/>
              </a:spcAft>
              <a:buClr>
                <a:schemeClr val="dk1"/>
              </a:buClr>
              <a:buSzPts val="4800"/>
              <a:buFont typeface="Calibri"/>
              <a:buNone/>
            </a:pPr>
            <a:endParaRPr sz="4800" b="1" i="0" u="none" strike="noStrike" cap="none">
              <a:solidFill>
                <a:srgbClr val="38761D"/>
              </a:solidFill>
              <a:latin typeface="Ubuntu"/>
              <a:ea typeface="Ubuntu"/>
              <a:cs typeface="Ubuntu"/>
              <a:sym typeface="Ubuntu"/>
            </a:endParaRPr>
          </a:p>
          <a:p>
            <a:pPr marL="0" marR="0" lvl="0" indent="0" algn="l" rtl="0">
              <a:lnSpc>
                <a:spcPct val="90000"/>
              </a:lnSpc>
              <a:spcBef>
                <a:spcPts val="0"/>
              </a:spcBef>
              <a:spcAft>
                <a:spcPts val="0"/>
              </a:spcAft>
              <a:buClr>
                <a:schemeClr val="dk1"/>
              </a:buClr>
              <a:buSzPts val="4800"/>
              <a:buFont typeface="Calibri"/>
              <a:buNone/>
            </a:pPr>
            <a:endParaRPr sz="4800" b="1" i="0" u="none" strike="noStrike" cap="none">
              <a:solidFill>
                <a:srgbClr val="38761D"/>
              </a:solidFill>
              <a:latin typeface="Ubuntu"/>
              <a:ea typeface="Ubuntu"/>
              <a:cs typeface="Ubuntu"/>
              <a:sym typeface="Ubuntu"/>
            </a:endParaRPr>
          </a:p>
          <a:p>
            <a:pPr marL="0" marR="0" lvl="0" indent="0" algn="l" rtl="0">
              <a:lnSpc>
                <a:spcPct val="90000"/>
              </a:lnSpc>
              <a:spcBef>
                <a:spcPts val="0"/>
              </a:spcBef>
              <a:spcAft>
                <a:spcPts val="0"/>
              </a:spcAft>
              <a:buClr>
                <a:schemeClr val="dk1"/>
              </a:buClr>
              <a:buSzPts val="4800"/>
              <a:buFont typeface="Calibri"/>
              <a:buNone/>
            </a:pPr>
            <a:endParaRPr sz="4800" b="1" i="0" u="none" strike="noStrike" cap="none">
              <a:solidFill>
                <a:srgbClr val="38761D"/>
              </a:solidFill>
              <a:latin typeface="Ubuntu"/>
              <a:ea typeface="Ubuntu"/>
              <a:cs typeface="Ubuntu"/>
              <a:sym typeface="Ubuntu"/>
            </a:endParaRPr>
          </a:p>
          <a:p>
            <a:pPr marL="0" marR="0" lvl="0" indent="0" algn="l" rtl="0">
              <a:lnSpc>
                <a:spcPct val="90000"/>
              </a:lnSpc>
              <a:spcBef>
                <a:spcPts val="0"/>
              </a:spcBef>
              <a:spcAft>
                <a:spcPts val="0"/>
              </a:spcAft>
              <a:buClr>
                <a:schemeClr val="dk1"/>
              </a:buClr>
              <a:buSzPts val="4800"/>
              <a:buFont typeface="Calibri"/>
              <a:buNone/>
            </a:pPr>
            <a:endParaRPr sz="4800" b="1" i="0" u="none" strike="noStrike" cap="none">
              <a:solidFill>
                <a:srgbClr val="38761D"/>
              </a:solidFill>
              <a:latin typeface="Ubuntu"/>
              <a:ea typeface="Ubuntu"/>
              <a:cs typeface="Ubuntu"/>
              <a:sym typeface="Ubuntu"/>
            </a:endParaRPr>
          </a:p>
          <a:p>
            <a:pPr marL="0" marR="0" lvl="0" indent="0" algn="l" rtl="0">
              <a:lnSpc>
                <a:spcPct val="90000"/>
              </a:lnSpc>
              <a:spcBef>
                <a:spcPts val="0"/>
              </a:spcBef>
              <a:spcAft>
                <a:spcPts val="0"/>
              </a:spcAft>
              <a:buClr>
                <a:schemeClr val="dk1"/>
              </a:buClr>
              <a:buSzPts val="4800"/>
              <a:buFont typeface="Calibri"/>
              <a:buNone/>
            </a:pPr>
            <a:endParaRPr sz="4800" b="1" i="0" u="none" strike="noStrike" cap="none">
              <a:solidFill>
                <a:srgbClr val="38761D"/>
              </a:solidFill>
              <a:latin typeface="Ubuntu"/>
              <a:ea typeface="Ubuntu"/>
              <a:cs typeface="Ubuntu"/>
              <a:sym typeface="Ubuntu"/>
            </a:endParaRPr>
          </a:p>
          <a:p>
            <a:pPr marL="0" marR="0" lvl="0" indent="0" algn="l" rtl="0">
              <a:lnSpc>
                <a:spcPct val="90000"/>
              </a:lnSpc>
              <a:spcBef>
                <a:spcPts val="0"/>
              </a:spcBef>
              <a:spcAft>
                <a:spcPts val="0"/>
              </a:spcAft>
              <a:buClr>
                <a:schemeClr val="dk1"/>
              </a:buClr>
              <a:buSzPts val="4800"/>
              <a:buFont typeface="Calibri"/>
              <a:buNone/>
            </a:pPr>
            <a:endParaRPr sz="4800" b="1" i="0" u="none" strike="noStrike" cap="none">
              <a:solidFill>
                <a:srgbClr val="38761D"/>
              </a:solidFill>
              <a:latin typeface="Ubuntu"/>
              <a:ea typeface="Ubuntu"/>
              <a:cs typeface="Ubuntu"/>
              <a:sym typeface="Ubuntu"/>
            </a:endParaRPr>
          </a:p>
          <a:p>
            <a:pPr marL="0" marR="0" lvl="0" indent="0" algn="l" rtl="0">
              <a:lnSpc>
                <a:spcPct val="90000"/>
              </a:lnSpc>
              <a:spcBef>
                <a:spcPts val="0"/>
              </a:spcBef>
              <a:spcAft>
                <a:spcPts val="0"/>
              </a:spcAft>
              <a:buClr>
                <a:schemeClr val="dk1"/>
              </a:buClr>
              <a:buSzPts val="4800"/>
              <a:buFont typeface="Calibri"/>
              <a:buNone/>
            </a:pPr>
            <a:endParaRPr sz="4800" b="1" i="0" u="none" strike="noStrike" cap="none">
              <a:solidFill>
                <a:srgbClr val="38761D"/>
              </a:solidFill>
              <a:latin typeface="Ubuntu"/>
              <a:ea typeface="Ubuntu"/>
              <a:cs typeface="Ubuntu"/>
              <a:sym typeface="Ubuntu"/>
            </a:endParaRPr>
          </a:p>
          <a:p>
            <a:pPr marL="0" marR="0" lvl="0" indent="0" algn="l" rtl="0">
              <a:lnSpc>
                <a:spcPct val="90000"/>
              </a:lnSpc>
              <a:spcBef>
                <a:spcPts val="0"/>
              </a:spcBef>
              <a:spcAft>
                <a:spcPts val="0"/>
              </a:spcAft>
              <a:buClr>
                <a:schemeClr val="dk1"/>
              </a:buClr>
              <a:buSzPts val="4800"/>
              <a:buFont typeface="Calibri"/>
              <a:buNone/>
            </a:pPr>
            <a:endParaRPr sz="4800" b="1" i="0" u="none" strike="noStrike" cap="none">
              <a:solidFill>
                <a:srgbClr val="38761D"/>
              </a:solidFill>
              <a:latin typeface="Ubuntu"/>
              <a:ea typeface="Ubuntu"/>
              <a:cs typeface="Ubuntu"/>
              <a:sym typeface="Ubuntu"/>
            </a:endParaRPr>
          </a:p>
          <a:p>
            <a:pPr marL="0" marR="0" lvl="0" indent="0" algn="l" rtl="0">
              <a:lnSpc>
                <a:spcPct val="90000"/>
              </a:lnSpc>
              <a:spcBef>
                <a:spcPts val="0"/>
              </a:spcBef>
              <a:spcAft>
                <a:spcPts val="0"/>
              </a:spcAft>
              <a:buClr>
                <a:schemeClr val="dk1"/>
              </a:buClr>
              <a:buSzPts val="4000"/>
              <a:buFont typeface="Calibri"/>
              <a:buNone/>
            </a:pPr>
            <a:endParaRPr sz="4000" b="0" i="0" u="none" strike="noStrike" cap="none">
              <a:solidFill>
                <a:schemeClr val="dk1"/>
              </a:solidFill>
              <a:latin typeface="Ubuntu"/>
              <a:ea typeface="Ubuntu"/>
              <a:cs typeface="Ubuntu"/>
              <a:sym typeface="Ubuntu"/>
            </a:endParaRPr>
          </a:p>
        </p:txBody>
      </p:sp>
      <p:sp>
        <p:nvSpPr>
          <p:cNvPr id="320" name="Google Shape;320;p23"/>
          <p:cNvSpPr txBox="1"/>
          <p:nvPr/>
        </p:nvSpPr>
        <p:spPr>
          <a:xfrm>
            <a:off x="592200" y="662867"/>
            <a:ext cx="11007600" cy="18384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endParaRPr sz="2400" b="1" dirty="0">
              <a:solidFill>
                <a:srgbClr val="38761D"/>
              </a:solidFill>
              <a:latin typeface="Ubuntu"/>
              <a:ea typeface="Ubuntu"/>
              <a:cs typeface="Ubuntu"/>
              <a:sym typeface="Ubuntu"/>
            </a:endParaRPr>
          </a:p>
        </p:txBody>
      </p:sp>
      <p:sp>
        <p:nvSpPr>
          <p:cNvPr id="321" name="Google Shape;321;p23"/>
          <p:cNvSpPr txBox="1"/>
          <p:nvPr/>
        </p:nvSpPr>
        <p:spPr>
          <a:xfrm>
            <a:off x="0" y="6200400"/>
            <a:ext cx="2536400" cy="5988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endParaRPr sz="1333" i="1">
              <a:solidFill>
                <a:srgbClr val="38761D"/>
              </a:solidFill>
              <a:latin typeface="Ubuntu"/>
              <a:ea typeface="Ubuntu"/>
              <a:cs typeface="Ubuntu"/>
              <a:sym typeface="Ubuntu"/>
            </a:endParaRPr>
          </a:p>
        </p:txBody>
      </p:sp>
      <p:sp>
        <p:nvSpPr>
          <p:cNvPr id="322" name="Google Shape;322;p23"/>
          <p:cNvSpPr txBox="1"/>
          <p:nvPr/>
        </p:nvSpPr>
        <p:spPr>
          <a:xfrm>
            <a:off x="1806167" y="399733"/>
            <a:ext cx="8396400" cy="1956800"/>
          </a:xfrm>
          <a:prstGeom prst="rect">
            <a:avLst/>
          </a:prstGeom>
          <a:noFill/>
          <a:ln>
            <a:noFill/>
          </a:ln>
        </p:spPr>
        <p:txBody>
          <a:bodyPr spcFirstLastPara="1" wrap="square" lIns="121900" tIns="121900" rIns="121900" bIns="121900" anchor="t" anchorCtr="0">
            <a:noAutofit/>
          </a:bodyPr>
          <a:lstStyle/>
          <a:p>
            <a:pPr marL="0" marR="0" lvl="0" indent="0" algn="ctr" rtl="0">
              <a:spcBef>
                <a:spcPts val="0"/>
              </a:spcBef>
              <a:spcAft>
                <a:spcPts val="0"/>
              </a:spcAft>
              <a:buNone/>
            </a:pPr>
            <a:r>
              <a:rPr lang="en-GB" sz="4000" b="1" u="sng" dirty="0">
                <a:solidFill>
                  <a:srgbClr val="38761D"/>
                </a:solidFill>
                <a:latin typeface="Ubuntu"/>
                <a:ea typeface="Ubuntu"/>
                <a:cs typeface="Ubuntu"/>
                <a:sym typeface="Ubuntu"/>
              </a:rPr>
              <a:t>Faulty Assumption</a:t>
            </a:r>
            <a:r>
              <a:rPr lang="en-GB" sz="4000" b="1" dirty="0">
                <a:solidFill>
                  <a:srgbClr val="38761D"/>
                </a:solidFill>
                <a:latin typeface="Ubuntu"/>
                <a:ea typeface="Ubuntu"/>
                <a:cs typeface="Ubuntu"/>
                <a:sym typeface="Ubuntu"/>
              </a:rPr>
              <a:t>:  That it’s BEST to look for commonalities </a:t>
            </a:r>
            <a:endParaRPr dirty="0"/>
          </a:p>
        </p:txBody>
      </p:sp>
      <p:sp>
        <p:nvSpPr>
          <p:cNvPr id="323" name="Google Shape;323;p23"/>
          <p:cNvSpPr txBox="1"/>
          <p:nvPr/>
        </p:nvSpPr>
        <p:spPr>
          <a:xfrm>
            <a:off x="7877400" y="2737733"/>
            <a:ext cx="3722400" cy="913600"/>
          </a:xfrm>
          <a:prstGeom prst="rect">
            <a:avLst/>
          </a:prstGeom>
          <a:noFill/>
          <a:ln>
            <a:noFill/>
          </a:ln>
        </p:spPr>
        <p:txBody>
          <a:bodyPr spcFirstLastPara="1" wrap="square" lIns="121900" tIns="121900" rIns="121900" bIns="121900" anchor="t" anchorCtr="0">
            <a:noAutofit/>
          </a:bodyPr>
          <a:lstStyle/>
          <a:p>
            <a:pPr marL="0" marR="0" lvl="0" indent="0" algn="ctr" rtl="0">
              <a:spcBef>
                <a:spcPts val="0"/>
              </a:spcBef>
              <a:spcAft>
                <a:spcPts val="0"/>
              </a:spcAft>
              <a:buNone/>
            </a:pPr>
            <a:endParaRPr sz="3200" b="1">
              <a:solidFill>
                <a:schemeClr val="dk1"/>
              </a:solidFill>
              <a:latin typeface="Ubuntu"/>
              <a:ea typeface="Ubuntu"/>
              <a:cs typeface="Ubuntu"/>
              <a:sym typeface="Ubuntu"/>
            </a:endParaRPr>
          </a:p>
        </p:txBody>
      </p:sp>
      <p:sp>
        <p:nvSpPr>
          <p:cNvPr id="324" name="Google Shape;324;p23"/>
          <p:cNvSpPr txBox="1"/>
          <p:nvPr/>
        </p:nvSpPr>
        <p:spPr>
          <a:xfrm>
            <a:off x="5545800" y="2203999"/>
            <a:ext cx="2331600" cy="778000"/>
          </a:xfrm>
          <a:prstGeom prst="rect">
            <a:avLst/>
          </a:prstGeom>
          <a:noFill/>
          <a:ln>
            <a:noFill/>
          </a:ln>
        </p:spPr>
        <p:txBody>
          <a:bodyPr spcFirstLastPara="1" wrap="square" lIns="121900" tIns="121900" rIns="121900" bIns="121900" anchor="t" anchorCtr="0">
            <a:noAutofit/>
          </a:bodyPr>
          <a:lstStyle/>
          <a:p>
            <a:pPr marL="0" marR="0" lvl="0" indent="0" algn="ctr" rtl="0">
              <a:spcBef>
                <a:spcPts val="0"/>
              </a:spcBef>
              <a:spcAft>
                <a:spcPts val="0"/>
              </a:spcAft>
              <a:buNone/>
            </a:pPr>
            <a:r>
              <a:rPr lang="en-GB" sz="3200" b="1" dirty="0">
                <a:solidFill>
                  <a:schemeClr val="dk1"/>
                </a:solidFill>
                <a:latin typeface="Ubuntu"/>
                <a:ea typeface="Ubuntu"/>
                <a:cs typeface="Ubuntu"/>
                <a:sym typeface="Ubuntu"/>
              </a:rPr>
              <a:t>diffuse</a:t>
            </a:r>
            <a:endParaRPr dirty="0"/>
          </a:p>
        </p:txBody>
      </p:sp>
      <p:sp>
        <p:nvSpPr>
          <p:cNvPr id="325" name="Google Shape;325;p23"/>
          <p:cNvSpPr txBox="1"/>
          <p:nvPr/>
        </p:nvSpPr>
        <p:spPr>
          <a:xfrm>
            <a:off x="3904852" y="2166721"/>
            <a:ext cx="1975200" cy="692800"/>
          </a:xfrm>
          <a:prstGeom prst="rect">
            <a:avLst/>
          </a:prstGeom>
          <a:noFill/>
          <a:ln>
            <a:noFill/>
          </a:ln>
        </p:spPr>
        <p:txBody>
          <a:bodyPr spcFirstLastPara="1" wrap="square" lIns="121900" tIns="121900" rIns="121900" bIns="121900" anchor="t" anchorCtr="0">
            <a:noAutofit/>
          </a:bodyPr>
          <a:lstStyle/>
          <a:p>
            <a:pPr marL="0" marR="0" lvl="0" indent="0" algn="ctr" rtl="0">
              <a:spcBef>
                <a:spcPts val="0"/>
              </a:spcBef>
              <a:spcAft>
                <a:spcPts val="0"/>
              </a:spcAft>
              <a:buNone/>
            </a:pPr>
            <a:r>
              <a:rPr lang="en-GB" sz="3200" b="1" dirty="0">
                <a:solidFill>
                  <a:schemeClr val="dk1"/>
                </a:solidFill>
                <a:latin typeface="Ubuntu"/>
                <a:ea typeface="Ubuntu"/>
                <a:cs typeface="Ubuntu"/>
                <a:sym typeface="Ubuntu"/>
              </a:rPr>
              <a:t>linear</a:t>
            </a:r>
            <a:endParaRPr dirty="0"/>
          </a:p>
        </p:txBody>
      </p:sp>
      <p:pic>
        <p:nvPicPr>
          <p:cNvPr id="326" name="Google Shape;326;p23" descr="C:\Users\Owner\Documents\Marketing\Logos\Client-logo(2).gif"/>
          <p:cNvPicPr preferRelativeResize="0"/>
          <p:nvPr/>
        </p:nvPicPr>
        <p:blipFill rotWithShape="1">
          <a:blip r:embed="rId4">
            <a:alphaModFix/>
          </a:blip>
          <a:srcRect/>
          <a:stretch/>
        </p:blipFill>
        <p:spPr>
          <a:xfrm>
            <a:off x="212542" y="5680931"/>
            <a:ext cx="670955" cy="1176969"/>
          </a:xfrm>
          <a:prstGeom prst="rect">
            <a:avLst/>
          </a:prstGeom>
          <a:noFill/>
          <a:ln>
            <a:noFill/>
          </a:ln>
        </p:spPr>
      </p:pic>
      <p:sp>
        <p:nvSpPr>
          <p:cNvPr id="327" name="Google Shape;327;p23"/>
          <p:cNvSpPr txBox="1"/>
          <p:nvPr/>
        </p:nvSpPr>
        <p:spPr>
          <a:xfrm>
            <a:off x="1043274" y="6269415"/>
            <a:ext cx="413585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i="1">
                <a:solidFill>
                  <a:srgbClr val="6F922F"/>
                </a:solidFill>
                <a:latin typeface="Calibri"/>
                <a:ea typeface="Calibri"/>
                <a:cs typeface="Calibri"/>
                <a:sym typeface="Calibri"/>
              </a:rPr>
              <a:t>www.B</a:t>
            </a:r>
            <a:r>
              <a:rPr lang="en-GB" sz="2000" b="1" i="1">
                <a:solidFill>
                  <a:srgbClr val="6F922F"/>
                </a:solidFill>
                <a:latin typeface="Calibri"/>
                <a:ea typeface="Calibri"/>
                <a:cs typeface="Calibri"/>
                <a:sym typeface="Calibri"/>
              </a:rPr>
              <a:t>etweenMenAndWomen.com</a:t>
            </a:r>
            <a:endParaRPr/>
          </a:p>
        </p:txBody>
      </p:sp>
      <p:sp>
        <p:nvSpPr>
          <p:cNvPr id="328" name="Google Shape;328;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pic>
        <p:nvPicPr>
          <p:cNvPr id="2" name="Picture 1">
            <a:extLst>
              <a:ext uri="{FF2B5EF4-FFF2-40B4-BE49-F238E27FC236}">
                <a16:creationId xmlns:a16="http://schemas.microsoft.com/office/drawing/2014/main" id="{711B3767-340B-614E-6C85-3668ABB70539}"/>
              </a:ext>
            </a:extLst>
          </p:cNvPr>
          <p:cNvPicPr>
            <a:picLocks noChangeAspect="1"/>
          </p:cNvPicPr>
          <p:nvPr/>
        </p:nvPicPr>
        <p:blipFill>
          <a:blip r:embed="rId3"/>
          <a:stretch>
            <a:fillRect/>
          </a:stretch>
        </p:blipFill>
        <p:spPr>
          <a:xfrm>
            <a:off x="3117825" y="776626"/>
            <a:ext cx="6081373" cy="6081373"/>
          </a:xfrm>
          <a:prstGeom prst="rect">
            <a:avLst/>
          </a:prstGeom>
        </p:spPr>
      </p:pic>
      <p:sp>
        <p:nvSpPr>
          <p:cNvPr id="333" name="Google Shape;333;p24"/>
          <p:cNvSpPr txBox="1">
            <a:spLocks noGrp="1"/>
          </p:cNvSpPr>
          <p:nvPr>
            <p:ph type="ctrTitle" idx="4294967295"/>
          </p:nvPr>
        </p:nvSpPr>
        <p:spPr>
          <a:xfrm>
            <a:off x="415600" y="182567"/>
            <a:ext cx="11360800" cy="421600"/>
          </a:xfrm>
          <a:prstGeom prst="rect">
            <a:avLst/>
          </a:prstGeom>
          <a:noFill/>
          <a:ln>
            <a:noFill/>
          </a:ln>
        </p:spPr>
        <p:txBody>
          <a:bodyPr spcFirstLastPara="1" wrap="square" lIns="121900" tIns="121900" rIns="121900" bIns="121900" anchor="t" anchorCtr="0">
            <a:noAutofit/>
          </a:bodyPr>
          <a:lstStyle/>
          <a:p>
            <a:pPr marL="0" marR="0" lvl="0" indent="0" algn="l" rtl="0">
              <a:lnSpc>
                <a:spcPct val="90000"/>
              </a:lnSpc>
              <a:spcBef>
                <a:spcPts val="0"/>
              </a:spcBef>
              <a:spcAft>
                <a:spcPts val="0"/>
              </a:spcAft>
              <a:buClr>
                <a:schemeClr val="dk1"/>
              </a:buClr>
              <a:buSzPts val="4800"/>
              <a:buFont typeface="Calibri"/>
              <a:buNone/>
            </a:pPr>
            <a:endParaRPr sz="4800" b="0" i="0" u="none" strike="noStrike" cap="none">
              <a:solidFill>
                <a:srgbClr val="38761D"/>
              </a:solidFill>
              <a:latin typeface="Ubuntu"/>
              <a:ea typeface="Ubuntu"/>
              <a:cs typeface="Ubuntu"/>
              <a:sym typeface="Ubuntu"/>
            </a:endParaRPr>
          </a:p>
          <a:p>
            <a:pPr marL="0" marR="0" lvl="0" indent="0" algn="l" rtl="0">
              <a:lnSpc>
                <a:spcPct val="90000"/>
              </a:lnSpc>
              <a:spcBef>
                <a:spcPts val="0"/>
              </a:spcBef>
              <a:spcAft>
                <a:spcPts val="0"/>
              </a:spcAft>
              <a:buClr>
                <a:schemeClr val="dk1"/>
              </a:buClr>
              <a:buSzPts val="4800"/>
              <a:buFont typeface="Calibri"/>
              <a:buNone/>
            </a:pPr>
            <a:endParaRPr sz="4800" b="0" i="0" u="none" strike="noStrike" cap="none">
              <a:solidFill>
                <a:srgbClr val="38761D"/>
              </a:solidFill>
              <a:latin typeface="Ubuntu"/>
              <a:ea typeface="Ubuntu"/>
              <a:cs typeface="Ubuntu"/>
              <a:sym typeface="Ubuntu"/>
            </a:endParaRPr>
          </a:p>
          <a:p>
            <a:pPr marL="0" marR="0" lvl="0" indent="0" algn="l" rtl="0">
              <a:lnSpc>
                <a:spcPct val="90000"/>
              </a:lnSpc>
              <a:spcBef>
                <a:spcPts val="0"/>
              </a:spcBef>
              <a:spcAft>
                <a:spcPts val="0"/>
              </a:spcAft>
              <a:buClr>
                <a:schemeClr val="dk1"/>
              </a:buClr>
              <a:buSzPts val="4800"/>
              <a:buFont typeface="Calibri"/>
              <a:buNone/>
            </a:pPr>
            <a:endParaRPr sz="4800" b="0" i="0" u="none" strike="noStrike" cap="none">
              <a:solidFill>
                <a:srgbClr val="38761D"/>
              </a:solidFill>
              <a:latin typeface="Ubuntu"/>
              <a:ea typeface="Ubuntu"/>
              <a:cs typeface="Ubuntu"/>
              <a:sym typeface="Ubuntu"/>
            </a:endParaRPr>
          </a:p>
          <a:p>
            <a:pPr marL="0" marR="0" lvl="0" indent="0" algn="l" rtl="0">
              <a:lnSpc>
                <a:spcPct val="90000"/>
              </a:lnSpc>
              <a:spcBef>
                <a:spcPts val="0"/>
              </a:spcBef>
              <a:spcAft>
                <a:spcPts val="0"/>
              </a:spcAft>
              <a:buClr>
                <a:schemeClr val="dk1"/>
              </a:buClr>
              <a:buSzPts val="4800"/>
              <a:buFont typeface="Calibri"/>
              <a:buNone/>
            </a:pPr>
            <a:endParaRPr sz="4800" b="0" i="0" u="none" strike="noStrike" cap="none">
              <a:solidFill>
                <a:srgbClr val="38761D"/>
              </a:solidFill>
              <a:latin typeface="Ubuntu"/>
              <a:ea typeface="Ubuntu"/>
              <a:cs typeface="Ubuntu"/>
              <a:sym typeface="Ubuntu"/>
            </a:endParaRPr>
          </a:p>
          <a:p>
            <a:pPr marL="0" marR="0" lvl="0" indent="0" algn="l" rtl="0">
              <a:lnSpc>
                <a:spcPct val="90000"/>
              </a:lnSpc>
              <a:spcBef>
                <a:spcPts val="0"/>
              </a:spcBef>
              <a:spcAft>
                <a:spcPts val="0"/>
              </a:spcAft>
              <a:buClr>
                <a:schemeClr val="dk1"/>
              </a:buClr>
              <a:buSzPts val="4800"/>
              <a:buFont typeface="Calibri"/>
              <a:buNone/>
            </a:pPr>
            <a:endParaRPr sz="4800" b="0" i="0" u="none" strike="noStrike" cap="none">
              <a:solidFill>
                <a:srgbClr val="38761D"/>
              </a:solidFill>
              <a:latin typeface="Ubuntu"/>
              <a:ea typeface="Ubuntu"/>
              <a:cs typeface="Ubuntu"/>
              <a:sym typeface="Ubuntu"/>
            </a:endParaRPr>
          </a:p>
          <a:p>
            <a:pPr marL="0" marR="0" lvl="0" indent="0" algn="l" rtl="0">
              <a:lnSpc>
                <a:spcPct val="90000"/>
              </a:lnSpc>
              <a:spcBef>
                <a:spcPts val="0"/>
              </a:spcBef>
              <a:spcAft>
                <a:spcPts val="0"/>
              </a:spcAft>
              <a:buClr>
                <a:schemeClr val="dk1"/>
              </a:buClr>
              <a:buSzPts val="4800"/>
              <a:buFont typeface="Calibri"/>
              <a:buNone/>
            </a:pPr>
            <a:endParaRPr sz="4800" b="1" i="0" u="none" strike="noStrike" cap="none">
              <a:solidFill>
                <a:srgbClr val="38761D"/>
              </a:solidFill>
              <a:latin typeface="Ubuntu"/>
              <a:ea typeface="Ubuntu"/>
              <a:cs typeface="Ubuntu"/>
              <a:sym typeface="Ubuntu"/>
            </a:endParaRPr>
          </a:p>
          <a:p>
            <a:pPr marL="0" marR="0" lvl="0" indent="0" algn="l" rtl="0">
              <a:lnSpc>
                <a:spcPct val="90000"/>
              </a:lnSpc>
              <a:spcBef>
                <a:spcPts val="0"/>
              </a:spcBef>
              <a:spcAft>
                <a:spcPts val="0"/>
              </a:spcAft>
              <a:buClr>
                <a:schemeClr val="dk1"/>
              </a:buClr>
              <a:buSzPts val="4800"/>
              <a:buFont typeface="Calibri"/>
              <a:buNone/>
            </a:pPr>
            <a:endParaRPr sz="4800" b="1" i="0" u="none" strike="noStrike" cap="none">
              <a:solidFill>
                <a:srgbClr val="38761D"/>
              </a:solidFill>
              <a:latin typeface="Ubuntu"/>
              <a:ea typeface="Ubuntu"/>
              <a:cs typeface="Ubuntu"/>
              <a:sym typeface="Ubuntu"/>
            </a:endParaRPr>
          </a:p>
          <a:p>
            <a:pPr marL="0" marR="0" lvl="0" indent="0" algn="l" rtl="0">
              <a:lnSpc>
                <a:spcPct val="90000"/>
              </a:lnSpc>
              <a:spcBef>
                <a:spcPts val="0"/>
              </a:spcBef>
              <a:spcAft>
                <a:spcPts val="0"/>
              </a:spcAft>
              <a:buClr>
                <a:schemeClr val="dk1"/>
              </a:buClr>
              <a:buSzPts val="4800"/>
              <a:buFont typeface="Calibri"/>
              <a:buNone/>
            </a:pPr>
            <a:endParaRPr sz="4800" b="1" i="0" u="none" strike="noStrike" cap="none">
              <a:solidFill>
                <a:srgbClr val="38761D"/>
              </a:solidFill>
              <a:latin typeface="Ubuntu"/>
              <a:ea typeface="Ubuntu"/>
              <a:cs typeface="Ubuntu"/>
              <a:sym typeface="Ubuntu"/>
            </a:endParaRPr>
          </a:p>
          <a:p>
            <a:pPr marL="0" marR="0" lvl="0" indent="0" algn="l" rtl="0">
              <a:lnSpc>
                <a:spcPct val="90000"/>
              </a:lnSpc>
              <a:spcBef>
                <a:spcPts val="0"/>
              </a:spcBef>
              <a:spcAft>
                <a:spcPts val="0"/>
              </a:spcAft>
              <a:buClr>
                <a:schemeClr val="dk1"/>
              </a:buClr>
              <a:buSzPts val="4800"/>
              <a:buFont typeface="Calibri"/>
              <a:buNone/>
            </a:pPr>
            <a:endParaRPr sz="4800" b="1" i="0" u="none" strike="noStrike" cap="none">
              <a:solidFill>
                <a:srgbClr val="38761D"/>
              </a:solidFill>
              <a:latin typeface="Ubuntu"/>
              <a:ea typeface="Ubuntu"/>
              <a:cs typeface="Ubuntu"/>
              <a:sym typeface="Ubuntu"/>
            </a:endParaRPr>
          </a:p>
          <a:p>
            <a:pPr marL="0" marR="0" lvl="0" indent="0" algn="l" rtl="0">
              <a:lnSpc>
                <a:spcPct val="90000"/>
              </a:lnSpc>
              <a:spcBef>
                <a:spcPts val="0"/>
              </a:spcBef>
              <a:spcAft>
                <a:spcPts val="0"/>
              </a:spcAft>
              <a:buClr>
                <a:schemeClr val="dk1"/>
              </a:buClr>
              <a:buSzPts val="4800"/>
              <a:buFont typeface="Calibri"/>
              <a:buNone/>
            </a:pPr>
            <a:endParaRPr sz="4800" b="1" i="0" u="none" strike="noStrike" cap="none">
              <a:solidFill>
                <a:srgbClr val="38761D"/>
              </a:solidFill>
              <a:latin typeface="Ubuntu"/>
              <a:ea typeface="Ubuntu"/>
              <a:cs typeface="Ubuntu"/>
              <a:sym typeface="Ubuntu"/>
            </a:endParaRPr>
          </a:p>
          <a:p>
            <a:pPr marL="0" marR="0" lvl="0" indent="0" algn="l" rtl="0">
              <a:lnSpc>
                <a:spcPct val="90000"/>
              </a:lnSpc>
              <a:spcBef>
                <a:spcPts val="0"/>
              </a:spcBef>
              <a:spcAft>
                <a:spcPts val="0"/>
              </a:spcAft>
              <a:buClr>
                <a:schemeClr val="dk1"/>
              </a:buClr>
              <a:buSzPts val="4800"/>
              <a:buFont typeface="Calibri"/>
              <a:buNone/>
            </a:pPr>
            <a:endParaRPr sz="4800" b="1" i="0" u="none" strike="noStrike" cap="none">
              <a:solidFill>
                <a:srgbClr val="38761D"/>
              </a:solidFill>
              <a:latin typeface="Ubuntu"/>
              <a:ea typeface="Ubuntu"/>
              <a:cs typeface="Ubuntu"/>
              <a:sym typeface="Ubuntu"/>
            </a:endParaRPr>
          </a:p>
          <a:p>
            <a:pPr marL="0" marR="0" lvl="0" indent="0" algn="l" rtl="0">
              <a:lnSpc>
                <a:spcPct val="90000"/>
              </a:lnSpc>
              <a:spcBef>
                <a:spcPts val="0"/>
              </a:spcBef>
              <a:spcAft>
                <a:spcPts val="0"/>
              </a:spcAft>
              <a:buClr>
                <a:schemeClr val="dk1"/>
              </a:buClr>
              <a:buSzPts val="4800"/>
              <a:buFont typeface="Calibri"/>
              <a:buNone/>
            </a:pPr>
            <a:endParaRPr sz="4800" b="1" i="0" u="none" strike="noStrike" cap="none">
              <a:solidFill>
                <a:srgbClr val="38761D"/>
              </a:solidFill>
              <a:latin typeface="Ubuntu"/>
              <a:ea typeface="Ubuntu"/>
              <a:cs typeface="Ubuntu"/>
              <a:sym typeface="Ubuntu"/>
            </a:endParaRPr>
          </a:p>
          <a:p>
            <a:pPr marL="0" marR="0" lvl="0" indent="0" algn="l" rtl="0">
              <a:lnSpc>
                <a:spcPct val="90000"/>
              </a:lnSpc>
              <a:spcBef>
                <a:spcPts val="0"/>
              </a:spcBef>
              <a:spcAft>
                <a:spcPts val="0"/>
              </a:spcAft>
              <a:buClr>
                <a:schemeClr val="dk1"/>
              </a:buClr>
              <a:buSzPts val="4800"/>
              <a:buFont typeface="Calibri"/>
              <a:buNone/>
            </a:pPr>
            <a:endParaRPr sz="4800" b="1" i="0" u="none" strike="noStrike" cap="none">
              <a:solidFill>
                <a:srgbClr val="38761D"/>
              </a:solidFill>
              <a:latin typeface="Ubuntu"/>
              <a:ea typeface="Ubuntu"/>
              <a:cs typeface="Ubuntu"/>
              <a:sym typeface="Ubuntu"/>
            </a:endParaRPr>
          </a:p>
          <a:p>
            <a:pPr marL="0" marR="0" lvl="0" indent="0" algn="l" rtl="0">
              <a:lnSpc>
                <a:spcPct val="90000"/>
              </a:lnSpc>
              <a:spcBef>
                <a:spcPts val="0"/>
              </a:spcBef>
              <a:spcAft>
                <a:spcPts val="0"/>
              </a:spcAft>
              <a:buClr>
                <a:schemeClr val="dk1"/>
              </a:buClr>
              <a:buSzPts val="4800"/>
              <a:buFont typeface="Calibri"/>
              <a:buNone/>
            </a:pPr>
            <a:endParaRPr sz="4800" b="1" i="0" u="none" strike="noStrike" cap="none">
              <a:solidFill>
                <a:srgbClr val="38761D"/>
              </a:solidFill>
              <a:latin typeface="Ubuntu"/>
              <a:ea typeface="Ubuntu"/>
              <a:cs typeface="Ubuntu"/>
              <a:sym typeface="Ubuntu"/>
            </a:endParaRPr>
          </a:p>
          <a:p>
            <a:pPr marL="0" marR="0" lvl="0" indent="0" algn="l" rtl="0">
              <a:lnSpc>
                <a:spcPct val="90000"/>
              </a:lnSpc>
              <a:spcBef>
                <a:spcPts val="0"/>
              </a:spcBef>
              <a:spcAft>
                <a:spcPts val="0"/>
              </a:spcAft>
              <a:buClr>
                <a:schemeClr val="dk1"/>
              </a:buClr>
              <a:buSzPts val="4000"/>
              <a:buFont typeface="Calibri"/>
              <a:buNone/>
            </a:pPr>
            <a:endParaRPr sz="4000" b="0" i="0" u="none" strike="noStrike" cap="none">
              <a:solidFill>
                <a:schemeClr val="dk1"/>
              </a:solidFill>
              <a:latin typeface="Ubuntu"/>
              <a:ea typeface="Ubuntu"/>
              <a:cs typeface="Ubuntu"/>
              <a:sym typeface="Ubuntu"/>
            </a:endParaRPr>
          </a:p>
        </p:txBody>
      </p:sp>
      <p:sp>
        <p:nvSpPr>
          <p:cNvPr id="334" name="Google Shape;334;p24"/>
          <p:cNvSpPr txBox="1"/>
          <p:nvPr/>
        </p:nvSpPr>
        <p:spPr>
          <a:xfrm>
            <a:off x="500567" y="399733"/>
            <a:ext cx="11007600" cy="18384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endParaRPr sz="2400" b="1">
              <a:solidFill>
                <a:srgbClr val="38761D"/>
              </a:solidFill>
              <a:latin typeface="Ubuntu"/>
              <a:ea typeface="Ubuntu"/>
              <a:cs typeface="Ubuntu"/>
              <a:sym typeface="Ubuntu"/>
            </a:endParaRPr>
          </a:p>
        </p:txBody>
      </p:sp>
      <p:sp>
        <p:nvSpPr>
          <p:cNvPr id="335" name="Google Shape;335;p24"/>
          <p:cNvSpPr txBox="1"/>
          <p:nvPr/>
        </p:nvSpPr>
        <p:spPr>
          <a:xfrm>
            <a:off x="0" y="6200400"/>
            <a:ext cx="2536400" cy="5988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endParaRPr sz="1333" i="1">
              <a:solidFill>
                <a:srgbClr val="38761D"/>
              </a:solidFill>
              <a:latin typeface="Ubuntu"/>
              <a:ea typeface="Ubuntu"/>
              <a:cs typeface="Ubuntu"/>
              <a:sym typeface="Ubuntu"/>
            </a:endParaRPr>
          </a:p>
        </p:txBody>
      </p:sp>
      <p:sp>
        <p:nvSpPr>
          <p:cNvPr id="336" name="Google Shape;336;p24"/>
          <p:cNvSpPr txBox="1"/>
          <p:nvPr/>
        </p:nvSpPr>
        <p:spPr>
          <a:xfrm>
            <a:off x="2066900" y="340533"/>
            <a:ext cx="8396400" cy="1956800"/>
          </a:xfrm>
          <a:prstGeom prst="rect">
            <a:avLst/>
          </a:prstGeom>
          <a:noFill/>
          <a:ln>
            <a:noFill/>
          </a:ln>
        </p:spPr>
        <p:txBody>
          <a:bodyPr spcFirstLastPara="1" wrap="square" lIns="121900" tIns="121900" rIns="121900" bIns="121900" anchor="t" anchorCtr="0">
            <a:noAutofit/>
          </a:bodyPr>
          <a:lstStyle/>
          <a:p>
            <a:pPr marL="0" marR="0" lvl="0" indent="0" algn="ctr" rtl="0">
              <a:spcBef>
                <a:spcPts val="0"/>
              </a:spcBef>
              <a:spcAft>
                <a:spcPts val="0"/>
              </a:spcAft>
              <a:buNone/>
            </a:pPr>
            <a:r>
              <a:rPr lang="en-GB" sz="4000" b="1" dirty="0">
                <a:solidFill>
                  <a:srgbClr val="38761D"/>
                </a:solidFill>
                <a:latin typeface="Ubuntu"/>
                <a:ea typeface="Ubuntu"/>
                <a:cs typeface="Ubuntu"/>
                <a:sym typeface="Ubuntu"/>
              </a:rPr>
              <a:t>Thought Process/Logic</a:t>
            </a:r>
            <a:endParaRPr dirty="0"/>
          </a:p>
          <a:p>
            <a:pPr marL="0" marR="0" lvl="0" indent="0" algn="ctr" rtl="0">
              <a:spcBef>
                <a:spcPts val="0"/>
              </a:spcBef>
              <a:spcAft>
                <a:spcPts val="0"/>
              </a:spcAft>
              <a:buNone/>
            </a:pPr>
            <a:r>
              <a:rPr lang="en-GB" sz="4000" b="1" dirty="0">
                <a:solidFill>
                  <a:srgbClr val="38761D"/>
                </a:solidFill>
                <a:latin typeface="Ubuntu"/>
                <a:ea typeface="Ubuntu"/>
                <a:cs typeface="Ubuntu"/>
                <a:sym typeface="Ubuntu"/>
              </a:rPr>
              <a:t>One “Contains” The Other</a:t>
            </a:r>
            <a:endParaRPr dirty="0"/>
          </a:p>
        </p:txBody>
      </p:sp>
      <p:sp>
        <p:nvSpPr>
          <p:cNvPr id="338" name="Google Shape;338;p24"/>
          <p:cNvSpPr txBox="1"/>
          <p:nvPr/>
        </p:nvSpPr>
        <p:spPr>
          <a:xfrm>
            <a:off x="4341867" y="3419955"/>
            <a:ext cx="3722400" cy="913600"/>
          </a:xfrm>
          <a:prstGeom prst="rect">
            <a:avLst/>
          </a:prstGeom>
          <a:noFill/>
          <a:ln>
            <a:noFill/>
          </a:ln>
        </p:spPr>
        <p:txBody>
          <a:bodyPr spcFirstLastPara="1" wrap="square" lIns="121900" tIns="121900" rIns="121900" bIns="121900" anchor="t" anchorCtr="0">
            <a:noAutofit/>
          </a:bodyPr>
          <a:lstStyle/>
          <a:p>
            <a:pPr marL="0" marR="0" lvl="0" indent="0" algn="ctr" rtl="0">
              <a:spcBef>
                <a:spcPts val="0"/>
              </a:spcBef>
              <a:spcAft>
                <a:spcPts val="0"/>
              </a:spcAft>
              <a:buNone/>
            </a:pPr>
            <a:r>
              <a:rPr lang="en-GB" sz="3200" b="1" dirty="0">
                <a:solidFill>
                  <a:schemeClr val="dk1"/>
                </a:solidFill>
                <a:latin typeface="Ubuntu"/>
                <a:ea typeface="Ubuntu"/>
                <a:cs typeface="Ubuntu"/>
                <a:sym typeface="Ubuntu"/>
              </a:rPr>
              <a:t>linear</a:t>
            </a:r>
            <a:endParaRPr dirty="0"/>
          </a:p>
        </p:txBody>
      </p:sp>
      <p:sp>
        <p:nvSpPr>
          <p:cNvPr id="339" name="Google Shape;339;p24"/>
          <p:cNvSpPr txBox="1"/>
          <p:nvPr/>
        </p:nvSpPr>
        <p:spPr>
          <a:xfrm>
            <a:off x="3866267" y="1986550"/>
            <a:ext cx="4673600" cy="798400"/>
          </a:xfrm>
          <a:prstGeom prst="rect">
            <a:avLst/>
          </a:prstGeom>
          <a:noFill/>
          <a:ln>
            <a:noFill/>
          </a:ln>
        </p:spPr>
        <p:txBody>
          <a:bodyPr spcFirstLastPara="1" wrap="square" lIns="121900" tIns="121900" rIns="121900" bIns="121900" anchor="t" anchorCtr="0">
            <a:noAutofit/>
          </a:bodyPr>
          <a:lstStyle/>
          <a:p>
            <a:pPr marL="0" marR="0" lvl="0" indent="0" algn="ctr" rtl="0">
              <a:spcBef>
                <a:spcPts val="0"/>
              </a:spcBef>
              <a:spcAft>
                <a:spcPts val="0"/>
              </a:spcAft>
              <a:buNone/>
            </a:pPr>
            <a:r>
              <a:rPr lang="en-GB" sz="3200" b="1" dirty="0">
                <a:solidFill>
                  <a:schemeClr val="dk1"/>
                </a:solidFill>
                <a:latin typeface="Ubuntu"/>
                <a:ea typeface="Ubuntu"/>
                <a:cs typeface="Ubuntu"/>
                <a:sym typeface="Ubuntu"/>
              </a:rPr>
              <a:t>diffuse</a:t>
            </a:r>
            <a:endParaRPr dirty="0"/>
          </a:p>
        </p:txBody>
      </p:sp>
      <p:sp>
        <p:nvSpPr>
          <p:cNvPr id="342" name="Google Shape;342;p24"/>
          <p:cNvSpPr txBox="1"/>
          <p:nvPr/>
        </p:nvSpPr>
        <p:spPr>
          <a:xfrm>
            <a:off x="352500" y="1861300"/>
            <a:ext cx="3428800" cy="4946800"/>
          </a:xfrm>
          <a:prstGeom prst="rect">
            <a:avLst/>
          </a:prstGeom>
          <a:noFill/>
          <a:ln>
            <a:noFill/>
          </a:ln>
        </p:spPr>
        <p:txBody>
          <a:bodyPr spcFirstLastPara="1" wrap="square" lIns="121900" tIns="121900" rIns="121900" bIns="121900" anchor="t" anchorCtr="0">
            <a:noAutofit/>
          </a:bodyPr>
          <a:lstStyle/>
          <a:p>
            <a:pPr marL="0" marR="0" lvl="0" indent="0" algn="ctr" rtl="0">
              <a:spcBef>
                <a:spcPts val="0"/>
              </a:spcBef>
              <a:spcAft>
                <a:spcPts val="0"/>
              </a:spcAft>
              <a:buNone/>
            </a:pPr>
            <a:endParaRPr sz="2400" b="1">
              <a:solidFill>
                <a:schemeClr val="dk1"/>
              </a:solidFill>
              <a:latin typeface="Calibri"/>
              <a:ea typeface="Calibri"/>
              <a:cs typeface="Calibri"/>
              <a:sym typeface="Calibri"/>
            </a:endParaRPr>
          </a:p>
          <a:p>
            <a:pPr marL="0" marR="0" lvl="0" indent="0" algn="ctr" rtl="0">
              <a:spcBef>
                <a:spcPts val="0"/>
              </a:spcBef>
              <a:spcAft>
                <a:spcPts val="0"/>
              </a:spcAft>
              <a:buNone/>
            </a:pPr>
            <a:endParaRPr sz="2400" b="1">
              <a:solidFill>
                <a:schemeClr val="dk1"/>
              </a:solidFill>
              <a:latin typeface="Calibri"/>
              <a:ea typeface="Calibri"/>
              <a:cs typeface="Calibri"/>
              <a:sym typeface="Calibri"/>
            </a:endParaRPr>
          </a:p>
          <a:p>
            <a:pPr marL="0" marR="0" lvl="0" indent="0" algn="l" rtl="0">
              <a:spcBef>
                <a:spcPts val="0"/>
              </a:spcBef>
              <a:spcAft>
                <a:spcPts val="0"/>
              </a:spcAft>
              <a:buNone/>
            </a:pPr>
            <a:endParaRPr sz="1333" b="1">
              <a:solidFill>
                <a:schemeClr val="dk1"/>
              </a:solidFill>
              <a:latin typeface="Calibri"/>
              <a:ea typeface="Calibri"/>
              <a:cs typeface="Calibri"/>
              <a:sym typeface="Calibri"/>
            </a:endParaRPr>
          </a:p>
          <a:p>
            <a:pPr marL="0" marR="0" lvl="0" indent="0" algn="ctr" rtl="0">
              <a:spcBef>
                <a:spcPts val="0"/>
              </a:spcBef>
              <a:spcAft>
                <a:spcPts val="0"/>
              </a:spcAft>
              <a:buNone/>
            </a:pPr>
            <a:endParaRPr sz="2400" b="1">
              <a:solidFill>
                <a:schemeClr val="dk1"/>
              </a:solidFill>
              <a:latin typeface="Calibri"/>
              <a:ea typeface="Calibri"/>
              <a:cs typeface="Calibri"/>
              <a:sym typeface="Calibri"/>
            </a:endParaRPr>
          </a:p>
        </p:txBody>
      </p:sp>
      <p:sp>
        <p:nvSpPr>
          <p:cNvPr id="343" name="Google Shape;343;p24"/>
          <p:cNvSpPr txBox="1"/>
          <p:nvPr/>
        </p:nvSpPr>
        <p:spPr>
          <a:xfrm>
            <a:off x="8029174" y="1986550"/>
            <a:ext cx="3998800" cy="5046800"/>
          </a:xfrm>
          <a:prstGeom prst="rect">
            <a:avLst/>
          </a:prstGeom>
          <a:noFill/>
          <a:ln>
            <a:noFill/>
          </a:ln>
        </p:spPr>
        <p:txBody>
          <a:bodyPr spcFirstLastPara="1" wrap="square" lIns="121900" tIns="121900" rIns="121900" bIns="121900" anchor="t" anchorCtr="0">
            <a:noAutofit/>
          </a:bodyPr>
          <a:lstStyle/>
          <a:p>
            <a:pPr marL="0" marR="0" lvl="0" indent="0" algn="ctr" rtl="0">
              <a:spcBef>
                <a:spcPts val="0"/>
              </a:spcBef>
              <a:spcAft>
                <a:spcPts val="0"/>
              </a:spcAft>
              <a:buNone/>
            </a:pPr>
            <a:endParaRPr sz="2400" b="1">
              <a:solidFill>
                <a:schemeClr val="dk1"/>
              </a:solidFill>
              <a:latin typeface="Calibri"/>
              <a:ea typeface="Calibri"/>
              <a:cs typeface="Calibri"/>
              <a:sym typeface="Calibri"/>
            </a:endParaRPr>
          </a:p>
        </p:txBody>
      </p:sp>
      <p:sp>
        <p:nvSpPr>
          <p:cNvPr id="344" name="Google Shape;344;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2" name="Picture 1">
            <a:extLst>
              <a:ext uri="{FF2B5EF4-FFF2-40B4-BE49-F238E27FC236}">
                <a16:creationId xmlns:a16="http://schemas.microsoft.com/office/drawing/2014/main" id="{182BA9E6-4262-0351-F4EB-E5199A855A0E}"/>
              </a:ext>
            </a:extLst>
          </p:cNvPr>
          <p:cNvPicPr>
            <a:picLocks noChangeAspect="1"/>
          </p:cNvPicPr>
          <p:nvPr/>
        </p:nvPicPr>
        <p:blipFill>
          <a:blip r:embed="rId3"/>
          <a:stretch>
            <a:fillRect/>
          </a:stretch>
        </p:blipFill>
        <p:spPr>
          <a:xfrm>
            <a:off x="2231136" y="555335"/>
            <a:ext cx="7275153" cy="7156281"/>
          </a:xfrm>
          <a:prstGeom prst="rect">
            <a:avLst/>
          </a:prstGeom>
        </p:spPr>
      </p:pic>
      <p:sp>
        <p:nvSpPr>
          <p:cNvPr id="365" name="Google Shape;365;p26"/>
          <p:cNvSpPr txBox="1">
            <a:spLocks noGrp="1"/>
          </p:cNvSpPr>
          <p:nvPr>
            <p:ph type="ctrTitle" idx="4294967295"/>
          </p:nvPr>
        </p:nvSpPr>
        <p:spPr>
          <a:xfrm>
            <a:off x="415600" y="182567"/>
            <a:ext cx="11360800" cy="421600"/>
          </a:xfrm>
          <a:prstGeom prst="rect">
            <a:avLst/>
          </a:prstGeom>
          <a:noFill/>
          <a:ln>
            <a:noFill/>
          </a:ln>
        </p:spPr>
        <p:txBody>
          <a:bodyPr spcFirstLastPara="1" wrap="square" lIns="121900" tIns="121900" rIns="121900" bIns="121900" anchor="t" anchorCtr="0">
            <a:noAutofit/>
          </a:bodyPr>
          <a:lstStyle/>
          <a:p>
            <a:pPr marL="0" marR="0" lvl="0" indent="0" algn="l" rtl="0">
              <a:lnSpc>
                <a:spcPct val="90000"/>
              </a:lnSpc>
              <a:spcBef>
                <a:spcPts val="0"/>
              </a:spcBef>
              <a:spcAft>
                <a:spcPts val="0"/>
              </a:spcAft>
              <a:buClr>
                <a:schemeClr val="dk1"/>
              </a:buClr>
              <a:buSzPts val="4800"/>
              <a:buFont typeface="Calibri"/>
              <a:buNone/>
            </a:pPr>
            <a:endParaRPr sz="4800" b="0" i="0" u="none" strike="noStrike" cap="none">
              <a:solidFill>
                <a:srgbClr val="38761D"/>
              </a:solidFill>
              <a:latin typeface="Ubuntu"/>
              <a:ea typeface="Ubuntu"/>
              <a:cs typeface="Ubuntu"/>
              <a:sym typeface="Ubuntu"/>
            </a:endParaRPr>
          </a:p>
          <a:p>
            <a:pPr marL="0" marR="0" lvl="0" indent="0" algn="l" rtl="0">
              <a:lnSpc>
                <a:spcPct val="90000"/>
              </a:lnSpc>
              <a:spcBef>
                <a:spcPts val="0"/>
              </a:spcBef>
              <a:spcAft>
                <a:spcPts val="0"/>
              </a:spcAft>
              <a:buClr>
                <a:schemeClr val="dk1"/>
              </a:buClr>
              <a:buSzPts val="4800"/>
              <a:buFont typeface="Calibri"/>
              <a:buNone/>
            </a:pPr>
            <a:endParaRPr sz="4800" b="0" i="0" u="none" strike="noStrike" cap="none">
              <a:solidFill>
                <a:srgbClr val="38761D"/>
              </a:solidFill>
              <a:latin typeface="Ubuntu"/>
              <a:ea typeface="Ubuntu"/>
              <a:cs typeface="Ubuntu"/>
              <a:sym typeface="Ubuntu"/>
            </a:endParaRPr>
          </a:p>
          <a:p>
            <a:pPr marL="0" marR="0" lvl="0" indent="0" algn="l" rtl="0">
              <a:lnSpc>
                <a:spcPct val="90000"/>
              </a:lnSpc>
              <a:spcBef>
                <a:spcPts val="0"/>
              </a:spcBef>
              <a:spcAft>
                <a:spcPts val="0"/>
              </a:spcAft>
              <a:buClr>
                <a:schemeClr val="dk1"/>
              </a:buClr>
              <a:buSzPts val="4800"/>
              <a:buFont typeface="Calibri"/>
              <a:buNone/>
            </a:pPr>
            <a:endParaRPr sz="4800" b="0" i="0" u="none" strike="noStrike" cap="none">
              <a:solidFill>
                <a:srgbClr val="38761D"/>
              </a:solidFill>
              <a:latin typeface="Ubuntu"/>
              <a:ea typeface="Ubuntu"/>
              <a:cs typeface="Ubuntu"/>
              <a:sym typeface="Ubuntu"/>
            </a:endParaRPr>
          </a:p>
          <a:p>
            <a:pPr marL="0" marR="0" lvl="0" indent="0" algn="l" rtl="0">
              <a:lnSpc>
                <a:spcPct val="90000"/>
              </a:lnSpc>
              <a:spcBef>
                <a:spcPts val="0"/>
              </a:spcBef>
              <a:spcAft>
                <a:spcPts val="0"/>
              </a:spcAft>
              <a:buClr>
                <a:schemeClr val="dk1"/>
              </a:buClr>
              <a:buSzPts val="4800"/>
              <a:buFont typeface="Calibri"/>
              <a:buNone/>
            </a:pPr>
            <a:endParaRPr sz="4800" b="0" i="0" u="none" strike="noStrike" cap="none">
              <a:solidFill>
                <a:srgbClr val="38761D"/>
              </a:solidFill>
              <a:latin typeface="Ubuntu"/>
              <a:ea typeface="Ubuntu"/>
              <a:cs typeface="Ubuntu"/>
              <a:sym typeface="Ubuntu"/>
            </a:endParaRPr>
          </a:p>
          <a:p>
            <a:pPr marL="0" marR="0" lvl="0" indent="0" algn="l" rtl="0">
              <a:lnSpc>
                <a:spcPct val="90000"/>
              </a:lnSpc>
              <a:spcBef>
                <a:spcPts val="0"/>
              </a:spcBef>
              <a:spcAft>
                <a:spcPts val="0"/>
              </a:spcAft>
              <a:buClr>
                <a:schemeClr val="dk1"/>
              </a:buClr>
              <a:buSzPts val="4800"/>
              <a:buFont typeface="Calibri"/>
              <a:buNone/>
            </a:pPr>
            <a:endParaRPr sz="4800" b="0" i="0" u="none" strike="noStrike" cap="none">
              <a:solidFill>
                <a:srgbClr val="38761D"/>
              </a:solidFill>
              <a:latin typeface="Ubuntu"/>
              <a:ea typeface="Ubuntu"/>
              <a:cs typeface="Ubuntu"/>
              <a:sym typeface="Ubuntu"/>
            </a:endParaRPr>
          </a:p>
          <a:p>
            <a:pPr marL="0" marR="0" lvl="0" indent="0" algn="l" rtl="0">
              <a:lnSpc>
                <a:spcPct val="90000"/>
              </a:lnSpc>
              <a:spcBef>
                <a:spcPts val="0"/>
              </a:spcBef>
              <a:spcAft>
                <a:spcPts val="0"/>
              </a:spcAft>
              <a:buClr>
                <a:schemeClr val="dk1"/>
              </a:buClr>
              <a:buSzPts val="4800"/>
              <a:buFont typeface="Calibri"/>
              <a:buNone/>
            </a:pPr>
            <a:endParaRPr sz="4800" b="1" i="0" u="none" strike="noStrike" cap="none">
              <a:solidFill>
                <a:srgbClr val="38761D"/>
              </a:solidFill>
              <a:latin typeface="Ubuntu"/>
              <a:ea typeface="Ubuntu"/>
              <a:cs typeface="Ubuntu"/>
              <a:sym typeface="Ubuntu"/>
            </a:endParaRPr>
          </a:p>
          <a:p>
            <a:pPr marL="0" marR="0" lvl="0" indent="0" algn="l" rtl="0">
              <a:lnSpc>
                <a:spcPct val="90000"/>
              </a:lnSpc>
              <a:spcBef>
                <a:spcPts val="0"/>
              </a:spcBef>
              <a:spcAft>
                <a:spcPts val="0"/>
              </a:spcAft>
              <a:buClr>
                <a:schemeClr val="dk1"/>
              </a:buClr>
              <a:buSzPts val="4800"/>
              <a:buFont typeface="Calibri"/>
              <a:buNone/>
            </a:pPr>
            <a:endParaRPr sz="4800" b="1" i="0" u="none" strike="noStrike" cap="none">
              <a:solidFill>
                <a:srgbClr val="38761D"/>
              </a:solidFill>
              <a:latin typeface="Ubuntu"/>
              <a:ea typeface="Ubuntu"/>
              <a:cs typeface="Ubuntu"/>
              <a:sym typeface="Ubuntu"/>
            </a:endParaRPr>
          </a:p>
          <a:p>
            <a:pPr marL="0" marR="0" lvl="0" indent="0" algn="l" rtl="0">
              <a:lnSpc>
                <a:spcPct val="90000"/>
              </a:lnSpc>
              <a:spcBef>
                <a:spcPts val="0"/>
              </a:spcBef>
              <a:spcAft>
                <a:spcPts val="0"/>
              </a:spcAft>
              <a:buClr>
                <a:schemeClr val="dk1"/>
              </a:buClr>
              <a:buSzPts val="4800"/>
              <a:buFont typeface="Calibri"/>
              <a:buNone/>
            </a:pPr>
            <a:endParaRPr sz="4800" b="1" i="0" u="none" strike="noStrike" cap="none">
              <a:solidFill>
                <a:srgbClr val="38761D"/>
              </a:solidFill>
              <a:latin typeface="Ubuntu"/>
              <a:ea typeface="Ubuntu"/>
              <a:cs typeface="Ubuntu"/>
              <a:sym typeface="Ubuntu"/>
            </a:endParaRPr>
          </a:p>
          <a:p>
            <a:pPr marL="0" marR="0" lvl="0" indent="0" algn="l" rtl="0">
              <a:lnSpc>
                <a:spcPct val="90000"/>
              </a:lnSpc>
              <a:spcBef>
                <a:spcPts val="0"/>
              </a:spcBef>
              <a:spcAft>
                <a:spcPts val="0"/>
              </a:spcAft>
              <a:buClr>
                <a:schemeClr val="dk1"/>
              </a:buClr>
              <a:buSzPts val="4800"/>
              <a:buFont typeface="Calibri"/>
              <a:buNone/>
            </a:pPr>
            <a:endParaRPr sz="4800" b="1" i="0" u="none" strike="noStrike" cap="none">
              <a:solidFill>
                <a:srgbClr val="38761D"/>
              </a:solidFill>
              <a:latin typeface="Ubuntu"/>
              <a:ea typeface="Ubuntu"/>
              <a:cs typeface="Ubuntu"/>
              <a:sym typeface="Ubuntu"/>
            </a:endParaRPr>
          </a:p>
          <a:p>
            <a:pPr marL="0" marR="0" lvl="0" indent="0" algn="l" rtl="0">
              <a:lnSpc>
                <a:spcPct val="90000"/>
              </a:lnSpc>
              <a:spcBef>
                <a:spcPts val="0"/>
              </a:spcBef>
              <a:spcAft>
                <a:spcPts val="0"/>
              </a:spcAft>
              <a:buClr>
                <a:schemeClr val="dk1"/>
              </a:buClr>
              <a:buSzPts val="4800"/>
              <a:buFont typeface="Calibri"/>
              <a:buNone/>
            </a:pPr>
            <a:endParaRPr sz="4800" b="1" i="0" u="none" strike="noStrike" cap="none">
              <a:solidFill>
                <a:srgbClr val="38761D"/>
              </a:solidFill>
              <a:latin typeface="Ubuntu"/>
              <a:ea typeface="Ubuntu"/>
              <a:cs typeface="Ubuntu"/>
              <a:sym typeface="Ubuntu"/>
            </a:endParaRPr>
          </a:p>
          <a:p>
            <a:pPr marL="0" marR="0" lvl="0" indent="0" algn="l" rtl="0">
              <a:lnSpc>
                <a:spcPct val="90000"/>
              </a:lnSpc>
              <a:spcBef>
                <a:spcPts val="0"/>
              </a:spcBef>
              <a:spcAft>
                <a:spcPts val="0"/>
              </a:spcAft>
              <a:buClr>
                <a:schemeClr val="dk1"/>
              </a:buClr>
              <a:buSzPts val="4800"/>
              <a:buFont typeface="Calibri"/>
              <a:buNone/>
            </a:pPr>
            <a:endParaRPr sz="4800" b="1" i="0" u="none" strike="noStrike" cap="none">
              <a:solidFill>
                <a:srgbClr val="38761D"/>
              </a:solidFill>
              <a:latin typeface="Ubuntu"/>
              <a:ea typeface="Ubuntu"/>
              <a:cs typeface="Ubuntu"/>
              <a:sym typeface="Ubuntu"/>
            </a:endParaRPr>
          </a:p>
          <a:p>
            <a:pPr marL="0" marR="0" lvl="0" indent="0" algn="l" rtl="0">
              <a:lnSpc>
                <a:spcPct val="90000"/>
              </a:lnSpc>
              <a:spcBef>
                <a:spcPts val="0"/>
              </a:spcBef>
              <a:spcAft>
                <a:spcPts val="0"/>
              </a:spcAft>
              <a:buClr>
                <a:schemeClr val="dk1"/>
              </a:buClr>
              <a:buSzPts val="4800"/>
              <a:buFont typeface="Calibri"/>
              <a:buNone/>
            </a:pPr>
            <a:endParaRPr sz="4800" b="1" i="0" u="none" strike="noStrike" cap="none">
              <a:solidFill>
                <a:srgbClr val="38761D"/>
              </a:solidFill>
              <a:latin typeface="Ubuntu"/>
              <a:ea typeface="Ubuntu"/>
              <a:cs typeface="Ubuntu"/>
              <a:sym typeface="Ubuntu"/>
            </a:endParaRPr>
          </a:p>
          <a:p>
            <a:pPr marL="0" marR="0" lvl="0" indent="0" algn="l" rtl="0">
              <a:lnSpc>
                <a:spcPct val="90000"/>
              </a:lnSpc>
              <a:spcBef>
                <a:spcPts val="0"/>
              </a:spcBef>
              <a:spcAft>
                <a:spcPts val="0"/>
              </a:spcAft>
              <a:buClr>
                <a:schemeClr val="dk1"/>
              </a:buClr>
              <a:buSzPts val="4800"/>
              <a:buFont typeface="Calibri"/>
              <a:buNone/>
            </a:pPr>
            <a:endParaRPr sz="4800" b="1" i="0" u="none" strike="noStrike" cap="none">
              <a:solidFill>
                <a:srgbClr val="38761D"/>
              </a:solidFill>
              <a:latin typeface="Ubuntu"/>
              <a:ea typeface="Ubuntu"/>
              <a:cs typeface="Ubuntu"/>
              <a:sym typeface="Ubuntu"/>
            </a:endParaRPr>
          </a:p>
          <a:p>
            <a:pPr marL="0" marR="0" lvl="0" indent="0" algn="l" rtl="0">
              <a:lnSpc>
                <a:spcPct val="90000"/>
              </a:lnSpc>
              <a:spcBef>
                <a:spcPts val="0"/>
              </a:spcBef>
              <a:spcAft>
                <a:spcPts val="0"/>
              </a:spcAft>
              <a:buClr>
                <a:schemeClr val="dk1"/>
              </a:buClr>
              <a:buSzPts val="4800"/>
              <a:buFont typeface="Calibri"/>
              <a:buNone/>
            </a:pPr>
            <a:endParaRPr sz="4800" b="1" i="0" u="none" strike="noStrike" cap="none">
              <a:solidFill>
                <a:srgbClr val="38761D"/>
              </a:solidFill>
              <a:latin typeface="Ubuntu"/>
              <a:ea typeface="Ubuntu"/>
              <a:cs typeface="Ubuntu"/>
              <a:sym typeface="Ubuntu"/>
            </a:endParaRPr>
          </a:p>
          <a:p>
            <a:pPr marL="0" marR="0" lvl="0" indent="0" algn="l" rtl="0">
              <a:lnSpc>
                <a:spcPct val="90000"/>
              </a:lnSpc>
              <a:spcBef>
                <a:spcPts val="0"/>
              </a:spcBef>
              <a:spcAft>
                <a:spcPts val="0"/>
              </a:spcAft>
              <a:buClr>
                <a:schemeClr val="dk1"/>
              </a:buClr>
              <a:buSzPts val="4000"/>
              <a:buFont typeface="Calibri"/>
              <a:buNone/>
            </a:pPr>
            <a:endParaRPr sz="4000" b="0" i="0" u="none" strike="noStrike" cap="none">
              <a:solidFill>
                <a:schemeClr val="dk1"/>
              </a:solidFill>
              <a:latin typeface="Ubuntu"/>
              <a:ea typeface="Ubuntu"/>
              <a:cs typeface="Ubuntu"/>
              <a:sym typeface="Ubuntu"/>
            </a:endParaRPr>
          </a:p>
        </p:txBody>
      </p:sp>
      <p:sp>
        <p:nvSpPr>
          <p:cNvPr id="366" name="Google Shape;366;p26"/>
          <p:cNvSpPr txBox="1"/>
          <p:nvPr/>
        </p:nvSpPr>
        <p:spPr>
          <a:xfrm>
            <a:off x="592200" y="662867"/>
            <a:ext cx="11007600" cy="18384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endParaRPr sz="2400" b="1">
              <a:solidFill>
                <a:srgbClr val="38761D"/>
              </a:solidFill>
              <a:latin typeface="Ubuntu"/>
              <a:ea typeface="Ubuntu"/>
              <a:cs typeface="Ubuntu"/>
              <a:sym typeface="Ubuntu"/>
            </a:endParaRPr>
          </a:p>
        </p:txBody>
      </p:sp>
      <p:sp>
        <p:nvSpPr>
          <p:cNvPr id="367" name="Google Shape;367;p26"/>
          <p:cNvSpPr txBox="1"/>
          <p:nvPr/>
        </p:nvSpPr>
        <p:spPr>
          <a:xfrm>
            <a:off x="0" y="6200400"/>
            <a:ext cx="2536400" cy="5988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endParaRPr sz="1333" i="1">
              <a:solidFill>
                <a:srgbClr val="38761D"/>
              </a:solidFill>
              <a:latin typeface="Ubuntu"/>
              <a:ea typeface="Ubuntu"/>
              <a:cs typeface="Ubuntu"/>
              <a:sym typeface="Ubuntu"/>
            </a:endParaRPr>
          </a:p>
        </p:txBody>
      </p:sp>
      <p:sp>
        <p:nvSpPr>
          <p:cNvPr id="368" name="Google Shape;368;p26"/>
          <p:cNvSpPr txBox="1"/>
          <p:nvPr/>
        </p:nvSpPr>
        <p:spPr>
          <a:xfrm>
            <a:off x="759020" y="-37476"/>
            <a:ext cx="10267406" cy="1956800"/>
          </a:xfrm>
          <a:prstGeom prst="rect">
            <a:avLst/>
          </a:prstGeom>
          <a:noFill/>
          <a:ln>
            <a:noFill/>
          </a:ln>
        </p:spPr>
        <p:txBody>
          <a:bodyPr spcFirstLastPara="1" wrap="square" lIns="121900" tIns="121900" rIns="121900" bIns="121900" anchor="t" anchorCtr="0">
            <a:noAutofit/>
          </a:bodyPr>
          <a:lstStyle/>
          <a:p>
            <a:pPr marL="0" marR="0" lvl="0" indent="0" algn="ctr" rtl="0">
              <a:spcBef>
                <a:spcPts val="0"/>
              </a:spcBef>
              <a:spcAft>
                <a:spcPts val="0"/>
              </a:spcAft>
              <a:buNone/>
            </a:pPr>
            <a:r>
              <a:rPr lang="en-GB" sz="4000" b="1" dirty="0">
                <a:solidFill>
                  <a:srgbClr val="38761D"/>
                </a:solidFill>
                <a:latin typeface="Ubuntu"/>
                <a:ea typeface="Ubuntu"/>
                <a:cs typeface="Ubuntu"/>
                <a:sym typeface="Ubuntu"/>
              </a:rPr>
              <a:t>Our Thought Process </a:t>
            </a:r>
            <a:endParaRPr dirty="0"/>
          </a:p>
          <a:p>
            <a:pPr marL="0" marR="0" lvl="0" indent="0" algn="ctr" rtl="0">
              <a:spcBef>
                <a:spcPts val="0"/>
              </a:spcBef>
              <a:spcAft>
                <a:spcPts val="0"/>
              </a:spcAft>
              <a:buNone/>
            </a:pPr>
            <a:r>
              <a:rPr lang="en-GB" sz="4000" b="1" dirty="0">
                <a:solidFill>
                  <a:srgbClr val="38761D"/>
                </a:solidFill>
                <a:latin typeface="Ubuntu"/>
                <a:ea typeface="Ubuntu"/>
                <a:cs typeface="Ubuntu"/>
                <a:sym typeface="Ubuntu"/>
              </a:rPr>
              <a:t>Reflects The Essence Of Who We Are</a:t>
            </a:r>
          </a:p>
          <a:p>
            <a:pPr marL="0" marR="0" lvl="0" indent="0" algn="ctr" rtl="0">
              <a:spcBef>
                <a:spcPts val="0"/>
              </a:spcBef>
              <a:spcAft>
                <a:spcPts val="0"/>
              </a:spcAft>
              <a:buNone/>
            </a:pPr>
            <a:r>
              <a:rPr lang="en-GB" sz="4000" b="1" dirty="0">
                <a:solidFill>
                  <a:srgbClr val="38761D"/>
                </a:solidFill>
                <a:latin typeface="Ubuntu"/>
                <a:ea typeface="Ubuntu"/>
                <a:cs typeface="Ubuntu"/>
                <a:sym typeface="Ubuntu"/>
              </a:rPr>
              <a:t>And How We Communicate</a:t>
            </a:r>
          </a:p>
          <a:p>
            <a:pPr marL="0" marR="0" lvl="0" indent="0" algn="ctr" rtl="0">
              <a:spcBef>
                <a:spcPts val="0"/>
              </a:spcBef>
              <a:spcAft>
                <a:spcPts val="0"/>
              </a:spcAft>
              <a:buNone/>
            </a:pPr>
            <a:endParaRPr dirty="0"/>
          </a:p>
        </p:txBody>
      </p:sp>
      <p:sp>
        <p:nvSpPr>
          <p:cNvPr id="370" name="Google Shape;370;p26"/>
          <p:cNvSpPr txBox="1"/>
          <p:nvPr/>
        </p:nvSpPr>
        <p:spPr>
          <a:xfrm>
            <a:off x="4014622" y="3595691"/>
            <a:ext cx="3722400" cy="913600"/>
          </a:xfrm>
          <a:prstGeom prst="rect">
            <a:avLst/>
          </a:prstGeom>
          <a:noFill/>
          <a:ln>
            <a:noFill/>
          </a:ln>
        </p:spPr>
        <p:txBody>
          <a:bodyPr spcFirstLastPara="1" wrap="square" lIns="121900" tIns="121900" rIns="121900" bIns="121900" anchor="t" anchorCtr="0">
            <a:noAutofit/>
          </a:bodyPr>
          <a:lstStyle/>
          <a:p>
            <a:pPr marL="0" marR="0" lvl="0" indent="0" algn="ctr" rtl="0">
              <a:spcBef>
                <a:spcPts val="0"/>
              </a:spcBef>
              <a:spcAft>
                <a:spcPts val="0"/>
              </a:spcAft>
              <a:buNone/>
            </a:pPr>
            <a:r>
              <a:rPr lang="en-GB" sz="3200" b="1" dirty="0">
                <a:solidFill>
                  <a:schemeClr val="dk1"/>
                </a:solidFill>
                <a:latin typeface="Ubuntu"/>
                <a:ea typeface="Ubuntu"/>
                <a:cs typeface="Ubuntu"/>
                <a:sym typeface="Ubuntu"/>
              </a:rPr>
              <a:t>Production</a:t>
            </a:r>
            <a:endParaRPr dirty="0"/>
          </a:p>
        </p:txBody>
      </p:sp>
      <p:sp>
        <p:nvSpPr>
          <p:cNvPr id="371" name="Google Shape;371;p26"/>
          <p:cNvSpPr txBox="1"/>
          <p:nvPr/>
        </p:nvSpPr>
        <p:spPr>
          <a:xfrm>
            <a:off x="3510364" y="2043720"/>
            <a:ext cx="4673600" cy="798400"/>
          </a:xfrm>
          <a:prstGeom prst="rect">
            <a:avLst/>
          </a:prstGeom>
          <a:noFill/>
          <a:ln>
            <a:noFill/>
          </a:ln>
        </p:spPr>
        <p:txBody>
          <a:bodyPr spcFirstLastPara="1" wrap="square" lIns="121900" tIns="121900" rIns="121900" bIns="121900" anchor="t" anchorCtr="0">
            <a:noAutofit/>
          </a:bodyPr>
          <a:lstStyle/>
          <a:p>
            <a:pPr marL="0" marR="0" lvl="0" indent="0" algn="ctr" rtl="0">
              <a:spcBef>
                <a:spcPts val="0"/>
              </a:spcBef>
              <a:spcAft>
                <a:spcPts val="0"/>
              </a:spcAft>
              <a:buNone/>
            </a:pPr>
            <a:r>
              <a:rPr lang="en-GB" sz="3200" b="1" dirty="0">
                <a:solidFill>
                  <a:schemeClr val="dk1"/>
                </a:solidFill>
                <a:latin typeface="Ubuntu"/>
                <a:ea typeface="Ubuntu"/>
                <a:cs typeface="Ubuntu"/>
                <a:sym typeface="Ubuntu"/>
              </a:rPr>
              <a:t>Desire</a:t>
            </a:r>
            <a:endParaRPr dirty="0"/>
          </a:p>
        </p:txBody>
      </p:sp>
      <p:sp>
        <p:nvSpPr>
          <p:cNvPr id="373" name="Google Shape;373;p26"/>
          <p:cNvSpPr txBox="1"/>
          <p:nvPr/>
        </p:nvSpPr>
        <p:spPr>
          <a:xfrm>
            <a:off x="4145333" y="5765900"/>
            <a:ext cx="3428800" cy="692800"/>
          </a:xfrm>
          <a:prstGeom prst="rect">
            <a:avLst/>
          </a:prstGeom>
          <a:noFill/>
          <a:ln>
            <a:noFill/>
          </a:ln>
        </p:spPr>
        <p:txBody>
          <a:bodyPr spcFirstLastPara="1" wrap="square" lIns="121900" tIns="121900" rIns="121900" bIns="121900" anchor="t" anchorCtr="0">
            <a:noAutofit/>
          </a:bodyPr>
          <a:lstStyle/>
          <a:p>
            <a:pPr marL="0" marR="0" lvl="0" indent="0" algn="ctr" rtl="0">
              <a:spcBef>
                <a:spcPts val="0"/>
              </a:spcBef>
              <a:spcAft>
                <a:spcPts val="0"/>
              </a:spcAft>
              <a:buNone/>
            </a:pPr>
            <a:endParaRPr sz="3200" b="1">
              <a:solidFill>
                <a:schemeClr val="dk1"/>
              </a:solidFill>
              <a:latin typeface="Ubuntu"/>
              <a:ea typeface="Ubuntu"/>
              <a:cs typeface="Ubuntu"/>
              <a:sym typeface="Ubuntu"/>
            </a:endParaRPr>
          </a:p>
        </p:txBody>
      </p:sp>
      <p:sp>
        <p:nvSpPr>
          <p:cNvPr id="374" name="Google Shape;374;p26"/>
          <p:cNvSpPr txBox="1"/>
          <p:nvPr/>
        </p:nvSpPr>
        <p:spPr>
          <a:xfrm>
            <a:off x="210713" y="2048841"/>
            <a:ext cx="3428800" cy="4946800"/>
          </a:xfrm>
          <a:prstGeom prst="rect">
            <a:avLst/>
          </a:prstGeom>
          <a:noFill/>
          <a:ln>
            <a:noFill/>
          </a:ln>
        </p:spPr>
        <p:txBody>
          <a:bodyPr spcFirstLastPara="1" wrap="square" lIns="121900" tIns="121900" rIns="121900" bIns="121900" anchor="t" anchorCtr="0">
            <a:noAutofit/>
          </a:bodyPr>
          <a:lstStyle/>
          <a:p>
            <a:pPr marL="0" marR="0" lvl="0" indent="0" algn="ctr" rtl="0">
              <a:spcBef>
                <a:spcPts val="0"/>
              </a:spcBef>
              <a:spcAft>
                <a:spcPts val="0"/>
              </a:spcAft>
              <a:buNone/>
            </a:pPr>
            <a:endParaRPr sz="2400" b="1">
              <a:solidFill>
                <a:schemeClr val="dk1"/>
              </a:solidFill>
              <a:latin typeface="Calibri"/>
              <a:ea typeface="Calibri"/>
              <a:cs typeface="Calibri"/>
              <a:sym typeface="Calibri"/>
            </a:endParaRPr>
          </a:p>
          <a:p>
            <a:pPr marL="0" marR="0" lvl="0" indent="0" algn="ctr" rtl="0">
              <a:spcBef>
                <a:spcPts val="0"/>
              </a:spcBef>
              <a:spcAft>
                <a:spcPts val="0"/>
              </a:spcAft>
              <a:buNone/>
            </a:pPr>
            <a:endParaRPr sz="2400" b="1">
              <a:solidFill>
                <a:schemeClr val="dk1"/>
              </a:solidFill>
              <a:latin typeface="Calibri"/>
              <a:ea typeface="Calibri"/>
              <a:cs typeface="Calibri"/>
              <a:sym typeface="Calibri"/>
            </a:endParaRPr>
          </a:p>
          <a:p>
            <a:pPr marL="0" marR="0" lvl="0" indent="0" algn="l" rtl="0">
              <a:spcBef>
                <a:spcPts val="0"/>
              </a:spcBef>
              <a:spcAft>
                <a:spcPts val="0"/>
              </a:spcAft>
              <a:buNone/>
            </a:pPr>
            <a:endParaRPr sz="1333" b="1">
              <a:solidFill>
                <a:schemeClr val="dk1"/>
              </a:solidFill>
              <a:latin typeface="Calibri"/>
              <a:ea typeface="Calibri"/>
              <a:cs typeface="Calibri"/>
              <a:sym typeface="Calibri"/>
            </a:endParaRPr>
          </a:p>
          <a:p>
            <a:pPr marL="0" marR="0" lvl="0" indent="0" algn="ctr" rtl="0">
              <a:spcBef>
                <a:spcPts val="0"/>
              </a:spcBef>
              <a:spcAft>
                <a:spcPts val="0"/>
              </a:spcAft>
              <a:buNone/>
            </a:pPr>
            <a:endParaRPr sz="2400" b="1">
              <a:solidFill>
                <a:schemeClr val="dk1"/>
              </a:solidFill>
              <a:latin typeface="Calibri"/>
              <a:ea typeface="Calibri"/>
              <a:cs typeface="Calibri"/>
              <a:sym typeface="Calibri"/>
            </a:endParaRPr>
          </a:p>
        </p:txBody>
      </p:sp>
      <p:sp>
        <p:nvSpPr>
          <p:cNvPr id="375" name="Google Shape;375;p26"/>
          <p:cNvSpPr txBox="1"/>
          <p:nvPr/>
        </p:nvSpPr>
        <p:spPr>
          <a:xfrm>
            <a:off x="8145933" y="1785883"/>
            <a:ext cx="3998800" cy="5046800"/>
          </a:xfrm>
          <a:prstGeom prst="rect">
            <a:avLst/>
          </a:prstGeom>
          <a:noFill/>
          <a:ln>
            <a:noFill/>
          </a:ln>
        </p:spPr>
        <p:txBody>
          <a:bodyPr spcFirstLastPara="1" wrap="square" lIns="121900" tIns="121900" rIns="121900" bIns="121900" anchor="t" anchorCtr="0">
            <a:noAutofit/>
          </a:bodyPr>
          <a:lstStyle/>
          <a:p>
            <a:pPr marL="0" marR="0" lvl="0" indent="0" algn="ctr" rtl="0">
              <a:spcBef>
                <a:spcPts val="0"/>
              </a:spcBef>
              <a:spcAft>
                <a:spcPts val="0"/>
              </a:spcAft>
              <a:buNone/>
            </a:pPr>
            <a:endParaRPr sz="2400" b="1">
              <a:solidFill>
                <a:schemeClr val="dk1"/>
              </a:solidFill>
              <a:latin typeface="Calibri"/>
              <a:ea typeface="Calibri"/>
              <a:cs typeface="Calibri"/>
              <a:sym typeface="Calibri"/>
            </a:endParaRPr>
          </a:p>
        </p:txBody>
      </p:sp>
      <p:sp>
        <p:nvSpPr>
          <p:cNvPr id="376" name="Google Shape;376;p26"/>
          <p:cNvSpPr txBox="1"/>
          <p:nvPr/>
        </p:nvSpPr>
        <p:spPr>
          <a:xfrm>
            <a:off x="1232053" y="6422757"/>
            <a:ext cx="413585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i="1">
                <a:solidFill>
                  <a:srgbClr val="6F922F"/>
                </a:solidFill>
                <a:latin typeface="Calibri"/>
                <a:ea typeface="Calibri"/>
                <a:cs typeface="Calibri"/>
                <a:sym typeface="Calibri"/>
              </a:rPr>
              <a:t>www.B</a:t>
            </a:r>
            <a:r>
              <a:rPr lang="en-GB" sz="2000" b="1" i="1">
                <a:solidFill>
                  <a:srgbClr val="6F922F"/>
                </a:solidFill>
                <a:latin typeface="Calibri"/>
                <a:ea typeface="Calibri"/>
                <a:cs typeface="Calibri"/>
                <a:sym typeface="Calibri"/>
              </a:rPr>
              <a:t>etweenMenAndWomen.com</a:t>
            </a:r>
            <a:endParaRPr/>
          </a:p>
        </p:txBody>
      </p:sp>
      <p:pic>
        <p:nvPicPr>
          <p:cNvPr id="377" name="Google Shape;377;p26" descr="C:\Users\Owner\Documents\Marketing\Logos\Client-logo(2).gif"/>
          <p:cNvPicPr preferRelativeResize="0"/>
          <p:nvPr/>
        </p:nvPicPr>
        <p:blipFill rotWithShape="1">
          <a:blip r:embed="rId4">
            <a:alphaModFix/>
          </a:blip>
          <a:srcRect/>
          <a:stretch/>
        </p:blipFill>
        <p:spPr>
          <a:xfrm>
            <a:off x="212542" y="5680931"/>
            <a:ext cx="670955" cy="1176969"/>
          </a:xfrm>
          <a:prstGeom prst="rect">
            <a:avLst/>
          </a:prstGeom>
          <a:noFill/>
          <a:ln>
            <a:noFill/>
          </a:ln>
        </p:spPr>
      </p:pic>
      <p:sp>
        <p:nvSpPr>
          <p:cNvPr id="378" name="Google Shape;378;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22</a:t>
            </a:fld>
            <a:endParaRPr/>
          </a:p>
        </p:txBody>
      </p:sp>
      <p:sp>
        <p:nvSpPr>
          <p:cNvPr id="372" name="Google Shape;372;p26"/>
          <p:cNvSpPr txBox="1"/>
          <p:nvPr/>
        </p:nvSpPr>
        <p:spPr>
          <a:xfrm>
            <a:off x="3978967" y="3544305"/>
            <a:ext cx="3933704" cy="598800"/>
          </a:xfrm>
          <a:prstGeom prst="rect">
            <a:avLst/>
          </a:prstGeom>
          <a:noFill/>
          <a:ln>
            <a:noFill/>
          </a:ln>
        </p:spPr>
        <p:txBody>
          <a:bodyPr spcFirstLastPara="1" wrap="square" lIns="121900" tIns="121900" rIns="121900" bIns="121900" anchor="t" anchorCtr="0">
            <a:noAutofit/>
          </a:bodyPr>
          <a:lstStyle/>
          <a:p>
            <a:pPr marL="0" marR="0" lvl="0" indent="0" algn="ctr" rtl="0">
              <a:spcBef>
                <a:spcPts val="0"/>
              </a:spcBef>
              <a:spcAft>
                <a:spcPts val="0"/>
              </a:spcAft>
              <a:buNone/>
            </a:pPr>
            <a:endParaRPr sz="3200" b="1" dirty="0">
              <a:solidFill>
                <a:schemeClr val="dk1"/>
              </a:solidFill>
              <a:latin typeface="Ubuntu"/>
              <a:ea typeface="Ubuntu"/>
              <a:cs typeface="Ubuntu"/>
              <a:sym typeface="Ubuntu"/>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pic>
        <p:nvPicPr>
          <p:cNvPr id="2" name="Picture 1">
            <a:extLst>
              <a:ext uri="{FF2B5EF4-FFF2-40B4-BE49-F238E27FC236}">
                <a16:creationId xmlns:a16="http://schemas.microsoft.com/office/drawing/2014/main" id="{D8EA9450-C9FD-6309-B11E-F7F668F5F038}"/>
              </a:ext>
            </a:extLst>
          </p:cNvPr>
          <p:cNvPicPr>
            <a:picLocks noChangeAspect="1"/>
          </p:cNvPicPr>
          <p:nvPr/>
        </p:nvPicPr>
        <p:blipFill>
          <a:blip r:embed="rId3"/>
          <a:stretch>
            <a:fillRect/>
          </a:stretch>
        </p:blipFill>
        <p:spPr>
          <a:xfrm>
            <a:off x="3079524" y="678253"/>
            <a:ext cx="6187440" cy="6187440"/>
          </a:xfrm>
          <a:prstGeom prst="rect">
            <a:avLst/>
          </a:prstGeom>
        </p:spPr>
      </p:pic>
      <p:sp>
        <p:nvSpPr>
          <p:cNvPr id="349" name="Google Shape;349;p25"/>
          <p:cNvSpPr txBox="1">
            <a:spLocks noGrp="1"/>
          </p:cNvSpPr>
          <p:nvPr>
            <p:ph type="ctrTitle" idx="4294967295"/>
          </p:nvPr>
        </p:nvSpPr>
        <p:spPr>
          <a:xfrm>
            <a:off x="415600" y="182567"/>
            <a:ext cx="11360800" cy="421600"/>
          </a:xfrm>
          <a:prstGeom prst="rect">
            <a:avLst/>
          </a:prstGeom>
          <a:noFill/>
          <a:ln>
            <a:noFill/>
          </a:ln>
        </p:spPr>
        <p:txBody>
          <a:bodyPr spcFirstLastPara="1" wrap="square" lIns="121900" tIns="121900" rIns="121900" bIns="121900" anchor="t" anchorCtr="0">
            <a:noAutofit/>
          </a:bodyPr>
          <a:lstStyle/>
          <a:p>
            <a:pPr marL="0" marR="0" lvl="0" indent="0" algn="l" rtl="0">
              <a:lnSpc>
                <a:spcPct val="90000"/>
              </a:lnSpc>
              <a:spcBef>
                <a:spcPts val="0"/>
              </a:spcBef>
              <a:spcAft>
                <a:spcPts val="0"/>
              </a:spcAft>
              <a:buClr>
                <a:schemeClr val="dk1"/>
              </a:buClr>
              <a:buSzPts val="4800"/>
              <a:buFont typeface="Calibri"/>
              <a:buNone/>
            </a:pPr>
            <a:endParaRPr sz="4800" b="0" i="0" u="none" strike="noStrike" cap="none">
              <a:solidFill>
                <a:srgbClr val="38761D"/>
              </a:solidFill>
              <a:latin typeface="Ubuntu"/>
              <a:ea typeface="Ubuntu"/>
              <a:cs typeface="Ubuntu"/>
              <a:sym typeface="Ubuntu"/>
            </a:endParaRPr>
          </a:p>
          <a:p>
            <a:pPr marL="0" marR="0" lvl="0" indent="0" algn="l" rtl="0">
              <a:lnSpc>
                <a:spcPct val="90000"/>
              </a:lnSpc>
              <a:spcBef>
                <a:spcPts val="0"/>
              </a:spcBef>
              <a:spcAft>
                <a:spcPts val="0"/>
              </a:spcAft>
              <a:buClr>
                <a:schemeClr val="dk1"/>
              </a:buClr>
              <a:buSzPts val="4800"/>
              <a:buFont typeface="Calibri"/>
              <a:buNone/>
            </a:pPr>
            <a:endParaRPr sz="4800" b="0" i="0" u="none" strike="noStrike" cap="none">
              <a:solidFill>
                <a:srgbClr val="38761D"/>
              </a:solidFill>
              <a:latin typeface="Ubuntu"/>
              <a:ea typeface="Ubuntu"/>
              <a:cs typeface="Ubuntu"/>
              <a:sym typeface="Ubuntu"/>
            </a:endParaRPr>
          </a:p>
          <a:p>
            <a:pPr marL="0" marR="0" lvl="0" indent="0" algn="l" rtl="0">
              <a:lnSpc>
                <a:spcPct val="90000"/>
              </a:lnSpc>
              <a:spcBef>
                <a:spcPts val="0"/>
              </a:spcBef>
              <a:spcAft>
                <a:spcPts val="0"/>
              </a:spcAft>
              <a:buClr>
                <a:schemeClr val="dk1"/>
              </a:buClr>
              <a:buSzPts val="4800"/>
              <a:buFont typeface="Calibri"/>
              <a:buNone/>
            </a:pPr>
            <a:endParaRPr sz="4800" b="0" i="0" u="none" strike="noStrike" cap="none">
              <a:solidFill>
                <a:srgbClr val="38761D"/>
              </a:solidFill>
              <a:latin typeface="Ubuntu"/>
              <a:ea typeface="Ubuntu"/>
              <a:cs typeface="Ubuntu"/>
              <a:sym typeface="Ubuntu"/>
            </a:endParaRPr>
          </a:p>
          <a:p>
            <a:pPr marL="0" marR="0" lvl="0" indent="0" algn="l" rtl="0">
              <a:lnSpc>
                <a:spcPct val="90000"/>
              </a:lnSpc>
              <a:spcBef>
                <a:spcPts val="0"/>
              </a:spcBef>
              <a:spcAft>
                <a:spcPts val="0"/>
              </a:spcAft>
              <a:buClr>
                <a:schemeClr val="dk1"/>
              </a:buClr>
              <a:buSzPts val="4800"/>
              <a:buFont typeface="Calibri"/>
              <a:buNone/>
            </a:pPr>
            <a:endParaRPr sz="4800" b="0" i="0" u="none" strike="noStrike" cap="none">
              <a:solidFill>
                <a:srgbClr val="38761D"/>
              </a:solidFill>
              <a:latin typeface="Ubuntu"/>
              <a:ea typeface="Ubuntu"/>
              <a:cs typeface="Ubuntu"/>
              <a:sym typeface="Ubuntu"/>
            </a:endParaRPr>
          </a:p>
          <a:p>
            <a:pPr marL="0" marR="0" lvl="0" indent="0" algn="l" rtl="0">
              <a:lnSpc>
                <a:spcPct val="90000"/>
              </a:lnSpc>
              <a:spcBef>
                <a:spcPts val="0"/>
              </a:spcBef>
              <a:spcAft>
                <a:spcPts val="0"/>
              </a:spcAft>
              <a:buClr>
                <a:schemeClr val="dk1"/>
              </a:buClr>
              <a:buSzPts val="4800"/>
              <a:buFont typeface="Calibri"/>
              <a:buNone/>
            </a:pPr>
            <a:endParaRPr sz="4800" b="0" i="0" u="none" strike="noStrike" cap="none">
              <a:solidFill>
                <a:srgbClr val="38761D"/>
              </a:solidFill>
              <a:latin typeface="Ubuntu"/>
              <a:ea typeface="Ubuntu"/>
              <a:cs typeface="Ubuntu"/>
              <a:sym typeface="Ubuntu"/>
            </a:endParaRPr>
          </a:p>
          <a:p>
            <a:pPr marL="0" marR="0" lvl="0" indent="0" algn="l" rtl="0">
              <a:lnSpc>
                <a:spcPct val="90000"/>
              </a:lnSpc>
              <a:spcBef>
                <a:spcPts val="0"/>
              </a:spcBef>
              <a:spcAft>
                <a:spcPts val="0"/>
              </a:spcAft>
              <a:buClr>
                <a:schemeClr val="dk1"/>
              </a:buClr>
              <a:buSzPts val="4800"/>
              <a:buFont typeface="Calibri"/>
              <a:buNone/>
            </a:pPr>
            <a:endParaRPr sz="4800" b="1" i="0" u="none" strike="noStrike" cap="none">
              <a:solidFill>
                <a:srgbClr val="38761D"/>
              </a:solidFill>
              <a:latin typeface="Ubuntu"/>
              <a:ea typeface="Ubuntu"/>
              <a:cs typeface="Ubuntu"/>
              <a:sym typeface="Ubuntu"/>
            </a:endParaRPr>
          </a:p>
          <a:p>
            <a:pPr marL="0" marR="0" lvl="0" indent="0" algn="l" rtl="0">
              <a:lnSpc>
                <a:spcPct val="90000"/>
              </a:lnSpc>
              <a:spcBef>
                <a:spcPts val="0"/>
              </a:spcBef>
              <a:spcAft>
                <a:spcPts val="0"/>
              </a:spcAft>
              <a:buClr>
                <a:schemeClr val="dk1"/>
              </a:buClr>
              <a:buSzPts val="4800"/>
              <a:buFont typeface="Calibri"/>
              <a:buNone/>
            </a:pPr>
            <a:endParaRPr sz="4800" b="1" i="0" u="none" strike="noStrike" cap="none">
              <a:solidFill>
                <a:srgbClr val="38761D"/>
              </a:solidFill>
              <a:latin typeface="Ubuntu"/>
              <a:ea typeface="Ubuntu"/>
              <a:cs typeface="Ubuntu"/>
              <a:sym typeface="Ubuntu"/>
            </a:endParaRPr>
          </a:p>
          <a:p>
            <a:pPr marL="0" marR="0" lvl="0" indent="0" algn="l" rtl="0">
              <a:lnSpc>
                <a:spcPct val="90000"/>
              </a:lnSpc>
              <a:spcBef>
                <a:spcPts val="0"/>
              </a:spcBef>
              <a:spcAft>
                <a:spcPts val="0"/>
              </a:spcAft>
              <a:buClr>
                <a:schemeClr val="dk1"/>
              </a:buClr>
              <a:buSzPts val="4800"/>
              <a:buFont typeface="Calibri"/>
              <a:buNone/>
            </a:pPr>
            <a:endParaRPr sz="4800" b="1" i="0" u="none" strike="noStrike" cap="none">
              <a:solidFill>
                <a:srgbClr val="38761D"/>
              </a:solidFill>
              <a:latin typeface="Ubuntu"/>
              <a:ea typeface="Ubuntu"/>
              <a:cs typeface="Ubuntu"/>
              <a:sym typeface="Ubuntu"/>
            </a:endParaRPr>
          </a:p>
          <a:p>
            <a:pPr marL="0" marR="0" lvl="0" indent="0" algn="l" rtl="0">
              <a:lnSpc>
                <a:spcPct val="90000"/>
              </a:lnSpc>
              <a:spcBef>
                <a:spcPts val="0"/>
              </a:spcBef>
              <a:spcAft>
                <a:spcPts val="0"/>
              </a:spcAft>
              <a:buClr>
                <a:schemeClr val="dk1"/>
              </a:buClr>
              <a:buSzPts val="4800"/>
              <a:buFont typeface="Calibri"/>
              <a:buNone/>
            </a:pPr>
            <a:endParaRPr sz="4800" b="1" i="0" u="none" strike="noStrike" cap="none">
              <a:solidFill>
                <a:srgbClr val="38761D"/>
              </a:solidFill>
              <a:latin typeface="Ubuntu"/>
              <a:ea typeface="Ubuntu"/>
              <a:cs typeface="Ubuntu"/>
              <a:sym typeface="Ubuntu"/>
            </a:endParaRPr>
          </a:p>
          <a:p>
            <a:pPr marL="0" marR="0" lvl="0" indent="0" algn="l" rtl="0">
              <a:lnSpc>
                <a:spcPct val="90000"/>
              </a:lnSpc>
              <a:spcBef>
                <a:spcPts val="0"/>
              </a:spcBef>
              <a:spcAft>
                <a:spcPts val="0"/>
              </a:spcAft>
              <a:buClr>
                <a:schemeClr val="dk1"/>
              </a:buClr>
              <a:buSzPts val="4800"/>
              <a:buFont typeface="Calibri"/>
              <a:buNone/>
            </a:pPr>
            <a:endParaRPr sz="4800" b="1" i="0" u="none" strike="noStrike" cap="none">
              <a:solidFill>
                <a:srgbClr val="38761D"/>
              </a:solidFill>
              <a:latin typeface="Ubuntu"/>
              <a:ea typeface="Ubuntu"/>
              <a:cs typeface="Ubuntu"/>
              <a:sym typeface="Ubuntu"/>
            </a:endParaRPr>
          </a:p>
          <a:p>
            <a:pPr marL="0" marR="0" lvl="0" indent="0" algn="l" rtl="0">
              <a:lnSpc>
                <a:spcPct val="90000"/>
              </a:lnSpc>
              <a:spcBef>
                <a:spcPts val="0"/>
              </a:spcBef>
              <a:spcAft>
                <a:spcPts val="0"/>
              </a:spcAft>
              <a:buClr>
                <a:schemeClr val="dk1"/>
              </a:buClr>
              <a:buSzPts val="4800"/>
              <a:buFont typeface="Calibri"/>
              <a:buNone/>
            </a:pPr>
            <a:endParaRPr sz="4800" b="1" i="0" u="none" strike="noStrike" cap="none">
              <a:solidFill>
                <a:srgbClr val="38761D"/>
              </a:solidFill>
              <a:latin typeface="Ubuntu"/>
              <a:ea typeface="Ubuntu"/>
              <a:cs typeface="Ubuntu"/>
              <a:sym typeface="Ubuntu"/>
            </a:endParaRPr>
          </a:p>
          <a:p>
            <a:pPr marL="0" marR="0" lvl="0" indent="0" algn="l" rtl="0">
              <a:lnSpc>
                <a:spcPct val="90000"/>
              </a:lnSpc>
              <a:spcBef>
                <a:spcPts val="0"/>
              </a:spcBef>
              <a:spcAft>
                <a:spcPts val="0"/>
              </a:spcAft>
              <a:buClr>
                <a:schemeClr val="dk1"/>
              </a:buClr>
              <a:buSzPts val="4800"/>
              <a:buFont typeface="Calibri"/>
              <a:buNone/>
            </a:pPr>
            <a:endParaRPr sz="4800" b="1" i="0" u="none" strike="noStrike" cap="none">
              <a:solidFill>
                <a:srgbClr val="38761D"/>
              </a:solidFill>
              <a:latin typeface="Ubuntu"/>
              <a:ea typeface="Ubuntu"/>
              <a:cs typeface="Ubuntu"/>
              <a:sym typeface="Ubuntu"/>
            </a:endParaRPr>
          </a:p>
          <a:p>
            <a:pPr marL="0" marR="0" lvl="0" indent="0" algn="l" rtl="0">
              <a:lnSpc>
                <a:spcPct val="90000"/>
              </a:lnSpc>
              <a:spcBef>
                <a:spcPts val="0"/>
              </a:spcBef>
              <a:spcAft>
                <a:spcPts val="0"/>
              </a:spcAft>
              <a:buClr>
                <a:schemeClr val="dk1"/>
              </a:buClr>
              <a:buSzPts val="4800"/>
              <a:buFont typeface="Calibri"/>
              <a:buNone/>
            </a:pPr>
            <a:endParaRPr sz="4800" b="1" i="0" u="none" strike="noStrike" cap="none">
              <a:solidFill>
                <a:srgbClr val="38761D"/>
              </a:solidFill>
              <a:latin typeface="Ubuntu"/>
              <a:ea typeface="Ubuntu"/>
              <a:cs typeface="Ubuntu"/>
              <a:sym typeface="Ubuntu"/>
            </a:endParaRPr>
          </a:p>
          <a:p>
            <a:pPr marL="0" marR="0" lvl="0" indent="0" algn="l" rtl="0">
              <a:lnSpc>
                <a:spcPct val="90000"/>
              </a:lnSpc>
              <a:spcBef>
                <a:spcPts val="0"/>
              </a:spcBef>
              <a:spcAft>
                <a:spcPts val="0"/>
              </a:spcAft>
              <a:buClr>
                <a:schemeClr val="dk1"/>
              </a:buClr>
              <a:buSzPts val="4800"/>
              <a:buFont typeface="Calibri"/>
              <a:buNone/>
            </a:pPr>
            <a:endParaRPr sz="4800" b="1" i="0" u="none" strike="noStrike" cap="none">
              <a:solidFill>
                <a:srgbClr val="38761D"/>
              </a:solidFill>
              <a:latin typeface="Ubuntu"/>
              <a:ea typeface="Ubuntu"/>
              <a:cs typeface="Ubuntu"/>
              <a:sym typeface="Ubuntu"/>
            </a:endParaRPr>
          </a:p>
          <a:p>
            <a:pPr marL="0" marR="0" lvl="0" indent="0" algn="l" rtl="0">
              <a:lnSpc>
                <a:spcPct val="90000"/>
              </a:lnSpc>
              <a:spcBef>
                <a:spcPts val="0"/>
              </a:spcBef>
              <a:spcAft>
                <a:spcPts val="0"/>
              </a:spcAft>
              <a:buClr>
                <a:schemeClr val="dk1"/>
              </a:buClr>
              <a:buSzPts val="4000"/>
              <a:buFont typeface="Calibri"/>
              <a:buNone/>
            </a:pPr>
            <a:endParaRPr sz="4000" b="0" i="0" u="none" strike="noStrike" cap="none">
              <a:solidFill>
                <a:schemeClr val="dk1"/>
              </a:solidFill>
              <a:latin typeface="Ubuntu"/>
              <a:ea typeface="Ubuntu"/>
              <a:cs typeface="Ubuntu"/>
              <a:sym typeface="Ubuntu"/>
            </a:endParaRPr>
          </a:p>
        </p:txBody>
      </p:sp>
      <p:sp>
        <p:nvSpPr>
          <p:cNvPr id="350" name="Google Shape;350;p25"/>
          <p:cNvSpPr txBox="1"/>
          <p:nvPr/>
        </p:nvSpPr>
        <p:spPr>
          <a:xfrm>
            <a:off x="592200" y="662867"/>
            <a:ext cx="11007600" cy="18384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endParaRPr sz="2400" b="1">
              <a:solidFill>
                <a:srgbClr val="38761D"/>
              </a:solidFill>
              <a:latin typeface="Ubuntu"/>
              <a:ea typeface="Ubuntu"/>
              <a:cs typeface="Ubuntu"/>
              <a:sym typeface="Ubuntu"/>
            </a:endParaRPr>
          </a:p>
        </p:txBody>
      </p:sp>
      <p:sp>
        <p:nvSpPr>
          <p:cNvPr id="351" name="Google Shape;351;p25"/>
          <p:cNvSpPr txBox="1"/>
          <p:nvPr/>
        </p:nvSpPr>
        <p:spPr>
          <a:xfrm>
            <a:off x="0" y="6200400"/>
            <a:ext cx="2536400" cy="5988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endParaRPr sz="1333" i="1">
              <a:solidFill>
                <a:srgbClr val="38761D"/>
              </a:solidFill>
              <a:latin typeface="Ubuntu"/>
              <a:ea typeface="Ubuntu"/>
              <a:cs typeface="Ubuntu"/>
              <a:sym typeface="Ubuntu"/>
            </a:endParaRPr>
          </a:p>
        </p:txBody>
      </p:sp>
      <p:sp>
        <p:nvSpPr>
          <p:cNvPr id="352" name="Google Shape;352;p25"/>
          <p:cNvSpPr txBox="1"/>
          <p:nvPr/>
        </p:nvSpPr>
        <p:spPr>
          <a:xfrm>
            <a:off x="1858233" y="353901"/>
            <a:ext cx="8396400" cy="1956800"/>
          </a:xfrm>
          <a:prstGeom prst="rect">
            <a:avLst/>
          </a:prstGeom>
          <a:noFill/>
          <a:ln>
            <a:noFill/>
          </a:ln>
        </p:spPr>
        <p:txBody>
          <a:bodyPr spcFirstLastPara="1" wrap="square" lIns="121900" tIns="121900" rIns="121900" bIns="121900" anchor="t" anchorCtr="0">
            <a:noAutofit/>
          </a:bodyPr>
          <a:lstStyle/>
          <a:p>
            <a:pPr marL="0" marR="0" lvl="0" indent="0" algn="ctr" rtl="0">
              <a:spcBef>
                <a:spcPts val="0"/>
              </a:spcBef>
              <a:spcAft>
                <a:spcPts val="0"/>
              </a:spcAft>
              <a:buNone/>
            </a:pPr>
            <a:r>
              <a:rPr lang="en-GB" sz="4000" b="1" dirty="0">
                <a:solidFill>
                  <a:srgbClr val="38761D"/>
                </a:solidFill>
                <a:latin typeface="Ubuntu"/>
                <a:ea typeface="Ubuntu"/>
                <a:cs typeface="Ubuntu"/>
                <a:sym typeface="Ubuntu"/>
              </a:rPr>
              <a:t> Talk For </a:t>
            </a:r>
            <a:endParaRPr dirty="0"/>
          </a:p>
          <a:p>
            <a:pPr marL="0" marR="0" lvl="0" indent="0" algn="ctr" rtl="0">
              <a:spcBef>
                <a:spcPts val="0"/>
              </a:spcBef>
              <a:spcAft>
                <a:spcPts val="0"/>
              </a:spcAft>
              <a:buNone/>
            </a:pPr>
            <a:r>
              <a:rPr lang="en-GB" sz="4000" b="1" dirty="0">
                <a:solidFill>
                  <a:srgbClr val="38761D"/>
                </a:solidFill>
                <a:latin typeface="Ubuntu"/>
                <a:ea typeface="Ubuntu"/>
                <a:cs typeface="Ubuntu"/>
                <a:sym typeface="Ubuntu"/>
              </a:rPr>
              <a:t>Different Reasons</a:t>
            </a:r>
            <a:endParaRPr dirty="0"/>
          </a:p>
        </p:txBody>
      </p:sp>
      <p:sp>
        <p:nvSpPr>
          <p:cNvPr id="354" name="Google Shape;354;p25"/>
          <p:cNvSpPr txBox="1"/>
          <p:nvPr/>
        </p:nvSpPr>
        <p:spPr>
          <a:xfrm>
            <a:off x="4321667" y="3459692"/>
            <a:ext cx="3722400" cy="913600"/>
          </a:xfrm>
          <a:prstGeom prst="rect">
            <a:avLst/>
          </a:prstGeom>
          <a:noFill/>
          <a:ln>
            <a:noFill/>
          </a:ln>
        </p:spPr>
        <p:txBody>
          <a:bodyPr spcFirstLastPara="1" wrap="square" lIns="121900" tIns="121900" rIns="121900" bIns="121900" anchor="t" anchorCtr="0">
            <a:noAutofit/>
          </a:bodyPr>
          <a:lstStyle/>
          <a:p>
            <a:pPr marL="0" marR="0" lvl="0" indent="0" algn="ctr" rtl="0">
              <a:spcBef>
                <a:spcPts val="0"/>
              </a:spcBef>
              <a:spcAft>
                <a:spcPts val="0"/>
              </a:spcAft>
              <a:buNone/>
            </a:pPr>
            <a:r>
              <a:rPr lang="en-GB" sz="3200" b="1">
                <a:solidFill>
                  <a:schemeClr val="dk1"/>
                </a:solidFill>
                <a:latin typeface="Ubuntu"/>
                <a:ea typeface="Ubuntu"/>
                <a:cs typeface="Ubuntu"/>
                <a:sym typeface="Ubuntu"/>
              </a:rPr>
              <a:t>linear</a:t>
            </a:r>
            <a:endParaRPr/>
          </a:p>
        </p:txBody>
      </p:sp>
      <p:sp>
        <p:nvSpPr>
          <p:cNvPr id="355" name="Google Shape;355;p25"/>
          <p:cNvSpPr txBox="1"/>
          <p:nvPr/>
        </p:nvSpPr>
        <p:spPr>
          <a:xfrm>
            <a:off x="3891971" y="2132508"/>
            <a:ext cx="4673600" cy="798400"/>
          </a:xfrm>
          <a:prstGeom prst="rect">
            <a:avLst/>
          </a:prstGeom>
          <a:noFill/>
          <a:ln>
            <a:noFill/>
          </a:ln>
        </p:spPr>
        <p:txBody>
          <a:bodyPr spcFirstLastPara="1" wrap="square" lIns="121900" tIns="121900" rIns="121900" bIns="121900" anchor="t" anchorCtr="0">
            <a:noAutofit/>
          </a:bodyPr>
          <a:lstStyle/>
          <a:p>
            <a:pPr marL="0" marR="0" lvl="0" indent="0" algn="ctr" rtl="0">
              <a:spcBef>
                <a:spcPts val="0"/>
              </a:spcBef>
              <a:spcAft>
                <a:spcPts val="0"/>
              </a:spcAft>
              <a:buNone/>
            </a:pPr>
            <a:r>
              <a:rPr lang="en-GB" sz="3200" b="1">
                <a:solidFill>
                  <a:schemeClr val="dk1"/>
                </a:solidFill>
                <a:latin typeface="Ubuntu"/>
                <a:ea typeface="Ubuntu"/>
                <a:cs typeface="Ubuntu"/>
                <a:sym typeface="Ubuntu"/>
              </a:rPr>
              <a:t>diffuse</a:t>
            </a:r>
            <a:endParaRPr/>
          </a:p>
        </p:txBody>
      </p:sp>
      <p:sp>
        <p:nvSpPr>
          <p:cNvPr id="356" name="Google Shape;356;p25"/>
          <p:cNvSpPr txBox="1"/>
          <p:nvPr/>
        </p:nvSpPr>
        <p:spPr>
          <a:xfrm>
            <a:off x="3781300" y="4802933"/>
            <a:ext cx="4051600" cy="598800"/>
          </a:xfrm>
          <a:prstGeom prst="rect">
            <a:avLst/>
          </a:prstGeom>
          <a:noFill/>
          <a:ln>
            <a:noFill/>
          </a:ln>
        </p:spPr>
        <p:txBody>
          <a:bodyPr spcFirstLastPara="1" wrap="square" lIns="121900" tIns="121900" rIns="121900" bIns="121900" anchor="t" anchorCtr="0">
            <a:noAutofit/>
          </a:bodyPr>
          <a:lstStyle/>
          <a:p>
            <a:pPr marL="0" marR="0" lvl="0" indent="0" algn="ctr" rtl="0">
              <a:spcBef>
                <a:spcPts val="0"/>
              </a:spcBef>
              <a:spcAft>
                <a:spcPts val="0"/>
              </a:spcAft>
              <a:buNone/>
            </a:pPr>
            <a:endParaRPr sz="3200" b="1">
              <a:solidFill>
                <a:schemeClr val="dk1"/>
              </a:solidFill>
              <a:latin typeface="Ubuntu"/>
              <a:ea typeface="Ubuntu"/>
              <a:cs typeface="Ubuntu"/>
              <a:sym typeface="Ubuntu"/>
            </a:endParaRPr>
          </a:p>
        </p:txBody>
      </p:sp>
      <p:sp>
        <p:nvSpPr>
          <p:cNvPr id="357" name="Google Shape;357;p25"/>
          <p:cNvSpPr txBox="1"/>
          <p:nvPr/>
        </p:nvSpPr>
        <p:spPr>
          <a:xfrm>
            <a:off x="4145333" y="5765900"/>
            <a:ext cx="3428800" cy="692800"/>
          </a:xfrm>
          <a:prstGeom prst="rect">
            <a:avLst/>
          </a:prstGeom>
          <a:noFill/>
          <a:ln>
            <a:noFill/>
          </a:ln>
        </p:spPr>
        <p:txBody>
          <a:bodyPr spcFirstLastPara="1" wrap="square" lIns="121900" tIns="121900" rIns="121900" bIns="121900" anchor="t" anchorCtr="0">
            <a:noAutofit/>
          </a:bodyPr>
          <a:lstStyle/>
          <a:p>
            <a:pPr marL="0" marR="0" lvl="0" indent="0" algn="ctr" rtl="0">
              <a:spcBef>
                <a:spcPts val="0"/>
              </a:spcBef>
              <a:spcAft>
                <a:spcPts val="0"/>
              </a:spcAft>
              <a:buNone/>
            </a:pPr>
            <a:endParaRPr sz="3200" b="1">
              <a:solidFill>
                <a:schemeClr val="dk1"/>
              </a:solidFill>
              <a:latin typeface="Ubuntu"/>
              <a:ea typeface="Ubuntu"/>
              <a:cs typeface="Ubuntu"/>
              <a:sym typeface="Ubuntu"/>
            </a:endParaRPr>
          </a:p>
        </p:txBody>
      </p:sp>
      <p:sp>
        <p:nvSpPr>
          <p:cNvPr id="358" name="Google Shape;358;p25"/>
          <p:cNvSpPr txBox="1"/>
          <p:nvPr/>
        </p:nvSpPr>
        <p:spPr>
          <a:xfrm>
            <a:off x="312647" y="1714843"/>
            <a:ext cx="3428800" cy="5046800"/>
          </a:xfrm>
          <a:prstGeom prst="rect">
            <a:avLst/>
          </a:prstGeom>
          <a:noFill/>
          <a:ln>
            <a:noFill/>
          </a:ln>
        </p:spPr>
        <p:txBody>
          <a:bodyPr spcFirstLastPara="1" wrap="square" lIns="121900" tIns="121900" rIns="121900" bIns="121900" anchor="t" anchorCtr="0">
            <a:noAutofit/>
          </a:bodyPr>
          <a:lstStyle/>
          <a:p>
            <a:pPr marL="0" marR="0" lvl="0" indent="0" algn="ctr" rtl="0">
              <a:spcBef>
                <a:spcPts val="0"/>
              </a:spcBef>
              <a:spcAft>
                <a:spcPts val="0"/>
              </a:spcAft>
              <a:buNone/>
            </a:pPr>
            <a:r>
              <a:rPr lang="en-GB" sz="2400" b="1" dirty="0">
                <a:solidFill>
                  <a:schemeClr val="dk1"/>
                </a:solidFill>
                <a:latin typeface="Calibri"/>
                <a:ea typeface="Calibri"/>
                <a:cs typeface="Calibri"/>
                <a:sym typeface="Calibri"/>
              </a:rPr>
              <a:t>Linear</a:t>
            </a:r>
            <a:endParaRPr dirty="0"/>
          </a:p>
          <a:p>
            <a:pPr marL="0" marR="0" lvl="0" indent="0" algn="l" rtl="0">
              <a:spcBef>
                <a:spcPts val="0"/>
              </a:spcBef>
              <a:spcAft>
                <a:spcPts val="0"/>
              </a:spcAft>
              <a:buNone/>
            </a:pPr>
            <a:r>
              <a:rPr lang="en-GB" sz="2400" b="1" dirty="0">
                <a:solidFill>
                  <a:schemeClr val="dk1"/>
                </a:solidFill>
                <a:latin typeface="Calibri"/>
                <a:ea typeface="Calibri"/>
                <a:cs typeface="Calibri"/>
                <a:sym typeface="Calibri"/>
              </a:rPr>
              <a:t>   </a:t>
            </a:r>
            <a:r>
              <a:rPr lang="en-GB" sz="1600" b="1" dirty="0">
                <a:solidFill>
                  <a:schemeClr val="dk1"/>
                </a:solidFill>
                <a:latin typeface="Calibri"/>
                <a:ea typeface="Calibri"/>
                <a:cs typeface="Calibri"/>
                <a:sym typeface="Calibri"/>
              </a:rPr>
              <a:t>-        Report talk (information)</a:t>
            </a:r>
            <a:endParaRPr sz="2400" b="1" dirty="0">
              <a:solidFill>
                <a:schemeClr val="dk1"/>
              </a:solidFill>
              <a:latin typeface="Calibri"/>
              <a:ea typeface="Calibri"/>
              <a:cs typeface="Calibri"/>
              <a:sym typeface="Calibri"/>
            </a:endParaRPr>
          </a:p>
          <a:p>
            <a:pPr marL="609585" marR="0" lvl="0" indent="-406390" algn="l" rtl="0">
              <a:spcBef>
                <a:spcPts val="0"/>
              </a:spcBef>
              <a:spcAft>
                <a:spcPts val="0"/>
              </a:spcAft>
              <a:buClr>
                <a:schemeClr val="dk1"/>
              </a:buClr>
              <a:buSzPts val="1600"/>
              <a:buFont typeface="Calibri"/>
              <a:buChar char="-"/>
            </a:pPr>
            <a:r>
              <a:rPr lang="en-GB" sz="1600" b="1" dirty="0">
                <a:solidFill>
                  <a:schemeClr val="dk1"/>
                </a:solidFill>
                <a:latin typeface="Calibri"/>
                <a:ea typeface="Calibri"/>
                <a:cs typeface="Calibri"/>
                <a:sym typeface="Calibri"/>
              </a:rPr>
              <a:t>Likes to be clear about the purpose of the conversation BEFORE talking </a:t>
            </a:r>
            <a:endParaRPr dirty="0"/>
          </a:p>
          <a:p>
            <a:pPr marL="609585" marR="0" lvl="0" indent="-406390" algn="l" rtl="0">
              <a:spcBef>
                <a:spcPts val="0"/>
              </a:spcBef>
              <a:spcAft>
                <a:spcPts val="0"/>
              </a:spcAft>
              <a:buClr>
                <a:schemeClr val="dk1"/>
              </a:buClr>
              <a:buSzPts val="1600"/>
              <a:buFont typeface="Calibri"/>
              <a:buChar char="-"/>
            </a:pPr>
            <a:r>
              <a:rPr lang="en-GB" sz="1600" b="1" dirty="0">
                <a:solidFill>
                  <a:schemeClr val="dk1"/>
                </a:solidFill>
                <a:latin typeface="Calibri"/>
                <a:ea typeface="Calibri"/>
                <a:cs typeface="Calibri"/>
                <a:sym typeface="Calibri"/>
              </a:rPr>
              <a:t>Looking for the point of each conversation </a:t>
            </a:r>
            <a:endParaRPr dirty="0"/>
          </a:p>
          <a:p>
            <a:pPr marL="609585" marR="0" lvl="0" indent="-406390" algn="l" rtl="0">
              <a:spcBef>
                <a:spcPts val="0"/>
              </a:spcBef>
              <a:spcAft>
                <a:spcPts val="0"/>
              </a:spcAft>
              <a:buClr>
                <a:schemeClr val="dk1"/>
              </a:buClr>
              <a:buSzPts val="1600"/>
              <a:buFont typeface="Calibri"/>
              <a:buChar char="-"/>
            </a:pPr>
            <a:r>
              <a:rPr lang="en-GB" sz="1600" b="1" dirty="0">
                <a:solidFill>
                  <a:schemeClr val="dk1"/>
                </a:solidFill>
                <a:latin typeface="Calibri"/>
                <a:ea typeface="Calibri"/>
                <a:cs typeface="Calibri"/>
                <a:sym typeface="Calibri"/>
              </a:rPr>
              <a:t>Focuses on the solution to move forward</a:t>
            </a:r>
            <a:endParaRPr dirty="0"/>
          </a:p>
          <a:p>
            <a:pPr marL="609585" marR="0" lvl="0" indent="-406390" algn="l" rtl="0">
              <a:spcBef>
                <a:spcPts val="0"/>
              </a:spcBef>
              <a:spcAft>
                <a:spcPts val="0"/>
              </a:spcAft>
              <a:buClr>
                <a:schemeClr val="dk1"/>
              </a:buClr>
              <a:buSzPts val="1600"/>
              <a:buFont typeface="Calibri"/>
              <a:buChar char="-"/>
            </a:pPr>
            <a:r>
              <a:rPr lang="en-GB" sz="1600" b="1" dirty="0">
                <a:solidFill>
                  <a:schemeClr val="dk1"/>
                </a:solidFill>
                <a:latin typeface="Calibri"/>
                <a:ea typeface="Calibri"/>
                <a:cs typeface="Calibri"/>
                <a:sym typeface="Calibri"/>
              </a:rPr>
              <a:t>Talking about “problems” increases stress – just wants to “fix it” to move on to the next thing</a:t>
            </a:r>
            <a:endParaRPr dirty="0"/>
          </a:p>
          <a:p>
            <a:pPr marL="0" marR="0" lvl="0" indent="0" algn="l" rtl="0">
              <a:spcBef>
                <a:spcPts val="0"/>
              </a:spcBef>
              <a:spcAft>
                <a:spcPts val="0"/>
              </a:spcAft>
              <a:buNone/>
            </a:pPr>
            <a:endParaRPr sz="1600" b="1" dirty="0">
              <a:solidFill>
                <a:schemeClr val="dk1"/>
              </a:solidFill>
              <a:latin typeface="Calibri"/>
              <a:ea typeface="Calibri"/>
              <a:cs typeface="Calibri"/>
              <a:sym typeface="Calibri"/>
            </a:endParaRPr>
          </a:p>
          <a:p>
            <a:pPr marL="0" marR="0" lvl="0" indent="0" algn="l" rtl="0">
              <a:spcBef>
                <a:spcPts val="0"/>
              </a:spcBef>
              <a:spcAft>
                <a:spcPts val="0"/>
              </a:spcAft>
              <a:buNone/>
            </a:pPr>
            <a:endParaRPr sz="1600" b="1" dirty="0">
              <a:solidFill>
                <a:schemeClr val="dk1"/>
              </a:solidFill>
              <a:latin typeface="Calibri"/>
              <a:ea typeface="Calibri"/>
              <a:cs typeface="Calibri"/>
              <a:sym typeface="Calibri"/>
            </a:endParaRPr>
          </a:p>
        </p:txBody>
      </p:sp>
      <p:sp>
        <p:nvSpPr>
          <p:cNvPr id="359" name="Google Shape;359;p25"/>
          <p:cNvSpPr txBox="1"/>
          <p:nvPr/>
        </p:nvSpPr>
        <p:spPr>
          <a:xfrm>
            <a:off x="8255233" y="1818893"/>
            <a:ext cx="3998800" cy="5046800"/>
          </a:xfrm>
          <a:prstGeom prst="rect">
            <a:avLst/>
          </a:prstGeom>
          <a:noFill/>
          <a:ln>
            <a:noFill/>
          </a:ln>
        </p:spPr>
        <p:txBody>
          <a:bodyPr spcFirstLastPara="1" wrap="square" lIns="121900" tIns="121900" rIns="121900" bIns="121900" anchor="t" anchorCtr="0">
            <a:noAutofit/>
          </a:bodyPr>
          <a:lstStyle/>
          <a:p>
            <a:pPr marL="0" marR="0" lvl="0" indent="0" algn="ctr" rtl="0">
              <a:spcBef>
                <a:spcPts val="0"/>
              </a:spcBef>
              <a:spcAft>
                <a:spcPts val="0"/>
              </a:spcAft>
              <a:buNone/>
            </a:pPr>
            <a:r>
              <a:rPr lang="en-GB" sz="2400" b="1" dirty="0">
                <a:solidFill>
                  <a:schemeClr val="dk1"/>
                </a:solidFill>
                <a:latin typeface="Calibri"/>
                <a:ea typeface="Calibri"/>
                <a:cs typeface="Calibri"/>
                <a:sym typeface="Calibri"/>
              </a:rPr>
              <a:t>Diffuse</a:t>
            </a:r>
            <a:endParaRPr dirty="0"/>
          </a:p>
          <a:p>
            <a:pPr marL="0" marR="0" lvl="0" indent="0" algn="l" rtl="0">
              <a:spcBef>
                <a:spcPts val="0"/>
              </a:spcBef>
              <a:spcAft>
                <a:spcPts val="0"/>
              </a:spcAft>
              <a:buNone/>
            </a:pPr>
            <a:r>
              <a:rPr lang="en-GB" sz="2400" b="1" dirty="0">
                <a:solidFill>
                  <a:schemeClr val="dk1"/>
                </a:solidFill>
                <a:latin typeface="Calibri"/>
                <a:ea typeface="Calibri"/>
                <a:cs typeface="Calibri"/>
                <a:sym typeface="Calibri"/>
              </a:rPr>
              <a:t>   </a:t>
            </a:r>
            <a:r>
              <a:rPr lang="en-GB" sz="1600" b="1" dirty="0">
                <a:solidFill>
                  <a:schemeClr val="dk1"/>
                </a:solidFill>
                <a:latin typeface="Calibri"/>
                <a:ea typeface="Calibri"/>
                <a:cs typeface="Calibri"/>
                <a:sym typeface="Calibri"/>
              </a:rPr>
              <a:t>-        Rapport talk (connection)</a:t>
            </a:r>
            <a:endParaRPr sz="2400" b="1" dirty="0">
              <a:solidFill>
                <a:schemeClr val="dk1"/>
              </a:solidFill>
              <a:latin typeface="Calibri"/>
              <a:ea typeface="Calibri"/>
              <a:cs typeface="Calibri"/>
              <a:sym typeface="Calibri"/>
            </a:endParaRPr>
          </a:p>
          <a:p>
            <a:pPr marL="609585" marR="0" lvl="0" indent="-406390" algn="l" rtl="0">
              <a:spcBef>
                <a:spcPts val="0"/>
              </a:spcBef>
              <a:spcAft>
                <a:spcPts val="0"/>
              </a:spcAft>
              <a:buClr>
                <a:schemeClr val="dk1"/>
              </a:buClr>
              <a:buSzPts val="1600"/>
              <a:buFont typeface="Calibri"/>
              <a:buChar char="-"/>
            </a:pPr>
            <a:r>
              <a:rPr lang="en-GB" sz="1600" b="1" dirty="0">
                <a:solidFill>
                  <a:schemeClr val="dk1"/>
                </a:solidFill>
                <a:latin typeface="Calibri"/>
                <a:ea typeface="Calibri"/>
                <a:cs typeface="Calibri"/>
                <a:sym typeface="Calibri"/>
              </a:rPr>
              <a:t>Gets clear about thoughts and feelings WHILE talking </a:t>
            </a:r>
            <a:endParaRPr dirty="0"/>
          </a:p>
          <a:p>
            <a:pPr marL="609585" marR="0" lvl="0" indent="-406390" algn="l" rtl="0">
              <a:spcBef>
                <a:spcPts val="0"/>
              </a:spcBef>
              <a:spcAft>
                <a:spcPts val="0"/>
              </a:spcAft>
              <a:buClr>
                <a:schemeClr val="dk1"/>
              </a:buClr>
              <a:buSzPts val="1600"/>
              <a:buFont typeface="Calibri"/>
              <a:buChar char="-"/>
            </a:pPr>
            <a:r>
              <a:rPr lang="en-GB" sz="1600" b="1" dirty="0">
                <a:solidFill>
                  <a:schemeClr val="dk1"/>
                </a:solidFill>
                <a:latin typeface="Calibri"/>
                <a:ea typeface="Calibri"/>
                <a:cs typeface="Calibri"/>
                <a:sym typeface="Calibri"/>
              </a:rPr>
              <a:t>Most conversations are to get connected </a:t>
            </a:r>
            <a:endParaRPr dirty="0"/>
          </a:p>
          <a:p>
            <a:pPr marL="609585" marR="0" lvl="0" indent="-406390" algn="l" rtl="0">
              <a:spcBef>
                <a:spcPts val="0"/>
              </a:spcBef>
              <a:spcAft>
                <a:spcPts val="0"/>
              </a:spcAft>
              <a:buClr>
                <a:schemeClr val="dk1"/>
              </a:buClr>
              <a:buSzPts val="1600"/>
              <a:buFont typeface="Calibri"/>
              <a:buChar char="-"/>
            </a:pPr>
            <a:r>
              <a:rPr lang="en-GB" sz="1600" b="1" dirty="0">
                <a:solidFill>
                  <a:schemeClr val="dk1"/>
                </a:solidFill>
                <a:latin typeface="Calibri"/>
                <a:ea typeface="Calibri"/>
                <a:cs typeface="Calibri"/>
                <a:sym typeface="Calibri"/>
              </a:rPr>
              <a:t>Focuses on the problem as ALL the data is expressed (tends to lead with “troubles talk” and doubt) </a:t>
            </a:r>
            <a:endParaRPr dirty="0"/>
          </a:p>
          <a:p>
            <a:pPr marL="609585" marR="0" lvl="0" indent="-406390" algn="l" rtl="0">
              <a:spcBef>
                <a:spcPts val="0"/>
              </a:spcBef>
              <a:spcAft>
                <a:spcPts val="0"/>
              </a:spcAft>
              <a:buClr>
                <a:schemeClr val="dk1"/>
              </a:buClr>
              <a:buSzPts val="1600"/>
              <a:buFont typeface="Calibri"/>
              <a:buChar char="-"/>
            </a:pPr>
            <a:r>
              <a:rPr lang="en-GB" sz="1600" b="1" dirty="0">
                <a:solidFill>
                  <a:schemeClr val="dk1"/>
                </a:solidFill>
                <a:latin typeface="Calibri"/>
                <a:ea typeface="Calibri"/>
                <a:cs typeface="Calibri"/>
                <a:sym typeface="Calibri"/>
              </a:rPr>
              <a:t>Talking about “problems” reduces stress because talking is the “fix”</a:t>
            </a:r>
            <a:endParaRPr dirty="0"/>
          </a:p>
          <a:p>
            <a:pPr marL="609585" marR="0" lvl="0" indent="-304790" algn="l" rtl="0">
              <a:spcBef>
                <a:spcPts val="0"/>
              </a:spcBef>
              <a:spcAft>
                <a:spcPts val="0"/>
              </a:spcAft>
              <a:buClr>
                <a:schemeClr val="dk1"/>
              </a:buClr>
              <a:buSzPts val="1600"/>
              <a:buFont typeface="Calibri"/>
              <a:buNone/>
            </a:pPr>
            <a:endParaRPr sz="1600" b="1" dirty="0">
              <a:solidFill>
                <a:schemeClr val="dk1"/>
              </a:solidFill>
              <a:latin typeface="Calibri"/>
              <a:ea typeface="Calibri"/>
              <a:cs typeface="Calibri"/>
              <a:sym typeface="Calibri"/>
            </a:endParaRPr>
          </a:p>
          <a:p>
            <a:pPr marL="203195" marR="0" lvl="0" indent="0" algn="l" rtl="0">
              <a:spcBef>
                <a:spcPts val="0"/>
              </a:spcBef>
              <a:spcAft>
                <a:spcPts val="0"/>
              </a:spcAft>
              <a:buNone/>
            </a:pPr>
            <a:endParaRPr sz="1600" b="1" dirty="0">
              <a:solidFill>
                <a:schemeClr val="dk1"/>
              </a:solidFill>
              <a:latin typeface="Calibri"/>
              <a:ea typeface="Calibri"/>
              <a:cs typeface="Calibri"/>
              <a:sym typeface="Calibri"/>
            </a:endParaRPr>
          </a:p>
        </p:txBody>
      </p:sp>
      <p:sp>
        <p:nvSpPr>
          <p:cNvPr id="360" name="Google Shape;360;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24</a:t>
            </a:fld>
            <a:endParaRPr/>
          </a:p>
        </p:txBody>
      </p:sp>
      <p:sp>
        <p:nvSpPr>
          <p:cNvPr id="294" name="Google Shape;294;p20"/>
          <p:cNvSpPr txBox="1"/>
          <p:nvPr/>
        </p:nvSpPr>
        <p:spPr>
          <a:xfrm>
            <a:off x="673185" y="520473"/>
            <a:ext cx="9847384"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dirty="0">
                <a:solidFill>
                  <a:schemeClr val="dk1"/>
                </a:solidFill>
                <a:latin typeface="Calibri"/>
                <a:ea typeface="Calibri"/>
                <a:cs typeface="Calibri"/>
                <a:sym typeface="Calibri"/>
              </a:rPr>
              <a:t>       </a:t>
            </a:r>
            <a:r>
              <a:rPr lang="en-GB" sz="3600" b="1" u="sng" dirty="0">
                <a:solidFill>
                  <a:schemeClr val="accent6">
                    <a:lumMod val="75000"/>
                  </a:schemeClr>
                </a:solidFill>
                <a:latin typeface="Calibri"/>
                <a:ea typeface="Calibri"/>
                <a:cs typeface="Calibri"/>
                <a:sym typeface="Calibri"/>
              </a:rPr>
              <a:t>Production</a:t>
            </a:r>
            <a:r>
              <a:rPr lang="en-GB" sz="3600" b="1" dirty="0">
                <a:solidFill>
                  <a:schemeClr val="accent6">
                    <a:lumMod val="75000"/>
                  </a:schemeClr>
                </a:solidFill>
                <a:latin typeface="Calibri"/>
                <a:ea typeface="Calibri"/>
                <a:cs typeface="Calibri"/>
                <a:sym typeface="Calibri"/>
              </a:rPr>
              <a:t>                                    </a:t>
            </a:r>
            <a:r>
              <a:rPr lang="en-GB" sz="3600" b="1" u="sng" dirty="0">
                <a:solidFill>
                  <a:schemeClr val="accent6">
                    <a:lumMod val="75000"/>
                  </a:schemeClr>
                </a:solidFill>
                <a:latin typeface="Calibri"/>
                <a:ea typeface="Calibri"/>
                <a:cs typeface="Calibri"/>
                <a:sym typeface="Calibri"/>
              </a:rPr>
              <a:t>Desire</a:t>
            </a:r>
            <a:r>
              <a:rPr lang="en-GB" sz="3600" b="1" dirty="0">
                <a:solidFill>
                  <a:schemeClr val="accent6">
                    <a:lumMod val="75000"/>
                  </a:schemeClr>
                </a:solidFill>
                <a:latin typeface="Calibri"/>
                <a:ea typeface="Calibri"/>
                <a:cs typeface="Calibri"/>
                <a:sym typeface="Calibri"/>
              </a:rPr>
              <a:t>            </a:t>
            </a:r>
            <a:endParaRPr sz="3600" b="1" dirty="0">
              <a:solidFill>
                <a:schemeClr val="accent6">
                  <a:lumMod val="75000"/>
                </a:schemeClr>
              </a:solidFill>
            </a:endParaRPr>
          </a:p>
        </p:txBody>
      </p:sp>
      <p:sp>
        <p:nvSpPr>
          <p:cNvPr id="296" name="Google Shape;296;p20"/>
          <p:cNvSpPr txBox="1"/>
          <p:nvPr/>
        </p:nvSpPr>
        <p:spPr>
          <a:xfrm>
            <a:off x="883497" y="6378306"/>
            <a:ext cx="413585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i="1">
                <a:solidFill>
                  <a:srgbClr val="6F922F"/>
                </a:solidFill>
                <a:latin typeface="Calibri"/>
                <a:ea typeface="Calibri"/>
                <a:cs typeface="Calibri"/>
                <a:sym typeface="Calibri"/>
              </a:rPr>
              <a:t>www.B</a:t>
            </a:r>
            <a:r>
              <a:rPr lang="en-GB" sz="2000" b="1" i="1">
                <a:solidFill>
                  <a:srgbClr val="6F922F"/>
                </a:solidFill>
                <a:latin typeface="Calibri"/>
                <a:ea typeface="Calibri"/>
                <a:cs typeface="Calibri"/>
                <a:sym typeface="Calibri"/>
              </a:rPr>
              <a:t>etweenMenAndWomen.com</a:t>
            </a:r>
            <a:endParaRPr/>
          </a:p>
        </p:txBody>
      </p:sp>
      <p:pic>
        <p:nvPicPr>
          <p:cNvPr id="297" name="Google Shape;297;p20" descr="C:\Users\Owner\Documents\Marketing\Logos\Client-logo(2).gif"/>
          <p:cNvPicPr preferRelativeResize="0"/>
          <p:nvPr/>
        </p:nvPicPr>
        <p:blipFill rotWithShape="1">
          <a:blip r:embed="rId3">
            <a:alphaModFix/>
          </a:blip>
          <a:srcRect/>
          <a:stretch/>
        </p:blipFill>
        <p:spPr>
          <a:xfrm>
            <a:off x="212542" y="5680931"/>
            <a:ext cx="670955" cy="1176969"/>
          </a:xfrm>
          <a:prstGeom prst="rect">
            <a:avLst/>
          </a:prstGeom>
          <a:noFill/>
          <a:ln>
            <a:noFill/>
          </a:ln>
        </p:spPr>
      </p:pic>
      <p:cxnSp>
        <p:nvCxnSpPr>
          <p:cNvPr id="3" name="Straight Connector 2">
            <a:extLst>
              <a:ext uri="{FF2B5EF4-FFF2-40B4-BE49-F238E27FC236}">
                <a16:creationId xmlns:a16="http://schemas.microsoft.com/office/drawing/2014/main" id="{EFCF82A3-5F88-0294-3EE2-0116A952000F}"/>
              </a:ext>
            </a:extLst>
          </p:cNvPr>
          <p:cNvCxnSpPr>
            <a:cxnSpLocks/>
          </p:cNvCxnSpPr>
          <p:nvPr/>
        </p:nvCxnSpPr>
        <p:spPr>
          <a:xfrm>
            <a:off x="5833872" y="1453896"/>
            <a:ext cx="0" cy="4507992"/>
          </a:xfrm>
          <a:prstGeom prst="line">
            <a:avLst/>
          </a:prstGeom>
        </p:spPr>
        <p:style>
          <a:lnRef idx="2">
            <a:schemeClr val="accent6"/>
          </a:lnRef>
          <a:fillRef idx="0">
            <a:schemeClr val="accent6"/>
          </a:fillRef>
          <a:effectRef idx="1">
            <a:schemeClr val="accent6"/>
          </a:effectRef>
          <a:fontRef idx="minor">
            <a:schemeClr val="tx1"/>
          </a:fontRef>
        </p:style>
      </p:cxnSp>
      <p:sp>
        <p:nvSpPr>
          <p:cNvPr id="8" name="TextBox 7">
            <a:extLst>
              <a:ext uri="{FF2B5EF4-FFF2-40B4-BE49-F238E27FC236}">
                <a16:creationId xmlns:a16="http://schemas.microsoft.com/office/drawing/2014/main" id="{3A9640D2-6E44-36D4-78C9-40FF557ED7C9}"/>
              </a:ext>
            </a:extLst>
          </p:cNvPr>
          <p:cNvSpPr txBox="1"/>
          <p:nvPr/>
        </p:nvSpPr>
        <p:spPr>
          <a:xfrm>
            <a:off x="1088141" y="1453896"/>
            <a:ext cx="4745731" cy="4893647"/>
          </a:xfrm>
          <a:prstGeom prst="rect">
            <a:avLst/>
          </a:prstGeom>
          <a:noFill/>
        </p:spPr>
        <p:txBody>
          <a:bodyPr wrap="square" rtlCol="0">
            <a:spAutoFit/>
          </a:bodyPr>
          <a:lstStyle/>
          <a:p>
            <a:pPr marL="285750" indent="-285750">
              <a:buFont typeface="Arial" panose="020B0604020202020204" pitchFamily="34" charset="0"/>
              <a:buChar char="•"/>
            </a:pPr>
            <a:r>
              <a:rPr lang="en-CA" sz="2400" dirty="0">
                <a:solidFill>
                  <a:schemeClr val="accent6">
                    <a:lumMod val="75000"/>
                  </a:schemeClr>
                </a:solidFill>
              </a:rPr>
              <a:t>Convergent Thinking Process</a:t>
            </a:r>
          </a:p>
          <a:p>
            <a:pPr marL="285750" indent="-285750">
              <a:buFont typeface="Arial" panose="020B0604020202020204" pitchFamily="34" charset="0"/>
              <a:buChar char="•"/>
            </a:pPr>
            <a:r>
              <a:rPr lang="en-CA" sz="2400" dirty="0">
                <a:solidFill>
                  <a:schemeClr val="accent6">
                    <a:lumMod val="75000"/>
                  </a:schemeClr>
                </a:solidFill>
              </a:rPr>
              <a:t>Determines How</a:t>
            </a:r>
          </a:p>
          <a:p>
            <a:pPr marL="285750" indent="-285750">
              <a:buFont typeface="Arial" panose="020B0604020202020204" pitchFamily="34" charset="0"/>
              <a:buChar char="•"/>
            </a:pPr>
            <a:r>
              <a:rPr lang="en-CA" sz="2400" dirty="0">
                <a:solidFill>
                  <a:schemeClr val="accent6">
                    <a:lumMod val="75000"/>
                  </a:schemeClr>
                </a:solidFill>
              </a:rPr>
              <a:t>Likes Predictability/Decisions</a:t>
            </a:r>
          </a:p>
          <a:p>
            <a:pPr marL="285750" indent="-285750">
              <a:buFont typeface="Arial" panose="020B0604020202020204" pitchFamily="34" charset="0"/>
              <a:buChar char="•"/>
            </a:pPr>
            <a:r>
              <a:rPr lang="en-CA" sz="2400" dirty="0">
                <a:solidFill>
                  <a:schemeClr val="accent6">
                    <a:lumMod val="75000"/>
                  </a:schemeClr>
                </a:solidFill>
              </a:rPr>
              <a:t>Closes Cycles</a:t>
            </a:r>
          </a:p>
          <a:p>
            <a:pPr marL="285750" indent="-285750">
              <a:buFont typeface="Arial" panose="020B0604020202020204" pitchFamily="34" charset="0"/>
              <a:buChar char="•"/>
            </a:pPr>
            <a:r>
              <a:rPr lang="en-CA" sz="2400" dirty="0">
                <a:solidFill>
                  <a:schemeClr val="accent6">
                    <a:lumMod val="75000"/>
                  </a:schemeClr>
                </a:solidFill>
              </a:rPr>
              <a:t>Completes</a:t>
            </a:r>
          </a:p>
          <a:p>
            <a:pPr marL="285750" indent="-285750">
              <a:buFont typeface="Arial" panose="020B0604020202020204" pitchFamily="34" charset="0"/>
              <a:buChar char="•"/>
            </a:pPr>
            <a:r>
              <a:rPr lang="en-CA" sz="2400" dirty="0">
                <a:solidFill>
                  <a:schemeClr val="accent6">
                    <a:lumMod val="75000"/>
                  </a:schemeClr>
                </a:solidFill>
              </a:rPr>
              <a:t>Makes Things Happen</a:t>
            </a:r>
          </a:p>
          <a:p>
            <a:pPr marL="285750" indent="-285750">
              <a:buFont typeface="Arial" panose="020B0604020202020204" pitchFamily="34" charset="0"/>
              <a:buChar char="•"/>
            </a:pPr>
            <a:r>
              <a:rPr lang="en-CA" sz="2400" dirty="0">
                <a:solidFill>
                  <a:schemeClr val="accent6">
                    <a:lumMod val="75000"/>
                  </a:schemeClr>
                </a:solidFill>
              </a:rPr>
              <a:t>Orderly/Stability</a:t>
            </a:r>
          </a:p>
          <a:p>
            <a:pPr marL="285750" indent="-285750">
              <a:buFont typeface="Arial" panose="020B0604020202020204" pitchFamily="34" charset="0"/>
              <a:buChar char="•"/>
            </a:pPr>
            <a:r>
              <a:rPr lang="en-CA" sz="2400" dirty="0">
                <a:solidFill>
                  <a:schemeClr val="accent6">
                    <a:lumMod val="75000"/>
                  </a:schemeClr>
                </a:solidFill>
              </a:rPr>
              <a:t>Provides Form</a:t>
            </a:r>
          </a:p>
          <a:p>
            <a:pPr marL="285750" indent="-285750">
              <a:buFont typeface="Arial" panose="020B0604020202020204" pitchFamily="34" charset="0"/>
              <a:buChar char="•"/>
            </a:pPr>
            <a:r>
              <a:rPr lang="en-CA" sz="2400" dirty="0">
                <a:solidFill>
                  <a:schemeClr val="accent6">
                    <a:lumMod val="75000"/>
                  </a:schemeClr>
                </a:solidFill>
              </a:rPr>
              <a:t>Analytical</a:t>
            </a:r>
          </a:p>
          <a:p>
            <a:pPr marL="285750" indent="-285750">
              <a:buFont typeface="Arial" panose="020B0604020202020204" pitchFamily="34" charset="0"/>
              <a:buChar char="•"/>
            </a:pPr>
            <a:r>
              <a:rPr lang="en-CA" sz="2400" dirty="0">
                <a:solidFill>
                  <a:schemeClr val="accent6">
                    <a:lumMod val="75000"/>
                  </a:schemeClr>
                </a:solidFill>
              </a:rPr>
              <a:t>Targets The Issue (To Fix)  </a:t>
            </a:r>
          </a:p>
          <a:p>
            <a:pPr marL="285750" indent="-285750">
              <a:buFont typeface="Arial" panose="020B0604020202020204" pitchFamily="34" charset="0"/>
              <a:buChar char="•"/>
            </a:pPr>
            <a:r>
              <a:rPr lang="en-CA" sz="2400" dirty="0">
                <a:solidFill>
                  <a:schemeClr val="accent6">
                    <a:lumMod val="75000"/>
                  </a:schemeClr>
                </a:solidFill>
              </a:rPr>
              <a:t>Wants Clarity From Partner</a:t>
            </a:r>
          </a:p>
          <a:p>
            <a:pPr marL="285750" indent="-285750">
              <a:buFont typeface="Arial" panose="020B0604020202020204" pitchFamily="34" charset="0"/>
              <a:buChar char="•"/>
            </a:pPr>
            <a:r>
              <a:rPr lang="en-CA" sz="2400" dirty="0">
                <a:solidFill>
                  <a:schemeClr val="accent6">
                    <a:lumMod val="75000"/>
                  </a:schemeClr>
                </a:solidFill>
              </a:rPr>
              <a:t>Focused on Goal/Result</a:t>
            </a:r>
          </a:p>
          <a:p>
            <a:pPr marL="285750" indent="-285750">
              <a:buFont typeface="Arial" panose="020B0604020202020204" pitchFamily="34" charset="0"/>
              <a:buChar char="•"/>
            </a:pPr>
            <a:r>
              <a:rPr lang="en-CA" sz="2400" dirty="0">
                <a:solidFill>
                  <a:schemeClr val="accent6">
                    <a:lumMod val="75000"/>
                  </a:schemeClr>
                </a:solidFill>
              </a:rPr>
              <a:t>Focused on How </a:t>
            </a:r>
          </a:p>
        </p:txBody>
      </p:sp>
      <p:sp>
        <p:nvSpPr>
          <p:cNvPr id="10" name="TextBox 9">
            <a:extLst>
              <a:ext uri="{FF2B5EF4-FFF2-40B4-BE49-F238E27FC236}">
                <a16:creationId xmlns:a16="http://schemas.microsoft.com/office/drawing/2014/main" id="{2BDB5867-E7CD-0B8C-F5B8-FA84F8A9D7E3}"/>
              </a:ext>
            </a:extLst>
          </p:cNvPr>
          <p:cNvSpPr txBox="1"/>
          <p:nvPr/>
        </p:nvSpPr>
        <p:spPr>
          <a:xfrm>
            <a:off x="6769608" y="1453896"/>
            <a:ext cx="5422392" cy="5109091"/>
          </a:xfrm>
          <a:prstGeom prst="rect">
            <a:avLst/>
          </a:prstGeom>
          <a:noFill/>
        </p:spPr>
        <p:txBody>
          <a:bodyPr wrap="square" rtlCol="0">
            <a:spAutoFit/>
          </a:bodyPr>
          <a:lstStyle/>
          <a:p>
            <a:pPr marL="342900" indent="-342900">
              <a:buFont typeface="Arial" panose="020B0604020202020204" pitchFamily="34" charset="0"/>
              <a:buChar char="•"/>
            </a:pPr>
            <a:r>
              <a:rPr lang="en-CA" sz="2400" dirty="0">
                <a:solidFill>
                  <a:schemeClr val="accent6">
                    <a:lumMod val="75000"/>
                  </a:schemeClr>
                </a:solidFill>
              </a:rPr>
              <a:t>Divergent Thinking Process</a:t>
            </a:r>
          </a:p>
          <a:p>
            <a:pPr marL="342900" indent="-342900">
              <a:buFont typeface="Arial" panose="020B0604020202020204" pitchFamily="34" charset="0"/>
              <a:buChar char="•"/>
            </a:pPr>
            <a:r>
              <a:rPr lang="en-CA" sz="2400" dirty="0">
                <a:solidFill>
                  <a:schemeClr val="accent6">
                    <a:lumMod val="75000"/>
                  </a:schemeClr>
                </a:solidFill>
              </a:rPr>
              <a:t>Determines What</a:t>
            </a:r>
          </a:p>
          <a:p>
            <a:pPr marL="342900" indent="-342900">
              <a:buFont typeface="Arial" panose="020B0604020202020204" pitchFamily="34" charset="0"/>
              <a:buChar char="•"/>
            </a:pPr>
            <a:r>
              <a:rPr lang="en-CA" sz="2400" dirty="0">
                <a:solidFill>
                  <a:schemeClr val="accent6">
                    <a:lumMod val="75000"/>
                  </a:schemeClr>
                </a:solidFill>
              </a:rPr>
              <a:t>Will Explore All Options</a:t>
            </a:r>
          </a:p>
          <a:p>
            <a:pPr marL="342900" indent="-342900">
              <a:buFont typeface="Arial" panose="020B0604020202020204" pitchFamily="34" charset="0"/>
              <a:buChar char="•"/>
            </a:pPr>
            <a:r>
              <a:rPr lang="en-CA" sz="2400" dirty="0">
                <a:solidFill>
                  <a:schemeClr val="accent6">
                    <a:lumMod val="75000"/>
                  </a:schemeClr>
                </a:solidFill>
              </a:rPr>
              <a:t>Opens Cycles</a:t>
            </a:r>
          </a:p>
          <a:p>
            <a:pPr marL="342900" indent="-342900">
              <a:buFont typeface="Arial" panose="020B0604020202020204" pitchFamily="34" charset="0"/>
              <a:buChar char="•"/>
            </a:pPr>
            <a:r>
              <a:rPr lang="en-CA" sz="2400" dirty="0">
                <a:solidFill>
                  <a:schemeClr val="accent6">
                    <a:lumMod val="75000"/>
                  </a:schemeClr>
                </a:solidFill>
              </a:rPr>
              <a:t>Expands</a:t>
            </a:r>
          </a:p>
          <a:p>
            <a:pPr marL="342900" indent="-342900">
              <a:buFont typeface="Arial" panose="020B0604020202020204" pitchFamily="34" charset="0"/>
              <a:buChar char="•"/>
            </a:pPr>
            <a:r>
              <a:rPr lang="en-CA" sz="2400" dirty="0">
                <a:solidFill>
                  <a:schemeClr val="accent6">
                    <a:lumMod val="75000"/>
                  </a:schemeClr>
                </a:solidFill>
              </a:rPr>
              <a:t>Imagines What Could Happen</a:t>
            </a:r>
          </a:p>
          <a:p>
            <a:pPr marL="342900" indent="-342900">
              <a:buFont typeface="Arial" panose="020B0604020202020204" pitchFamily="34" charset="0"/>
              <a:buChar char="•"/>
            </a:pPr>
            <a:r>
              <a:rPr lang="en-CA" sz="2400" dirty="0">
                <a:solidFill>
                  <a:schemeClr val="accent6">
                    <a:lumMod val="75000"/>
                  </a:schemeClr>
                </a:solidFill>
              </a:rPr>
              <a:t>Occurs Random/Chaotic/Movement</a:t>
            </a:r>
          </a:p>
          <a:p>
            <a:pPr marL="342900" indent="-342900">
              <a:buFont typeface="Arial" panose="020B0604020202020204" pitchFamily="34" charset="0"/>
              <a:buChar char="•"/>
            </a:pPr>
            <a:r>
              <a:rPr lang="en-CA" sz="2400" dirty="0">
                <a:solidFill>
                  <a:schemeClr val="accent6">
                    <a:lumMod val="75000"/>
                  </a:schemeClr>
                </a:solidFill>
              </a:rPr>
              <a:t>Provides Impulse</a:t>
            </a:r>
          </a:p>
          <a:p>
            <a:pPr marL="342900" indent="-342900">
              <a:buFont typeface="Arial" panose="020B0604020202020204" pitchFamily="34" charset="0"/>
              <a:buChar char="•"/>
            </a:pPr>
            <a:r>
              <a:rPr lang="en-CA" sz="2400" dirty="0">
                <a:solidFill>
                  <a:schemeClr val="accent6">
                    <a:lumMod val="75000"/>
                  </a:schemeClr>
                </a:solidFill>
              </a:rPr>
              <a:t>Experiential</a:t>
            </a:r>
          </a:p>
          <a:p>
            <a:pPr marL="342900" indent="-342900">
              <a:buFont typeface="Arial" panose="020B0604020202020204" pitchFamily="34" charset="0"/>
              <a:buChar char="•"/>
            </a:pPr>
            <a:r>
              <a:rPr lang="en-CA" sz="2400" dirty="0">
                <a:solidFill>
                  <a:schemeClr val="accent6">
                    <a:lumMod val="75000"/>
                  </a:schemeClr>
                </a:solidFill>
              </a:rPr>
              <a:t>Connects Multiple Factors</a:t>
            </a:r>
          </a:p>
          <a:p>
            <a:pPr marL="342900" indent="-342900">
              <a:buFont typeface="Arial" panose="020B0604020202020204" pitchFamily="34" charset="0"/>
              <a:buChar char="•"/>
            </a:pPr>
            <a:r>
              <a:rPr lang="en-CA" sz="2400" dirty="0">
                <a:solidFill>
                  <a:schemeClr val="accent6">
                    <a:lumMod val="75000"/>
                  </a:schemeClr>
                </a:solidFill>
              </a:rPr>
              <a:t>Wants To Be Understood/Gotten</a:t>
            </a:r>
          </a:p>
          <a:p>
            <a:pPr marL="342900" indent="-342900">
              <a:buFont typeface="Arial" panose="020B0604020202020204" pitchFamily="34" charset="0"/>
              <a:buChar char="•"/>
            </a:pPr>
            <a:r>
              <a:rPr lang="en-CA" sz="2400" dirty="0">
                <a:solidFill>
                  <a:schemeClr val="accent6">
                    <a:lumMod val="75000"/>
                  </a:schemeClr>
                </a:solidFill>
              </a:rPr>
              <a:t>Focused On Experience</a:t>
            </a:r>
          </a:p>
          <a:p>
            <a:pPr marL="342900" indent="-342900">
              <a:buFont typeface="Arial" panose="020B0604020202020204" pitchFamily="34" charset="0"/>
              <a:buChar char="•"/>
            </a:pPr>
            <a:r>
              <a:rPr lang="en-CA" sz="2400" dirty="0">
                <a:solidFill>
                  <a:schemeClr val="accent6">
                    <a:lumMod val="75000"/>
                  </a:schemeClr>
                </a:solidFill>
              </a:rPr>
              <a:t>Focused On What</a:t>
            </a:r>
          </a:p>
          <a:p>
            <a:pPr marL="285750" indent="-285750">
              <a:buFont typeface="Arial" panose="020B0604020202020204" pitchFamily="34" charset="0"/>
              <a:buChar char="•"/>
            </a:pPr>
            <a:endParaRPr lang="en-CA"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pic>
        <p:nvPicPr>
          <p:cNvPr id="2" name="Picture 1">
            <a:extLst>
              <a:ext uri="{FF2B5EF4-FFF2-40B4-BE49-F238E27FC236}">
                <a16:creationId xmlns:a16="http://schemas.microsoft.com/office/drawing/2014/main" id="{6C70918A-C606-9444-659F-7745091BFED9}"/>
              </a:ext>
            </a:extLst>
          </p:cNvPr>
          <p:cNvPicPr>
            <a:picLocks noChangeAspect="1"/>
          </p:cNvPicPr>
          <p:nvPr/>
        </p:nvPicPr>
        <p:blipFill>
          <a:blip r:embed="rId3"/>
          <a:stretch>
            <a:fillRect/>
          </a:stretch>
        </p:blipFill>
        <p:spPr>
          <a:xfrm>
            <a:off x="3009073" y="1390346"/>
            <a:ext cx="6191703" cy="6043726"/>
          </a:xfrm>
          <a:prstGeom prst="rect">
            <a:avLst/>
          </a:prstGeom>
        </p:spPr>
      </p:pic>
      <p:sp>
        <p:nvSpPr>
          <p:cNvPr id="383" name="Google Shape;383;p27"/>
          <p:cNvSpPr txBox="1">
            <a:spLocks noGrp="1"/>
          </p:cNvSpPr>
          <p:nvPr>
            <p:ph type="ctrTitle" idx="4294967295"/>
          </p:nvPr>
        </p:nvSpPr>
        <p:spPr>
          <a:xfrm>
            <a:off x="415600" y="182567"/>
            <a:ext cx="11360800" cy="421600"/>
          </a:xfrm>
          <a:prstGeom prst="rect">
            <a:avLst/>
          </a:prstGeom>
          <a:noFill/>
          <a:ln>
            <a:noFill/>
          </a:ln>
        </p:spPr>
        <p:txBody>
          <a:bodyPr spcFirstLastPara="1" wrap="square" lIns="121900" tIns="121900" rIns="121900" bIns="121900" anchor="t" anchorCtr="0">
            <a:noAutofit/>
          </a:bodyPr>
          <a:lstStyle/>
          <a:p>
            <a:pPr marL="0" marR="0" lvl="0" indent="0" algn="l" rtl="0">
              <a:lnSpc>
                <a:spcPct val="90000"/>
              </a:lnSpc>
              <a:spcBef>
                <a:spcPts val="0"/>
              </a:spcBef>
              <a:spcAft>
                <a:spcPts val="0"/>
              </a:spcAft>
              <a:buClr>
                <a:schemeClr val="dk1"/>
              </a:buClr>
              <a:buSzPts val="4800"/>
              <a:buFont typeface="Calibri"/>
              <a:buNone/>
            </a:pPr>
            <a:endParaRPr sz="4800" b="0" i="0" u="none" strike="noStrike" cap="none">
              <a:solidFill>
                <a:srgbClr val="38761D"/>
              </a:solidFill>
              <a:latin typeface="Ubuntu"/>
              <a:ea typeface="Ubuntu"/>
              <a:cs typeface="Ubuntu"/>
              <a:sym typeface="Ubuntu"/>
            </a:endParaRPr>
          </a:p>
          <a:p>
            <a:pPr marL="0" marR="0" lvl="0" indent="0" algn="l" rtl="0">
              <a:lnSpc>
                <a:spcPct val="90000"/>
              </a:lnSpc>
              <a:spcBef>
                <a:spcPts val="0"/>
              </a:spcBef>
              <a:spcAft>
                <a:spcPts val="0"/>
              </a:spcAft>
              <a:buClr>
                <a:schemeClr val="dk1"/>
              </a:buClr>
              <a:buSzPts val="4800"/>
              <a:buFont typeface="Calibri"/>
              <a:buNone/>
            </a:pPr>
            <a:endParaRPr sz="4800" b="0" i="0" u="none" strike="noStrike" cap="none">
              <a:solidFill>
                <a:srgbClr val="38761D"/>
              </a:solidFill>
              <a:latin typeface="Ubuntu"/>
              <a:ea typeface="Ubuntu"/>
              <a:cs typeface="Ubuntu"/>
              <a:sym typeface="Ubuntu"/>
            </a:endParaRPr>
          </a:p>
          <a:p>
            <a:pPr marL="0" marR="0" lvl="0" indent="0" algn="l" rtl="0">
              <a:lnSpc>
                <a:spcPct val="90000"/>
              </a:lnSpc>
              <a:spcBef>
                <a:spcPts val="0"/>
              </a:spcBef>
              <a:spcAft>
                <a:spcPts val="0"/>
              </a:spcAft>
              <a:buClr>
                <a:schemeClr val="dk1"/>
              </a:buClr>
              <a:buSzPts val="4800"/>
              <a:buFont typeface="Calibri"/>
              <a:buNone/>
            </a:pPr>
            <a:endParaRPr sz="4800" b="0" i="0" u="none" strike="noStrike" cap="none">
              <a:solidFill>
                <a:srgbClr val="38761D"/>
              </a:solidFill>
              <a:latin typeface="Ubuntu"/>
              <a:ea typeface="Ubuntu"/>
              <a:cs typeface="Ubuntu"/>
              <a:sym typeface="Ubuntu"/>
            </a:endParaRPr>
          </a:p>
          <a:p>
            <a:pPr marL="0" marR="0" lvl="0" indent="0" algn="l" rtl="0">
              <a:lnSpc>
                <a:spcPct val="90000"/>
              </a:lnSpc>
              <a:spcBef>
                <a:spcPts val="0"/>
              </a:spcBef>
              <a:spcAft>
                <a:spcPts val="0"/>
              </a:spcAft>
              <a:buClr>
                <a:schemeClr val="dk1"/>
              </a:buClr>
              <a:buSzPts val="4800"/>
              <a:buFont typeface="Calibri"/>
              <a:buNone/>
            </a:pPr>
            <a:endParaRPr sz="4800" b="0" i="0" u="none" strike="noStrike" cap="none">
              <a:solidFill>
                <a:srgbClr val="38761D"/>
              </a:solidFill>
              <a:latin typeface="Ubuntu"/>
              <a:ea typeface="Ubuntu"/>
              <a:cs typeface="Ubuntu"/>
              <a:sym typeface="Ubuntu"/>
            </a:endParaRPr>
          </a:p>
          <a:p>
            <a:pPr marL="0" marR="0" lvl="0" indent="0" algn="l" rtl="0">
              <a:lnSpc>
                <a:spcPct val="90000"/>
              </a:lnSpc>
              <a:spcBef>
                <a:spcPts val="0"/>
              </a:spcBef>
              <a:spcAft>
                <a:spcPts val="0"/>
              </a:spcAft>
              <a:buClr>
                <a:schemeClr val="dk1"/>
              </a:buClr>
              <a:buSzPts val="4800"/>
              <a:buFont typeface="Calibri"/>
              <a:buNone/>
            </a:pPr>
            <a:endParaRPr sz="4800" b="0" i="0" u="none" strike="noStrike" cap="none">
              <a:solidFill>
                <a:srgbClr val="38761D"/>
              </a:solidFill>
              <a:latin typeface="Ubuntu"/>
              <a:ea typeface="Ubuntu"/>
              <a:cs typeface="Ubuntu"/>
              <a:sym typeface="Ubuntu"/>
            </a:endParaRPr>
          </a:p>
          <a:p>
            <a:pPr marL="0" marR="0" lvl="0" indent="0" algn="l" rtl="0">
              <a:lnSpc>
                <a:spcPct val="90000"/>
              </a:lnSpc>
              <a:spcBef>
                <a:spcPts val="0"/>
              </a:spcBef>
              <a:spcAft>
                <a:spcPts val="0"/>
              </a:spcAft>
              <a:buClr>
                <a:schemeClr val="dk1"/>
              </a:buClr>
              <a:buSzPts val="4800"/>
              <a:buFont typeface="Calibri"/>
              <a:buNone/>
            </a:pPr>
            <a:endParaRPr sz="4800" b="1" i="0" u="none" strike="noStrike" cap="none">
              <a:solidFill>
                <a:srgbClr val="38761D"/>
              </a:solidFill>
              <a:latin typeface="Ubuntu"/>
              <a:ea typeface="Ubuntu"/>
              <a:cs typeface="Ubuntu"/>
              <a:sym typeface="Ubuntu"/>
            </a:endParaRPr>
          </a:p>
          <a:p>
            <a:pPr marL="0" marR="0" lvl="0" indent="0" algn="l" rtl="0">
              <a:lnSpc>
                <a:spcPct val="90000"/>
              </a:lnSpc>
              <a:spcBef>
                <a:spcPts val="0"/>
              </a:spcBef>
              <a:spcAft>
                <a:spcPts val="0"/>
              </a:spcAft>
              <a:buClr>
                <a:schemeClr val="dk1"/>
              </a:buClr>
              <a:buSzPts val="4800"/>
              <a:buFont typeface="Calibri"/>
              <a:buNone/>
            </a:pPr>
            <a:endParaRPr sz="4800" b="1" i="0" u="none" strike="noStrike" cap="none">
              <a:solidFill>
                <a:srgbClr val="38761D"/>
              </a:solidFill>
              <a:latin typeface="Ubuntu"/>
              <a:ea typeface="Ubuntu"/>
              <a:cs typeface="Ubuntu"/>
              <a:sym typeface="Ubuntu"/>
            </a:endParaRPr>
          </a:p>
          <a:p>
            <a:pPr marL="0" marR="0" lvl="0" indent="0" algn="l" rtl="0">
              <a:lnSpc>
                <a:spcPct val="90000"/>
              </a:lnSpc>
              <a:spcBef>
                <a:spcPts val="0"/>
              </a:spcBef>
              <a:spcAft>
                <a:spcPts val="0"/>
              </a:spcAft>
              <a:buClr>
                <a:schemeClr val="dk1"/>
              </a:buClr>
              <a:buSzPts val="4800"/>
              <a:buFont typeface="Calibri"/>
              <a:buNone/>
            </a:pPr>
            <a:endParaRPr sz="4800" b="1" i="0" u="none" strike="noStrike" cap="none">
              <a:solidFill>
                <a:srgbClr val="38761D"/>
              </a:solidFill>
              <a:latin typeface="Ubuntu"/>
              <a:ea typeface="Ubuntu"/>
              <a:cs typeface="Ubuntu"/>
              <a:sym typeface="Ubuntu"/>
            </a:endParaRPr>
          </a:p>
          <a:p>
            <a:pPr marL="0" marR="0" lvl="0" indent="0" algn="l" rtl="0">
              <a:lnSpc>
                <a:spcPct val="90000"/>
              </a:lnSpc>
              <a:spcBef>
                <a:spcPts val="0"/>
              </a:spcBef>
              <a:spcAft>
                <a:spcPts val="0"/>
              </a:spcAft>
              <a:buClr>
                <a:schemeClr val="dk1"/>
              </a:buClr>
              <a:buSzPts val="4800"/>
              <a:buFont typeface="Calibri"/>
              <a:buNone/>
            </a:pPr>
            <a:endParaRPr sz="4800" b="1" i="0" u="none" strike="noStrike" cap="none">
              <a:solidFill>
                <a:srgbClr val="38761D"/>
              </a:solidFill>
              <a:latin typeface="Ubuntu"/>
              <a:ea typeface="Ubuntu"/>
              <a:cs typeface="Ubuntu"/>
              <a:sym typeface="Ubuntu"/>
            </a:endParaRPr>
          </a:p>
          <a:p>
            <a:pPr marL="0" marR="0" lvl="0" indent="0" algn="l" rtl="0">
              <a:lnSpc>
                <a:spcPct val="90000"/>
              </a:lnSpc>
              <a:spcBef>
                <a:spcPts val="0"/>
              </a:spcBef>
              <a:spcAft>
                <a:spcPts val="0"/>
              </a:spcAft>
              <a:buClr>
                <a:schemeClr val="dk1"/>
              </a:buClr>
              <a:buSzPts val="4800"/>
              <a:buFont typeface="Calibri"/>
              <a:buNone/>
            </a:pPr>
            <a:endParaRPr sz="4800" b="1" i="0" u="none" strike="noStrike" cap="none">
              <a:solidFill>
                <a:srgbClr val="38761D"/>
              </a:solidFill>
              <a:latin typeface="Ubuntu"/>
              <a:ea typeface="Ubuntu"/>
              <a:cs typeface="Ubuntu"/>
              <a:sym typeface="Ubuntu"/>
            </a:endParaRPr>
          </a:p>
          <a:p>
            <a:pPr marL="0" marR="0" lvl="0" indent="0" algn="l" rtl="0">
              <a:lnSpc>
                <a:spcPct val="90000"/>
              </a:lnSpc>
              <a:spcBef>
                <a:spcPts val="0"/>
              </a:spcBef>
              <a:spcAft>
                <a:spcPts val="0"/>
              </a:spcAft>
              <a:buClr>
                <a:schemeClr val="dk1"/>
              </a:buClr>
              <a:buSzPts val="4800"/>
              <a:buFont typeface="Calibri"/>
              <a:buNone/>
            </a:pPr>
            <a:endParaRPr sz="4800" b="1" i="0" u="none" strike="noStrike" cap="none">
              <a:solidFill>
                <a:srgbClr val="38761D"/>
              </a:solidFill>
              <a:latin typeface="Ubuntu"/>
              <a:ea typeface="Ubuntu"/>
              <a:cs typeface="Ubuntu"/>
              <a:sym typeface="Ubuntu"/>
            </a:endParaRPr>
          </a:p>
          <a:p>
            <a:pPr marL="0" marR="0" lvl="0" indent="0" algn="l" rtl="0">
              <a:lnSpc>
                <a:spcPct val="90000"/>
              </a:lnSpc>
              <a:spcBef>
                <a:spcPts val="0"/>
              </a:spcBef>
              <a:spcAft>
                <a:spcPts val="0"/>
              </a:spcAft>
              <a:buClr>
                <a:schemeClr val="dk1"/>
              </a:buClr>
              <a:buSzPts val="4800"/>
              <a:buFont typeface="Calibri"/>
              <a:buNone/>
            </a:pPr>
            <a:endParaRPr sz="4800" b="1" i="0" u="none" strike="noStrike" cap="none">
              <a:solidFill>
                <a:srgbClr val="38761D"/>
              </a:solidFill>
              <a:latin typeface="Ubuntu"/>
              <a:ea typeface="Ubuntu"/>
              <a:cs typeface="Ubuntu"/>
              <a:sym typeface="Ubuntu"/>
            </a:endParaRPr>
          </a:p>
          <a:p>
            <a:pPr marL="0" marR="0" lvl="0" indent="0" algn="l" rtl="0">
              <a:lnSpc>
                <a:spcPct val="90000"/>
              </a:lnSpc>
              <a:spcBef>
                <a:spcPts val="0"/>
              </a:spcBef>
              <a:spcAft>
                <a:spcPts val="0"/>
              </a:spcAft>
              <a:buClr>
                <a:schemeClr val="dk1"/>
              </a:buClr>
              <a:buSzPts val="4800"/>
              <a:buFont typeface="Calibri"/>
              <a:buNone/>
            </a:pPr>
            <a:endParaRPr sz="4800" b="1" i="0" u="none" strike="noStrike" cap="none">
              <a:solidFill>
                <a:srgbClr val="38761D"/>
              </a:solidFill>
              <a:latin typeface="Ubuntu"/>
              <a:ea typeface="Ubuntu"/>
              <a:cs typeface="Ubuntu"/>
              <a:sym typeface="Ubuntu"/>
            </a:endParaRPr>
          </a:p>
          <a:p>
            <a:pPr marL="0" marR="0" lvl="0" indent="0" algn="l" rtl="0">
              <a:lnSpc>
                <a:spcPct val="90000"/>
              </a:lnSpc>
              <a:spcBef>
                <a:spcPts val="0"/>
              </a:spcBef>
              <a:spcAft>
                <a:spcPts val="0"/>
              </a:spcAft>
              <a:buClr>
                <a:schemeClr val="dk1"/>
              </a:buClr>
              <a:buSzPts val="4800"/>
              <a:buFont typeface="Calibri"/>
              <a:buNone/>
            </a:pPr>
            <a:endParaRPr sz="4800" b="1" i="0" u="none" strike="noStrike" cap="none">
              <a:solidFill>
                <a:srgbClr val="38761D"/>
              </a:solidFill>
              <a:latin typeface="Ubuntu"/>
              <a:ea typeface="Ubuntu"/>
              <a:cs typeface="Ubuntu"/>
              <a:sym typeface="Ubuntu"/>
            </a:endParaRPr>
          </a:p>
          <a:p>
            <a:pPr marL="0" marR="0" lvl="0" indent="0" algn="l" rtl="0">
              <a:lnSpc>
                <a:spcPct val="90000"/>
              </a:lnSpc>
              <a:spcBef>
                <a:spcPts val="0"/>
              </a:spcBef>
              <a:spcAft>
                <a:spcPts val="0"/>
              </a:spcAft>
              <a:buClr>
                <a:schemeClr val="dk1"/>
              </a:buClr>
              <a:buSzPts val="4000"/>
              <a:buFont typeface="Calibri"/>
              <a:buNone/>
            </a:pPr>
            <a:endParaRPr sz="4000" b="0" i="0" u="none" strike="noStrike" cap="none">
              <a:solidFill>
                <a:schemeClr val="dk1"/>
              </a:solidFill>
              <a:latin typeface="Ubuntu"/>
              <a:ea typeface="Ubuntu"/>
              <a:cs typeface="Ubuntu"/>
              <a:sym typeface="Ubuntu"/>
            </a:endParaRPr>
          </a:p>
        </p:txBody>
      </p:sp>
      <p:sp>
        <p:nvSpPr>
          <p:cNvPr id="384" name="Google Shape;384;p27"/>
          <p:cNvSpPr txBox="1"/>
          <p:nvPr/>
        </p:nvSpPr>
        <p:spPr>
          <a:xfrm>
            <a:off x="592200" y="662867"/>
            <a:ext cx="11007600" cy="18384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endParaRPr sz="2400" b="1">
              <a:solidFill>
                <a:srgbClr val="38761D"/>
              </a:solidFill>
              <a:latin typeface="Ubuntu"/>
              <a:ea typeface="Ubuntu"/>
              <a:cs typeface="Ubuntu"/>
              <a:sym typeface="Ubuntu"/>
            </a:endParaRPr>
          </a:p>
        </p:txBody>
      </p:sp>
      <p:sp>
        <p:nvSpPr>
          <p:cNvPr id="385" name="Google Shape;385;p27"/>
          <p:cNvSpPr txBox="1"/>
          <p:nvPr/>
        </p:nvSpPr>
        <p:spPr>
          <a:xfrm>
            <a:off x="0" y="6200400"/>
            <a:ext cx="2536400" cy="5988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endParaRPr sz="1333" i="1">
              <a:solidFill>
                <a:srgbClr val="38761D"/>
              </a:solidFill>
              <a:latin typeface="Ubuntu"/>
              <a:ea typeface="Ubuntu"/>
              <a:cs typeface="Ubuntu"/>
              <a:sym typeface="Ubuntu"/>
            </a:endParaRPr>
          </a:p>
        </p:txBody>
      </p:sp>
      <p:sp>
        <p:nvSpPr>
          <p:cNvPr id="386" name="Google Shape;386;p27"/>
          <p:cNvSpPr txBox="1"/>
          <p:nvPr/>
        </p:nvSpPr>
        <p:spPr>
          <a:xfrm>
            <a:off x="888274" y="399733"/>
            <a:ext cx="10267406" cy="1956800"/>
          </a:xfrm>
          <a:prstGeom prst="rect">
            <a:avLst/>
          </a:prstGeom>
          <a:noFill/>
          <a:ln>
            <a:noFill/>
          </a:ln>
        </p:spPr>
        <p:txBody>
          <a:bodyPr spcFirstLastPara="1" wrap="square" lIns="121900" tIns="121900" rIns="121900" bIns="121900" anchor="t" anchorCtr="0">
            <a:noAutofit/>
          </a:bodyPr>
          <a:lstStyle/>
          <a:p>
            <a:pPr marL="0" marR="0" lvl="0" indent="0" algn="ctr" rtl="0">
              <a:spcBef>
                <a:spcPts val="0"/>
              </a:spcBef>
              <a:spcAft>
                <a:spcPts val="0"/>
              </a:spcAft>
              <a:buNone/>
            </a:pPr>
            <a:r>
              <a:rPr lang="en-GB" sz="4000" b="1" dirty="0">
                <a:solidFill>
                  <a:srgbClr val="38761D"/>
                </a:solidFill>
                <a:latin typeface="Ubuntu"/>
                <a:ea typeface="Ubuntu"/>
                <a:cs typeface="Ubuntu"/>
                <a:sym typeface="Ubuntu"/>
              </a:rPr>
              <a:t>We Have To Marry Production </a:t>
            </a:r>
            <a:endParaRPr dirty="0"/>
          </a:p>
          <a:p>
            <a:pPr marL="0" marR="0" lvl="0" indent="0" algn="ctr" rtl="0">
              <a:spcBef>
                <a:spcPts val="0"/>
              </a:spcBef>
              <a:spcAft>
                <a:spcPts val="0"/>
              </a:spcAft>
              <a:buNone/>
            </a:pPr>
            <a:r>
              <a:rPr lang="en-GB" sz="4000" b="1" dirty="0">
                <a:solidFill>
                  <a:srgbClr val="38761D"/>
                </a:solidFill>
                <a:latin typeface="Ubuntu"/>
                <a:ea typeface="Ubuntu"/>
                <a:cs typeface="Ubuntu"/>
                <a:sym typeface="Ubuntu"/>
              </a:rPr>
              <a:t>With Desire To Keep Polarity </a:t>
            </a:r>
            <a:endParaRPr dirty="0"/>
          </a:p>
          <a:p>
            <a:pPr marL="0" marR="0" lvl="0" indent="0" algn="ctr" rtl="0">
              <a:spcBef>
                <a:spcPts val="0"/>
              </a:spcBef>
              <a:spcAft>
                <a:spcPts val="0"/>
              </a:spcAft>
              <a:buNone/>
            </a:pPr>
            <a:r>
              <a:rPr lang="en-GB" sz="4000" b="1" dirty="0">
                <a:solidFill>
                  <a:srgbClr val="38761D"/>
                </a:solidFill>
                <a:latin typeface="Ubuntu"/>
                <a:ea typeface="Ubuntu"/>
                <a:cs typeface="Ubuntu"/>
                <a:sym typeface="Ubuntu"/>
              </a:rPr>
              <a:t>Between The Partners</a:t>
            </a:r>
            <a:endParaRPr dirty="0"/>
          </a:p>
        </p:txBody>
      </p:sp>
      <p:sp>
        <p:nvSpPr>
          <p:cNvPr id="388" name="Google Shape;388;p27"/>
          <p:cNvSpPr txBox="1"/>
          <p:nvPr/>
        </p:nvSpPr>
        <p:spPr>
          <a:xfrm>
            <a:off x="4253973" y="3986152"/>
            <a:ext cx="3722400" cy="913600"/>
          </a:xfrm>
          <a:prstGeom prst="rect">
            <a:avLst/>
          </a:prstGeom>
          <a:noFill/>
          <a:ln>
            <a:noFill/>
          </a:ln>
        </p:spPr>
        <p:txBody>
          <a:bodyPr spcFirstLastPara="1" wrap="square" lIns="121900" tIns="121900" rIns="121900" bIns="121900" anchor="t" anchorCtr="0">
            <a:noAutofit/>
          </a:bodyPr>
          <a:lstStyle/>
          <a:p>
            <a:pPr marL="0" marR="0" lvl="0" indent="0" algn="ctr" rtl="0">
              <a:spcBef>
                <a:spcPts val="0"/>
              </a:spcBef>
              <a:spcAft>
                <a:spcPts val="0"/>
              </a:spcAft>
              <a:buNone/>
            </a:pPr>
            <a:r>
              <a:rPr lang="en-GB" sz="2600" b="1" dirty="0">
                <a:solidFill>
                  <a:schemeClr val="dk1"/>
                </a:solidFill>
                <a:latin typeface="Ubuntu"/>
                <a:ea typeface="Ubuntu"/>
                <a:cs typeface="Ubuntu"/>
                <a:sym typeface="Ubuntu"/>
              </a:rPr>
              <a:t>Production</a:t>
            </a:r>
            <a:br>
              <a:rPr lang="en-GB" sz="3200" b="1" dirty="0">
                <a:solidFill>
                  <a:schemeClr val="dk1"/>
                </a:solidFill>
                <a:latin typeface="Ubuntu"/>
                <a:ea typeface="Ubuntu"/>
                <a:cs typeface="Ubuntu"/>
                <a:sym typeface="Ubuntu"/>
              </a:rPr>
            </a:br>
            <a:endParaRPr dirty="0"/>
          </a:p>
          <a:p>
            <a:pPr marL="0" marR="0" lvl="0" indent="0" algn="ctr" rtl="0">
              <a:spcBef>
                <a:spcPts val="0"/>
              </a:spcBef>
              <a:spcAft>
                <a:spcPts val="0"/>
              </a:spcAft>
              <a:buNone/>
            </a:pPr>
            <a:endParaRPr sz="3200" b="1" dirty="0">
              <a:solidFill>
                <a:schemeClr val="dk1"/>
              </a:solidFill>
              <a:latin typeface="Ubuntu"/>
              <a:ea typeface="Ubuntu"/>
              <a:cs typeface="Ubuntu"/>
              <a:sym typeface="Ubuntu"/>
            </a:endParaRPr>
          </a:p>
        </p:txBody>
      </p:sp>
      <p:sp>
        <p:nvSpPr>
          <p:cNvPr id="389" name="Google Shape;389;p27"/>
          <p:cNvSpPr txBox="1"/>
          <p:nvPr/>
        </p:nvSpPr>
        <p:spPr>
          <a:xfrm>
            <a:off x="3787354" y="2638939"/>
            <a:ext cx="4673600" cy="798400"/>
          </a:xfrm>
          <a:prstGeom prst="rect">
            <a:avLst/>
          </a:prstGeom>
          <a:noFill/>
          <a:ln>
            <a:noFill/>
          </a:ln>
        </p:spPr>
        <p:txBody>
          <a:bodyPr spcFirstLastPara="1" wrap="square" lIns="121900" tIns="121900" rIns="121900" bIns="121900" anchor="t" anchorCtr="0">
            <a:noAutofit/>
          </a:bodyPr>
          <a:lstStyle/>
          <a:p>
            <a:pPr marL="0" marR="0" lvl="0" indent="0" algn="ctr" rtl="0">
              <a:spcBef>
                <a:spcPts val="0"/>
              </a:spcBef>
              <a:spcAft>
                <a:spcPts val="0"/>
              </a:spcAft>
              <a:buNone/>
            </a:pPr>
            <a:r>
              <a:rPr lang="en-GB" sz="2800" b="1" dirty="0">
                <a:solidFill>
                  <a:schemeClr val="dk1"/>
                </a:solidFill>
                <a:latin typeface="Ubuntu"/>
                <a:ea typeface="Ubuntu"/>
                <a:cs typeface="Ubuntu"/>
                <a:sym typeface="Ubuntu"/>
              </a:rPr>
              <a:t>Desire</a:t>
            </a:r>
            <a:r>
              <a:rPr lang="en-GB" sz="3200" b="1" dirty="0">
                <a:solidFill>
                  <a:schemeClr val="dk1"/>
                </a:solidFill>
                <a:latin typeface="Ubuntu"/>
                <a:ea typeface="Ubuntu"/>
                <a:cs typeface="Ubuntu"/>
                <a:sym typeface="Ubuntu"/>
              </a:rPr>
              <a:t> </a:t>
            </a:r>
            <a:endParaRPr dirty="0"/>
          </a:p>
        </p:txBody>
      </p:sp>
      <p:sp>
        <p:nvSpPr>
          <p:cNvPr id="390" name="Google Shape;390;p27"/>
          <p:cNvSpPr txBox="1"/>
          <p:nvPr/>
        </p:nvSpPr>
        <p:spPr>
          <a:xfrm>
            <a:off x="3830300" y="4805180"/>
            <a:ext cx="4051600" cy="598800"/>
          </a:xfrm>
          <a:prstGeom prst="rect">
            <a:avLst/>
          </a:prstGeom>
          <a:noFill/>
          <a:ln>
            <a:noFill/>
          </a:ln>
        </p:spPr>
        <p:txBody>
          <a:bodyPr spcFirstLastPara="1" wrap="square" lIns="121900" tIns="121900" rIns="121900" bIns="121900" anchor="t" anchorCtr="0">
            <a:noAutofit/>
          </a:bodyPr>
          <a:lstStyle/>
          <a:p>
            <a:pPr marL="0" marR="0" lvl="0" indent="0" algn="ctr" rtl="0">
              <a:spcBef>
                <a:spcPts val="0"/>
              </a:spcBef>
              <a:spcAft>
                <a:spcPts val="0"/>
              </a:spcAft>
              <a:buNone/>
            </a:pPr>
            <a:endParaRPr sz="3200" b="1">
              <a:solidFill>
                <a:schemeClr val="dk1"/>
              </a:solidFill>
              <a:latin typeface="Ubuntu"/>
              <a:ea typeface="Ubuntu"/>
              <a:cs typeface="Ubuntu"/>
              <a:sym typeface="Ubuntu"/>
            </a:endParaRPr>
          </a:p>
        </p:txBody>
      </p:sp>
      <p:sp>
        <p:nvSpPr>
          <p:cNvPr id="391" name="Google Shape;391;p27"/>
          <p:cNvSpPr txBox="1"/>
          <p:nvPr/>
        </p:nvSpPr>
        <p:spPr>
          <a:xfrm>
            <a:off x="4145333" y="5765900"/>
            <a:ext cx="3428800" cy="692800"/>
          </a:xfrm>
          <a:prstGeom prst="rect">
            <a:avLst/>
          </a:prstGeom>
          <a:noFill/>
          <a:ln>
            <a:noFill/>
          </a:ln>
        </p:spPr>
        <p:txBody>
          <a:bodyPr spcFirstLastPara="1" wrap="square" lIns="121900" tIns="121900" rIns="121900" bIns="121900" anchor="t" anchorCtr="0">
            <a:noAutofit/>
          </a:bodyPr>
          <a:lstStyle/>
          <a:p>
            <a:pPr marL="0" marR="0" lvl="0" indent="0" algn="ctr" rtl="0">
              <a:spcBef>
                <a:spcPts val="0"/>
              </a:spcBef>
              <a:spcAft>
                <a:spcPts val="0"/>
              </a:spcAft>
              <a:buNone/>
            </a:pPr>
            <a:endParaRPr sz="3200" b="1">
              <a:solidFill>
                <a:schemeClr val="dk1"/>
              </a:solidFill>
              <a:latin typeface="Ubuntu"/>
              <a:ea typeface="Ubuntu"/>
              <a:cs typeface="Ubuntu"/>
              <a:sym typeface="Ubuntu"/>
            </a:endParaRPr>
          </a:p>
        </p:txBody>
      </p:sp>
      <p:sp>
        <p:nvSpPr>
          <p:cNvPr id="392" name="Google Shape;392;p27"/>
          <p:cNvSpPr txBox="1"/>
          <p:nvPr/>
        </p:nvSpPr>
        <p:spPr>
          <a:xfrm>
            <a:off x="352500" y="1861300"/>
            <a:ext cx="3428800" cy="4946800"/>
          </a:xfrm>
          <a:prstGeom prst="rect">
            <a:avLst/>
          </a:prstGeom>
          <a:noFill/>
          <a:ln>
            <a:noFill/>
          </a:ln>
        </p:spPr>
        <p:txBody>
          <a:bodyPr spcFirstLastPara="1" wrap="square" lIns="121900" tIns="121900" rIns="121900" bIns="121900" anchor="t" anchorCtr="0">
            <a:noAutofit/>
          </a:bodyPr>
          <a:lstStyle/>
          <a:p>
            <a:pPr marL="0" marR="0" lvl="0" indent="0" algn="ctr" rtl="0">
              <a:spcBef>
                <a:spcPts val="0"/>
              </a:spcBef>
              <a:spcAft>
                <a:spcPts val="0"/>
              </a:spcAft>
              <a:buNone/>
            </a:pPr>
            <a:endParaRPr sz="2400" b="1">
              <a:solidFill>
                <a:schemeClr val="dk1"/>
              </a:solidFill>
              <a:latin typeface="Calibri"/>
              <a:ea typeface="Calibri"/>
              <a:cs typeface="Calibri"/>
              <a:sym typeface="Calibri"/>
            </a:endParaRPr>
          </a:p>
          <a:p>
            <a:pPr marL="0" marR="0" lvl="0" indent="0" algn="ctr" rtl="0">
              <a:spcBef>
                <a:spcPts val="0"/>
              </a:spcBef>
              <a:spcAft>
                <a:spcPts val="0"/>
              </a:spcAft>
              <a:buNone/>
            </a:pPr>
            <a:endParaRPr sz="2400" b="1">
              <a:solidFill>
                <a:schemeClr val="dk1"/>
              </a:solidFill>
              <a:latin typeface="Calibri"/>
              <a:ea typeface="Calibri"/>
              <a:cs typeface="Calibri"/>
              <a:sym typeface="Calibri"/>
            </a:endParaRPr>
          </a:p>
          <a:p>
            <a:pPr marL="0" marR="0" lvl="0" indent="0" algn="l" rtl="0">
              <a:spcBef>
                <a:spcPts val="0"/>
              </a:spcBef>
              <a:spcAft>
                <a:spcPts val="0"/>
              </a:spcAft>
              <a:buNone/>
            </a:pPr>
            <a:endParaRPr sz="1333" b="1">
              <a:solidFill>
                <a:schemeClr val="dk1"/>
              </a:solidFill>
              <a:latin typeface="Calibri"/>
              <a:ea typeface="Calibri"/>
              <a:cs typeface="Calibri"/>
              <a:sym typeface="Calibri"/>
            </a:endParaRPr>
          </a:p>
          <a:p>
            <a:pPr marL="0" marR="0" lvl="0" indent="0" algn="ctr" rtl="0">
              <a:spcBef>
                <a:spcPts val="0"/>
              </a:spcBef>
              <a:spcAft>
                <a:spcPts val="0"/>
              </a:spcAft>
              <a:buNone/>
            </a:pPr>
            <a:endParaRPr sz="2400" b="1">
              <a:solidFill>
                <a:schemeClr val="dk1"/>
              </a:solidFill>
              <a:latin typeface="Calibri"/>
              <a:ea typeface="Calibri"/>
              <a:cs typeface="Calibri"/>
              <a:sym typeface="Calibri"/>
            </a:endParaRPr>
          </a:p>
        </p:txBody>
      </p:sp>
      <p:sp>
        <p:nvSpPr>
          <p:cNvPr id="393" name="Google Shape;393;p27"/>
          <p:cNvSpPr txBox="1"/>
          <p:nvPr/>
        </p:nvSpPr>
        <p:spPr>
          <a:xfrm>
            <a:off x="9040007" y="2011500"/>
            <a:ext cx="3998800" cy="5046800"/>
          </a:xfrm>
          <a:prstGeom prst="rect">
            <a:avLst/>
          </a:prstGeom>
          <a:noFill/>
          <a:ln>
            <a:noFill/>
          </a:ln>
        </p:spPr>
        <p:txBody>
          <a:bodyPr spcFirstLastPara="1" wrap="square" lIns="121900" tIns="121900" rIns="121900" bIns="121900" anchor="t" anchorCtr="0">
            <a:noAutofit/>
          </a:bodyPr>
          <a:lstStyle/>
          <a:p>
            <a:pPr marL="0" marR="0" lvl="0" indent="0" algn="ctr" rtl="0">
              <a:spcBef>
                <a:spcPts val="0"/>
              </a:spcBef>
              <a:spcAft>
                <a:spcPts val="0"/>
              </a:spcAft>
              <a:buNone/>
            </a:pPr>
            <a:endParaRPr sz="2400" b="1">
              <a:solidFill>
                <a:schemeClr val="dk1"/>
              </a:solidFill>
              <a:latin typeface="Calibri"/>
              <a:ea typeface="Calibri"/>
              <a:cs typeface="Calibri"/>
              <a:sym typeface="Calibri"/>
            </a:endParaRPr>
          </a:p>
        </p:txBody>
      </p:sp>
      <p:pic>
        <p:nvPicPr>
          <p:cNvPr id="394" name="Google Shape;394;p27" descr="C:\Users\Owner\Documents\Marketing\Logos\Client-logo(2).gif"/>
          <p:cNvPicPr preferRelativeResize="0"/>
          <p:nvPr/>
        </p:nvPicPr>
        <p:blipFill rotWithShape="1">
          <a:blip r:embed="rId4">
            <a:alphaModFix/>
          </a:blip>
          <a:srcRect/>
          <a:stretch/>
        </p:blipFill>
        <p:spPr>
          <a:xfrm>
            <a:off x="212542" y="5680931"/>
            <a:ext cx="670955" cy="1176969"/>
          </a:xfrm>
          <a:prstGeom prst="rect">
            <a:avLst/>
          </a:prstGeom>
          <a:noFill/>
          <a:ln>
            <a:noFill/>
          </a:ln>
        </p:spPr>
      </p:pic>
      <p:sp>
        <p:nvSpPr>
          <p:cNvPr id="395" name="Google Shape;395;p27"/>
          <p:cNvSpPr txBox="1"/>
          <p:nvPr/>
        </p:nvSpPr>
        <p:spPr>
          <a:xfrm>
            <a:off x="883497" y="6340052"/>
            <a:ext cx="413585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i="1">
                <a:solidFill>
                  <a:srgbClr val="6F922F"/>
                </a:solidFill>
                <a:latin typeface="Calibri"/>
                <a:ea typeface="Calibri"/>
                <a:cs typeface="Calibri"/>
                <a:sym typeface="Calibri"/>
              </a:rPr>
              <a:t>www.B</a:t>
            </a:r>
            <a:r>
              <a:rPr lang="en-GB" sz="2000" b="1" i="1">
                <a:solidFill>
                  <a:srgbClr val="6F922F"/>
                </a:solidFill>
                <a:latin typeface="Calibri"/>
                <a:ea typeface="Calibri"/>
                <a:cs typeface="Calibri"/>
                <a:sym typeface="Calibri"/>
              </a:rPr>
              <a:t>etweenMenAndWomen.com</a:t>
            </a:r>
            <a:endParaRPr/>
          </a:p>
        </p:txBody>
      </p:sp>
      <p:sp>
        <p:nvSpPr>
          <p:cNvPr id="396" name="Google Shape;396;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29"/>
          <p:cNvSpPr txBox="1">
            <a:spLocks noGrp="1"/>
          </p:cNvSpPr>
          <p:nvPr>
            <p:ph type="ctrTitle"/>
          </p:nvPr>
        </p:nvSpPr>
        <p:spPr>
          <a:xfrm>
            <a:off x="415600" y="-162400"/>
            <a:ext cx="11360800" cy="2573200"/>
          </a:xfrm>
          <a:prstGeom prst="rect">
            <a:avLst/>
          </a:prstGeom>
          <a:noFill/>
          <a:ln>
            <a:noFill/>
          </a:ln>
        </p:spPr>
        <p:txBody>
          <a:bodyPr spcFirstLastPara="1" wrap="square" lIns="121900" tIns="121900" rIns="121900" bIns="121900" anchor="b" anchorCtr="0">
            <a:noAutofit/>
          </a:bodyPr>
          <a:lstStyle/>
          <a:p>
            <a:pPr marL="0" lvl="0" indent="0" algn="ctr" rtl="0">
              <a:lnSpc>
                <a:spcPct val="90000"/>
              </a:lnSpc>
              <a:spcBef>
                <a:spcPts val="0"/>
              </a:spcBef>
              <a:spcAft>
                <a:spcPts val="0"/>
              </a:spcAft>
              <a:buClr>
                <a:schemeClr val="dk1"/>
              </a:buClr>
              <a:buSzPts val="4800"/>
              <a:buFont typeface="Calibri"/>
              <a:buNone/>
            </a:pPr>
            <a:endParaRPr sz="4800" b="1">
              <a:solidFill>
                <a:srgbClr val="38761D"/>
              </a:solidFill>
              <a:latin typeface="Ubuntu"/>
              <a:ea typeface="Ubuntu"/>
              <a:cs typeface="Ubuntu"/>
              <a:sym typeface="Ubuntu"/>
            </a:endParaRPr>
          </a:p>
          <a:p>
            <a:pPr marL="0" lvl="0" indent="0" algn="ctr" rtl="0">
              <a:lnSpc>
                <a:spcPct val="90000"/>
              </a:lnSpc>
              <a:spcBef>
                <a:spcPts val="0"/>
              </a:spcBef>
              <a:spcAft>
                <a:spcPts val="0"/>
              </a:spcAft>
              <a:buClr>
                <a:srgbClr val="38761D"/>
              </a:buClr>
              <a:buSzPts val="4000"/>
              <a:buFont typeface="Ubuntu"/>
              <a:buNone/>
            </a:pPr>
            <a:r>
              <a:rPr lang="en-GB" sz="4000" b="1">
                <a:solidFill>
                  <a:srgbClr val="38761D"/>
                </a:solidFill>
                <a:latin typeface="Ubuntu"/>
                <a:ea typeface="Ubuntu"/>
                <a:cs typeface="Ubuntu"/>
                <a:sym typeface="Ubuntu"/>
              </a:rPr>
              <a:t>The Sacred Circuit:    A Way to Get Connected</a:t>
            </a:r>
            <a:endParaRPr/>
          </a:p>
          <a:p>
            <a:pPr marL="0" lvl="0" indent="0" algn="ctr" rtl="0">
              <a:lnSpc>
                <a:spcPct val="90000"/>
              </a:lnSpc>
              <a:spcBef>
                <a:spcPts val="0"/>
              </a:spcBef>
              <a:spcAft>
                <a:spcPts val="0"/>
              </a:spcAft>
              <a:buClr>
                <a:srgbClr val="38761D"/>
              </a:buClr>
              <a:buSzPts val="4000"/>
              <a:buFont typeface="Ubuntu"/>
              <a:buNone/>
            </a:pPr>
            <a:r>
              <a:rPr lang="en-GB" sz="4000" b="1">
                <a:solidFill>
                  <a:srgbClr val="38761D"/>
                </a:solidFill>
                <a:latin typeface="Ubuntu"/>
                <a:ea typeface="Ubuntu"/>
                <a:cs typeface="Ubuntu"/>
                <a:sym typeface="Ubuntu"/>
              </a:rPr>
              <a:t>                            and Move Forward</a:t>
            </a:r>
            <a:endParaRPr sz="4000" b="1">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Font typeface="Calibri"/>
              <a:buNone/>
            </a:pPr>
            <a:endParaRPr sz="4000">
              <a:latin typeface="Ubuntu"/>
              <a:ea typeface="Ubuntu"/>
              <a:cs typeface="Ubuntu"/>
              <a:sym typeface="Ubuntu"/>
            </a:endParaRPr>
          </a:p>
        </p:txBody>
      </p:sp>
      <p:sp>
        <p:nvSpPr>
          <p:cNvPr id="413" name="Google Shape;413;p29"/>
          <p:cNvSpPr txBox="1"/>
          <p:nvPr/>
        </p:nvSpPr>
        <p:spPr>
          <a:xfrm>
            <a:off x="1218041" y="3283448"/>
            <a:ext cx="2674800" cy="9216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en-GB" sz="3200" b="1" dirty="0">
                <a:solidFill>
                  <a:srgbClr val="548135"/>
                </a:solidFill>
                <a:latin typeface="Ubuntu"/>
                <a:ea typeface="Ubuntu"/>
                <a:cs typeface="Ubuntu"/>
                <a:sym typeface="Ubuntu"/>
              </a:rPr>
              <a:t>Production</a:t>
            </a:r>
            <a:endParaRPr dirty="0"/>
          </a:p>
          <a:p>
            <a:pPr marL="0" marR="0" lvl="0" indent="0" algn="l" rtl="0">
              <a:spcBef>
                <a:spcPts val="0"/>
              </a:spcBef>
              <a:spcAft>
                <a:spcPts val="0"/>
              </a:spcAft>
              <a:buNone/>
            </a:pPr>
            <a:endParaRPr dirty="0"/>
          </a:p>
        </p:txBody>
      </p:sp>
      <p:sp>
        <p:nvSpPr>
          <p:cNvPr id="414" name="Google Shape;414;p29"/>
          <p:cNvSpPr txBox="1"/>
          <p:nvPr/>
        </p:nvSpPr>
        <p:spPr>
          <a:xfrm>
            <a:off x="7717520" y="3283448"/>
            <a:ext cx="3099600" cy="9216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en-GB" sz="3200" b="1" dirty="0">
                <a:solidFill>
                  <a:srgbClr val="548135"/>
                </a:solidFill>
                <a:latin typeface="Ubuntu"/>
                <a:ea typeface="Ubuntu"/>
                <a:cs typeface="Ubuntu"/>
                <a:sym typeface="Ubuntu"/>
              </a:rPr>
              <a:t>  Desire</a:t>
            </a:r>
            <a:endParaRPr dirty="0"/>
          </a:p>
          <a:p>
            <a:pPr marL="0" marR="0" lvl="0" indent="0" algn="l" rtl="0">
              <a:spcBef>
                <a:spcPts val="0"/>
              </a:spcBef>
              <a:spcAft>
                <a:spcPts val="0"/>
              </a:spcAft>
              <a:buNone/>
            </a:pPr>
            <a:r>
              <a:rPr lang="en-GB" sz="3200" b="1" dirty="0">
                <a:solidFill>
                  <a:srgbClr val="548135"/>
                </a:solidFill>
                <a:latin typeface="Ubuntu"/>
                <a:ea typeface="Ubuntu"/>
                <a:cs typeface="Ubuntu"/>
                <a:sym typeface="Ubuntu"/>
              </a:rPr>
              <a:t> </a:t>
            </a:r>
            <a:endParaRPr dirty="0"/>
          </a:p>
        </p:txBody>
      </p:sp>
      <p:pic>
        <p:nvPicPr>
          <p:cNvPr id="415" name="Google Shape;415;p29" descr="C:\Users\Owner\Documents\Marketing\Logos\Client-logo(2).gif"/>
          <p:cNvPicPr preferRelativeResize="0"/>
          <p:nvPr/>
        </p:nvPicPr>
        <p:blipFill rotWithShape="1">
          <a:blip r:embed="rId3">
            <a:alphaModFix/>
          </a:blip>
          <a:srcRect/>
          <a:stretch/>
        </p:blipFill>
        <p:spPr>
          <a:xfrm>
            <a:off x="281080" y="5681032"/>
            <a:ext cx="670955" cy="1176969"/>
          </a:xfrm>
          <a:prstGeom prst="rect">
            <a:avLst/>
          </a:prstGeom>
          <a:noFill/>
          <a:ln>
            <a:noFill/>
          </a:ln>
        </p:spPr>
      </p:pic>
      <p:sp>
        <p:nvSpPr>
          <p:cNvPr id="416" name="Google Shape;416;p29"/>
          <p:cNvSpPr txBox="1"/>
          <p:nvPr/>
        </p:nvSpPr>
        <p:spPr>
          <a:xfrm>
            <a:off x="839416" y="6269515"/>
            <a:ext cx="413585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i="1">
                <a:solidFill>
                  <a:srgbClr val="6F922F"/>
                </a:solidFill>
                <a:latin typeface="Calibri"/>
                <a:ea typeface="Calibri"/>
                <a:cs typeface="Calibri"/>
                <a:sym typeface="Calibri"/>
              </a:rPr>
              <a:t>www.B</a:t>
            </a:r>
            <a:r>
              <a:rPr lang="en-GB" sz="2000" b="1" i="1">
                <a:solidFill>
                  <a:srgbClr val="6F922F"/>
                </a:solidFill>
                <a:latin typeface="Calibri"/>
                <a:ea typeface="Calibri"/>
                <a:cs typeface="Calibri"/>
                <a:sym typeface="Calibri"/>
              </a:rPr>
              <a:t>etweenMenAndWomen.com</a:t>
            </a:r>
            <a:endParaRPr/>
          </a:p>
        </p:txBody>
      </p:sp>
      <p:sp>
        <p:nvSpPr>
          <p:cNvPr id="417" name="Google Shape;417;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26</a:t>
            </a:fld>
            <a:endParaRPr/>
          </a:p>
        </p:txBody>
      </p:sp>
      <p:pic>
        <p:nvPicPr>
          <p:cNvPr id="418" name="Google Shape;418;p29" descr="A picture containing ax, tool, gear&#10;&#10;Description automatically generated"/>
          <p:cNvPicPr preferRelativeResize="0"/>
          <p:nvPr/>
        </p:nvPicPr>
        <p:blipFill rotWithShape="1">
          <a:blip r:embed="rId4">
            <a:alphaModFix/>
          </a:blip>
          <a:srcRect/>
          <a:stretch/>
        </p:blipFill>
        <p:spPr>
          <a:xfrm>
            <a:off x="3892841" y="2628735"/>
            <a:ext cx="3660087" cy="223102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30"/>
          <p:cNvSpPr txBox="1">
            <a:spLocks noGrp="1"/>
          </p:cNvSpPr>
          <p:nvPr>
            <p:ph type="ctrTitle"/>
          </p:nvPr>
        </p:nvSpPr>
        <p:spPr>
          <a:xfrm>
            <a:off x="415600" y="-162400"/>
            <a:ext cx="11360800" cy="2573200"/>
          </a:xfrm>
          <a:prstGeom prst="rect">
            <a:avLst/>
          </a:prstGeom>
          <a:noFill/>
          <a:ln>
            <a:noFill/>
          </a:ln>
        </p:spPr>
        <p:txBody>
          <a:bodyPr spcFirstLastPara="1" wrap="square" lIns="121900" tIns="121900" rIns="121900" bIns="121900" anchor="b" anchorCtr="0">
            <a:noAutofit/>
          </a:bodyPr>
          <a:lstStyle/>
          <a:p>
            <a:pPr marL="0" lvl="0" indent="0" algn="ctr" rtl="0">
              <a:lnSpc>
                <a:spcPct val="90000"/>
              </a:lnSpc>
              <a:spcBef>
                <a:spcPts val="0"/>
              </a:spcBef>
              <a:spcAft>
                <a:spcPts val="0"/>
              </a:spcAft>
              <a:buClr>
                <a:srgbClr val="38761D"/>
              </a:buClr>
              <a:buSzPts val="4000"/>
              <a:buFont typeface="Ubuntu"/>
              <a:buNone/>
            </a:pPr>
            <a:r>
              <a:rPr lang="en-GB" sz="4000" b="1" dirty="0">
                <a:solidFill>
                  <a:srgbClr val="38761D"/>
                </a:solidFill>
                <a:latin typeface="Ubuntu"/>
                <a:ea typeface="Ubuntu"/>
                <a:cs typeface="Ubuntu"/>
                <a:sym typeface="Ubuntu"/>
              </a:rPr>
              <a:t>The Sacred Circuit:    A Way to Get Connected</a:t>
            </a:r>
            <a:endParaRPr dirty="0"/>
          </a:p>
          <a:p>
            <a:pPr marL="0" lvl="0" indent="0" algn="ctr" rtl="0">
              <a:lnSpc>
                <a:spcPct val="90000"/>
              </a:lnSpc>
              <a:spcBef>
                <a:spcPts val="0"/>
              </a:spcBef>
              <a:spcAft>
                <a:spcPts val="0"/>
              </a:spcAft>
              <a:buClr>
                <a:srgbClr val="38761D"/>
              </a:buClr>
              <a:buSzPts val="4000"/>
              <a:buFont typeface="Ubuntu"/>
              <a:buNone/>
            </a:pPr>
            <a:r>
              <a:rPr lang="en-GB" sz="4000" b="1" dirty="0">
                <a:solidFill>
                  <a:srgbClr val="38761D"/>
                </a:solidFill>
                <a:latin typeface="Ubuntu"/>
                <a:ea typeface="Ubuntu"/>
                <a:cs typeface="Ubuntu"/>
                <a:sym typeface="Ubuntu"/>
              </a:rPr>
              <a:t>                            and Move Forward</a:t>
            </a:r>
            <a:endParaRPr sz="4000" b="1" dirty="0">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Font typeface="Calibri"/>
              <a:buNone/>
            </a:pPr>
            <a:endParaRPr sz="4000" dirty="0">
              <a:latin typeface="Ubuntu"/>
              <a:ea typeface="Ubuntu"/>
              <a:cs typeface="Ubuntu"/>
              <a:sym typeface="Ubuntu"/>
            </a:endParaRPr>
          </a:p>
        </p:txBody>
      </p:sp>
      <p:sp>
        <p:nvSpPr>
          <p:cNvPr id="424" name="Google Shape;424;p30"/>
          <p:cNvSpPr txBox="1"/>
          <p:nvPr/>
        </p:nvSpPr>
        <p:spPr>
          <a:xfrm>
            <a:off x="638274" y="2166374"/>
            <a:ext cx="3933576" cy="4189976"/>
          </a:xfrm>
          <a:prstGeom prst="rect">
            <a:avLst/>
          </a:prstGeom>
          <a:noFill/>
          <a:ln>
            <a:noFill/>
          </a:ln>
        </p:spPr>
        <p:txBody>
          <a:bodyPr spcFirstLastPara="1" wrap="square" lIns="121900" tIns="121900" rIns="121900" bIns="121900" anchor="t" anchorCtr="0">
            <a:noAutofit/>
          </a:bodyPr>
          <a:lstStyle/>
          <a:p>
            <a:pPr marL="342900" marR="0" lvl="0" indent="-342900" algn="l" rtl="0">
              <a:spcBef>
                <a:spcPts val="0"/>
              </a:spcBef>
              <a:spcAft>
                <a:spcPts val="0"/>
              </a:spcAft>
              <a:buClr>
                <a:srgbClr val="548135"/>
              </a:buClr>
              <a:buSzPts val="2400"/>
              <a:buFont typeface="Ubuntu"/>
              <a:buAutoNum type="arabicPeriod"/>
            </a:pPr>
            <a:r>
              <a:rPr lang="en-GB" sz="2400" b="1" dirty="0">
                <a:solidFill>
                  <a:srgbClr val="548135"/>
                </a:solidFill>
                <a:latin typeface="Ubuntu"/>
                <a:ea typeface="Ubuntu"/>
                <a:cs typeface="Ubuntu"/>
                <a:sym typeface="Ubuntu"/>
              </a:rPr>
              <a:t>Producer gives  </a:t>
            </a:r>
            <a:br>
              <a:rPr lang="en-GB" sz="2400" b="1" dirty="0">
                <a:solidFill>
                  <a:srgbClr val="548135"/>
                </a:solidFill>
                <a:latin typeface="Ubuntu"/>
                <a:ea typeface="Ubuntu"/>
                <a:cs typeface="Ubuntu"/>
                <a:sym typeface="Ubuntu"/>
              </a:rPr>
            </a:br>
            <a:r>
              <a:rPr lang="en-GB" sz="2400" b="1" dirty="0">
                <a:solidFill>
                  <a:srgbClr val="548135"/>
                </a:solidFill>
                <a:latin typeface="Ubuntu"/>
                <a:ea typeface="Ubuntu"/>
                <a:cs typeface="Ubuntu"/>
                <a:sym typeface="Ubuntu"/>
              </a:rPr>
              <a:t>presence/attention </a:t>
            </a:r>
            <a:br>
              <a:rPr lang="en-GB" sz="2400" b="1" dirty="0">
                <a:solidFill>
                  <a:srgbClr val="548135"/>
                </a:solidFill>
                <a:latin typeface="Ubuntu"/>
                <a:ea typeface="Ubuntu"/>
                <a:cs typeface="Ubuntu"/>
                <a:sym typeface="Ubuntu"/>
              </a:rPr>
            </a:br>
            <a:r>
              <a:rPr lang="en-GB" sz="2400" b="1" dirty="0">
                <a:solidFill>
                  <a:srgbClr val="548135"/>
                </a:solidFill>
                <a:latin typeface="Ubuntu"/>
                <a:ea typeface="Ubuntu"/>
                <a:cs typeface="Ubuntu"/>
                <a:sym typeface="Ubuntu"/>
              </a:rPr>
              <a:t>(and partner receives   that)</a:t>
            </a:r>
            <a:endParaRPr dirty="0"/>
          </a:p>
        </p:txBody>
      </p:sp>
      <p:sp>
        <p:nvSpPr>
          <p:cNvPr id="425" name="Google Shape;425;p30"/>
          <p:cNvSpPr txBox="1"/>
          <p:nvPr/>
        </p:nvSpPr>
        <p:spPr>
          <a:xfrm>
            <a:off x="7775362" y="2245758"/>
            <a:ext cx="4416638" cy="10182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en-GB" sz="2400" b="1" dirty="0">
                <a:solidFill>
                  <a:srgbClr val="548135"/>
                </a:solidFill>
                <a:latin typeface="Ubuntu"/>
                <a:ea typeface="Ubuntu"/>
                <a:cs typeface="Ubuntu"/>
                <a:sym typeface="Ubuntu"/>
              </a:rPr>
              <a:t>2.</a:t>
            </a:r>
            <a:r>
              <a:rPr lang="en-GB" sz="1800" b="1" dirty="0">
                <a:solidFill>
                  <a:srgbClr val="548135"/>
                </a:solidFill>
                <a:latin typeface="Ubuntu"/>
                <a:ea typeface="Ubuntu"/>
                <a:cs typeface="Ubuntu"/>
                <a:sym typeface="Ubuntu"/>
              </a:rPr>
              <a:t> </a:t>
            </a:r>
            <a:r>
              <a:rPr lang="en-GB" sz="2400" b="1" dirty="0">
                <a:solidFill>
                  <a:srgbClr val="548135"/>
                </a:solidFill>
                <a:latin typeface="Ubuntu"/>
                <a:ea typeface="Ubuntu"/>
                <a:cs typeface="Ubuntu"/>
                <a:sym typeface="Ubuntu"/>
              </a:rPr>
              <a:t> Desire/Dreamer gives   </a:t>
            </a:r>
            <a:br>
              <a:rPr lang="en-GB" sz="2400" b="1" dirty="0">
                <a:solidFill>
                  <a:srgbClr val="548135"/>
                </a:solidFill>
                <a:latin typeface="Ubuntu"/>
                <a:ea typeface="Ubuntu"/>
                <a:cs typeface="Ubuntu"/>
                <a:sym typeface="Ubuntu"/>
              </a:rPr>
            </a:br>
            <a:r>
              <a:rPr lang="en-GB" sz="2400" b="1" dirty="0">
                <a:solidFill>
                  <a:srgbClr val="548135"/>
                </a:solidFill>
                <a:latin typeface="Ubuntu"/>
                <a:ea typeface="Ubuntu"/>
                <a:cs typeface="Ubuntu"/>
                <a:sym typeface="Ubuntu"/>
              </a:rPr>
              <a:t>     clean, clear desire (and </a:t>
            </a:r>
            <a:br>
              <a:rPr lang="en-GB" sz="2400" b="1" dirty="0">
                <a:solidFill>
                  <a:srgbClr val="548135"/>
                </a:solidFill>
                <a:latin typeface="Ubuntu"/>
                <a:ea typeface="Ubuntu"/>
                <a:cs typeface="Ubuntu"/>
                <a:sym typeface="Ubuntu"/>
              </a:rPr>
            </a:br>
            <a:r>
              <a:rPr lang="en-GB" sz="2400" b="1" dirty="0">
                <a:solidFill>
                  <a:srgbClr val="548135"/>
                </a:solidFill>
                <a:latin typeface="Ubuntu"/>
                <a:ea typeface="Ubuntu"/>
                <a:cs typeface="Ubuntu"/>
                <a:sym typeface="Ubuntu"/>
              </a:rPr>
              <a:t>     partner receives that) </a:t>
            </a:r>
            <a:endParaRPr dirty="0"/>
          </a:p>
        </p:txBody>
      </p:sp>
      <p:pic>
        <p:nvPicPr>
          <p:cNvPr id="426" name="Google Shape;426;p30" descr="C:\Users\Owner\Documents\Marketing\Logos\Client-logo(2).gif"/>
          <p:cNvPicPr preferRelativeResize="0"/>
          <p:nvPr/>
        </p:nvPicPr>
        <p:blipFill rotWithShape="1">
          <a:blip r:embed="rId3">
            <a:alphaModFix/>
          </a:blip>
          <a:srcRect/>
          <a:stretch/>
        </p:blipFill>
        <p:spPr>
          <a:xfrm>
            <a:off x="281080" y="5681032"/>
            <a:ext cx="670955" cy="1176969"/>
          </a:xfrm>
          <a:prstGeom prst="rect">
            <a:avLst/>
          </a:prstGeom>
          <a:noFill/>
          <a:ln>
            <a:noFill/>
          </a:ln>
        </p:spPr>
      </p:pic>
      <p:sp>
        <p:nvSpPr>
          <p:cNvPr id="427" name="Google Shape;427;p30"/>
          <p:cNvSpPr txBox="1"/>
          <p:nvPr/>
        </p:nvSpPr>
        <p:spPr>
          <a:xfrm>
            <a:off x="839416" y="6269515"/>
            <a:ext cx="413585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i="1">
                <a:solidFill>
                  <a:srgbClr val="6F922F"/>
                </a:solidFill>
                <a:latin typeface="Calibri"/>
                <a:ea typeface="Calibri"/>
                <a:cs typeface="Calibri"/>
                <a:sym typeface="Calibri"/>
              </a:rPr>
              <a:t>www.B</a:t>
            </a:r>
            <a:r>
              <a:rPr lang="en-GB" sz="2000" b="1" i="1">
                <a:solidFill>
                  <a:srgbClr val="6F922F"/>
                </a:solidFill>
                <a:latin typeface="Calibri"/>
                <a:ea typeface="Calibri"/>
                <a:cs typeface="Calibri"/>
                <a:sym typeface="Calibri"/>
              </a:rPr>
              <a:t>etweenMenAndWomen.com</a:t>
            </a:r>
            <a:endParaRPr/>
          </a:p>
        </p:txBody>
      </p:sp>
      <p:sp>
        <p:nvSpPr>
          <p:cNvPr id="428" name="Google Shape;428;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27</a:t>
            </a:fld>
            <a:endParaRPr/>
          </a:p>
        </p:txBody>
      </p:sp>
      <p:pic>
        <p:nvPicPr>
          <p:cNvPr id="429" name="Google Shape;429;p30" descr="A picture containing ax, tool, gear&#10;&#10;Description automatically generated"/>
          <p:cNvPicPr preferRelativeResize="0"/>
          <p:nvPr/>
        </p:nvPicPr>
        <p:blipFill rotWithShape="1">
          <a:blip r:embed="rId4">
            <a:alphaModFix/>
          </a:blip>
          <a:srcRect/>
          <a:stretch/>
        </p:blipFill>
        <p:spPr>
          <a:xfrm>
            <a:off x="4168062" y="2632487"/>
            <a:ext cx="3726635" cy="2231026"/>
          </a:xfrm>
          <a:prstGeom prst="rect">
            <a:avLst/>
          </a:prstGeom>
          <a:noFill/>
          <a:ln>
            <a:noFill/>
          </a:ln>
        </p:spPr>
      </p:pic>
      <p:sp>
        <p:nvSpPr>
          <p:cNvPr id="430" name="Google Shape;430;p30"/>
          <p:cNvSpPr txBox="1"/>
          <p:nvPr/>
        </p:nvSpPr>
        <p:spPr>
          <a:xfrm>
            <a:off x="755121" y="4471773"/>
            <a:ext cx="3726635" cy="19389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dirty="0">
                <a:solidFill>
                  <a:srgbClr val="548135"/>
                </a:solidFill>
                <a:latin typeface="Ubuntu"/>
                <a:ea typeface="Ubuntu"/>
                <a:cs typeface="Ubuntu"/>
                <a:sym typeface="Ubuntu"/>
              </a:rPr>
              <a:t>3. Production directly    </a:t>
            </a:r>
            <a:br>
              <a:rPr lang="en-GB" sz="2400" b="1" dirty="0">
                <a:solidFill>
                  <a:srgbClr val="548135"/>
                </a:solidFill>
                <a:latin typeface="Ubuntu"/>
                <a:ea typeface="Ubuntu"/>
                <a:cs typeface="Ubuntu"/>
                <a:sym typeface="Ubuntu"/>
              </a:rPr>
            </a:br>
            <a:r>
              <a:rPr lang="en-GB" sz="2400" b="1" dirty="0">
                <a:solidFill>
                  <a:srgbClr val="548135"/>
                </a:solidFill>
                <a:latin typeface="Ubuntu"/>
                <a:ea typeface="Ubuntu"/>
                <a:cs typeface="Ubuntu"/>
                <a:sym typeface="Ubuntu"/>
              </a:rPr>
              <a:t>    into Desire/Dreamer    </a:t>
            </a:r>
            <a:br>
              <a:rPr lang="en-GB" sz="2400" b="1" dirty="0">
                <a:solidFill>
                  <a:srgbClr val="548135"/>
                </a:solidFill>
                <a:latin typeface="Ubuntu"/>
                <a:ea typeface="Ubuntu"/>
                <a:cs typeface="Ubuntu"/>
                <a:sym typeface="Ubuntu"/>
              </a:rPr>
            </a:br>
            <a:r>
              <a:rPr lang="en-GB" sz="2400" b="1" dirty="0">
                <a:solidFill>
                  <a:srgbClr val="548135"/>
                </a:solidFill>
                <a:latin typeface="Ubuntu"/>
                <a:ea typeface="Ubuntu"/>
                <a:cs typeface="Ubuntu"/>
                <a:sym typeface="Ubuntu"/>
              </a:rPr>
              <a:t>    (and partner receives  </a:t>
            </a:r>
            <a:br>
              <a:rPr lang="en-GB" sz="2400" b="1" dirty="0">
                <a:solidFill>
                  <a:srgbClr val="548135"/>
                </a:solidFill>
                <a:latin typeface="Ubuntu"/>
                <a:ea typeface="Ubuntu"/>
                <a:cs typeface="Ubuntu"/>
                <a:sym typeface="Ubuntu"/>
              </a:rPr>
            </a:br>
            <a:r>
              <a:rPr lang="en-GB" sz="2400" b="1" dirty="0">
                <a:solidFill>
                  <a:srgbClr val="548135"/>
                </a:solidFill>
                <a:latin typeface="Ubuntu"/>
                <a:ea typeface="Ubuntu"/>
                <a:cs typeface="Ubuntu"/>
                <a:sym typeface="Ubuntu"/>
              </a:rPr>
              <a:t>    that)      </a:t>
            </a:r>
            <a:br>
              <a:rPr lang="en-GB" sz="2400" b="1" dirty="0">
                <a:solidFill>
                  <a:srgbClr val="548135"/>
                </a:solidFill>
                <a:latin typeface="Ubuntu"/>
                <a:ea typeface="Ubuntu"/>
                <a:cs typeface="Ubuntu"/>
                <a:sym typeface="Ubuntu"/>
              </a:rPr>
            </a:br>
            <a:r>
              <a:rPr lang="en-GB" sz="2400" b="1" dirty="0">
                <a:solidFill>
                  <a:srgbClr val="548135"/>
                </a:solidFill>
                <a:latin typeface="Ubuntu"/>
                <a:ea typeface="Ubuntu"/>
                <a:cs typeface="Ubuntu"/>
                <a:sym typeface="Ubuntu"/>
              </a:rPr>
              <a:t>    </a:t>
            </a:r>
            <a:endParaRPr dirty="0"/>
          </a:p>
        </p:txBody>
      </p:sp>
      <p:sp>
        <p:nvSpPr>
          <p:cNvPr id="431" name="Google Shape;431;p30"/>
          <p:cNvSpPr txBox="1"/>
          <p:nvPr/>
        </p:nvSpPr>
        <p:spPr>
          <a:xfrm>
            <a:off x="7801382" y="4471773"/>
            <a:ext cx="4780762" cy="15696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dirty="0">
                <a:solidFill>
                  <a:srgbClr val="548135"/>
                </a:solidFill>
                <a:latin typeface="Ubuntu"/>
                <a:ea typeface="Ubuntu"/>
                <a:cs typeface="Ubuntu"/>
                <a:sym typeface="Ubuntu"/>
              </a:rPr>
              <a:t>4. Desire/Dreamer appreciates </a:t>
            </a:r>
            <a:br>
              <a:rPr lang="en-GB" sz="2400" b="1" dirty="0">
                <a:solidFill>
                  <a:srgbClr val="548135"/>
                </a:solidFill>
                <a:latin typeface="Ubuntu"/>
                <a:ea typeface="Ubuntu"/>
                <a:cs typeface="Ubuntu"/>
                <a:sym typeface="Ubuntu"/>
              </a:rPr>
            </a:br>
            <a:r>
              <a:rPr lang="en-GB" sz="2400" b="1" dirty="0">
                <a:solidFill>
                  <a:srgbClr val="548135"/>
                </a:solidFill>
                <a:latin typeface="Ubuntu"/>
                <a:ea typeface="Ubuntu"/>
                <a:cs typeface="Ubuntu"/>
                <a:sym typeface="Ubuntu"/>
              </a:rPr>
              <a:t>    &amp; approves of production and </a:t>
            </a:r>
            <a:br>
              <a:rPr lang="en-GB" sz="2400" b="1" dirty="0">
                <a:solidFill>
                  <a:srgbClr val="548135"/>
                </a:solidFill>
                <a:latin typeface="Ubuntu"/>
                <a:ea typeface="Ubuntu"/>
                <a:cs typeface="Ubuntu"/>
                <a:sym typeface="Ubuntu"/>
              </a:rPr>
            </a:br>
            <a:r>
              <a:rPr lang="en-GB" sz="2400" b="1" dirty="0">
                <a:solidFill>
                  <a:srgbClr val="548135"/>
                </a:solidFill>
                <a:latin typeface="Ubuntu"/>
                <a:ea typeface="Ubuntu"/>
                <a:cs typeface="Ubuntu"/>
                <a:sym typeface="Ubuntu"/>
              </a:rPr>
              <a:t>    the value provided (and  </a:t>
            </a:r>
            <a:br>
              <a:rPr lang="en-GB" sz="2400" b="1" dirty="0">
                <a:solidFill>
                  <a:srgbClr val="548135"/>
                </a:solidFill>
                <a:latin typeface="Ubuntu"/>
                <a:ea typeface="Ubuntu"/>
                <a:cs typeface="Ubuntu"/>
                <a:sym typeface="Ubuntu"/>
              </a:rPr>
            </a:br>
            <a:r>
              <a:rPr lang="en-GB" sz="2400" b="1" dirty="0">
                <a:solidFill>
                  <a:srgbClr val="548135"/>
                </a:solidFill>
                <a:latin typeface="Ubuntu"/>
                <a:ea typeface="Ubuntu"/>
                <a:cs typeface="Ubuntu"/>
                <a:sym typeface="Ubuntu"/>
              </a:rPr>
              <a:t>    partner receives that).</a:t>
            </a:r>
            <a:endParaRPr dirty="0"/>
          </a:p>
        </p:txBody>
      </p:sp>
      <p:sp>
        <p:nvSpPr>
          <p:cNvPr id="432" name="Google Shape;432;p30"/>
          <p:cNvSpPr txBox="1"/>
          <p:nvPr/>
        </p:nvSpPr>
        <p:spPr>
          <a:xfrm>
            <a:off x="3963453" y="5543641"/>
            <a:ext cx="4135854"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dirty="0">
                <a:solidFill>
                  <a:srgbClr val="548135"/>
                </a:solidFill>
                <a:latin typeface="Calibri"/>
                <a:ea typeface="Calibri"/>
                <a:cs typeface="Calibri"/>
                <a:sym typeface="Calibri"/>
              </a:rPr>
              <a:t>NOTE:  The Dreamer’s pleasure  attracts </a:t>
            </a:r>
            <a:br>
              <a:rPr lang="en-GB" sz="1800" b="1" dirty="0">
                <a:solidFill>
                  <a:srgbClr val="548135"/>
                </a:solidFill>
                <a:latin typeface="Calibri"/>
                <a:ea typeface="Calibri"/>
                <a:cs typeface="Calibri"/>
                <a:sym typeface="Calibri"/>
              </a:rPr>
            </a:br>
            <a:r>
              <a:rPr lang="en-GB" sz="1800" b="1" dirty="0">
                <a:solidFill>
                  <a:srgbClr val="548135"/>
                </a:solidFill>
                <a:latin typeface="Calibri"/>
                <a:ea typeface="Calibri"/>
                <a:cs typeface="Calibri"/>
                <a:sym typeface="Calibri"/>
              </a:rPr>
              <a:t>              more presence and production. </a:t>
            </a:r>
            <a:endParaRP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31"/>
          <p:cNvSpPr txBox="1">
            <a:spLocks noGrp="1"/>
          </p:cNvSpPr>
          <p:nvPr>
            <p:ph type="ctrTitle"/>
          </p:nvPr>
        </p:nvSpPr>
        <p:spPr>
          <a:xfrm>
            <a:off x="281080" y="1136469"/>
            <a:ext cx="5814920" cy="3491852"/>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336600"/>
              </a:buClr>
              <a:buSzPct val="100000"/>
              <a:buFont typeface="Calibri"/>
              <a:buNone/>
            </a:pPr>
            <a:br>
              <a:rPr lang="en-GB" sz="4000" b="1" dirty="0">
                <a:solidFill>
                  <a:srgbClr val="336600"/>
                </a:solidFill>
              </a:rPr>
            </a:br>
            <a:br>
              <a:rPr lang="en-GB" sz="4000" b="1" dirty="0">
                <a:solidFill>
                  <a:srgbClr val="336600"/>
                </a:solidFill>
              </a:rPr>
            </a:br>
            <a:br>
              <a:rPr lang="en-GB" sz="4000" b="1" dirty="0">
                <a:solidFill>
                  <a:srgbClr val="336600"/>
                </a:solidFill>
              </a:rPr>
            </a:br>
            <a:r>
              <a:rPr lang="en-GB" sz="4000" b="1" dirty="0">
                <a:solidFill>
                  <a:srgbClr val="336600"/>
                </a:solidFill>
              </a:rPr>
              <a:t>Dreamer is  “Moving All The Time”</a:t>
            </a:r>
            <a:br>
              <a:rPr lang="en-GB" sz="4000" b="1" dirty="0">
                <a:solidFill>
                  <a:srgbClr val="336600"/>
                </a:solidFill>
              </a:rPr>
            </a:br>
            <a:r>
              <a:rPr lang="en-GB" sz="2800" b="1" dirty="0">
                <a:solidFill>
                  <a:srgbClr val="336600"/>
                </a:solidFill>
              </a:rPr>
              <a:t>- will show you one side in any given moment</a:t>
            </a:r>
            <a:br>
              <a:rPr lang="en-GB" sz="2800" b="1" dirty="0">
                <a:solidFill>
                  <a:srgbClr val="336600"/>
                </a:solidFill>
              </a:rPr>
            </a:br>
            <a:r>
              <a:rPr lang="en-GB" sz="2800" b="1" dirty="0">
                <a:solidFill>
                  <a:srgbClr val="336600"/>
                </a:solidFill>
              </a:rPr>
              <a:t>-what presents can change very rapidly from moment to moment</a:t>
            </a:r>
            <a:br>
              <a:rPr lang="en-GB" sz="2800" b="1" dirty="0">
                <a:solidFill>
                  <a:srgbClr val="336600"/>
                </a:solidFill>
              </a:rPr>
            </a:br>
            <a:r>
              <a:rPr lang="en-GB" sz="2800" b="1" dirty="0">
                <a:solidFill>
                  <a:srgbClr val="336600"/>
                </a:solidFill>
              </a:rPr>
              <a:t>- judgment/assessment leads to withdrawal  </a:t>
            </a:r>
            <a:br>
              <a:rPr lang="en-GB" sz="2800" dirty="0">
                <a:solidFill>
                  <a:srgbClr val="336600"/>
                </a:solidFill>
              </a:rPr>
            </a:br>
            <a:endParaRPr sz="2800" dirty="0">
              <a:solidFill>
                <a:srgbClr val="336600"/>
              </a:solidFill>
            </a:endParaRPr>
          </a:p>
        </p:txBody>
      </p:sp>
      <p:pic>
        <p:nvPicPr>
          <p:cNvPr id="439" name="Google Shape;439;p31" descr="C:\Users\Owner\Documents\Marketing\Logos\Client-logo(2).gif"/>
          <p:cNvPicPr preferRelativeResize="0"/>
          <p:nvPr/>
        </p:nvPicPr>
        <p:blipFill rotWithShape="1">
          <a:blip r:embed="rId3">
            <a:alphaModFix/>
          </a:blip>
          <a:srcRect/>
          <a:stretch/>
        </p:blipFill>
        <p:spPr>
          <a:xfrm>
            <a:off x="281080" y="5681032"/>
            <a:ext cx="670955" cy="1176969"/>
          </a:xfrm>
          <a:prstGeom prst="rect">
            <a:avLst/>
          </a:prstGeom>
          <a:noFill/>
          <a:ln>
            <a:noFill/>
          </a:ln>
        </p:spPr>
      </p:pic>
      <p:sp>
        <p:nvSpPr>
          <p:cNvPr id="440" name="Google Shape;440;p31"/>
          <p:cNvSpPr txBox="1"/>
          <p:nvPr/>
        </p:nvSpPr>
        <p:spPr>
          <a:xfrm>
            <a:off x="839416" y="6269515"/>
            <a:ext cx="413585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i="1">
                <a:solidFill>
                  <a:srgbClr val="6F922F"/>
                </a:solidFill>
                <a:latin typeface="Calibri"/>
                <a:ea typeface="Calibri"/>
                <a:cs typeface="Calibri"/>
                <a:sym typeface="Calibri"/>
              </a:rPr>
              <a:t>www.B</a:t>
            </a:r>
            <a:r>
              <a:rPr lang="en-GB" sz="2000" b="1" i="1">
                <a:solidFill>
                  <a:srgbClr val="6F922F"/>
                </a:solidFill>
                <a:latin typeface="Calibri"/>
                <a:ea typeface="Calibri"/>
                <a:cs typeface="Calibri"/>
                <a:sym typeface="Calibri"/>
              </a:rPr>
              <a:t>etweenMenAndWomen.com</a:t>
            </a:r>
            <a:endParaRPr/>
          </a:p>
        </p:txBody>
      </p:sp>
      <p:sp>
        <p:nvSpPr>
          <p:cNvPr id="441" name="Google Shape;441;p31"/>
          <p:cNvSpPr txBox="1"/>
          <p:nvPr/>
        </p:nvSpPr>
        <p:spPr>
          <a:xfrm>
            <a:off x="5177246" y="507052"/>
            <a:ext cx="7315200"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800" b="1" dirty="0">
                <a:solidFill>
                  <a:srgbClr val="336600"/>
                </a:solidFill>
                <a:latin typeface="Calibri"/>
                <a:ea typeface="Calibri"/>
                <a:cs typeface="Calibri"/>
                <a:sym typeface="Calibri"/>
              </a:rPr>
              <a:t>There are many “Sides”</a:t>
            </a:r>
            <a:endParaRPr dirty="0"/>
          </a:p>
          <a:p>
            <a:pPr marL="0" marR="0" lvl="0" indent="0" algn="ctr" rtl="0">
              <a:spcBef>
                <a:spcPts val="0"/>
              </a:spcBef>
              <a:spcAft>
                <a:spcPts val="0"/>
              </a:spcAft>
              <a:buNone/>
            </a:pPr>
            <a:r>
              <a:rPr lang="en-GB" sz="4800" b="1" dirty="0">
                <a:solidFill>
                  <a:srgbClr val="336600"/>
                </a:solidFill>
                <a:latin typeface="Calibri"/>
                <a:ea typeface="Calibri"/>
                <a:cs typeface="Calibri"/>
                <a:sym typeface="Calibri"/>
              </a:rPr>
              <a:t>to the Dreamer</a:t>
            </a:r>
            <a:endParaRPr dirty="0"/>
          </a:p>
        </p:txBody>
      </p:sp>
      <p:pic>
        <p:nvPicPr>
          <p:cNvPr id="442" name="Google Shape;442;p31" descr="A picture containing umbrella&#10;&#10;Description automatically generated"/>
          <p:cNvPicPr preferRelativeResize="0"/>
          <p:nvPr/>
        </p:nvPicPr>
        <p:blipFill rotWithShape="1">
          <a:blip r:embed="rId4">
            <a:alphaModFix/>
          </a:blip>
          <a:srcRect/>
          <a:stretch/>
        </p:blipFill>
        <p:spPr>
          <a:xfrm>
            <a:off x="7007477" y="2076712"/>
            <a:ext cx="3654737" cy="3266661"/>
          </a:xfrm>
          <a:prstGeom prst="rect">
            <a:avLst/>
          </a:prstGeom>
          <a:noFill/>
          <a:ln>
            <a:noFill/>
          </a:ln>
        </p:spPr>
      </p:pic>
      <p:sp>
        <p:nvSpPr>
          <p:cNvPr id="443" name="Google Shape;443;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33"/>
          <p:cNvSpPr txBox="1">
            <a:spLocks noGrp="1"/>
          </p:cNvSpPr>
          <p:nvPr>
            <p:ph type="ctrTitle"/>
          </p:nvPr>
        </p:nvSpPr>
        <p:spPr>
          <a:xfrm>
            <a:off x="415600" y="149900"/>
            <a:ext cx="11360800" cy="6708000"/>
          </a:xfrm>
          <a:prstGeom prst="rect">
            <a:avLst/>
          </a:prstGeom>
          <a:noFill/>
          <a:ln>
            <a:noFill/>
          </a:ln>
        </p:spPr>
        <p:txBody>
          <a:bodyPr spcFirstLastPara="1" wrap="square" lIns="121900" tIns="121900" rIns="121900" bIns="121900" anchor="b" anchorCtr="0">
            <a:noAutofit/>
          </a:bodyPr>
          <a:lstStyle/>
          <a:p>
            <a:pPr marL="0" lvl="0" indent="0" algn="ctr" rtl="0">
              <a:lnSpc>
                <a:spcPct val="90000"/>
              </a:lnSpc>
              <a:spcBef>
                <a:spcPts val="0"/>
              </a:spcBef>
              <a:spcAft>
                <a:spcPts val="0"/>
              </a:spcAft>
              <a:buClr>
                <a:schemeClr val="dk1"/>
              </a:buClr>
              <a:buSzPts val="4000"/>
              <a:buFont typeface="Calibri"/>
              <a:buNone/>
            </a:pPr>
            <a:endParaRPr sz="4000" b="1">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Font typeface="Calibri"/>
              <a:buNone/>
            </a:pPr>
            <a:endParaRPr sz="4000" b="1">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Font typeface="Calibri"/>
              <a:buNone/>
            </a:pPr>
            <a:endParaRPr sz="4000" b="1">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Font typeface="Calibri"/>
              <a:buNone/>
            </a:pPr>
            <a:endParaRPr sz="4000">
              <a:latin typeface="Ubuntu"/>
              <a:ea typeface="Ubuntu"/>
              <a:cs typeface="Ubuntu"/>
              <a:sym typeface="Ubuntu"/>
            </a:endParaRPr>
          </a:p>
        </p:txBody>
      </p:sp>
      <p:sp>
        <p:nvSpPr>
          <p:cNvPr id="459" name="Google Shape;459;p33"/>
          <p:cNvSpPr txBox="1">
            <a:spLocks noGrp="1"/>
          </p:cNvSpPr>
          <p:nvPr>
            <p:ph type="subTitle" idx="1"/>
          </p:nvPr>
        </p:nvSpPr>
        <p:spPr>
          <a:xfrm>
            <a:off x="1062433" y="246900"/>
            <a:ext cx="10788400" cy="6391600"/>
          </a:xfrm>
          <a:prstGeom prst="rect">
            <a:avLst/>
          </a:prstGeom>
          <a:noFill/>
          <a:ln>
            <a:noFill/>
          </a:ln>
        </p:spPr>
        <p:txBody>
          <a:bodyPr spcFirstLastPara="1" wrap="square" lIns="121900" tIns="121900" rIns="121900" bIns="121900" anchor="t" anchorCtr="0">
            <a:noAutofit/>
          </a:bodyPr>
          <a:lstStyle/>
          <a:p>
            <a:pPr marL="0" lvl="0" indent="0" algn="ctr" rtl="0">
              <a:lnSpc>
                <a:spcPct val="90000"/>
              </a:lnSpc>
              <a:spcBef>
                <a:spcPts val="0"/>
              </a:spcBef>
              <a:spcAft>
                <a:spcPts val="0"/>
              </a:spcAft>
              <a:buClr>
                <a:srgbClr val="38761D"/>
              </a:buClr>
              <a:buSzPts val="4000"/>
              <a:buNone/>
            </a:pPr>
            <a:r>
              <a:rPr lang="en-GB" sz="4000" b="1" u="sng" dirty="0">
                <a:solidFill>
                  <a:srgbClr val="38761D"/>
                </a:solidFill>
                <a:latin typeface="Ubuntu"/>
                <a:ea typeface="Ubuntu"/>
                <a:cs typeface="Ubuntu"/>
                <a:sym typeface="Ubuntu"/>
              </a:rPr>
              <a:t>What Do “Dreamers” Want?</a:t>
            </a:r>
            <a:endParaRPr u="sng" dirty="0"/>
          </a:p>
          <a:p>
            <a:pPr marL="0" lvl="0" indent="0" algn="l" rtl="0">
              <a:lnSpc>
                <a:spcPct val="90000"/>
              </a:lnSpc>
              <a:spcBef>
                <a:spcPts val="0"/>
              </a:spcBef>
              <a:spcAft>
                <a:spcPts val="0"/>
              </a:spcAft>
              <a:buClr>
                <a:schemeClr val="dk1"/>
              </a:buClr>
              <a:buSzPts val="4000"/>
              <a:buNone/>
            </a:pPr>
            <a:endParaRPr sz="4000" b="1"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rgbClr val="38761D"/>
              </a:buClr>
              <a:buSzPts val="4000"/>
              <a:buNone/>
            </a:pPr>
            <a:r>
              <a:rPr lang="en-GB" sz="4000" b="1" dirty="0">
                <a:solidFill>
                  <a:srgbClr val="38761D"/>
                </a:solidFill>
                <a:latin typeface="Ubuntu"/>
                <a:ea typeface="Ubuntu"/>
                <a:cs typeface="Ubuntu"/>
                <a:sym typeface="Ubuntu"/>
              </a:rPr>
              <a:t>     W =   wants</a:t>
            </a:r>
            <a:endParaRPr dirty="0"/>
          </a:p>
          <a:p>
            <a:pPr marL="0" lvl="0" indent="0" algn="l" rtl="0">
              <a:lnSpc>
                <a:spcPct val="90000"/>
              </a:lnSpc>
              <a:spcBef>
                <a:spcPts val="0"/>
              </a:spcBef>
              <a:spcAft>
                <a:spcPts val="0"/>
              </a:spcAft>
              <a:buClr>
                <a:srgbClr val="38761D"/>
              </a:buClr>
              <a:buSzPts val="4000"/>
              <a:buNone/>
            </a:pPr>
            <a:r>
              <a:rPr lang="en-GB" sz="4000" b="1" dirty="0">
                <a:solidFill>
                  <a:srgbClr val="38761D"/>
                </a:solidFill>
                <a:latin typeface="Ubuntu"/>
                <a:ea typeface="Ubuntu"/>
                <a:cs typeface="Ubuntu"/>
                <a:sym typeface="Ubuntu"/>
              </a:rPr>
              <a:t>     A  =   attention</a:t>
            </a:r>
            <a:endParaRPr dirty="0"/>
          </a:p>
          <a:p>
            <a:pPr marL="0" lvl="0" indent="0" algn="l" rtl="0">
              <a:lnSpc>
                <a:spcPct val="90000"/>
              </a:lnSpc>
              <a:spcBef>
                <a:spcPts val="0"/>
              </a:spcBef>
              <a:spcAft>
                <a:spcPts val="0"/>
              </a:spcAft>
              <a:buClr>
                <a:srgbClr val="38761D"/>
              </a:buClr>
              <a:buSzPts val="4000"/>
              <a:buNone/>
            </a:pPr>
            <a:r>
              <a:rPr lang="en-GB" sz="4000" b="1" dirty="0">
                <a:solidFill>
                  <a:srgbClr val="38761D"/>
                </a:solidFill>
                <a:latin typeface="Ubuntu"/>
                <a:ea typeface="Ubuntu"/>
                <a:cs typeface="Ubuntu"/>
                <a:sym typeface="Ubuntu"/>
              </a:rPr>
              <a:t>     N  =   necessities </a:t>
            </a:r>
            <a:endParaRPr dirty="0"/>
          </a:p>
          <a:p>
            <a:pPr marL="0" lvl="0" indent="0" algn="l" rtl="0">
              <a:lnSpc>
                <a:spcPct val="90000"/>
              </a:lnSpc>
              <a:spcBef>
                <a:spcPts val="0"/>
              </a:spcBef>
              <a:spcAft>
                <a:spcPts val="0"/>
              </a:spcAft>
              <a:buClr>
                <a:srgbClr val="38761D"/>
              </a:buClr>
              <a:buSzPts val="4000"/>
              <a:buNone/>
            </a:pPr>
            <a:r>
              <a:rPr lang="en-GB" sz="4000" b="1" dirty="0">
                <a:solidFill>
                  <a:srgbClr val="38761D"/>
                </a:solidFill>
                <a:latin typeface="Ubuntu"/>
                <a:ea typeface="Ubuntu"/>
                <a:cs typeface="Ubuntu"/>
                <a:sym typeface="Ubuntu"/>
              </a:rPr>
              <a:t>     T  =   treasures</a:t>
            </a:r>
            <a:endParaRPr dirty="0"/>
          </a:p>
          <a:p>
            <a:pPr marL="0" lvl="0" indent="0" algn="l" rtl="0">
              <a:lnSpc>
                <a:spcPct val="90000"/>
              </a:lnSpc>
              <a:spcBef>
                <a:spcPts val="0"/>
              </a:spcBef>
              <a:spcAft>
                <a:spcPts val="0"/>
              </a:spcAft>
              <a:buClr>
                <a:srgbClr val="38761D"/>
              </a:buClr>
              <a:buSzPts val="4000"/>
              <a:buNone/>
            </a:pPr>
            <a:r>
              <a:rPr lang="en-GB" sz="4000" b="1" dirty="0">
                <a:solidFill>
                  <a:srgbClr val="38761D"/>
                </a:solidFill>
                <a:latin typeface="Ubuntu"/>
                <a:ea typeface="Ubuntu"/>
                <a:cs typeface="Ubuntu"/>
                <a:sym typeface="Ubuntu"/>
              </a:rPr>
              <a:t>     S  =   safety/security</a:t>
            </a:r>
            <a:endParaRPr dirty="0"/>
          </a:p>
          <a:p>
            <a:pPr marL="0" lvl="0" indent="0" algn="l" rtl="0">
              <a:lnSpc>
                <a:spcPct val="90000"/>
              </a:lnSpc>
              <a:spcBef>
                <a:spcPts val="0"/>
              </a:spcBef>
              <a:spcAft>
                <a:spcPts val="0"/>
              </a:spcAft>
              <a:buClr>
                <a:schemeClr val="dk1"/>
              </a:buClr>
              <a:buSzPts val="4000"/>
              <a:buNone/>
            </a:pPr>
            <a:endParaRPr sz="4000" b="1"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rgbClr val="38761D"/>
              </a:buClr>
              <a:buSzPts val="4000"/>
              <a:buNone/>
            </a:pPr>
            <a:r>
              <a:rPr lang="en-GB" sz="4000" b="1" dirty="0">
                <a:solidFill>
                  <a:srgbClr val="38761D"/>
                </a:solidFill>
                <a:latin typeface="Ubuntu"/>
                <a:ea typeface="Ubuntu"/>
                <a:cs typeface="Ubuntu"/>
                <a:sym typeface="Ubuntu"/>
              </a:rPr>
              <a:t> **  Safety is HUGE</a:t>
            </a:r>
            <a:endParaRPr dirty="0"/>
          </a:p>
          <a:p>
            <a:pPr marL="0" lvl="0" indent="0" algn="l" rtl="0">
              <a:lnSpc>
                <a:spcPct val="90000"/>
              </a:lnSpc>
              <a:spcBef>
                <a:spcPts val="0"/>
              </a:spcBef>
              <a:spcAft>
                <a:spcPts val="0"/>
              </a:spcAft>
              <a:buClr>
                <a:schemeClr val="dk1"/>
              </a:buClr>
              <a:buSzPts val="4000"/>
              <a:buNone/>
            </a:pPr>
            <a:endParaRPr sz="4000" b="1"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4000"/>
              <a:buNone/>
            </a:pPr>
            <a:endParaRPr sz="4000" b="1"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4000"/>
              <a:buNone/>
            </a:pPr>
            <a:endParaRPr sz="4000" b="1"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4000"/>
              <a:buNone/>
            </a:pPr>
            <a:endParaRPr sz="4000" b="1"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2400"/>
              <a:buNone/>
            </a:pPr>
            <a:endParaRPr b="1"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2400"/>
              <a:buNone/>
            </a:pPr>
            <a:endParaRPr b="1"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2400"/>
              <a:buNone/>
            </a:pPr>
            <a:endParaRPr b="1"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2400"/>
              <a:buNone/>
            </a:pPr>
            <a:endParaRPr b="1" dirty="0">
              <a:solidFill>
                <a:srgbClr val="38761D"/>
              </a:solidFill>
              <a:latin typeface="Ubuntu"/>
              <a:ea typeface="Ubuntu"/>
              <a:cs typeface="Ubuntu"/>
              <a:sym typeface="Ubuntu"/>
            </a:endParaRPr>
          </a:p>
        </p:txBody>
      </p:sp>
      <p:pic>
        <p:nvPicPr>
          <p:cNvPr id="460" name="Google Shape;460;p33" descr="C:\Users\Owner\Documents\Marketing\Logos\Client-logo(2).gif"/>
          <p:cNvPicPr preferRelativeResize="0"/>
          <p:nvPr/>
        </p:nvPicPr>
        <p:blipFill rotWithShape="1">
          <a:blip r:embed="rId3">
            <a:alphaModFix/>
          </a:blip>
          <a:srcRect/>
          <a:stretch/>
        </p:blipFill>
        <p:spPr>
          <a:xfrm>
            <a:off x="212542" y="5680931"/>
            <a:ext cx="670955" cy="1176969"/>
          </a:xfrm>
          <a:prstGeom prst="rect">
            <a:avLst/>
          </a:prstGeom>
          <a:noFill/>
          <a:ln>
            <a:noFill/>
          </a:ln>
        </p:spPr>
      </p:pic>
      <p:sp>
        <p:nvSpPr>
          <p:cNvPr id="461" name="Google Shape;461;p33"/>
          <p:cNvSpPr txBox="1"/>
          <p:nvPr/>
        </p:nvSpPr>
        <p:spPr>
          <a:xfrm>
            <a:off x="839416" y="6269515"/>
            <a:ext cx="413585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i="1">
                <a:solidFill>
                  <a:srgbClr val="6F922F"/>
                </a:solidFill>
                <a:latin typeface="Calibri"/>
                <a:ea typeface="Calibri"/>
                <a:cs typeface="Calibri"/>
                <a:sym typeface="Calibri"/>
              </a:rPr>
              <a:t>www.B</a:t>
            </a:r>
            <a:r>
              <a:rPr lang="en-GB" sz="2000" b="1" i="1">
                <a:solidFill>
                  <a:srgbClr val="6F922F"/>
                </a:solidFill>
                <a:latin typeface="Calibri"/>
                <a:ea typeface="Calibri"/>
                <a:cs typeface="Calibri"/>
                <a:sym typeface="Calibri"/>
              </a:rPr>
              <a:t>etweenMenAndWomen.com</a:t>
            </a:r>
            <a:endParaRPr/>
          </a:p>
        </p:txBody>
      </p:sp>
      <p:sp>
        <p:nvSpPr>
          <p:cNvPr id="462" name="Google Shape;462;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4"/>
          <p:cNvSpPr txBox="1">
            <a:spLocks noGrp="1"/>
          </p:cNvSpPr>
          <p:nvPr>
            <p:ph type="ctrTitle"/>
          </p:nvPr>
        </p:nvSpPr>
        <p:spPr>
          <a:xfrm>
            <a:off x="1046640" y="1412777"/>
            <a:ext cx="4185265" cy="2187676"/>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br>
              <a:rPr lang="en-GB"/>
            </a:br>
            <a:endParaRPr/>
          </a:p>
        </p:txBody>
      </p:sp>
      <p:pic>
        <p:nvPicPr>
          <p:cNvPr id="120" name="Google Shape;120;p4" descr="C:\Users\Owner\Documents\Marketing\Logos\Client-logo(2).gif"/>
          <p:cNvPicPr preferRelativeResize="0"/>
          <p:nvPr/>
        </p:nvPicPr>
        <p:blipFill rotWithShape="1">
          <a:blip r:embed="rId3">
            <a:alphaModFix/>
          </a:blip>
          <a:srcRect/>
          <a:stretch/>
        </p:blipFill>
        <p:spPr>
          <a:xfrm>
            <a:off x="281080" y="5681032"/>
            <a:ext cx="670955" cy="1176969"/>
          </a:xfrm>
          <a:prstGeom prst="rect">
            <a:avLst/>
          </a:prstGeom>
          <a:noFill/>
          <a:ln>
            <a:noFill/>
          </a:ln>
        </p:spPr>
      </p:pic>
      <p:sp>
        <p:nvSpPr>
          <p:cNvPr id="121" name="Google Shape;121;p4"/>
          <p:cNvSpPr txBox="1"/>
          <p:nvPr/>
        </p:nvSpPr>
        <p:spPr>
          <a:xfrm>
            <a:off x="839416" y="6269515"/>
            <a:ext cx="413585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i="1">
                <a:solidFill>
                  <a:srgbClr val="6F922F"/>
                </a:solidFill>
                <a:latin typeface="Calibri"/>
                <a:ea typeface="Calibri"/>
                <a:cs typeface="Calibri"/>
                <a:sym typeface="Calibri"/>
              </a:rPr>
              <a:t>www.B</a:t>
            </a:r>
            <a:r>
              <a:rPr lang="en-GB" sz="2000" b="1" i="1">
                <a:solidFill>
                  <a:srgbClr val="6F922F"/>
                </a:solidFill>
                <a:latin typeface="Calibri"/>
                <a:ea typeface="Calibri"/>
                <a:cs typeface="Calibri"/>
                <a:sym typeface="Calibri"/>
              </a:rPr>
              <a:t>etweenMenAndWomen.com</a:t>
            </a:r>
            <a:endParaRPr/>
          </a:p>
        </p:txBody>
      </p:sp>
      <p:sp>
        <p:nvSpPr>
          <p:cNvPr id="122" name="Google Shape;122;p4"/>
          <p:cNvSpPr txBox="1"/>
          <p:nvPr/>
        </p:nvSpPr>
        <p:spPr>
          <a:xfrm>
            <a:off x="474976" y="1412777"/>
            <a:ext cx="5328591" cy="390876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4400" b="1">
              <a:solidFill>
                <a:srgbClr val="336600"/>
              </a:solidFill>
              <a:latin typeface="Calibri"/>
              <a:ea typeface="Calibri"/>
              <a:cs typeface="Calibri"/>
              <a:sym typeface="Calibri"/>
            </a:endParaRPr>
          </a:p>
          <a:p>
            <a:pPr marL="0" marR="0" lvl="0" indent="0" algn="l" rtl="0">
              <a:spcBef>
                <a:spcPts val="0"/>
              </a:spcBef>
              <a:spcAft>
                <a:spcPts val="0"/>
              </a:spcAft>
              <a:buNone/>
            </a:pPr>
            <a:r>
              <a:rPr lang="en-GB" sz="4400" b="1">
                <a:solidFill>
                  <a:srgbClr val="336600"/>
                </a:solidFill>
                <a:latin typeface="Calibri"/>
                <a:ea typeface="Calibri"/>
                <a:cs typeface="Calibri"/>
                <a:sym typeface="Calibri"/>
              </a:rPr>
              <a:t>Let’s use the Pareto Principle… …or the 80/20 Rule.</a:t>
            </a:r>
            <a:endParaRPr/>
          </a:p>
          <a:p>
            <a:pPr marL="285750" marR="0" lvl="0" indent="-171450" algn="l" rtl="0">
              <a:spcBef>
                <a:spcPts val="0"/>
              </a:spcBef>
              <a:spcAft>
                <a:spcPts val="0"/>
              </a:spcAft>
              <a:buClr>
                <a:schemeClr val="dk1"/>
              </a:buClr>
              <a:buSzPts val="1800"/>
              <a:buFont typeface="Arial"/>
              <a:buNone/>
            </a:pPr>
            <a:endParaRPr sz="1800">
              <a:solidFill>
                <a:srgbClr val="336600"/>
              </a:solidFill>
              <a:latin typeface="Calibri"/>
              <a:ea typeface="Calibri"/>
              <a:cs typeface="Calibri"/>
              <a:sym typeface="Calibri"/>
            </a:endParaRPr>
          </a:p>
          <a:p>
            <a:pPr marL="285750" marR="0" lvl="0" indent="-171450" algn="l" rtl="0">
              <a:spcBef>
                <a:spcPts val="0"/>
              </a:spcBef>
              <a:spcAft>
                <a:spcPts val="0"/>
              </a:spcAft>
              <a:buClr>
                <a:schemeClr val="dk1"/>
              </a:buClr>
              <a:buSzPts val="1800"/>
              <a:buFont typeface="Arial"/>
              <a:buNone/>
            </a:pPr>
            <a:endParaRPr sz="1800">
              <a:solidFill>
                <a:srgbClr val="336600"/>
              </a:solidFill>
              <a:latin typeface="Calibri"/>
              <a:ea typeface="Calibri"/>
              <a:cs typeface="Calibri"/>
              <a:sym typeface="Calibri"/>
            </a:endParaRPr>
          </a:p>
          <a:p>
            <a:pPr marL="285750" marR="0" lvl="0" indent="-57150" algn="l" rtl="0">
              <a:spcBef>
                <a:spcPts val="0"/>
              </a:spcBef>
              <a:spcAft>
                <a:spcPts val="0"/>
              </a:spcAft>
              <a:buClr>
                <a:schemeClr val="dk1"/>
              </a:buClr>
              <a:buSzPts val="3600"/>
              <a:buFont typeface="Arial"/>
              <a:buNone/>
            </a:pPr>
            <a:endParaRPr sz="3600">
              <a:solidFill>
                <a:srgbClr val="336600"/>
              </a:solidFill>
              <a:latin typeface="Calibri"/>
              <a:ea typeface="Calibri"/>
              <a:cs typeface="Calibri"/>
              <a:sym typeface="Calibri"/>
            </a:endParaRPr>
          </a:p>
        </p:txBody>
      </p:sp>
      <p:pic>
        <p:nvPicPr>
          <p:cNvPr id="123" name="Google Shape;123;p4"/>
          <p:cNvPicPr preferRelativeResize="0"/>
          <p:nvPr/>
        </p:nvPicPr>
        <p:blipFill rotWithShape="1">
          <a:blip r:embed="rId4">
            <a:alphaModFix/>
          </a:blip>
          <a:srcRect/>
          <a:stretch/>
        </p:blipFill>
        <p:spPr>
          <a:xfrm>
            <a:off x="5807969" y="1268760"/>
            <a:ext cx="5010303" cy="4228696"/>
          </a:xfrm>
          <a:prstGeom prst="rect">
            <a:avLst/>
          </a:prstGeom>
          <a:noFill/>
          <a:ln>
            <a:noFill/>
          </a:ln>
        </p:spPr>
      </p:pic>
      <p:sp>
        <p:nvSpPr>
          <p:cNvPr id="124" name="Google Shape;124;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35"/>
          <p:cNvSpPr txBox="1">
            <a:spLocks noGrp="1"/>
          </p:cNvSpPr>
          <p:nvPr>
            <p:ph type="ctrTitle"/>
          </p:nvPr>
        </p:nvSpPr>
        <p:spPr>
          <a:xfrm>
            <a:off x="415600" y="149900"/>
            <a:ext cx="11360800" cy="6708000"/>
          </a:xfrm>
          <a:prstGeom prst="rect">
            <a:avLst/>
          </a:prstGeom>
          <a:noFill/>
          <a:ln>
            <a:noFill/>
          </a:ln>
        </p:spPr>
        <p:txBody>
          <a:bodyPr spcFirstLastPara="1" wrap="square" lIns="121900" tIns="121900" rIns="121900" bIns="121900" anchor="b" anchorCtr="0">
            <a:noAutofit/>
          </a:bodyPr>
          <a:lstStyle/>
          <a:p>
            <a:pPr marL="0" lvl="0" indent="0" algn="ctr" rtl="0">
              <a:lnSpc>
                <a:spcPct val="90000"/>
              </a:lnSpc>
              <a:spcBef>
                <a:spcPts val="0"/>
              </a:spcBef>
              <a:spcAft>
                <a:spcPts val="0"/>
              </a:spcAft>
              <a:buClr>
                <a:schemeClr val="dk1"/>
              </a:buClr>
              <a:buSzPts val="4000"/>
              <a:buFont typeface="Calibri"/>
              <a:buNone/>
            </a:pPr>
            <a:endParaRPr sz="4000" b="1">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Font typeface="Calibri"/>
              <a:buNone/>
            </a:pPr>
            <a:endParaRPr sz="4000" b="1">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Font typeface="Calibri"/>
              <a:buNone/>
            </a:pPr>
            <a:endParaRPr sz="4000" b="1">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Font typeface="Calibri"/>
              <a:buNone/>
            </a:pPr>
            <a:endParaRPr sz="4000">
              <a:latin typeface="Ubuntu"/>
              <a:ea typeface="Ubuntu"/>
              <a:cs typeface="Ubuntu"/>
              <a:sym typeface="Ubuntu"/>
            </a:endParaRPr>
          </a:p>
        </p:txBody>
      </p:sp>
      <p:sp>
        <p:nvSpPr>
          <p:cNvPr id="480" name="Google Shape;480;p35"/>
          <p:cNvSpPr txBox="1">
            <a:spLocks noGrp="1"/>
          </p:cNvSpPr>
          <p:nvPr>
            <p:ph type="subTitle" idx="1"/>
          </p:nvPr>
        </p:nvSpPr>
        <p:spPr>
          <a:xfrm>
            <a:off x="1062433" y="246900"/>
            <a:ext cx="10788400" cy="6391600"/>
          </a:xfrm>
          <a:prstGeom prst="rect">
            <a:avLst/>
          </a:prstGeom>
          <a:noFill/>
          <a:ln>
            <a:noFill/>
          </a:ln>
        </p:spPr>
        <p:txBody>
          <a:bodyPr spcFirstLastPara="1" wrap="square" lIns="121900" tIns="121900" rIns="121900" bIns="121900" anchor="t" anchorCtr="0">
            <a:noAutofit/>
          </a:bodyPr>
          <a:lstStyle/>
          <a:p>
            <a:pPr marL="0" lvl="0" indent="0" algn="ctr" rtl="0">
              <a:lnSpc>
                <a:spcPct val="90000"/>
              </a:lnSpc>
              <a:spcBef>
                <a:spcPts val="0"/>
              </a:spcBef>
              <a:spcAft>
                <a:spcPts val="0"/>
              </a:spcAft>
              <a:buClr>
                <a:schemeClr val="dk1"/>
              </a:buClr>
              <a:buSzPts val="4000"/>
              <a:buNone/>
            </a:pPr>
            <a:endParaRPr sz="4000" b="1" dirty="0">
              <a:solidFill>
                <a:srgbClr val="38761D"/>
              </a:solidFill>
              <a:latin typeface="Ubuntu"/>
              <a:ea typeface="Ubuntu"/>
              <a:cs typeface="Ubuntu"/>
              <a:sym typeface="Ubuntu"/>
            </a:endParaRPr>
          </a:p>
          <a:p>
            <a:pPr marL="0" lvl="0" indent="0" algn="ctr" rtl="0">
              <a:lnSpc>
                <a:spcPct val="90000"/>
              </a:lnSpc>
              <a:spcBef>
                <a:spcPts val="0"/>
              </a:spcBef>
              <a:spcAft>
                <a:spcPts val="0"/>
              </a:spcAft>
              <a:buClr>
                <a:srgbClr val="38761D"/>
              </a:buClr>
              <a:buSzPts val="4000"/>
              <a:buNone/>
            </a:pPr>
            <a:r>
              <a:rPr lang="en-GB" sz="4000" b="1" u="sng" dirty="0">
                <a:solidFill>
                  <a:srgbClr val="38761D"/>
                </a:solidFill>
                <a:latin typeface="Ubuntu"/>
                <a:ea typeface="Ubuntu"/>
                <a:cs typeface="Ubuntu"/>
                <a:sym typeface="Ubuntu"/>
              </a:rPr>
              <a:t>What Do Producers Want?</a:t>
            </a:r>
            <a:endParaRPr u="sng" dirty="0"/>
          </a:p>
          <a:p>
            <a:pPr marL="0" lvl="0" indent="0" algn="l" rtl="0">
              <a:lnSpc>
                <a:spcPct val="90000"/>
              </a:lnSpc>
              <a:spcBef>
                <a:spcPts val="0"/>
              </a:spcBef>
              <a:spcAft>
                <a:spcPts val="0"/>
              </a:spcAft>
              <a:buClr>
                <a:schemeClr val="dk1"/>
              </a:buClr>
              <a:buSzPts val="4000"/>
              <a:buNone/>
            </a:pPr>
            <a:endParaRPr sz="4000" b="1"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rgbClr val="38761D"/>
              </a:buClr>
              <a:buSzPts val="4000"/>
              <a:buNone/>
            </a:pPr>
            <a:r>
              <a:rPr lang="en-GB" sz="4000" b="1" dirty="0">
                <a:solidFill>
                  <a:srgbClr val="38761D"/>
                </a:solidFill>
                <a:latin typeface="Ubuntu"/>
                <a:ea typeface="Ubuntu"/>
                <a:cs typeface="Ubuntu"/>
                <a:sym typeface="Ubuntu"/>
              </a:rPr>
              <a:t>       </a:t>
            </a:r>
            <a:r>
              <a:rPr lang="en-GB" sz="3200" b="1" dirty="0">
                <a:solidFill>
                  <a:srgbClr val="38761D"/>
                </a:solidFill>
                <a:latin typeface="Ubuntu"/>
                <a:ea typeface="Ubuntu"/>
                <a:cs typeface="Ubuntu"/>
                <a:sym typeface="Ubuntu"/>
              </a:rPr>
              <a:t>To win/succeed at everything they take on</a:t>
            </a:r>
          </a:p>
          <a:p>
            <a:pPr marL="0" lvl="0" indent="0" algn="l" rtl="0">
              <a:lnSpc>
                <a:spcPct val="90000"/>
              </a:lnSpc>
              <a:spcBef>
                <a:spcPts val="0"/>
              </a:spcBef>
              <a:spcAft>
                <a:spcPts val="0"/>
              </a:spcAft>
              <a:buClr>
                <a:srgbClr val="38761D"/>
              </a:buClr>
              <a:buSzPts val="4000"/>
              <a:buNone/>
            </a:pPr>
            <a:endParaRPr dirty="0"/>
          </a:p>
          <a:p>
            <a:pPr marL="0" lvl="0" indent="0" algn="l" rtl="0">
              <a:lnSpc>
                <a:spcPct val="90000"/>
              </a:lnSpc>
              <a:spcBef>
                <a:spcPts val="0"/>
              </a:spcBef>
              <a:spcAft>
                <a:spcPts val="0"/>
              </a:spcAft>
              <a:buClr>
                <a:srgbClr val="38761D"/>
              </a:buClr>
              <a:buSzPts val="3200"/>
              <a:buNone/>
            </a:pPr>
            <a:r>
              <a:rPr lang="en-GB" sz="3200" b="1" dirty="0">
                <a:solidFill>
                  <a:srgbClr val="38761D"/>
                </a:solidFill>
                <a:latin typeface="Ubuntu"/>
                <a:ea typeface="Ubuntu"/>
                <a:cs typeface="Ubuntu"/>
                <a:sym typeface="Ubuntu"/>
              </a:rPr>
              <a:t>         To successfully produce </a:t>
            </a:r>
            <a:endParaRPr dirty="0"/>
          </a:p>
          <a:p>
            <a:pPr marL="0" lvl="0" indent="0" algn="l" rtl="0">
              <a:lnSpc>
                <a:spcPct val="90000"/>
              </a:lnSpc>
              <a:spcBef>
                <a:spcPts val="0"/>
              </a:spcBef>
              <a:spcAft>
                <a:spcPts val="0"/>
              </a:spcAft>
              <a:buClr>
                <a:srgbClr val="38761D"/>
              </a:buClr>
              <a:buSzPts val="3200"/>
              <a:buNone/>
            </a:pPr>
            <a:r>
              <a:rPr lang="en-GB" sz="3200" b="1" dirty="0">
                <a:solidFill>
                  <a:srgbClr val="38761D"/>
                </a:solidFill>
                <a:latin typeface="Ubuntu"/>
                <a:ea typeface="Ubuntu"/>
                <a:cs typeface="Ubuntu"/>
                <a:sym typeface="Ubuntu"/>
              </a:rPr>
              <a:t>    </a:t>
            </a:r>
            <a:endParaRPr dirty="0"/>
          </a:p>
          <a:p>
            <a:pPr marL="0" lvl="0" indent="0" algn="l" rtl="0">
              <a:lnSpc>
                <a:spcPct val="90000"/>
              </a:lnSpc>
              <a:spcBef>
                <a:spcPts val="0"/>
              </a:spcBef>
              <a:spcAft>
                <a:spcPts val="0"/>
              </a:spcAft>
              <a:buClr>
                <a:srgbClr val="38761D"/>
              </a:buClr>
              <a:buSzPts val="3200"/>
              <a:buNone/>
            </a:pPr>
            <a:r>
              <a:rPr lang="en-GB" sz="3200" b="1" dirty="0">
                <a:solidFill>
                  <a:srgbClr val="38761D"/>
                </a:solidFill>
                <a:latin typeface="Ubuntu"/>
                <a:ea typeface="Ubuntu"/>
                <a:cs typeface="Ubuntu"/>
                <a:sym typeface="Ubuntu"/>
              </a:rPr>
              <a:t>         Appreciation/approval for the value they      </a:t>
            </a:r>
            <a:br>
              <a:rPr lang="en-GB" sz="3200" b="1" dirty="0">
                <a:solidFill>
                  <a:srgbClr val="38761D"/>
                </a:solidFill>
                <a:latin typeface="Ubuntu"/>
                <a:ea typeface="Ubuntu"/>
                <a:cs typeface="Ubuntu"/>
                <a:sym typeface="Ubuntu"/>
              </a:rPr>
            </a:br>
            <a:r>
              <a:rPr lang="en-GB" sz="3200" b="1" dirty="0">
                <a:solidFill>
                  <a:srgbClr val="38761D"/>
                </a:solidFill>
                <a:latin typeface="Ubuntu"/>
                <a:ea typeface="Ubuntu"/>
                <a:cs typeface="Ubuntu"/>
                <a:sym typeface="Ubuntu"/>
              </a:rPr>
              <a:t>         bring</a:t>
            </a:r>
          </a:p>
          <a:p>
            <a:pPr marL="0" lvl="0" indent="0" algn="l" rtl="0">
              <a:lnSpc>
                <a:spcPct val="90000"/>
              </a:lnSpc>
              <a:spcBef>
                <a:spcPts val="0"/>
              </a:spcBef>
              <a:spcAft>
                <a:spcPts val="0"/>
              </a:spcAft>
              <a:buClr>
                <a:srgbClr val="38761D"/>
              </a:buClr>
              <a:buSzPts val="3200"/>
              <a:buNone/>
            </a:pPr>
            <a:endParaRPr dirty="0"/>
          </a:p>
          <a:p>
            <a:pPr marL="0" lvl="0" indent="0" algn="l" rtl="0">
              <a:lnSpc>
                <a:spcPct val="90000"/>
              </a:lnSpc>
              <a:spcBef>
                <a:spcPts val="0"/>
              </a:spcBef>
              <a:spcAft>
                <a:spcPts val="0"/>
              </a:spcAft>
              <a:buClr>
                <a:srgbClr val="38761D"/>
              </a:buClr>
              <a:buSzPts val="3200"/>
              <a:buNone/>
            </a:pPr>
            <a:r>
              <a:rPr lang="en-GB" sz="3200" b="1" dirty="0">
                <a:solidFill>
                  <a:srgbClr val="38761D"/>
                </a:solidFill>
                <a:latin typeface="Ubuntu"/>
                <a:ea typeface="Ubuntu"/>
                <a:cs typeface="Ubuntu"/>
                <a:sym typeface="Ubuntu"/>
              </a:rPr>
              <a:t>         To make their partner happy (succeed)</a:t>
            </a:r>
          </a:p>
          <a:p>
            <a:pPr marL="0" lvl="0" indent="0" algn="l" rtl="0">
              <a:lnSpc>
                <a:spcPct val="90000"/>
              </a:lnSpc>
              <a:spcBef>
                <a:spcPts val="0"/>
              </a:spcBef>
              <a:spcAft>
                <a:spcPts val="0"/>
              </a:spcAft>
              <a:buClr>
                <a:srgbClr val="38761D"/>
              </a:buClr>
              <a:buSzPts val="3200"/>
              <a:buNone/>
            </a:pPr>
            <a:r>
              <a:rPr lang="en-GB" sz="3200" b="1" dirty="0">
                <a:solidFill>
                  <a:srgbClr val="38761D"/>
                </a:solidFill>
                <a:latin typeface="Ubuntu"/>
                <a:ea typeface="Ubuntu"/>
                <a:cs typeface="Ubuntu"/>
                <a:sym typeface="Ubuntu"/>
              </a:rPr>
              <a:t> </a:t>
            </a:r>
            <a:endParaRPr dirty="0"/>
          </a:p>
          <a:p>
            <a:pPr marL="0" lvl="0" indent="0" algn="l" rtl="0">
              <a:lnSpc>
                <a:spcPct val="90000"/>
              </a:lnSpc>
              <a:spcBef>
                <a:spcPts val="0"/>
              </a:spcBef>
              <a:spcAft>
                <a:spcPts val="0"/>
              </a:spcAft>
              <a:buClr>
                <a:srgbClr val="38761D"/>
              </a:buClr>
              <a:buSzPts val="3200"/>
              <a:buNone/>
            </a:pPr>
            <a:r>
              <a:rPr lang="en-GB" sz="3200" b="1" dirty="0">
                <a:solidFill>
                  <a:srgbClr val="38761D"/>
                </a:solidFill>
                <a:latin typeface="Ubuntu"/>
                <a:ea typeface="Ubuntu"/>
                <a:cs typeface="Ubuntu"/>
                <a:sym typeface="Ubuntu"/>
              </a:rPr>
              <a:t>         A peaceful place to come to after the       </a:t>
            </a:r>
            <a:br>
              <a:rPr lang="en-GB" sz="3200" b="1" dirty="0">
                <a:solidFill>
                  <a:srgbClr val="38761D"/>
                </a:solidFill>
                <a:latin typeface="Ubuntu"/>
                <a:ea typeface="Ubuntu"/>
                <a:cs typeface="Ubuntu"/>
                <a:sym typeface="Ubuntu"/>
              </a:rPr>
            </a:br>
            <a:r>
              <a:rPr lang="en-GB" sz="3200" b="1" dirty="0">
                <a:solidFill>
                  <a:srgbClr val="38761D"/>
                </a:solidFill>
                <a:latin typeface="Ubuntu"/>
                <a:ea typeface="Ubuntu"/>
                <a:cs typeface="Ubuntu"/>
                <a:sym typeface="Ubuntu"/>
              </a:rPr>
              <a:t>         production of the day</a:t>
            </a:r>
            <a:endParaRPr dirty="0"/>
          </a:p>
          <a:p>
            <a:pPr marL="0" lvl="0" indent="0" algn="l" rtl="0">
              <a:lnSpc>
                <a:spcPct val="90000"/>
              </a:lnSpc>
              <a:spcBef>
                <a:spcPts val="0"/>
              </a:spcBef>
              <a:spcAft>
                <a:spcPts val="0"/>
              </a:spcAft>
              <a:buClr>
                <a:srgbClr val="38761D"/>
              </a:buClr>
              <a:buSzPts val="3200"/>
              <a:buNone/>
            </a:pPr>
            <a:r>
              <a:rPr lang="en-GB" sz="3200" b="1" dirty="0">
                <a:solidFill>
                  <a:srgbClr val="38761D"/>
                </a:solidFill>
                <a:latin typeface="Ubuntu"/>
                <a:ea typeface="Ubuntu"/>
                <a:cs typeface="Ubuntu"/>
                <a:sym typeface="Ubuntu"/>
              </a:rPr>
              <a:t>    </a:t>
            </a:r>
            <a:endParaRPr dirty="0"/>
          </a:p>
          <a:p>
            <a:pPr marL="0" lvl="0" indent="0" algn="l" rtl="0">
              <a:lnSpc>
                <a:spcPct val="90000"/>
              </a:lnSpc>
              <a:spcBef>
                <a:spcPts val="0"/>
              </a:spcBef>
              <a:spcAft>
                <a:spcPts val="0"/>
              </a:spcAft>
              <a:buClr>
                <a:schemeClr val="dk1"/>
              </a:buClr>
              <a:buSzPts val="3200"/>
              <a:buNone/>
            </a:pPr>
            <a:endParaRPr sz="3200" b="1"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3200"/>
              <a:buNone/>
            </a:pPr>
            <a:endParaRPr sz="3200" b="1"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3200"/>
              <a:buNone/>
            </a:pPr>
            <a:endParaRPr sz="3200" b="1"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4000"/>
              <a:buNone/>
            </a:pPr>
            <a:endParaRPr sz="4000" b="1"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2400"/>
              <a:buNone/>
            </a:pPr>
            <a:endParaRPr b="1"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2400"/>
              <a:buNone/>
            </a:pPr>
            <a:endParaRPr b="1"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2400"/>
              <a:buNone/>
            </a:pPr>
            <a:endParaRPr b="1"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2400"/>
              <a:buNone/>
            </a:pPr>
            <a:endParaRPr b="1" dirty="0">
              <a:solidFill>
                <a:srgbClr val="38761D"/>
              </a:solidFill>
              <a:latin typeface="Ubuntu"/>
              <a:ea typeface="Ubuntu"/>
              <a:cs typeface="Ubuntu"/>
              <a:sym typeface="Ubuntu"/>
            </a:endParaRPr>
          </a:p>
        </p:txBody>
      </p:sp>
      <p:pic>
        <p:nvPicPr>
          <p:cNvPr id="481" name="Google Shape;481;p35" descr="C:\Users\Owner\Documents\Marketing\Logos\Client-logo(2).gif"/>
          <p:cNvPicPr preferRelativeResize="0"/>
          <p:nvPr/>
        </p:nvPicPr>
        <p:blipFill rotWithShape="1">
          <a:blip r:embed="rId3">
            <a:alphaModFix/>
          </a:blip>
          <a:srcRect/>
          <a:stretch/>
        </p:blipFill>
        <p:spPr>
          <a:xfrm>
            <a:off x="281080" y="5681032"/>
            <a:ext cx="670955" cy="1176969"/>
          </a:xfrm>
          <a:prstGeom prst="rect">
            <a:avLst/>
          </a:prstGeom>
          <a:noFill/>
          <a:ln>
            <a:noFill/>
          </a:ln>
        </p:spPr>
      </p:pic>
      <p:sp>
        <p:nvSpPr>
          <p:cNvPr id="482" name="Google Shape;482;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34"/>
          <p:cNvSpPr txBox="1">
            <a:spLocks noGrp="1"/>
          </p:cNvSpPr>
          <p:nvPr>
            <p:ph type="ctrTitle"/>
          </p:nvPr>
        </p:nvSpPr>
        <p:spPr>
          <a:xfrm>
            <a:off x="415600" y="149900"/>
            <a:ext cx="11360800" cy="6708000"/>
          </a:xfrm>
          <a:prstGeom prst="rect">
            <a:avLst/>
          </a:prstGeom>
          <a:noFill/>
          <a:ln>
            <a:noFill/>
          </a:ln>
        </p:spPr>
        <p:txBody>
          <a:bodyPr spcFirstLastPara="1" wrap="square" lIns="121900" tIns="121900" rIns="121900" bIns="121900" anchor="b" anchorCtr="0">
            <a:noAutofit/>
          </a:bodyPr>
          <a:lstStyle/>
          <a:p>
            <a:pPr marL="0" lvl="0" indent="0" algn="ctr" rtl="0">
              <a:lnSpc>
                <a:spcPct val="90000"/>
              </a:lnSpc>
              <a:spcBef>
                <a:spcPts val="0"/>
              </a:spcBef>
              <a:spcAft>
                <a:spcPts val="0"/>
              </a:spcAft>
              <a:buClr>
                <a:schemeClr val="dk1"/>
              </a:buClr>
              <a:buSzPts val="4000"/>
              <a:buFont typeface="Calibri"/>
              <a:buNone/>
            </a:pPr>
            <a:endParaRPr sz="4000" b="1">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Font typeface="Calibri"/>
              <a:buNone/>
            </a:pPr>
            <a:endParaRPr sz="4000" b="1">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Font typeface="Calibri"/>
              <a:buNone/>
            </a:pPr>
            <a:endParaRPr sz="4000" b="1">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Font typeface="Calibri"/>
              <a:buNone/>
            </a:pPr>
            <a:endParaRPr sz="4000">
              <a:latin typeface="Ubuntu"/>
              <a:ea typeface="Ubuntu"/>
              <a:cs typeface="Ubuntu"/>
              <a:sym typeface="Ubuntu"/>
            </a:endParaRPr>
          </a:p>
        </p:txBody>
      </p:sp>
      <p:sp>
        <p:nvSpPr>
          <p:cNvPr id="468" name="Google Shape;468;p34"/>
          <p:cNvSpPr txBox="1">
            <a:spLocks noGrp="1"/>
          </p:cNvSpPr>
          <p:nvPr>
            <p:ph type="subTitle" idx="1"/>
          </p:nvPr>
        </p:nvSpPr>
        <p:spPr>
          <a:xfrm>
            <a:off x="608108" y="480050"/>
            <a:ext cx="10788400" cy="6391600"/>
          </a:xfrm>
          <a:prstGeom prst="rect">
            <a:avLst/>
          </a:prstGeom>
          <a:noFill/>
          <a:ln>
            <a:noFill/>
          </a:ln>
        </p:spPr>
        <p:txBody>
          <a:bodyPr spcFirstLastPara="1" wrap="square" lIns="121900" tIns="121900" rIns="121900" bIns="121900" anchor="t" anchorCtr="0">
            <a:noAutofit/>
          </a:bodyPr>
          <a:lstStyle/>
          <a:p>
            <a:pPr marL="0" lvl="0" indent="0" algn="ctr" rtl="0">
              <a:lnSpc>
                <a:spcPct val="90000"/>
              </a:lnSpc>
              <a:spcBef>
                <a:spcPts val="0"/>
              </a:spcBef>
              <a:spcAft>
                <a:spcPts val="0"/>
              </a:spcAft>
              <a:buClr>
                <a:schemeClr val="dk1"/>
              </a:buClr>
              <a:buSzPts val="4000"/>
              <a:buNone/>
            </a:pPr>
            <a:endParaRPr sz="4000" b="1">
              <a:solidFill>
                <a:srgbClr val="38761D"/>
              </a:solidFill>
              <a:latin typeface="Ubuntu"/>
              <a:ea typeface="Ubuntu"/>
              <a:cs typeface="Ubuntu"/>
              <a:sym typeface="Ubuntu"/>
            </a:endParaRPr>
          </a:p>
          <a:p>
            <a:pPr marL="0" lvl="0" indent="0" algn="ctr" rtl="0">
              <a:lnSpc>
                <a:spcPct val="90000"/>
              </a:lnSpc>
              <a:spcBef>
                <a:spcPts val="0"/>
              </a:spcBef>
              <a:spcAft>
                <a:spcPts val="0"/>
              </a:spcAft>
              <a:buClr>
                <a:srgbClr val="38761D"/>
              </a:buClr>
              <a:buSzPts val="4000"/>
              <a:buNone/>
            </a:pPr>
            <a:r>
              <a:rPr lang="en-GB" sz="4000" b="1">
                <a:solidFill>
                  <a:srgbClr val="38761D"/>
                </a:solidFill>
                <a:latin typeface="Ubuntu"/>
                <a:ea typeface="Ubuntu"/>
                <a:cs typeface="Ubuntu"/>
                <a:sym typeface="Ubuntu"/>
              </a:rPr>
              <a:t>       </a:t>
            </a:r>
            <a:endParaRPr/>
          </a:p>
          <a:p>
            <a:pPr marL="0" lvl="0" indent="0" algn="l" rtl="0">
              <a:lnSpc>
                <a:spcPct val="90000"/>
              </a:lnSpc>
              <a:spcBef>
                <a:spcPts val="0"/>
              </a:spcBef>
              <a:spcAft>
                <a:spcPts val="0"/>
              </a:spcAft>
              <a:buClr>
                <a:srgbClr val="38761D"/>
              </a:buClr>
              <a:buSzPts val="2800"/>
              <a:buNone/>
            </a:pPr>
            <a:r>
              <a:rPr lang="en-GB" sz="2800">
                <a:solidFill>
                  <a:srgbClr val="38761D"/>
                </a:solidFill>
                <a:latin typeface="Ubuntu"/>
                <a:ea typeface="Ubuntu"/>
                <a:cs typeface="Ubuntu"/>
                <a:sym typeface="Ubuntu"/>
              </a:rPr>
              <a:t>   (Glaser – Keicolt at Ohio State University)</a:t>
            </a:r>
            <a:endParaRPr/>
          </a:p>
          <a:p>
            <a:pPr marL="0" lvl="0" indent="0" algn="l" rtl="0">
              <a:lnSpc>
                <a:spcPct val="90000"/>
              </a:lnSpc>
              <a:spcBef>
                <a:spcPts val="0"/>
              </a:spcBef>
              <a:spcAft>
                <a:spcPts val="0"/>
              </a:spcAft>
              <a:buClr>
                <a:schemeClr val="dk1"/>
              </a:buClr>
              <a:buSzPts val="4000"/>
              <a:buNone/>
            </a:pPr>
            <a:endParaRPr sz="4000" b="1">
              <a:solidFill>
                <a:srgbClr val="38761D"/>
              </a:solidFill>
              <a:latin typeface="Ubuntu"/>
              <a:ea typeface="Ubuntu"/>
              <a:cs typeface="Ubuntu"/>
              <a:sym typeface="Ubuntu"/>
            </a:endParaRPr>
          </a:p>
          <a:p>
            <a:pPr marL="0" lvl="0" indent="0" algn="l" rtl="0">
              <a:lnSpc>
                <a:spcPct val="90000"/>
              </a:lnSpc>
              <a:spcBef>
                <a:spcPts val="0"/>
              </a:spcBef>
              <a:spcAft>
                <a:spcPts val="0"/>
              </a:spcAft>
              <a:buClr>
                <a:srgbClr val="38761D"/>
              </a:buClr>
              <a:buSzPts val="4000"/>
              <a:buNone/>
            </a:pPr>
            <a:r>
              <a:rPr lang="en-GB" sz="4000" b="1">
                <a:solidFill>
                  <a:srgbClr val="38761D"/>
                </a:solidFill>
                <a:latin typeface="Ubuntu"/>
                <a:ea typeface="Ubuntu"/>
                <a:cs typeface="Ubuntu"/>
                <a:sym typeface="Ubuntu"/>
              </a:rPr>
              <a:t>  - </a:t>
            </a:r>
            <a:r>
              <a:rPr lang="en-GB" sz="3200">
                <a:solidFill>
                  <a:srgbClr val="38761D"/>
                </a:solidFill>
                <a:latin typeface="Ubuntu"/>
                <a:ea typeface="Ubuntu"/>
                <a:cs typeface="Ubuntu"/>
                <a:sym typeface="Ubuntu"/>
              </a:rPr>
              <a:t>wounds of hostile couples healed</a:t>
            </a:r>
            <a:endParaRPr/>
          </a:p>
          <a:p>
            <a:pPr marL="0" lvl="0" indent="0" algn="l" rtl="0">
              <a:lnSpc>
                <a:spcPct val="90000"/>
              </a:lnSpc>
              <a:spcBef>
                <a:spcPts val="0"/>
              </a:spcBef>
              <a:spcAft>
                <a:spcPts val="0"/>
              </a:spcAft>
              <a:buClr>
                <a:srgbClr val="38761D"/>
              </a:buClr>
              <a:buSzPts val="3200"/>
              <a:buNone/>
            </a:pPr>
            <a:r>
              <a:rPr lang="en-GB" sz="3200">
                <a:solidFill>
                  <a:srgbClr val="38761D"/>
                </a:solidFill>
                <a:latin typeface="Ubuntu"/>
                <a:ea typeface="Ubuntu"/>
                <a:cs typeface="Ubuntu"/>
                <a:sym typeface="Ubuntu"/>
              </a:rPr>
              <a:t>      60% slower than low hostile couples</a:t>
            </a:r>
            <a:endParaRPr/>
          </a:p>
          <a:p>
            <a:pPr marL="0" lvl="0" indent="0" algn="l" rtl="0">
              <a:lnSpc>
                <a:spcPct val="90000"/>
              </a:lnSpc>
              <a:spcBef>
                <a:spcPts val="0"/>
              </a:spcBef>
              <a:spcAft>
                <a:spcPts val="0"/>
              </a:spcAft>
              <a:buClr>
                <a:schemeClr val="dk1"/>
              </a:buClr>
              <a:buSzPts val="3200"/>
              <a:buNone/>
            </a:pPr>
            <a:endParaRPr sz="3200">
              <a:solidFill>
                <a:srgbClr val="38761D"/>
              </a:solidFill>
              <a:latin typeface="Ubuntu"/>
              <a:ea typeface="Ubuntu"/>
              <a:cs typeface="Ubuntu"/>
              <a:sym typeface="Ubuntu"/>
            </a:endParaRPr>
          </a:p>
          <a:p>
            <a:pPr marL="457200" lvl="0" indent="-457200" algn="l" rtl="0">
              <a:lnSpc>
                <a:spcPct val="90000"/>
              </a:lnSpc>
              <a:spcBef>
                <a:spcPts val="0"/>
              </a:spcBef>
              <a:spcAft>
                <a:spcPts val="0"/>
              </a:spcAft>
              <a:buClr>
                <a:srgbClr val="38761D"/>
              </a:buClr>
              <a:buSzPts val="3200"/>
              <a:buFont typeface="Ubuntu"/>
              <a:buChar char="-"/>
            </a:pPr>
            <a:r>
              <a:rPr lang="en-GB" sz="3200">
                <a:solidFill>
                  <a:srgbClr val="38761D"/>
                </a:solidFill>
                <a:latin typeface="Ubuntu"/>
                <a:ea typeface="Ubuntu"/>
                <a:cs typeface="Ubuntu"/>
                <a:sym typeface="Ubuntu"/>
              </a:rPr>
              <a:t>A 30 minute argument delayed healing </a:t>
            </a:r>
            <a:endParaRPr/>
          </a:p>
          <a:p>
            <a:pPr marL="0" lvl="0" indent="0" algn="l" rtl="0">
              <a:lnSpc>
                <a:spcPct val="90000"/>
              </a:lnSpc>
              <a:spcBef>
                <a:spcPts val="0"/>
              </a:spcBef>
              <a:spcAft>
                <a:spcPts val="0"/>
              </a:spcAft>
              <a:buClr>
                <a:srgbClr val="38761D"/>
              </a:buClr>
              <a:buSzPts val="3200"/>
              <a:buNone/>
            </a:pPr>
            <a:r>
              <a:rPr lang="en-GB" sz="3200">
                <a:solidFill>
                  <a:srgbClr val="38761D"/>
                </a:solidFill>
                <a:latin typeface="Ubuntu"/>
                <a:ea typeface="Ubuntu"/>
                <a:cs typeface="Ubuntu"/>
                <a:sym typeface="Ubuntu"/>
              </a:rPr>
              <a:t>     of a minor wound on the forearm </a:t>
            </a:r>
            <a:endParaRPr/>
          </a:p>
          <a:p>
            <a:pPr marL="0" lvl="0" indent="0" algn="l" rtl="0">
              <a:lnSpc>
                <a:spcPct val="90000"/>
              </a:lnSpc>
              <a:spcBef>
                <a:spcPts val="0"/>
              </a:spcBef>
              <a:spcAft>
                <a:spcPts val="0"/>
              </a:spcAft>
              <a:buClr>
                <a:srgbClr val="38761D"/>
              </a:buClr>
              <a:buSzPts val="3200"/>
              <a:buNone/>
            </a:pPr>
            <a:r>
              <a:rPr lang="en-GB" sz="3200">
                <a:solidFill>
                  <a:srgbClr val="38761D"/>
                </a:solidFill>
                <a:latin typeface="Ubuntu"/>
                <a:ea typeface="Ubuntu"/>
                <a:cs typeface="Ubuntu"/>
                <a:sym typeface="Ubuntu"/>
              </a:rPr>
              <a:t>     by one day</a:t>
            </a:r>
            <a:endParaRPr/>
          </a:p>
          <a:p>
            <a:pPr marL="0" lvl="0" indent="0" algn="l" rtl="0">
              <a:lnSpc>
                <a:spcPct val="90000"/>
              </a:lnSpc>
              <a:spcBef>
                <a:spcPts val="0"/>
              </a:spcBef>
              <a:spcAft>
                <a:spcPts val="0"/>
              </a:spcAft>
              <a:buClr>
                <a:srgbClr val="38761D"/>
              </a:buClr>
              <a:buSzPts val="4000"/>
              <a:buNone/>
            </a:pPr>
            <a:r>
              <a:rPr lang="en-GB" sz="4000">
                <a:solidFill>
                  <a:srgbClr val="38761D"/>
                </a:solidFill>
                <a:latin typeface="Ubuntu"/>
                <a:ea typeface="Ubuntu"/>
                <a:cs typeface="Ubuntu"/>
                <a:sym typeface="Ubuntu"/>
              </a:rPr>
              <a:t>                                                  </a:t>
            </a:r>
            <a:endParaRPr/>
          </a:p>
          <a:p>
            <a:pPr marL="0" lvl="0" indent="0" algn="l" rtl="0">
              <a:lnSpc>
                <a:spcPct val="90000"/>
              </a:lnSpc>
              <a:spcBef>
                <a:spcPts val="0"/>
              </a:spcBef>
              <a:spcAft>
                <a:spcPts val="0"/>
              </a:spcAft>
              <a:buClr>
                <a:schemeClr val="dk1"/>
              </a:buClr>
              <a:buSzPts val="4000"/>
              <a:buNone/>
            </a:pPr>
            <a:endParaRPr sz="4000" b="1">
              <a:solidFill>
                <a:srgbClr val="38761D"/>
              </a:solidFill>
              <a:latin typeface="Ubuntu"/>
              <a:ea typeface="Ubuntu"/>
              <a:cs typeface="Ubuntu"/>
              <a:sym typeface="Ubuntu"/>
            </a:endParaRPr>
          </a:p>
          <a:p>
            <a:pPr marL="0" lvl="0" indent="0" algn="l" rtl="0">
              <a:lnSpc>
                <a:spcPct val="90000"/>
              </a:lnSpc>
              <a:spcBef>
                <a:spcPts val="0"/>
              </a:spcBef>
              <a:spcAft>
                <a:spcPts val="0"/>
              </a:spcAft>
              <a:buClr>
                <a:srgbClr val="38761D"/>
              </a:buClr>
              <a:buSzPts val="4000"/>
              <a:buNone/>
            </a:pPr>
            <a:r>
              <a:rPr lang="en-GB" sz="4000" b="1">
                <a:solidFill>
                  <a:srgbClr val="38761D"/>
                </a:solidFill>
                <a:latin typeface="Ubuntu"/>
                <a:ea typeface="Ubuntu"/>
                <a:cs typeface="Ubuntu"/>
                <a:sym typeface="Ubuntu"/>
              </a:rPr>
              <a:t>  </a:t>
            </a:r>
            <a:endParaRPr/>
          </a:p>
          <a:p>
            <a:pPr marL="0" lvl="0" indent="0" algn="ctr" rtl="0">
              <a:lnSpc>
                <a:spcPct val="90000"/>
              </a:lnSpc>
              <a:spcBef>
                <a:spcPts val="0"/>
              </a:spcBef>
              <a:spcAft>
                <a:spcPts val="0"/>
              </a:spcAft>
              <a:buClr>
                <a:schemeClr val="dk1"/>
              </a:buClr>
              <a:buSzPts val="4000"/>
              <a:buNone/>
            </a:pPr>
            <a:endParaRPr sz="4000" b="1">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None/>
            </a:pPr>
            <a:endParaRPr sz="4000" b="1">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None/>
            </a:pPr>
            <a:endParaRPr sz="4000" b="1">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4000"/>
              <a:buNone/>
            </a:pPr>
            <a:endParaRPr sz="4000" b="1">
              <a:solidFill>
                <a:srgbClr val="38761D"/>
              </a:solidFill>
              <a:latin typeface="Ubuntu"/>
              <a:ea typeface="Ubuntu"/>
              <a:cs typeface="Ubuntu"/>
              <a:sym typeface="Ubuntu"/>
            </a:endParaRPr>
          </a:p>
          <a:p>
            <a:pPr marL="0" lvl="0" indent="0" algn="l" rtl="0">
              <a:lnSpc>
                <a:spcPct val="90000"/>
              </a:lnSpc>
              <a:spcBef>
                <a:spcPts val="0"/>
              </a:spcBef>
              <a:spcAft>
                <a:spcPts val="0"/>
              </a:spcAft>
              <a:buClr>
                <a:srgbClr val="38761D"/>
              </a:buClr>
              <a:buSzPts val="4000"/>
              <a:buNone/>
            </a:pPr>
            <a:r>
              <a:rPr lang="en-GB" sz="4000" b="1">
                <a:solidFill>
                  <a:srgbClr val="38761D"/>
                </a:solidFill>
                <a:latin typeface="Ubuntu"/>
                <a:ea typeface="Ubuntu"/>
                <a:cs typeface="Ubuntu"/>
                <a:sym typeface="Ubuntu"/>
              </a:rPr>
              <a:t>   </a:t>
            </a:r>
            <a:endParaRPr sz="3200" b="1">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3200"/>
              <a:buNone/>
            </a:pPr>
            <a:endParaRPr sz="3200" b="1">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3200"/>
              <a:buNone/>
            </a:pPr>
            <a:endParaRPr sz="3200" b="1">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4000"/>
              <a:buNone/>
            </a:pPr>
            <a:endParaRPr sz="4000" b="1">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2400"/>
              <a:buNone/>
            </a:pPr>
            <a:endParaRPr b="1">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2400"/>
              <a:buNone/>
            </a:pPr>
            <a:endParaRPr b="1">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2400"/>
              <a:buNone/>
            </a:pPr>
            <a:endParaRPr b="1">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2400"/>
              <a:buNone/>
            </a:pPr>
            <a:endParaRPr b="1">
              <a:solidFill>
                <a:srgbClr val="38761D"/>
              </a:solidFill>
              <a:latin typeface="Ubuntu"/>
              <a:ea typeface="Ubuntu"/>
              <a:cs typeface="Ubuntu"/>
              <a:sym typeface="Ubuntu"/>
            </a:endParaRPr>
          </a:p>
        </p:txBody>
      </p:sp>
      <p:pic>
        <p:nvPicPr>
          <p:cNvPr id="469" name="Google Shape;469;p34" descr="C:\Users\Owner\Documents\Marketing\Logos\Client-logo(2).gif"/>
          <p:cNvPicPr preferRelativeResize="0"/>
          <p:nvPr/>
        </p:nvPicPr>
        <p:blipFill rotWithShape="1">
          <a:blip r:embed="rId3">
            <a:alphaModFix/>
          </a:blip>
          <a:srcRect/>
          <a:stretch/>
        </p:blipFill>
        <p:spPr>
          <a:xfrm>
            <a:off x="281080" y="5681032"/>
            <a:ext cx="670955" cy="1176969"/>
          </a:xfrm>
          <a:prstGeom prst="rect">
            <a:avLst/>
          </a:prstGeom>
          <a:noFill/>
          <a:ln>
            <a:noFill/>
          </a:ln>
        </p:spPr>
      </p:pic>
      <p:sp>
        <p:nvSpPr>
          <p:cNvPr id="470" name="Google Shape;470;p34"/>
          <p:cNvSpPr txBox="1"/>
          <p:nvPr/>
        </p:nvSpPr>
        <p:spPr>
          <a:xfrm>
            <a:off x="839416" y="729880"/>
            <a:ext cx="5906441"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400" b="1">
                <a:solidFill>
                  <a:srgbClr val="548135"/>
                </a:solidFill>
                <a:latin typeface="Calibri"/>
                <a:ea typeface="Calibri"/>
                <a:cs typeface="Calibri"/>
                <a:sym typeface="Calibri"/>
              </a:rPr>
              <a:t>Couple’s Stress &amp; Health</a:t>
            </a:r>
            <a:endParaRPr/>
          </a:p>
        </p:txBody>
      </p:sp>
      <p:sp>
        <p:nvSpPr>
          <p:cNvPr id="471" name="Google Shape;471;p34"/>
          <p:cNvSpPr txBox="1"/>
          <p:nvPr/>
        </p:nvSpPr>
        <p:spPr>
          <a:xfrm>
            <a:off x="839416" y="6269515"/>
            <a:ext cx="413585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i="1">
                <a:solidFill>
                  <a:srgbClr val="6F922F"/>
                </a:solidFill>
                <a:latin typeface="Calibri"/>
                <a:ea typeface="Calibri"/>
                <a:cs typeface="Calibri"/>
                <a:sym typeface="Calibri"/>
              </a:rPr>
              <a:t>www.B</a:t>
            </a:r>
            <a:r>
              <a:rPr lang="en-GB" sz="2000" b="1" i="1">
                <a:solidFill>
                  <a:srgbClr val="6F922F"/>
                </a:solidFill>
                <a:latin typeface="Calibri"/>
                <a:ea typeface="Calibri"/>
                <a:cs typeface="Calibri"/>
                <a:sym typeface="Calibri"/>
              </a:rPr>
              <a:t>etweenMenAndWomen.com</a:t>
            </a:r>
            <a:endParaRPr/>
          </a:p>
        </p:txBody>
      </p:sp>
      <p:pic>
        <p:nvPicPr>
          <p:cNvPr id="472" name="Google Shape;472;p34" descr="A person looking at a computer&#10;&#10;Description automatically generated"/>
          <p:cNvPicPr preferRelativeResize="0"/>
          <p:nvPr/>
        </p:nvPicPr>
        <p:blipFill rotWithShape="1">
          <a:blip r:embed="rId4">
            <a:alphaModFix/>
          </a:blip>
          <a:srcRect/>
          <a:stretch/>
        </p:blipFill>
        <p:spPr>
          <a:xfrm>
            <a:off x="8208698" y="932649"/>
            <a:ext cx="3567702" cy="2316480"/>
          </a:xfrm>
          <a:prstGeom prst="rect">
            <a:avLst/>
          </a:prstGeom>
          <a:noFill/>
          <a:ln>
            <a:noFill/>
          </a:ln>
        </p:spPr>
      </p:pic>
      <p:sp>
        <p:nvSpPr>
          <p:cNvPr id="474" name="Google Shape;474;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31</a:t>
            </a:fld>
            <a:endParaRPr/>
          </a:p>
        </p:txBody>
      </p:sp>
      <p:pic>
        <p:nvPicPr>
          <p:cNvPr id="3" name="Picture 2">
            <a:extLst>
              <a:ext uri="{FF2B5EF4-FFF2-40B4-BE49-F238E27FC236}">
                <a16:creationId xmlns:a16="http://schemas.microsoft.com/office/drawing/2014/main" id="{A10BC439-B2E8-F19A-A4CC-BD458F13A8B2}"/>
              </a:ext>
            </a:extLst>
          </p:cNvPr>
          <p:cNvPicPr>
            <a:picLocks noChangeAspect="1"/>
          </p:cNvPicPr>
          <p:nvPr/>
        </p:nvPicPr>
        <p:blipFill>
          <a:blip r:embed="rId5"/>
          <a:stretch>
            <a:fillRect/>
          </a:stretch>
        </p:blipFill>
        <p:spPr>
          <a:xfrm>
            <a:off x="8208698" y="4502497"/>
            <a:ext cx="3250692" cy="2167128"/>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36"/>
          <p:cNvSpPr txBox="1">
            <a:spLocks noGrp="1"/>
          </p:cNvSpPr>
          <p:nvPr>
            <p:ph type="ctrTitle"/>
          </p:nvPr>
        </p:nvSpPr>
        <p:spPr>
          <a:xfrm>
            <a:off x="415600" y="149900"/>
            <a:ext cx="11360800" cy="6708000"/>
          </a:xfrm>
          <a:prstGeom prst="rect">
            <a:avLst/>
          </a:prstGeom>
          <a:noFill/>
          <a:ln>
            <a:noFill/>
          </a:ln>
        </p:spPr>
        <p:txBody>
          <a:bodyPr spcFirstLastPara="1" wrap="square" lIns="121900" tIns="121900" rIns="121900" bIns="121900" anchor="b" anchorCtr="0">
            <a:noAutofit/>
          </a:bodyPr>
          <a:lstStyle/>
          <a:p>
            <a:pPr marL="0" lvl="0" indent="0" algn="ctr" rtl="0">
              <a:lnSpc>
                <a:spcPct val="90000"/>
              </a:lnSpc>
              <a:spcBef>
                <a:spcPts val="0"/>
              </a:spcBef>
              <a:spcAft>
                <a:spcPts val="0"/>
              </a:spcAft>
              <a:buClr>
                <a:schemeClr val="dk1"/>
              </a:buClr>
              <a:buSzPts val="4000"/>
              <a:buFont typeface="Calibri"/>
              <a:buNone/>
            </a:pPr>
            <a:endParaRPr sz="4000" b="1">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Font typeface="Calibri"/>
              <a:buNone/>
            </a:pPr>
            <a:endParaRPr sz="4000" b="1">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Font typeface="Calibri"/>
              <a:buNone/>
            </a:pPr>
            <a:endParaRPr sz="4000" b="1">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Font typeface="Calibri"/>
              <a:buNone/>
            </a:pPr>
            <a:endParaRPr sz="4000">
              <a:latin typeface="Ubuntu"/>
              <a:ea typeface="Ubuntu"/>
              <a:cs typeface="Ubuntu"/>
              <a:sym typeface="Ubuntu"/>
            </a:endParaRPr>
          </a:p>
        </p:txBody>
      </p:sp>
      <p:sp>
        <p:nvSpPr>
          <p:cNvPr id="488" name="Google Shape;488;p36"/>
          <p:cNvSpPr txBox="1">
            <a:spLocks noGrp="1"/>
          </p:cNvSpPr>
          <p:nvPr>
            <p:ph type="subTitle" idx="1"/>
          </p:nvPr>
        </p:nvSpPr>
        <p:spPr>
          <a:xfrm>
            <a:off x="266432" y="630035"/>
            <a:ext cx="10788400" cy="6391600"/>
          </a:xfrm>
          <a:prstGeom prst="rect">
            <a:avLst/>
          </a:prstGeom>
          <a:noFill/>
          <a:ln>
            <a:noFill/>
          </a:ln>
        </p:spPr>
        <p:txBody>
          <a:bodyPr spcFirstLastPara="1" wrap="square" lIns="121900" tIns="121900" rIns="121900" bIns="121900" anchor="t" anchorCtr="0">
            <a:noAutofit/>
          </a:bodyPr>
          <a:lstStyle/>
          <a:p>
            <a:pPr marL="0" lvl="0" indent="0" algn="ctr" rtl="0">
              <a:lnSpc>
                <a:spcPct val="90000"/>
              </a:lnSpc>
              <a:spcBef>
                <a:spcPts val="0"/>
              </a:spcBef>
              <a:spcAft>
                <a:spcPts val="0"/>
              </a:spcAft>
              <a:buClr>
                <a:schemeClr val="dk1"/>
              </a:buClr>
              <a:buSzPts val="4000"/>
              <a:buNone/>
            </a:pPr>
            <a:endParaRPr sz="4000" b="1">
              <a:solidFill>
                <a:srgbClr val="38761D"/>
              </a:solidFill>
              <a:latin typeface="Ubuntu"/>
              <a:ea typeface="Ubuntu"/>
              <a:cs typeface="Ubuntu"/>
              <a:sym typeface="Ubuntu"/>
            </a:endParaRPr>
          </a:p>
          <a:p>
            <a:pPr marL="0" lvl="0" indent="0" algn="ctr" rtl="0">
              <a:lnSpc>
                <a:spcPct val="90000"/>
              </a:lnSpc>
              <a:spcBef>
                <a:spcPts val="0"/>
              </a:spcBef>
              <a:spcAft>
                <a:spcPts val="0"/>
              </a:spcAft>
              <a:buClr>
                <a:srgbClr val="38761D"/>
              </a:buClr>
              <a:buSzPts val="4000"/>
              <a:buNone/>
            </a:pPr>
            <a:r>
              <a:rPr lang="en-GB" sz="4000" b="1">
                <a:solidFill>
                  <a:srgbClr val="38761D"/>
                </a:solidFill>
                <a:latin typeface="Ubuntu"/>
                <a:ea typeface="Ubuntu"/>
                <a:cs typeface="Ubuntu"/>
                <a:sym typeface="Ubuntu"/>
              </a:rPr>
              <a:t>       </a:t>
            </a:r>
            <a:endParaRPr/>
          </a:p>
          <a:p>
            <a:pPr marL="0" lvl="0" indent="0" algn="l" rtl="0">
              <a:lnSpc>
                <a:spcPct val="90000"/>
              </a:lnSpc>
              <a:spcBef>
                <a:spcPts val="0"/>
              </a:spcBef>
              <a:spcAft>
                <a:spcPts val="0"/>
              </a:spcAft>
              <a:buClr>
                <a:srgbClr val="38761D"/>
              </a:buClr>
              <a:buSzPts val="4000"/>
              <a:buNone/>
            </a:pPr>
            <a:r>
              <a:rPr lang="en-GB" sz="4000" b="1">
                <a:solidFill>
                  <a:srgbClr val="38761D"/>
                </a:solidFill>
                <a:latin typeface="Ubuntu"/>
                <a:ea typeface="Ubuntu"/>
                <a:cs typeface="Ubuntu"/>
                <a:sym typeface="Ubuntu"/>
              </a:rPr>
              <a:t>  </a:t>
            </a:r>
            <a:r>
              <a:rPr lang="en-GB" sz="3600">
                <a:solidFill>
                  <a:srgbClr val="38761D"/>
                </a:solidFill>
                <a:latin typeface="Ubuntu"/>
                <a:ea typeface="Ubuntu"/>
                <a:cs typeface="Ubuntu"/>
                <a:sym typeface="Ubuntu"/>
              </a:rPr>
              <a:t>People will look at the same thing at the same </a:t>
            </a:r>
            <a:br>
              <a:rPr lang="en-GB" sz="3600">
                <a:solidFill>
                  <a:srgbClr val="38761D"/>
                </a:solidFill>
                <a:latin typeface="Ubuntu"/>
                <a:ea typeface="Ubuntu"/>
                <a:cs typeface="Ubuntu"/>
                <a:sym typeface="Ubuntu"/>
              </a:rPr>
            </a:br>
            <a:r>
              <a:rPr lang="en-GB" sz="3600">
                <a:solidFill>
                  <a:srgbClr val="38761D"/>
                </a:solidFill>
                <a:latin typeface="Ubuntu"/>
                <a:ea typeface="Ubuntu"/>
                <a:cs typeface="Ubuntu"/>
                <a:sym typeface="Ubuntu"/>
              </a:rPr>
              <a:t>  time and see the same thing differently.</a:t>
            </a:r>
            <a:endParaRPr/>
          </a:p>
          <a:p>
            <a:pPr marL="0" lvl="0" indent="0" algn="l" rtl="0">
              <a:lnSpc>
                <a:spcPct val="90000"/>
              </a:lnSpc>
              <a:spcBef>
                <a:spcPts val="0"/>
              </a:spcBef>
              <a:spcAft>
                <a:spcPts val="0"/>
              </a:spcAft>
              <a:buClr>
                <a:schemeClr val="dk1"/>
              </a:buClr>
              <a:buSzPts val="3600"/>
              <a:buNone/>
            </a:pPr>
            <a:endParaRPr sz="3600">
              <a:solidFill>
                <a:srgbClr val="38761D"/>
              </a:solidFill>
              <a:latin typeface="Ubuntu"/>
              <a:ea typeface="Ubuntu"/>
              <a:cs typeface="Ubuntu"/>
              <a:sym typeface="Ubuntu"/>
            </a:endParaRPr>
          </a:p>
          <a:p>
            <a:pPr marL="0" lvl="0" indent="0" algn="l" rtl="0">
              <a:lnSpc>
                <a:spcPct val="90000"/>
              </a:lnSpc>
              <a:spcBef>
                <a:spcPts val="0"/>
              </a:spcBef>
              <a:spcAft>
                <a:spcPts val="0"/>
              </a:spcAft>
              <a:buClr>
                <a:srgbClr val="38761D"/>
              </a:buClr>
              <a:buSzPts val="3600"/>
              <a:buNone/>
            </a:pPr>
            <a:r>
              <a:rPr lang="en-GB" sz="3600">
                <a:solidFill>
                  <a:srgbClr val="38761D"/>
                </a:solidFill>
                <a:latin typeface="Ubuntu"/>
                <a:ea typeface="Ubuntu"/>
                <a:cs typeface="Ubuntu"/>
                <a:sym typeface="Ubuntu"/>
              </a:rPr>
              <a:t>  Especially with your partner, you have to let that </a:t>
            </a:r>
            <a:br>
              <a:rPr lang="en-GB" sz="3600">
                <a:solidFill>
                  <a:srgbClr val="38761D"/>
                </a:solidFill>
                <a:latin typeface="Ubuntu"/>
                <a:ea typeface="Ubuntu"/>
                <a:cs typeface="Ubuntu"/>
                <a:sym typeface="Ubuntu"/>
              </a:rPr>
            </a:br>
            <a:r>
              <a:rPr lang="en-GB" sz="3600">
                <a:solidFill>
                  <a:srgbClr val="38761D"/>
                </a:solidFill>
                <a:latin typeface="Ubuntu"/>
                <a:ea typeface="Ubuntu"/>
                <a:cs typeface="Ubuntu"/>
                <a:sym typeface="Ubuntu"/>
              </a:rPr>
              <a:t>  be okay. </a:t>
            </a:r>
            <a:endParaRPr/>
          </a:p>
          <a:p>
            <a:pPr marL="0" lvl="0" indent="0" algn="l" rtl="0">
              <a:lnSpc>
                <a:spcPct val="90000"/>
              </a:lnSpc>
              <a:spcBef>
                <a:spcPts val="0"/>
              </a:spcBef>
              <a:spcAft>
                <a:spcPts val="0"/>
              </a:spcAft>
              <a:buClr>
                <a:srgbClr val="38761D"/>
              </a:buClr>
              <a:buSzPts val="3600"/>
              <a:buNone/>
            </a:pPr>
            <a:br>
              <a:rPr lang="en-GB" sz="3600">
                <a:solidFill>
                  <a:srgbClr val="38761D"/>
                </a:solidFill>
                <a:latin typeface="Ubuntu"/>
                <a:ea typeface="Ubuntu"/>
                <a:cs typeface="Ubuntu"/>
                <a:sym typeface="Ubuntu"/>
              </a:rPr>
            </a:br>
            <a:r>
              <a:rPr lang="en-GB" sz="3600">
                <a:solidFill>
                  <a:srgbClr val="38761D"/>
                </a:solidFill>
                <a:latin typeface="Ubuntu"/>
                <a:ea typeface="Ubuntu"/>
                <a:cs typeface="Ubuntu"/>
                <a:sym typeface="Ubuntu"/>
              </a:rPr>
              <a:t>  Why?   BECAUSE THAT’S THE WAY IT IS</a:t>
            </a:r>
            <a:endParaRPr/>
          </a:p>
          <a:p>
            <a:pPr marL="0" lvl="0" indent="0" algn="l" rtl="0">
              <a:lnSpc>
                <a:spcPct val="90000"/>
              </a:lnSpc>
              <a:spcBef>
                <a:spcPts val="0"/>
              </a:spcBef>
              <a:spcAft>
                <a:spcPts val="0"/>
              </a:spcAft>
              <a:buClr>
                <a:srgbClr val="38761D"/>
              </a:buClr>
              <a:buSzPts val="3600"/>
              <a:buNone/>
            </a:pPr>
            <a:r>
              <a:rPr lang="en-GB" sz="3600">
                <a:solidFill>
                  <a:srgbClr val="38761D"/>
                </a:solidFill>
                <a:latin typeface="Ubuntu"/>
                <a:ea typeface="Ubuntu"/>
                <a:cs typeface="Ubuntu"/>
                <a:sym typeface="Ubuntu"/>
              </a:rPr>
              <a:t>       </a:t>
            </a:r>
            <a:r>
              <a:rPr lang="en-GB" sz="2000" b="1" u="sng">
                <a:solidFill>
                  <a:schemeClr val="hlink"/>
                </a:solidFill>
                <a:hlinkClick r:id="rId3"/>
              </a:rPr>
              <a:t>https://upload.wikimedia.org/wikipedia/commons/2/21/Spinning_Dancer.gif</a:t>
            </a:r>
            <a:endParaRPr sz="2000" b="1"/>
          </a:p>
          <a:p>
            <a:pPr marL="0" lvl="0" indent="0" algn="l" rtl="0">
              <a:lnSpc>
                <a:spcPct val="90000"/>
              </a:lnSpc>
              <a:spcBef>
                <a:spcPts val="0"/>
              </a:spcBef>
              <a:spcAft>
                <a:spcPts val="0"/>
              </a:spcAft>
              <a:buClr>
                <a:srgbClr val="38761D"/>
              </a:buClr>
              <a:buSzPts val="2000"/>
              <a:buNone/>
            </a:pPr>
            <a:r>
              <a:rPr lang="en-GB" sz="2000" b="1">
                <a:solidFill>
                  <a:srgbClr val="38761D"/>
                </a:solidFill>
                <a:latin typeface="Ubuntu"/>
                <a:ea typeface="Ubuntu"/>
                <a:cs typeface="Ubuntu"/>
                <a:sym typeface="Ubuntu"/>
              </a:rPr>
              <a:t>                                                                 </a:t>
            </a:r>
            <a:endParaRPr sz="2000" b="1">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None/>
            </a:pPr>
            <a:endParaRPr sz="4000" b="1">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None/>
            </a:pPr>
            <a:endParaRPr sz="4000" b="1">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None/>
            </a:pPr>
            <a:endParaRPr sz="4000" b="1">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None/>
            </a:pPr>
            <a:endParaRPr sz="4000" b="1">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4000"/>
              <a:buNone/>
            </a:pPr>
            <a:endParaRPr sz="4000" b="1">
              <a:solidFill>
                <a:srgbClr val="38761D"/>
              </a:solidFill>
              <a:latin typeface="Ubuntu"/>
              <a:ea typeface="Ubuntu"/>
              <a:cs typeface="Ubuntu"/>
              <a:sym typeface="Ubuntu"/>
            </a:endParaRPr>
          </a:p>
          <a:p>
            <a:pPr marL="0" lvl="0" indent="0" algn="l" rtl="0">
              <a:lnSpc>
                <a:spcPct val="90000"/>
              </a:lnSpc>
              <a:spcBef>
                <a:spcPts val="0"/>
              </a:spcBef>
              <a:spcAft>
                <a:spcPts val="0"/>
              </a:spcAft>
              <a:buClr>
                <a:srgbClr val="38761D"/>
              </a:buClr>
              <a:buSzPts val="4000"/>
              <a:buNone/>
            </a:pPr>
            <a:r>
              <a:rPr lang="en-GB" sz="4000" b="1">
                <a:solidFill>
                  <a:srgbClr val="38761D"/>
                </a:solidFill>
                <a:latin typeface="Ubuntu"/>
                <a:ea typeface="Ubuntu"/>
                <a:cs typeface="Ubuntu"/>
                <a:sym typeface="Ubuntu"/>
              </a:rPr>
              <a:t>   </a:t>
            </a:r>
            <a:endParaRPr sz="3200" b="1">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3200"/>
              <a:buNone/>
            </a:pPr>
            <a:endParaRPr sz="3200" b="1">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3200"/>
              <a:buNone/>
            </a:pPr>
            <a:endParaRPr sz="3200" b="1">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4000"/>
              <a:buNone/>
            </a:pPr>
            <a:endParaRPr sz="4000" b="1">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2400"/>
              <a:buNone/>
            </a:pPr>
            <a:endParaRPr b="1">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2400"/>
              <a:buNone/>
            </a:pPr>
            <a:endParaRPr b="1">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2400"/>
              <a:buNone/>
            </a:pPr>
            <a:endParaRPr b="1">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2400"/>
              <a:buNone/>
            </a:pPr>
            <a:endParaRPr b="1">
              <a:solidFill>
                <a:srgbClr val="38761D"/>
              </a:solidFill>
              <a:latin typeface="Ubuntu"/>
              <a:ea typeface="Ubuntu"/>
              <a:cs typeface="Ubuntu"/>
              <a:sym typeface="Ubuntu"/>
            </a:endParaRPr>
          </a:p>
        </p:txBody>
      </p:sp>
      <p:pic>
        <p:nvPicPr>
          <p:cNvPr id="489" name="Google Shape;489;p36" descr="C:\Users\Owner\Documents\Marketing\Logos\Client-logo(2).gif"/>
          <p:cNvPicPr preferRelativeResize="0"/>
          <p:nvPr/>
        </p:nvPicPr>
        <p:blipFill rotWithShape="1">
          <a:blip r:embed="rId4">
            <a:alphaModFix/>
          </a:blip>
          <a:srcRect/>
          <a:stretch/>
        </p:blipFill>
        <p:spPr>
          <a:xfrm>
            <a:off x="168461" y="5694681"/>
            <a:ext cx="670955" cy="1176969"/>
          </a:xfrm>
          <a:prstGeom prst="rect">
            <a:avLst/>
          </a:prstGeom>
          <a:noFill/>
          <a:ln>
            <a:noFill/>
          </a:ln>
        </p:spPr>
      </p:pic>
      <p:sp>
        <p:nvSpPr>
          <p:cNvPr id="490" name="Google Shape;490;p36"/>
          <p:cNvSpPr txBox="1"/>
          <p:nvPr/>
        </p:nvSpPr>
        <p:spPr>
          <a:xfrm>
            <a:off x="2723776" y="366491"/>
            <a:ext cx="4502988"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6000" b="1">
                <a:solidFill>
                  <a:srgbClr val="548135"/>
                </a:solidFill>
                <a:latin typeface="Calibri"/>
                <a:ea typeface="Calibri"/>
                <a:cs typeface="Calibri"/>
                <a:sym typeface="Calibri"/>
              </a:rPr>
              <a:t>Spinning Girl</a:t>
            </a:r>
            <a:endParaRPr/>
          </a:p>
        </p:txBody>
      </p:sp>
      <p:pic>
        <p:nvPicPr>
          <p:cNvPr id="491" name="Google Shape;491;p36" descr="Spinning Dancer - Wikipedia"/>
          <p:cNvPicPr preferRelativeResize="0"/>
          <p:nvPr/>
        </p:nvPicPr>
        <p:blipFill rotWithShape="1">
          <a:blip r:embed="rId5">
            <a:alphaModFix/>
          </a:blip>
          <a:srcRect/>
          <a:stretch/>
        </p:blipFill>
        <p:spPr>
          <a:xfrm>
            <a:off x="10175689" y="366491"/>
            <a:ext cx="1847850" cy="2466975"/>
          </a:xfrm>
          <a:prstGeom prst="rect">
            <a:avLst/>
          </a:prstGeom>
          <a:noFill/>
          <a:ln>
            <a:noFill/>
          </a:ln>
        </p:spPr>
      </p:pic>
      <p:sp>
        <p:nvSpPr>
          <p:cNvPr id="492" name="Google Shape;492;p36"/>
          <p:cNvSpPr txBox="1"/>
          <p:nvPr/>
        </p:nvSpPr>
        <p:spPr>
          <a:xfrm>
            <a:off x="839416" y="6269515"/>
            <a:ext cx="413585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i="1">
                <a:solidFill>
                  <a:srgbClr val="6F922F"/>
                </a:solidFill>
                <a:latin typeface="Calibri"/>
                <a:ea typeface="Calibri"/>
                <a:cs typeface="Calibri"/>
                <a:sym typeface="Calibri"/>
              </a:rPr>
              <a:t>www.B</a:t>
            </a:r>
            <a:r>
              <a:rPr lang="en-GB" sz="2000" b="1" i="1">
                <a:solidFill>
                  <a:srgbClr val="6F922F"/>
                </a:solidFill>
                <a:latin typeface="Calibri"/>
                <a:ea typeface="Calibri"/>
                <a:cs typeface="Calibri"/>
                <a:sym typeface="Calibri"/>
              </a:rPr>
              <a:t>etweenMenAndWomen.com</a:t>
            </a:r>
            <a:endParaRPr/>
          </a:p>
        </p:txBody>
      </p:sp>
      <p:sp>
        <p:nvSpPr>
          <p:cNvPr id="493" name="Google Shape;493;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37"/>
          <p:cNvSpPr txBox="1">
            <a:spLocks noGrp="1"/>
          </p:cNvSpPr>
          <p:nvPr>
            <p:ph type="ctrTitle"/>
          </p:nvPr>
        </p:nvSpPr>
        <p:spPr>
          <a:xfrm>
            <a:off x="415600" y="149900"/>
            <a:ext cx="11360800" cy="6708000"/>
          </a:xfrm>
          <a:prstGeom prst="rect">
            <a:avLst/>
          </a:prstGeom>
          <a:noFill/>
          <a:ln>
            <a:noFill/>
          </a:ln>
        </p:spPr>
        <p:txBody>
          <a:bodyPr spcFirstLastPara="1" wrap="square" lIns="121900" tIns="121900" rIns="121900" bIns="121900" anchor="b" anchorCtr="0">
            <a:noAutofit/>
          </a:bodyPr>
          <a:lstStyle/>
          <a:p>
            <a:pPr marL="0" lvl="0" indent="0" algn="ctr" rtl="0">
              <a:lnSpc>
                <a:spcPct val="90000"/>
              </a:lnSpc>
              <a:spcBef>
                <a:spcPts val="0"/>
              </a:spcBef>
              <a:spcAft>
                <a:spcPts val="0"/>
              </a:spcAft>
              <a:buClr>
                <a:schemeClr val="dk1"/>
              </a:buClr>
              <a:buSzPts val="4000"/>
              <a:buFont typeface="Calibri"/>
              <a:buNone/>
            </a:pPr>
            <a:endParaRPr sz="4000" b="1">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Font typeface="Calibri"/>
              <a:buNone/>
            </a:pPr>
            <a:endParaRPr sz="4000" b="1">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Font typeface="Calibri"/>
              <a:buNone/>
            </a:pPr>
            <a:endParaRPr sz="4000" b="1">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Font typeface="Calibri"/>
              <a:buNone/>
            </a:pPr>
            <a:endParaRPr sz="4000">
              <a:latin typeface="Ubuntu"/>
              <a:ea typeface="Ubuntu"/>
              <a:cs typeface="Ubuntu"/>
              <a:sym typeface="Ubuntu"/>
            </a:endParaRPr>
          </a:p>
        </p:txBody>
      </p:sp>
      <p:sp>
        <p:nvSpPr>
          <p:cNvPr id="499" name="Google Shape;499;p37"/>
          <p:cNvSpPr txBox="1">
            <a:spLocks noGrp="1"/>
          </p:cNvSpPr>
          <p:nvPr>
            <p:ph type="subTitle" idx="1"/>
          </p:nvPr>
        </p:nvSpPr>
        <p:spPr>
          <a:xfrm>
            <a:off x="592688" y="2457370"/>
            <a:ext cx="7464565" cy="3091786"/>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rgbClr val="38761D"/>
              </a:buClr>
              <a:buSzPts val="4000"/>
              <a:buNone/>
            </a:pPr>
            <a:r>
              <a:rPr lang="en-GB" sz="4000">
                <a:solidFill>
                  <a:srgbClr val="38761D"/>
                </a:solidFill>
                <a:latin typeface="Ubuntu"/>
                <a:ea typeface="Ubuntu"/>
                <a:cs typeface="Ubuntu"/>
                <a:sym typeface="Ubuntu"/>
              </a:rPr>
              <a:t>  What are you committed to  </a:t>
            </a:r>
            <a:br>
              <a:rPr lang="en-GB" sz="4000">
                <a:solidFill>
                  <a:srgbClr val="38761D"/>
                </a:solidFill>
                <a:latin typeface="Ubuntu"/>
                <a:ea typeface="Ubuntu"/>
                <a:cs typeface="Ubuntu"/>
                <a:sym typeface="Ubuntu"/>
              </a:rPr>
            </a:br>
            <a:r>
              <a:rPr lang="en-GB" sz="4000">
                <a:solidFill>
                  <a:srgbClr val="38761D"/>
                </a:solidFill>
                <a:latin typeface="Ubuntu"/>
                <a:ea typeface="Ubuntu"/>
                <a:cs typeface="Ubuntu"/>
                <a:sym typeface="Ubuntu"/>
              </a:rPr>
              <a:t>  that is “bigger” than both of   </a:t>
            </a:r>
            <a:br>
              <a:rPr lang="en-GB" sz="4000">
                <a:solidFill>
                  <a:srgbClr val="38761D"/>
                </a:solidFill>
                <a:latin typeface="Ubuntu"/>
                <a:ea typeface="Ubuntu"/>
                <a:cs typeface="Ubuntu"/>
                <a:sym typeface="Ubuntu"/>
              </a:rPr>
            </a:br>
            <a:r>
              <a:rPr lang="en-GB" sz="4000">
                <a:solidFill>
                  <a:srgbClr val="38761D"/>
                </a:solidFill>
                <a:latin typeface="Ubuntu"/>
                <a:ea typeface="Ubuntu"/>
                <a:cs typeface="Ubuntu"/>
                <a:sym typeface="Ubuntu"/>
              </a:rPr>
              <a:t>  you?</a:t>
            </a:r>
            <a:endParaRPr/>
          </a:p>
          <a:p>
            <a:pPr marL="0" lvl="0" indent="0" algn="l" rtl="0">
              <a:lnSpc>
                <a:spcPct val="90000"/>
              </a:lnSpc>
              <a:spcBef>
                <a:spcPts val="0"/>
              </a:spcBef>
              <a:spcAft>
                <a:spcPts val="0"/>
              </a:spcAft>
              <a:buClr>
                <a:schemeClr val="dk1"/>
              </a:buClr>
              <a:buSzPts val="4000"/>
              <a:buNone/>
            </a:pPr>
            <a:endParaRPr sz="4000">
              <a:solidFill>
                <a:srgbClr val="38761D"/>
              </a:solidFill>
              <a:latin typeface="Ubuntu"/>
              <a:ea typeface="Ubuntu"/>
              <a:cs typeface="Ubuntu"/>
              <a:sym typeface="Ubuntu"/>
            </a:endParaRPr>
          </a:p>
          <a:p>
            <a:pPr marL="0" lvl="0" indent="0" algn="l" rtl="0">
              <a:lnSpc>
                <a:spcPct val="90000"/>
              </a:lnSpc>
              <a:spcBef>
                <a:spcPts val="0"/>
              </a:spcBef>
              <a:spcAft>
                <a:spcPts val="0"/>
              </a:spcAft>
              <a:buClr>
                <a:srgbClr val="38761D"/>
              </a:buClr>
              <a:buSzPts val="4000"/>
              <a:buNone/>
            </a:pPr>
            <a:r>
              <a:rPr lang="en-GB" sz="4000">
                <a:solidFill>
                  <a:srgbClr val="38761D"/>
                </a:solidFill>
                <a:latin typeface="Ubuntu"/>
                <a:ea typeface="Ubuntu"/>
                <a:cs typeface="Ubuntu"/>
                <a:sym typeface="Ubuntu"/>
              </a:rPr>
              <a:t>  What inspires you?</a:t>
            </a:r>
            <a:endParaRPr/>
          </a:p>
          <a:p>
            <a:pPr marL="571500" lvl="0" indent="-317500" algn="l" rtl="0">
              <a:lnSpc>
                <a:spcPct val="90000"/>
              </a:lnSpc>
              <a:spcBef>
                <a:spcPts val="0"/>
              </a:spcBef>
              <a:spcAft>
                <a:spcPts val="0"/>
              </a:spcAft>
              <a:buClr>
                <a:schemeClr val="dk1"/>
              </a:buClr>
              <a:buSzPts val="4000"/>
              <a:buFont typeface="Calibri"/>
              <a:buNone/>
            </a:pPr>
            <a:endParaRPr sz="4000" b="1">
              <a:solidFill>
                <a:srgbClr val="38761D"/>
              </a:solidFill>
              <a:latin typeface="Ubuntu"/>
              <a:ea typeface="Ubuntu"/>
              <a:cs typeface="Ubuntu"/>
              <a:sym typeface="Ubuntu"/>
            </a:endParaRPr>
          </a:p>
          <a:p>
            <a:pPr marL="0" lvl="0" indent="0" algn="ctr" rtl="0">
              <a:lnSpc>
                <a:spcPct val="90000"/>
              </a:lnSpc>
              <a:spcBef>
                <a:spcPts val="0"/>
              </a:spcBef>
              <a:spcAft>
                <a:spcPts val="0"/>
              </a:spcAft>
              <a:buClr>
                <a:srgbClr val="38761D"/>
              </a:buClr>
              <a:buSzPts val="4000"/>
              <a:buNone/>
            </a:pPr>
            <a:r>
              <a:rPr lang="en-GB" sz="4000" b="1">
                <a:solidFill>
                  <a:srgbClr val="38761D"/>
                </a:solidFill>
                <a:latin typeface="Ubuntu"/>
                <a:ea typeface="Ubuntu"/>
                <a:cs typeface="Ubuntu"/>
                <a:sym typeface="Ubuntu"/>
              </a:rPr>
              <a:t>       </a:t>
            </a:r>
            <a:endParaRPr/>
          </a:p>
          <a:p>
            <a:pPr marL="0" lvl="0" indent="0" algn="l" rtl="0">
              <a:lnSpc>
                <a:spcPct val="90000"/>
              </a:lnSpc>
              <a:spcBef>
                <a:spcPts val="0"/>
              </a:spcBef>
              <a:spcAft>
                <a:spcPts val="0"/>
              </a:spcAft>
              <a:buClr>
                <a:srgbClr val="38761D"/>
              </a:buClr>
              <a:buSzPts val="4000"/>
              <a:buNone/>
            </a:pPr>
            <a:r>
              <a:rPr lang="en-GB" sz="4000" b="1">
                <a:solidFill>
                  <a:srgbClr val="38761D"/>
                </a:solidFill>
                <a:latin typeface="Ubuntu"/>
                <a:ea typeface="Ubuntu"/>
                <a:cs typeface="Ubuntu"/>
                <a:sym typeface="Ubuntu"/>
              </a:rPr>
              <a:t>  </a:t>
            </a:r>
            <a:endParaRPr/>
          </a:p>
          <a:p>
            <a:pPr marL="0" lvl="0" indent="0" algn="ctr" rtl="0">
              <a:lnSpc>
                <a:spcPct val="90000"/>
              </a:lnSpc>
              <a:spcBef>
                <a:spcPts val="0"/>
              </a:spcBef>
              <a:spcAft>
                <a:spcPts val="0"/>
              </a:spcAft>
              <a:buClr>
                <a:schemeClr val="dk1"/>
              </a:buClr>
              <a:buSzPts val="4000"/>
              <a:buNone/>
            </a:pPr>
            <a:endParaRPr sz="4000" b="1">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None/>
            </a:pPr>
            <a:endParaRPr sz="4000" b="1">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None/>
            </a:pPr>
            <a:endParaRPr sz="4000" b="1">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4000"/>
              <a:buNone/>
            </a:pPr>
            <a:endParaRPr sz="4000" b="1">
              <a:solidFill>
                <a:srgbClr val="38761D"/>
              </a:solidFill>
              <a:latin typeface="Ubuntu"/>
              <a:ea typeface="Ubuntu"/>
              <a:cs typeface="Ubuntu"/>
              <a:sym typeface="Ubuntu"/>
            </a:endParaRPr>
          </a:p>
          <a:p>
            <a:pPr marL="0" lvl="0" indent="0" algn="l" rtl="0">
              <a:lnSpc>
                <a:spcPct val="90000"/>
              </a:lnSpc>
              <a:spcBef>
                <a:spcPts val="0"/>
              </a:spcBef>
              <a:spcAft>
                <a:spcPts val="0"/>
              </a:spcAft>
              <a:buClr>
                <a:srgbClr val="38761D"/>
              </a:buClr>
              <a:buSzPts val="4000"/>
              <a:buNone/>
            </a:pPr>
            <a:r>
              <a:rPr lang="en-GB" sz="4000" b="1">
                <a:solidFill>
                  <a:srgbClr val="38761D"/>
                </a:solidFill>
                <a:latin typeface="Ubuntu"/>
                <a:ea typeface="Ubuntu"/>
                <a:cs typeface="Ubuntu"/>
                <a:sym typeface="Ubuntu"/>
              </a:rPr>
              <a:t>   </a:t>
            </a:r>
            <a:endParaRPr sz="3200" b="1">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3200"/>
              <a:buNone/>
            </a:pPr>
            <a:endParaRPr sz="3200" b="1">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3200"/>
              <a:buNone/>
            </a:pPr>
            <a:endParaRPr sz="3200" b="1">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4000"/>
              <a:buNone/>
            </a:pPr>
            <a:endParaRPr sz="4000" b="1">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2400"/>
              <a:buNone/>
            </a:pPr>
            <a:endParaRPr b="1">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2400"/>
              <a:buNone/>
            </a:pPr>
            <a:endParaRPr b="1">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2400"/>
              <a:buNone/>
            </a:pPr>
            <a:endParaRPr b="1">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2400"/>
              <a:buNone/>
            </a:pPr>
            <a:endParaRPr b="1">
              <a:solidFill>
                <a:srgbClr val="38761D"/>
              </a:solidFill>
              <a:latin typeface="Ubuntu"/>
              <a:ea typeface="Ubuntu"/>
              <a:cs typeface="Ubuntu"/>
              <a:sym typeface="Ubuntu"/>
            </a:endParaRPr>
          </a:p>
        </p:txBody>
      </p:sp>
      <p:pic>
        <p:nvPicPr>
          <p:cNvPr id="500" name="Google Shape;500;p37" descr="C:\Users\Owner\Documents\Marketing\Logos\Client-logo(2).gif"/>
          <p:cNvPicPr preferRelativeResize="0"/>
          <p:nvPr/>
        </p:nvPicPr>
        <p:blipFill rotWithShape="1">
          <a:blip r:embed="rId3">
            <a:alphaModFix/>
          </a:blip>
          <a:srcRect/>
          <a:stretch/>
        </p:blipFill>
        <p:spPr>
          <a:xfrm>
            <a:off x="168461" y="5694681"/>
            <a:ext cx="670955" cy="1176969"/>
          </a:xfrm>
          <a:prstGeom prst="rect">
            <a:avLst/>
          </a:prstGeom>
          <a:noFill/>
          <a:ln>
            <a:noFill/>
          </a:ln>
        </p:spPr>
      </p:pic>
      <p:sp>
        <p:nvSpPr>
          <p:cNvPr id="501" name="Google Shape;501;p37"/>
          <p:cNvSpPr txBox="1"/>
          <p:nvPr/>
        </p:nvSpPr>
        <p:spPr>
          <a:xfrm>
            <a:off x="506107" y="1338956"/>
            <a:ext cx="8125097"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800" b="1">
                <a:solidFill>
                  <a:srgbClr val="548135"/>
                </a:solidFill>
                <a:latin typeface="Calibri"/>
                <a:ea typeface="Calibri"/>
                <a:cs typeface="Calibri"/>
                <a:sym typeface="Calibri"/>
              </a:rPr>
              <a:t>What Are You Committed To ?</a:t>
            </a:r>
            <a:endParaRPr/>
          </a:p>
        </p:txBody>
      </p:sp>
      <p:sp>
        <p:nvSpPr>
          <p:cNvPr id="502" name="Google Shape;502;p37"/>
          <p:cNvSpPr txBox="1"/>
          <p:nvPr/>
        </p:nvSpPr>
        <p:spPr>
          <a:xfrm>
            <a:off x="839416" y="6269515"/>
            <a:ext cx="413585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i="1">
                <a:solidFill>
                  <a:srgbClr val="6F922F"/>
                </a:solidFill>
                <a:latin typeface="Calibri"/>
                <a:ea typeface="Calibri"/>
                <a:cs typeface="Calibri"/>
                <a:sym typeface="Calibri"/>
              </a:rPr>
              <a:t>www.B</a:t>
            </a:r>
            <a:r>
              <a:rPr lang="en-GB" sz="2000" b="1" i="1">
                <a:solidFill>
                  <a:srgbClr val="6F922F"/>
                </a:solidFill>
                <a:latin typeface="Calibri"/>
                <a:ea typeface="Calibri"/>
                <a:cs typeface="Calibri"/>
                <a:sym typeface="Calibri"/>
              </a:rPr>
              <a:t>etweenMenAndWomen.com</a:t>
            </a:r>
            <a:endParaRPr/>
          </a:p>
        </p:txBody>
      </p:sp>
      <p:pic>
        <p:nvPicPr>
          <p:cNvPr id="503" name="Google Shape;503;p37" descr="A picture containing food&#10;&#10;Description automatically generated"/>
          <p:cNvPicPr preferRelativeResize="0"/>
          <p:nvPr/>
        </p:nvPicPr>
        <p:blipFill rotWithShape="1">
          <a:blip r:embed="rId4">
            <a:alphaModFix/>
          </a:blip>
          <a:srcRect/>
          <a:stretch/>
        </p:blipFill>
        <p:spPr>
          <a:xfrm>
            <a:off x="8234341" y="2457370"/>
            <a:ext cx="3719147" cy="2479431"/>
          </a:xfrm>
          <a:prstGeom prst="rect">
            <a:avLst/>
          </a:prstGeom>
          <a:noFill/>
          <a:ln>
            <a:noFill/>
          </a:ln>
        </p:spPr>
      </p:pic>
      <p:sp>
        <p:nvSpPr>
          <p:cNvPr id="504" name="Google Shape;504;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33</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38"/>
          <p:cNvSpPr txBox="1">
            <a:spLocks noGrp="1"/>
          </p:cNvSpPr>
          <p:nvPr>
            <p:ph type="ctrTitle"/>
          </p:nvPr>
        </p:nvSpPr>
        <p:spPr>
          <a:xfrm>
            <a:off x="415600" y="149900"/>
            <a:ext cx="11360800" cy="6708000"/>
          </a:xfrm>
          <a:prstGeom prst="rect">
            <a:avLst/>
          </a:prstGeom>
          <a:noFill/>
          <a:ln>
            <a:noFill/>
          </a:ln>
        </p:spPr>
        <p:txBody>
          <a:bodyPr spcFirstLastPara="1" wrap="square" lIns="121900" tIns="121900" rIns="121900" bIns="121900" anchor="b" anchorCtr="0">
            <a:noAutofit/>
          </a:bodyPr>
          <a:lstStyle/>
          <a:p>
            <a:pPr marL="0" lvl="0" indent="0" algn="ctr" rtl="0">
              <a:lnSpc>
                <a:spcPct val="90000"/>
              </a:lnSpc>
              <a:spcBef>
                <a:spcPts val="0"/>
              </a:spcBef>
              <a:spcAft>
                <a:spcPts val="0"/>
              </a:spcAft>
              <a:buClr>
                <a:schemeClr val="dk1"/>
              </a:buClr>
              <a:buSzPts val="4000"/>
              <a:buFont typeface="Calibri"/>
              <a:buNone/>
            </a:pPr>
            <a:endParaRPr sz="4000" b="1">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Font typeface="Calibri"/>
              <a:buNone/>
            </a:pPr>
            <a:endParaRPr sz="4000" b="1">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Font typeface="Calibri"/>
              <a:buNone/>
            </a:pPr>
            <a:endParaRPr sz="4000" b="1">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Font typeface="Calibri"/>
              <a:buNone/>
            </a:pPr>
            <a:endParaRPr sz="4000">
              <a:latin typeface="Ubuntu"/>
              <a:ea typeface="Ubuntu"/>
              <a:cs typeface="Ubuntu"/>
              <a:sym typeface="Ubuntu"/>
            </a:endParaRPr>
          </a:p>
        </p:txBody>
      </p:sp>
      <p:sp>
        <p:nvSpPr>
          <p:cNvPr id="510" name="Google Shape;510;p38"/>
          <p:cNvSpPr txBox="1">
            <a:spLocks noGrp="1"/>
          </p:cNvSpPr>
          <p:nvPr>
            <p:ph type="subTitle" idx="1"/>
          </p:nvPr>
        </p:nvSpPr>
        <p:spPr>
          <a:xfrm>
            <a:off x="5603358" y="1464816"/>
            <a:ext cx="4360583" cy="3928367"/>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rgbClr val="38761D"/>
              </a:buClr>
              <a:buSzPts val="4000"/>
              <a:buNone/>
            </a:pPr>
            <a:r>
              <a:rPr lang="en-GB" sz="4000" b="1" dirty="0">
                <a:solidFill>
                  <a:srgbClr val="38761D"/>
                </a:solidFill>
                <a:latin typeface="Ubuntu"/>
                <a:ea typeface="Ubuntu"/>
                <a:cs typeface="Ubuntu"/>
                <a:sym typeface="Ubuntu"/>
              </a:rPr>
              <a:t>Research Shows 3 Basic Ways We Communicate</a:t>
            </a:r>
            <a:endParaRPr dirty="0"/>
          </a:p>
          <a:p>
            <a:pPr marL="0" lvl="0" indent="0" algn="ctr" rtl="0">
              <a:lnSpc>
                <a:spcPct val="90000"/>
              </a:lnSpc>
              <a:spcBef>
                <a:spcPts val="0"/>
              </a:spcBef>
              <a:spcAft>
                <a:spcPts val="0"/>
              </a:spcAft>
              <a:buClr>
                <a:schemeClr val="dk1"/>
              </a:buClr>
              <a:buSzPts val="4000"/>
              <a:buNone/>
            </a:pPr>
            <a:endParaRPr sz="4000" b="1"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rgbClr val="38761D"/>
              </a:buClr>
              <a:buSzPts val="3600"/>
              <a:buNone/>
            </a:pPr>
            <a:r>
              <a:rPr lang="en-GB" sz="3600" b="1" dirty="0">
                <a:solidFill>
                  <a:srgbClr val="38761D"/>
                </a:solidFill>
                <a:latin typeface="Ubuntu"/>
                <a:ea typeface="Ubuntu"/>
                <a:cs typeface="Ubuntu"/>
                <a:sym typeface="Ubuntu"/>
              </a:rPr>
              <a:t>Note: Two of them threaten us and </a:t>
            </a:r>
            <a:endParaRPr dirty="0"/>
          </a:p>
          <a:p>
            <a:pPr marL="0" lvl="0" indent="0" algn="l" rtl="0">
              <a:lnSpc>
                <a:spcPct val="90000"/>
              </a:lnSpc>
              <a:spcBef>
                <a:spcPts val="0"/>
              </a:spcBef>
              <a:spcAft>
                <a:spcPts val="0"/>
              </a:spcAft>
              <a:buClr>
                <a:srgbClr val="38761D"/>
              </a:buClr>
              <a:buSzPts val="3600"/>
              <a:buNone/>
            </a:pPr>
            <a:r>
              <a:rPr lang="en-GB" sz="3600" b="1" dirty="0">
                <a:solidFill>
                  <a:srgbClr val="38761D"/>
                </a:solidFill>
                <a:latin typeface="Ubuntu"/>
                <a:ea typeface="Ubuntu"/>
                <a:cs typeface="Ubuntu"/>
                <a:sym typeface="Ubuntu"/>
              </a:rPr>
              <a:t>cause trauma. </a:t>
            </a:r>
            <a:endParaRPr dirty="0"/>
          </a:p>
          <a:p>
            <a:pPr marL="0" lvl="0" indent="0" algn="ctr" rtl="0">
              <a:lnSpc>
                <a:spcPct val="90000"/>
              </a:lnSpc>
              <a:spcBef>
                <a:spcPts val="0"/>
              </a:spcBef>
              <a:spcAft>
                <a:spcPts val="0"/>
              </a:spcAft>
              <a:buClr>
                <a:schemeClr val="dk1"/>
              </a:buClr>
              <a:buSzPts val="4000"/>
              <a:buNone/>
            </a:pPr>
            <a:endParaRPr sz="4000" b="1" dirty="0">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None/>
            </a:pPr>
            <a:endParaRPr sz="4000" b="1" dirty="0">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None/>
            </a:pPr>
            <a:endParaRPr sz="4000" b="1"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4000"/>
              <a:buNone/>
            </a:pPr>
            <a:endParaRPr sz="4000" b="1"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rgbClr val="38761D"/>
              </a:buClr>
              <a:buSzPts val="4000"/>
              <a:buNone/>
            </a:pPr>
            <a:r>
              <a:rPr lang="en-GB" sz="4000" b="1" dirty="0">
                <a:solidFill>
                  <a:srgbClr val="38761D"/>
                </a:solidFill>
                <a:latin typeface="Ubuntu"/>
                <a:ea typeface="Ubuntu"/>
                <a:cs typeface="Ubuntu"/>
                <a:sym typeface="Ubuntu"/>
              </a:rPr>
              <a:t>   </a:t>
            </a:r>
            <a:endParaRPr sz="3200" b="1"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3200"/>
              <a:buNone/>
            </a:pPr>
            <a:endParaRPr sz="3200" b="1"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3200"/>
              <a:buNone/>
            </a:pPr>
            <a:endParaRPr sz="3200" b="1"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4000"/>
              <a:buNone/>
            </a:pPr>
            <a:endParaRPr sz="4000" b="1"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2400"/>
              <a:buNone/>
            </a:pPr>
            <a:endParaRPr b="1"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2400"/>
              <a:buNone/>
            </a:pPr>
            <a:endParaRPr b="1"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2400"/>
              <a:buNone/>
            </a:pPr>
            <a:endParaRPr b="1"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2400"/>
              <a:buNone/>
            </a:pPr>
            <a:endParaRPr b="1" dirty="0">
              <a:solidFill>
                <a:srgbClr val="38761D"/>
              </a:solidFill>
              <a:latin typeface="Ubuntu"/>
              <a:ea typeface="Ubuntu"/>
              <a:cs typeface="Ubuntu"/>
              <a:sym typeface="Ubuntu"/>
            </a:endParaRPr>
          </a:p>
        </p:txBody>
      </p:sp>
      <p:pic>
        <p:nvPicPr>
          <p:cNvPr id="511" name="Google Shape;511;p38" descr="C:\Users\Owner\Documents\Marketing\Logos\Client-logo(2).gif"/>
          <p:cNvPicPr preferRelativeResize="0"/>
          <p:nvPr/>
        </p:nvPicPr>
        <p:blipFill rotWithShape="1">
          <a:blip r:embed="rId3">
            <a:alphaModFix/>
          </a:blip>
          <a:srcRect/>
          <a:stretch/>
        </p:blipFill>
        <p:spPr>
          <a:xfrm>
            <a:off x="281080" y="5681032"/>
            <a:ext cx="670955" cy="1176969"/>
          </a:xfrm>
          <a:prstGeom prst="rect">
            <a:avLst/>
          </a:prstGeom>
          <a:noFill/>
          <a:ln>
            <a:noFill/>
          </a:ln>
        </p:spPr>
      </p:pic>
      <p:sp>
        <p:nvSpPr>
          <p:cNvPr id="512" name="Google Shape;512;p38"/>
          <p:cNvSpPr txBox="1"/>
          <p:nvPr/>
        </p:nvSpPr>
        <p:spPr>
          <a:xfrm>
            <a:off x="839416" y="6269515"/>
            <a:ext cx="413585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i="1">
                <a:solidFill>
                  <a:srgbClr val="6F922F"/>
                </a:solidFill>
                <a:latin typeface="Calibri"/>
                <a:ea typeface="Calibri"/>
                <a:cs typeface="Calibri"/>
                <a:sym typeface="Calibri"/>
              </a:rPr>
              <a:t>www.B</a:t>
            </a:r>
            <a:r>
              <a:rPr lang="en-GB" sz="2000" b="1" i="1">
                <a:solidFill>
                  <a:srgbClr val="6F922F"/>
                </a:solidFill>
                <a:latin typeface="Calibri"/>
                <a:ea typeface="Calibri"/>
                <a:cs typeface="Calibri"/>
                <a:sym typeface="Calibri"/>
              </a:rPr>
              <a:t>etweenMenAndWomen.com</a:t>
            </a:r>
            <a:endParaRPr/>
          </a:p>
        </p:txBody>
      </p:sp>
      <p:pic>
        <p:nvPicPr>
          <p:cNvPr id="513" name="Google Shape;513;p38" descr="A cactus in a tree&#10;&#10;Description automatically generated"/>
          <p:cNvPicPr preferRelativeResize="0"/>
          <p:nvPr/>
        </p:nvPicPr>
        <p:blipFill rotWithShape="1">
          <a:blip r:embed="rId4">
            <a:alphaModFix/>
          </a:blip>
          <a:srcRect/>
          <a:stretch/>
        </p:blipFill>
        <p:spPr>
          <a:xfrm>
            <a:off x="1179658" y="1723004"/>
            <a:ext cx="3888079" cy="2512640"/>
          </a:xfrm>
          <a:prstGeom prst="rect">
            <a:avLst/>
          </a:prstGeom>
          <a:noFill/>
          <a:ln>
            <a:noFill/>
          </a:ln>
        </p:spPr>
      </p:pic>
      <p:sp>
        <p:nvSpPr>
          <p:cNvPr id="514" name="Google Shape;514;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34</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39"/>
          <p:cNvSpPr txBox="1">
            <a:spLocks noGrp="1"/>
          </p:cNvSpPr>
          <p:nvPr>
            <p:ph type="ctrTitle"/>
          </p:nvPr>
        </p:nvSpPr>
        <p:spPr>
          <a:xfrm>
            <a:off x="415600" y="149900"/>
            <a:ext cx="11360800" cy="6708000"/>
          </a:xfrm>
          <a:prstGeom prst="rect">
            <a:avLst/>
          </a:prstGeom>
          <a:noFill/>
          <a:ln>
            <a:noFill/>
          </a:ln>
        </p:spPr>
        <p:txBody>
          <a:bodyPr spcFirstLastPara="1" wrap="square" lIns="121900" tIns="121900" rIns="121900" bIns="121900" anchor="b" anchorCtr="0">
            <a:noAutofit/>
          </a:bodyPr>
          <a:lstStyle/>
          <a:p>
            <a:pPr marL="0" lvl="0" indent="0" algn="ctr" rtl="0">
              <a:lnSpc>
                <a:spcPct val="90000"/>
              </a:lnSpc>
              <a:spcBef>
                <a:spcPts val="0"/>
              </a:spcBef>
              <a:spcAft>
                <a:spcPts val="0"/>
              </a:spcAft>
              <a:buClr>
                <a:schemeClr val="dk1"/>
              </a:buClr>
              <a:buSzPts val="4000"/>
              <a:buFont typeface="Calibri"/>
              <a:buNone/>
            </a:pPr>
            <a:endParaRPr sz="4000" b="1">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Font typeface="Calibri"/>
              <a:buNone/>
            </a:pPr>
            <a:endParaRPr sz="4000" b="1">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Font typeface="Calibri"/>
              <a:buNone/>
            </a:pPr>
            <a:endParaRPr sz="4000" b="1">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Font typeface="Calibri"/>
              <a:buNone/>
            </a:pPr>
            <a:endParaRPr sz="4000">
              <a:latin typeface="Ubuntu"/>
              <a:ea typeface="Ubuntu"/>
              <a:cs typeface="Ubuntu"/>
              <a:sym typeface="Ubuntu"/>
            </a:endParaRPr>
          </a:p>
        </p:txBody>
      </p:sp>
      <p:sp>
        <p:nvSpPr>
          <p:cNvPr id="520" name="Google Shape;520;p39"/>
          <p:cNvSpPr txBox="1">
            <a:spLocks noGrp="1"/>
          </p:cNvSpPr>
          <p:nvPr>
            <p:ph type="subTitle" idx="1"/>
          </p:nvPr>
        </p:nvSpPr>
        <p:spPr>
          <a:xfrm>
            <a:off x="5831795" y="1573211"/>
            <a:ext cx="5045996" cy="3523160"/>
          </a:xfrm>
          <a:prstGeom prst="rect">
            <a:avLst/>
          </a:prstGeom>
          <a:noFill/>
          <a:ln>
            <a:noFill/>
          </a:ln>
        </p:spPr>
        <p:txBody>
          <a:bodyPr spcFirstLastPara="1" wrap="square" lIns="121900" tIns="121900" rIns="121900" bIns="121900" anchor="t" anchorCtr="0">
            <a:noAutofit/>
          </a:bodyPr>
          <a:lstStyle/>
          <a:p>
            <a:pPr marL="0" lvl="0" indent="0" algn="ctr" rtl="0">
              <a:lnSpc>
                <a:spcPct val="90000"/>
              </a:lnSpc>
              <a:spcBef>
                <a:spcPts val="0"/>
              </a:spcBef>
              <a:spcAft>
                <a:spcPts val="0"/>
              </a:spcAft>
              <a:buClr>
                <a:srgbClr val="38761D"/>
              </a:buClr>
              <a:buSzPts val="4000"/>
              <a:buNone/>
            </a:pPr>
            <a:r>
              <a:rPr lang="en-GB" sz="4000" b="1" dirty="0">
                <a:solidFill>
                  <a:srgbClr val="38761D"/>
                </a:solidFill>
                <a:latin typeface="Ubuntu"/>
                <a:ea typeface="Ubuntu"/>
                <a:cs typeface="Ubuntu"/>
                <a:sym typeface="Ubuntu"/>
              </a:rPr>
              <a:t>3 Basic Ways We Communicate</a:t>
            </a:r>
            <a:endParaRPr dirty="0"/>
          </a:p>
          <a:p>
            <a:pPr marL="0" lvl="0" indent="0" algn="ctr" rtl="0">
              <a:lnSpc>
                <a:spcPct val="90000"/>
              </a:lnSpc>
              <a:spcBef>
                <a:spcPts val="0"/>
              </a:spcBef>
              <a:spcAft>
                <a:spcPts val="0"/>
              </a:spcAft>
              <a:buClr>
                <a:schemeClr val="dk1"/>
              </a:buClr>
              <a:buSzPts val="4000"/>
              <a:buNone/>
            </a:pPr>
            <a:endParaRPr sz="4000" b="1" dirty="0">
              <a:solidFill>
                <a:srgbClr val="38761D"/>
              </a:solidFill>
              <a:latin typeface="Ubuntu"/>
              <a:ea typeface="Ubuntu"/>
              <a:cs typeface="Ubuntu"/>
              <a:sym typeface="Ubuntu"/>
            </a:endParaRPr>
          </a:p>
          <a:p>
            <a:pPr marL="742950" lvl="0" indent="-742950" algn="l" rtl="0">
              <a:lnSpc>
                <a:spcPct val="90000"/>
              </a:lnSpc>
              <a:spcBef>
                <a:spcPts val="0"/>
              </a:spcBef>
              <a:spcAft>
                <a:spcPts val="0"/>
              </a:spcAft>
              <a:buClr>
                <a:srgbClr val="38761D"/>
              </a:buClr>
              <a:buSzPts val="3600"/>
              <a:buAutoNum type="arabicPeriod"/>
            </a:pPr>
            <a:r>
              <a:rPr lang="en-GB" sz="3600" dirty="0">
                <a:solidFill>
                  <a:srgbClr val="38761D"/>
                </a:solidFill>
                <a:latin typeface="Ubuntu"/>
                <a:ea typeface="Ubuntu"/>
                <a:cs typeface="Ubuntu"/>
                <a:sym typeface="Ubuntu"/>
              </a:rPr>
              <a:t>Turning toward.</a:t>
            </a:r>
            <a:endParaRPr dirty="0"/>
          </a:p>
          <a:p>
            <a:pPr marL="742950" lvl="0" indent="-742950" algn="l" rtl="0">
              <a:lnSpc>
                <a:spcPct val="90000"/>
              </a:lnSpc>
              <a:spcBef>
                <a:spcPts val="0"/>
              </a:spcBef>
              <a:spcAft>
                <a:spcPts val="0"/>
              </a:spcAft>
              <a:buClr>
                <a:srgbClr val="38761D"/>
              </a:buClr>
              <a:buSzPts val="3600"/>
              <a:buAutoNum type="arabicPeriod"/>
            </a:pPr>
            <a:r>
              <a:rPr lang="en-GB" sz="3600" dirty="0">
                <a:solidFill>
                  <a:srgbClr val="38761D"/>
                </a:solidFill>
                <a:latin typeface="Ubuntu"/>
                <a:ea typeface="Ubuntu"/>
                <a:cs typeface="Ubuntu"/>
                <a:sym typeface="Ubuntu"/>
              </a:rPr>
              <a:t>Turning against.</a:t>
            </a:r>
            <a:endParaRPr dirty="0"/>
          </a:p>
          <a:p>
            <a:pPr marL="742950" lvl="0" indent="-742950" algn="l" rtl="0">
              <a:lnSpc>
                <a:spcPct val="90000"/>
              </a:lnSpc>
              <a:spcBef>
                <a:spcPts val="0"/>
              </a:spcBef>
              <a:spcAft>
                <a:spcPts val="0"/>
              </a:spcAft>
              <a:buClr>
                <a:srgbClr val="38761D"/>
              </a:buClr>
              <a:buSzPts val="3600"/>
              <a:buAutoNum type="arabicPeriod"/>
            </a:pPr>
            <a:r>
              <a:rPr lang="en-GB" sz="3600" dirty="0">
                <a:solidFill>
                  <a:srgbClr val="38761D"/>
                </a:solidFill>
                <a:latin typeface="Ubuntu"/>
                <a:ea typeface="Ubuntu"/>
                <a:cs typeface="Ubuntu"/>
                <a:sym typeface="Ubuntu"/>
              </a:rPr>
              <a:t>Turning away.</a:t>
            </a:r>
            <a:endParaRPr dirty="0"/>
          </a:p>
          <a:p>
            <a:pPr marL="0" lvl="0" indent="0" algn="ctr" rtl="0">
              <a:lnSpc>
                <a:spcPct val="90000"/>
              </a:lnSpc>
              <a:spcBef>
                <a:spcPts val="0"/>
              </a:spcBef>
              <a:spcAft>
                <a:spcPts val="0"/>
              </a:spcAft>
              <a:buClr>
                <a:schemeClr val="dk1"/>
              </a:buClr>
              <a:buSzPts val="4000"/>
              <a:buNone/>
            </a:pPr>
            <a:endParaRPr sz="4000" b="1" dirty="0">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None/>
            </a:pPr>
            <a:endParaRPr sz="4000" b="1" dirty="0">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None/>
            </a:pPr>
            <a:endParaRPr sz="4000" b="1" dirty="0">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None/>
            </a:pPr>
            <a:endParaRPr sz="4000" b="1" dirty="0">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None/>
            </a:pPr>
            <a:endParaRPr sz="4000" b="1"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4000"/>
              <a:buNone/>
            </a:pPr>
            <a:endParaRPr sz="4000" b="1"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rgbClr val="38761D"/>
              </a:buClr>
              <a:buSzPts val="4000"/>
              <a:buNone/>
            </a:pPr>
            <a:r>
              <a:rPr lang="en-GB" sz="4000" b="1" dirty="0">
                <a:solidFill>
                  <a:srgbClr val="38761D"/>
                </a:solidFill>
                <a:latin typeface="Ubuntu"/>
                <a:ea typeface="Ubuntu"/>
                <a:cs typeface="Ubuntu"/>
                <a:sym typeface="Ubuntu"/>
              </a:rPr>
              <a:t>   </a:t>
            </a:r>
            <a:endParaRPr sz="3200" b="1"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3200"/>
              <a:buNone/>
            </a:pPr>
            <a:endParaRPr sz="3200" b="1"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3200"/>
              <a:buNone/>
            </a:pPr>
            <a:endParaRPr sz="3200" b="1"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4000"/>
              <a:buNone/>
            </a:pPr>
            <a:endParaRPr sz="4000" b="1"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2400"/>
              <a:buNone/>
            </a:pPr>
            <a:endParaRPr b="1"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2400"/>
              <a:buNone/>
            </a:pPr>
            <a:endParaRPr b="1"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2400"/>
              <a:buNone/>
            </a:pPr>
            <a:endParaRPr b="1"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2400"/>
              <a:buNone/>
            </a:pPr>
            <a:endParaRPr b="1" dirty="0">
              <a:solidFill>
                <a:srgbClr val="38761D"/>
              </a:solidFill>
              <a:latin typeface="Ubuntu"/>
              <a:ea typeface="Ubuntu"/>
              <a:cs typeface="Ubuntu"/>
              <a:sym typeface="Ubuntu"/>
            </a:endParaRPr>
          </a:p>
        </p:txBody>
      </p:sp>
      <p:pic>
        <p:nvPicPr>
          <p:cNvPr id="521" name="Google Shape;521;p39" descr="C:\Users\Owner\Documents\Marketing\Logos\Client-logo(2).gif"/>
          <p:cNvPicPr preferRelativeResize="0"/>
          <p:nvPr/>
        </p:nvPicPr>
        <p:blipFill rotWithShape="1">
          <a:blip r:embed="rId3">
            <a:alphaModFix/>
          </a:blip>
          <a:srcRect/>
          <a:stretch/>
        </p:blipFill>
        <p:spPr>
          <a:xfrm>
            <a:off x="281080" y="5681032"/>
            <a:ext cx="670955" cy="1176969"/>
          </a:xfrm>
          <a:prstGeom prst="rect">
            <a:avLst/>
          </a:prstGeom>
          <a:noFill/>
          <a:ln>
            <a:noFill/>
          </a:ln>
        </p:spPr>
      </p:pic>
      <p:sp>
        <p:nvSpPr>
          <p:cNvPr id="522" name="Google Shape;522;p39"/>
          <p:cNvSpPr txBox="1"/>
          <p:nvPr/>
        </p:nvSpPr>
        <p:spPr>
          <a:xfrm>
            <a:off x="839416" y="6269515"/>
            <a:ext cx="413585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i="1">
                <a:solidFill>
                  <a:srgbClr val="6F922F"/>
                </a:solidFill>
                <a:latin typeface="Calibri"/>
                <a:ea typeface="Calibri"/>
                <a:cs typeface="Calibri"/>
                <a:sym typeface="Calibri"/>
              </a:rPr>
              <a:t>www.B</a:t>
            </a:r>
            <a:r>
              <a:rPr lang="en-GB" sz="2000" b="1" i="1">
                <a:solidFill>
                  <a:srgbClr val="6F922F"/>
                </a:solidFill>
                <a:latin typeface="Calibri"/>
                <a:ea typeface="Calibri"/>
                <a:cs typeface="Calibri"/>
                <a:sym typeface="Calibri"/>
              </a:rPr>
              <a:t>etweenMenAndWomen.com</a:t>
            </a:r>
            <a:endParaRPr/>
          </a:p>
        </p:txBody>
      </p:sp>
      <p:pic>
        <p:nvPicPr>
          <p:cNvPr id="523" name="Google Shape;523;p39" descr="A cactus in a tree&#10;&#10;Description automatically generated"/>
          <p:cNvPicPr preferRelativeResize="0"/>
          <p:nvPr/>
        </p:nvPicPr>
        <p:blipFill rotWithShape="1">
          <a:blip r:embed="rId4">
            <a:alphaModFix/>
          </a:blip>
          <a:srcRect/>
          <a:stretch/>
        </p:blipFill>
        <p:spPr>
          <a:xfrm>
            <a:off x="1314209" y="2078471"/>
            <a:ext cx="3888079" cy="2512640"/>
          </a:xfrm>
          <a:prstGeom prst="rect">
            <a:avLst/>
          </a:prstGeom>
          <a:noFill/>
          <a:ln>
            <a:noFill/>
          </a:ln>
        </p:spPr>
      </p:pic>
      <p:sp>
        <p:nvSpPr>
          <p:cNvPr id="524" name="Google Shape;524;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35</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40"/>
          <p:cNvSpPr txBox="1">
            <a:spLocks noGrp="1"/>
          </p:cNvSpPr>
          <p:nvPr>
            <p:ph type="ctrTitle"/>
          </p:nvPr>
        </p:nvSpPr>
        <p:spPr>
          <a:xfrm>
            <a:off x="415600" y="149900"/>
            <a:ext cx="11360800" cy="6708000"/>
          </a:xfrm>
          <a:prstGeom prst="rect">
            <a:avLst/>
          </a:prstGeom>
          <a:noFill/>
          <a:ln>
            <a:noFill/>
          </a:ln>
        </p:spPr>
        <p:txBody>
          <a:bodyPr spcFirstLastPara="1" wrap="square" lIns="121900" tIns="121900" rIns="121900" bIns="121900" anchor="b" anchorCtr="0">
            <a:noAutofit/>
          </a:bodyPr>
          <a:lstStyle/>
          <a:p>
            <a:pPr marL="0" lvl="0" indent="0" algn="ctr" rtl="0">
              <a:lnSpc>
                <a:spcPct val="90000"/>
              </a:lnSpc>
              <a:spcBef>
                <a:spcPts val="0"/>
              </a:spcBef>
              <a:spcAft>
                <a:spcPts val="0"/>
              </a:spcAft>
              <a:buClr>
                <a:schemeClr val="dk1"/>
              </a:buClr>
              <a:buSzPts val="4000"/>
              <a:buFont typeface="Calibri"/>
              <a:buNone/>
            </a:pPr>
            <a:endParaRPr sz="4000" b="1">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Font typeface="Calibri"/>
              <a:buNone/>
            </a:pPr>
            <a:endParaRPr sz="4000" b="1">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Font typeface="Calibri"/>
              <a:buNone/>
            </a:pPr>
            <a:endParaRPr sz="4000" b="1">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Font typeface="Calibri"/>
              <a:buNone/>
            </a:pPr>
            <a:endParaRPr sz="4000">
              <a:latin typeface="Ubuntu"/>
              <a:ea typeface="Ubuntu"/>
              <a:cs typeface="Ubuntu"/>
              <a:sym typeface="Ubuntu"/>
            </a:endParaRPr>
          </a:p>
        </p:txBody>
      </p:sp>
      <p:sp>
        <p:nvSpPr>
          <p:cNvPr id="530" name="Google Shape;530;p40"/>
          <p:cNvSpPr txBox="1">
            <a:spLocks noGrp="1"/>
          </p:cNvSpPr>
          <p:nvPr>
            <p:ph type="subTitle" idx="1"/>
          </p:nvPr>
        </p:nvSpPr>
        <p:spPr>
          <a:xfrm>
            <a:off x="5831795" y="1573210"/>
            <a:ext cx="5045996" cy="3887063"/>
          </a:xfrm>
          <a:prstGeom prst="rect">
            <a:avLst/>
          </a:prstGeom>
          <a:noFill/>
          <a:ln>
            <a:noFill/>
          </a:ln>
        </p:spPr>
        <p:txBody>
          <a:bodyPr spcFirstLastPara="1" wrap="square" lIns="121900" tIns="121900" rIns="121900" bIns="121900" anchor="t" anchorCtr="0">
            <a:noAutofit/>
          </a:bodyPr>
          <a:lstStyle/>
          <a:p>
            <a:pPr marL="0" lvl="0" indent="0" algn="ctr" rtl="0">
              <a:lnSpc>
                <a:spcPct val="90000"/>
              </a:lnSpc>
              <a:spcBef>
                <a:spcPts val="0"/>
              </a:spcBef>
              <a:spcAft>
                <a:spcPts val="0"/>
              </a:spcAft>
              <a:buClr>
                <a:srgbClr val="38761D"/>
              </a:buClr>
              <a:buSzPts val="4000"/>
              <a:buNone/>
            </a:pPr>
            <a:r>
              <a:rPr lang="en-GB" sz="4000" b="1">
                <a:solidFill>
                  <a:srgbClr val="38761D"/>
                </a:solidFill>
                <a:latin typeface="Ubuntu"/>
                <a:ea typeface="Ubuntu"/>
                <a:cs typeface="Ubuntu"/>
                <a:sym typeface="Ubuntu"/>
              </a:rPr>
              <a:t>Still Face Experiment</a:t>
            </a:r>
            <a:endParaRPr/>
          </a:p>
          <a:p>
            <a:pPr marL="0" lvl="0" indent="0" algn="ctr" rtl="0">
              <a:lnSpc>
                <a:spcPct val="90000"/>
              </a:lnSpc>
              <a:spcBef>
                <a:spcPts val="0"/>
              </a:spcBef>
              <a:spcAft>
                <a:spcPts val="0"/>
              </a:spcAft>
              <a:buClr>
                <a:schemeClr val="dk1"/>
              </a:buClr>
              <a:buSzPts val="4000"/>
              <a:buNone/>
            </a:pPr>
            <a:endParaRPr sz="4000" b="1">
              <a:solidFill>
                <a:srgbClr val="38761D"/>
              </a:solidFill>
              <a:latin typeface="Ubuntu"/>
              <a:ea typeface="Ubuntu"/>
              <a:cs typeface="Ubuntu"/>
              <a:sym typeface="Ubuntu"/>
            </a:endParaRPr>
          </a:p>
          <a:p>
            <a:pPr marL="0" lvl="0" indent="0" algn="l" rtl="0">
              <a:lnSpc>
                <a:spcPct val="90000"/>
              </a:lnSpc>
              <a:spcBef>
                <a:spcPts val="0"/>
              </a:spcBef>
              <a:spcAft>
                <a:spcPts val="0"/>
              </a:spcAft>
              <a:buClr>
                <a:srgbClr val="38761D"/>
              </a:buClr>
              <a:buSzPts val="3600"/>
              <a:buNone/>
            </a:pPr>
            <a:r>
              <a:rPr lang="en-GB" sz="3600">
                <a:solidFill>
                  <a:srgbClr val="38761D"/>
                </a:solidFill>
                <a:latin typeface="Ubuntu"/>
                <a:ea typeface="Ubuntu"/>
                <a:cs typeface="Ubuntu"/>
                <a:sym typeface="Ubuntu"/>
              </a:rPr>
              <a:t>  No response or    </a:t>
            </a:r>
            <a:br>
              <a:rPr lang="en-GB" sz="3600">
                <a:solidFill>
                  <a:srgbClr val="38761D"/>
                </a:solidFill>
                <a:latin typeface="Ubuntu"/>
                <a:ea typeface="Ubuntu"/>
                <a:cs typeface="Ubuntu"/>
                <a:sym typeface="Ubuntu"/>
              </a:rPr>
            </a:br>
            <a:r>
              <a:rPr lang="en-GB" sz="3600">
                <a:solidFill>
                  <a:srgbClr val="38761D"/>
                </a:solidFill>
                <a:latin typeface="Ubuntu"/>
                <a:ea typeface="Ubuntu"/>
                <a:cs typeface="Ubuntu"/>
                <a:sym typeface="Ubuntu"/>
              </a:rPr>
              <a:t>  turning away is most </a:t>
            </a:r>
            <a:br>
              <a:rPr lang="en-GB" sz="3600">
                <a:solidFill>
                  <a:srgbClr val="38761D"/>
                </a:solidFill>
                <a:latin typeface="Ubuntu"/>
                <a:ea typeface="Ubuntu"/>
                <a:cs typeface="Ubuntu"/>
                <a:sym typeface="Ubuntu"/>
              </a:rPr>
            </a:br>
            <a:r>
              <a:rPr lang="en-GB" sz="3600">
                <a:solidFill>
                  <a:srgbClr val="38761D"/>
                </a:solidFill>
                <a:latin typeface="Ubuntu"/>
                <a:ea typeface="Ubuntu"/>
                <a:cs typeface="Ubuntu"/>
                <a:sym typeface="Ubuntu"/>
              </a:rPr>
              <a:t>  stressful.</a:t>
            </a:r>
            <a:endParaRPr/>
          </a:p>
          <a:p>
            <a:pPr marL="0" lvl="0" indent="0" algn="l" rtl="0">
              <a:lnSpc>
                <a:spcPct val="90000"/>
              </a:lnSpc>
              <a:spcBef>
                <a:spcPts val="0"/>
              </a:spcBef>
              <a:spcAft>
                <a:spcPts val="0"/>
              </a:spcAft>
              <a:buClr>
                <a:schemeClr val="dk1"/>
              </a:buClr>
              <a:buSzPts val="3600"/>
              <a:buNone/>
            </a:pPr>
            <a:endParaRPr sz="3600">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2400"/>
              <a:buNone/>
            </a:pPr>
            <a:r>
              <a:rPr lang="en-GB" u="sng">
                <a:solidFill>
                  <a:schemeClr val="hlink"/>
                </a:solidFill>
                <a:hlinkClick r:id="rId3"/>
              </a:rPr>
              <a:t>https://www.youtube.com/watch?v=apzXGEbZht0</a:t>
            </a:r>
            <a:endParaRPr/>
          </a:p>
          <a:p>
            <a:pPr marL="0" lvl="0" indent="0" algn="l" rtl="0">
              <a:lnSpc>
                <a:spcPct val="90000"/>
              </a:lnSpc>
              <a:spcBef>
                <a:spcPts val="0"/>
              </a:spcBef>
              <a:spcAft>
                <a:spcPts val="0"/>
              </a:spcAft>
              <a:buClr>
                <a:srgbClr val="38761D"/>
              </a:buClr>
              <a:buSzPts val="2400"/>
              <a:buNone/>
            </a:pPr>
            <a:r>
              <a:rPr lang="en-GB">
                <a:solidFill>
                  <a:srgbClr val="38761D"/>
                </a:solidFill>
                <a:latin typeface="Ubuntu"/>
                <a:ea typeface="Ubuntu"/>
                <a:cs typeface="Ubuntu"/>
                <a:sym typeface="Ubuntu"/>
              </a:rPr>
              <a:t>                      </a:t>
            </a:r>
            <a:endParaRPr>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None/>
            </a:pPr>
            <a:endParaRPr sz="4000" b="1">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None/>
            </a:pPr>
            <a:endParaRPr sz="4000" b="1">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None/>
            </a:pPr>
            <a:endParaRPr sz="4000" b="1">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None/>
            </a:pPr>
            <a:endParaRPr sz="4000" b="1">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None/>
            </a:pPr>
            <a:endParaRPr sz="4000" b="1">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4000"/>
              <a:buNone/>
            </a:pPr>
            <a:endParaRPr sz="4000" b="1">
              <a:solidFill>
                <a:srgbClr val="38761D"/>
              </a:solidFill>
              <a:latin typeface="Ubuntu"/>
              <a:ea typeface="Ubuntu"/>
              <a:cs typeface="Ubuntu"/>
              <a:sym typeface="Ubuntu"/>
            </a:endParaRPr>
          </a:p>
          <a:p>
            <a:pPr marL="0" lvl="0" indent="0" algn="l" rtl="0">
              <a:lnSpc>
                <a:spcPct val="90000"/>
              </a:lnSpc>
              <a:spcBef>
                <a:spcPts val="0"/>
              </a:spcBef>
              <a:spcAft>
                <a:spcPts val="0"/>
              </a:spcAft>
              <a:buClr>
                <a:srgbClr val="38761D"/>
              </a:buClr>
              <a:buSzPts val="4000"/>
              <a:buNone/>
            </a:pPr>
            <a:r>
              <a:rPr lang="en-GB" sz="4000" b="1">
                <a:solidFill>
                  <a:srgbClr val="38761D"/>
                </a:solidFill>
                <a:latin typeface="Ubuntu"/>
                <a:ea typeface="Ubuntu"/>
                <a:cs typeface="Ubuntu"/>
                <a:sym typeface="Ubuntu"/>
              </a:rPr>
              <a:t>   </a:t>
            </a:r>
            <a:endParaRPr sz="3200" b="1">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3200"/>
              <a:buNone/>
            </a:pPr>
            <a:endParaRPr sz="3200" b="1">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3200"/>
              <a:buNone/>
            </a:pPr>
            <a:endParaRPr sz="3200" b="1">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4000"/>
              <a:buNone/>
            </a:pPr>
            <a:endParaRPr sz="4000" b="1">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2400"/>
              <a:buNone/>
            </a:pPr>
            <a:endParaRPr b="1">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2400"/>
              <a:buNone/>
            </a:pPr>
            <a:endParaRPr b="1">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2400"/>
              <a:buNone/>
            </a:pPr>
            <a:endParaRPr b="1">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2400"/>
              <a:buNone/>
            </a:pPr>
            <a:endParaRPr b="1">
              <a:solidFill>
                <a:srgbClr val="38761D"/>
              </a:solidFill>
              <a:latin typeface="Ubuntu"/>
              <a:ea typeface="Ubuntu"/>
              <a:cs typeface="Ubuntu"/>
              <a:sym typeface="Ubuntu"/>
            </a:endParaRPr>
          </a:p>
        </p:txBody>
      </p:sp>
      <p:pic>
        <p:nvPicPr>
          <p:cNvPr id="531" name="Google Shape;531;p40" descr="C:\Users\Owner\Documents\Marketing\Logos\Client-logo(2).gif"/>
          <p:cNvPicPr preferRelativeResize="0"/>
          <p:nvPr/>
        </p:nvPicPr>
        <p:blipFill rotWithShape="1">
          <a:blip r:embed="rId4">
            <a:alphaModFix/>
          </a:blip>
          <a:srcRect/>
          <a:stretch/>
        </p:blipFill>
        <p:spPr>
          <a:xfrm>
            <a:off x="281080" y="5681032"/>
            <a:ext cx="670955" cy="1176969"/>
          </a:xfrm>
          <a:prstGeom prst="rect">
            <a:avLst/>
          </a:prstGeom>
          <a:noFill/>
          <a:ln>
            <a:noFill/>
          </a:ln>
        </p:spPr>
      </p:pic>
      <p:sp>
        <p:nvSpPr>
          <p:cNvPr id="532" name="Google Shape;532;p40"/>
          <p:cNvSpPr txBox="1"/>
          <p:nvPr/>
        </p:nvSpPr>
        <p:spPr>
          <a:xfrm>
            <a:off x="839416" y="6269515"/>
            <a:ext cx="413585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i="1">
                <a:solidFill>
                  <a:srgbClr val="6F922F"/>
                </a:solidFill>
                <a:latin typeface="Calibri"/>
                <a:ea typeface="Calibri"/>
                <a:cs typeface="Calibri"/>
                <a:sym typeface="Calibri"/>
              </a:rPr>
              <a:t>www.B</a:t>
            </a:r>
            <a:r>
              <a:rPr lang="en-GB" sz="2000" b="1" i="1">
                <a:solidFill>
                  <a:srgbClr val="6F922F"/>
                </a:solidFill>
                <a:latin typeface="Calibri"/>
                <a:ea typeface="Calibri"/>
                <a:cs typeface="Calibri"/>
                <a:sym typeface="Calibri"/>
              </a:rPr>
              <a:t>etweenMenAndWomen.com</a:t>
            </a:r>
            <a:endParaRPr/>
          </a:p>
        </p:txBody>
      </p:sp>
      <p:pic>
        <p:nvPicPr>
          <p:cNvPr id="533" name="Google Shape;533;p40" descr="Two people sitting on a bench&#10;&#10;Description automatically generated"/>
          <p:cNvPicPr preferRelativeResize="0"/>
          <p:nvPr/>
        </p:nvPicPr>
        <p:blipFill rotWithShape="1">
          <a:blip r:embed="rId5">
            <a:alphaModFix/>
          </a:blip>
          <a:srcRect/>
          <a:stretch/>
        </p:blipFill>
        <p:spPr>
          <a:xfrm>
            <a:off x="1085984" y="1665976"/>
            <a:ext cx="4427027" cy="2908751"/>
          </a:xfrm>
          <a:prstGeom prst="rect">
            <a:avLst/>
          </a:prstGeom>
          <a:noFill/>
          <a:ln>
            <a:noFill/>
          </a:ln>
        </p:spPr>
      </p:pic>
      <p:sp>
        <p:nvSpPr>
          <p:cNvPr id="534" name="Google Shape;534;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36</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41"/>
          <p:cNvSpPr txBox="1">
            <a:spLocks noGrp="1"/>
          </p:cNvSpPr>
          <p:nvPr>
            <p:ph type="ctrTitle"/>
          </p:nvPr>
        </p:nvSpPr>
        <p:spPr>
          <a:xfrm>
            <a:off x="415600" y="149900"/>
            <a:ext cx="11360800" cy="6708000"/>
          </a:xfrm>
          <a:prstGeom prst="rect">
            <a:avLst/>
          </a:prstGeom>
          <a:noFill/>
          <a:ln>
            <a:noFill/>
          </a:ln>
        </p:spPr>
        <p:txBody>
          <a:bodyPr spcFirstLastPara="1" wrap="square" lIns="121900" tIns="121900" rIns="121900" bIns="121900" anchor="b" anchorCtr="0">
            <a:noAutofit/>
          </a:bodyPr>
          <a:lstStyle/>
          <a:p>
            <a:pPr marL="0" lvl="0" indent="0" algn="ctr" rtl="0">
              <a:lnSpc>
                <a:spcPct val="90000"/>
              </a:lnSpc>
              <a:spcBef>
                <a:spcPts val="0"/>
              </a:spcBef>
              <a:spcAft>
                <a:spcPts val="0"/>
              </a:spcAft>
              <a:buClr>
                <a:schemeClr val="dk1"/>
              </a:buClr>
              <a:buSzPts val="4000"/>
              <a:buFont typeface="Calibri"/>
              <a:buNone/>
            </a:pPr>
            <a:endParaRPr sz="4000" b="1">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Font typeface="Calibri"/>
              <a:buNone/>
            </a:pPr>
            <a:endParaRPr sz="4000" b="1">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Font typeface="Calibri"/>
              <a:buNone/>
            </a:pPr>
            <a:endParaRPr sz="4000" b="1">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Font typeface="Calibri"/>
              <a:buNone/>
            </a:pPr>
            <a:endParaRPr sz="4000">
              <a:latin typeface="Ubuntu"/>
              <a:ea typeface="Ubuntu"/>
              <a:cs typeface="Ubuntu"/>
              <a:sym typeface="Ubuntu"/>
            </a:endParaRPr>
          </a:p>
        </p:txBody>
      </p:sp>
      <p:sp>
        <p:nvSpPr>
          <p:cNvPr id="540" name="Google Shape;540;p41"/>
          <p:cNvSpPr txBox="1">
            <a:spLocks noGrp="1"/>
          </p:cNvSpPr>
          <p:nvPr>
            <p:ph type="subTitle" idx="1"/>
          </p:nvPr>
        </p:nvSpPr>
        <p:spPr>
          <a:xfrm>
            <a:off x="1062433" y="246900"/>
            <a:ext cx="10788400" cy="6391600"/>
          </a:xfrm>
          <a:prstGeom prst="rect">
            <a:avLst/>
          </a:prstGeom>
          <a:noFill/>
          <a:ln>
            <a:noFill/>
          </a:ln>
        </p:spPr>
        <p:txBody>
          <a:bodyPr spcFirstLastPara="1" wrap="square" lIns="121900" tIns="121900" rIns="121900" bIns="121900" anchor="t" anchorCtr="0">
            <a:noAutofit/>
          </a:bodyPr>
          <a:lstStyle/>
          <a:p>
            <a:pPr marL="0" lvl="0" indent="0" algn="ctr" rtl="0">
              <a:lnSpc>
                <a:spcPct val="90000"/>
              </a:lnSpc>
              <a:spcBef>
                <a:spcPts val="0"/>
              </a:spcBef>
              <a:spcAft>
                <a:spcPts val="0"/>
              </a:spcAft>
              <a:buClr>
                <a:schemeClr val="dk1"/>
              </a:buClr>
              <a:buSzPts val="4000"/>
              <a:buNone/>
            </a:pPr>
            <a:endParaRPr sz="4000" b="1">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None/>
            </a:pPr>
            <a:endParaRPr sz="4000" b="1">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None/>
            </a:pPr>
            <a:endParaRPr sz="4000" b="1">
              <a:solidFill>
                <a:srgbClr val="38761D"/>
              </a:solidFill>
              <a:latin typeface="Ubuntu"/>
              <a:ea typeface="Ubuntu"/>
              <a:cs typeface="Ubuntu"/>
              <a:sym typeface="Ubuntu"/>
            </a:endParaRPr>
          </a:p>
          <a:p>
            <a:pPr marL="0" lvl="0" indent="0" algn="l" rtl="0">
              <a:lnSpc>
                <a:spcPct val="90000"/>
              </a:lnSpc>
              <a:spcBef>
                <a:spcPts val="0"/>
              </a:spcBef>
              <a:spcAft>
                <a:spcPts val="0"/>
              </a:spcAft>
              <a:buClr>
                <a:srgbClr val="38761D"/>
              </a:buClr>
              <a:buSzPts val="4000"/>
              <a:buNone/>
            </a:pPr>
            <a:r>
              <a:rPr lang="en-GB" sz="4000" b="1">
                <a:solidFill>
                  <a:srgbClr val="38761D"/>
                </a:solidFill>
                <a:latin typeface="Ubuntu"/>
                <a:ea typeface="Ubuntu"/>
                <a:cs typeface="Ubuntu"/>
                <a:sym typeface="Ubuntu"/>
              </a:rPr>
              <a:t>  </a:t>
            </a:r>
            <a:endParaRPr/>
          </a:p>
          <a:p>
            <a:pPr marL="0" lvl="0" indent="0" algn="l" rtl="0">
              <a:lnSpc>
                <a:spcPct val="90000"/>
              </a:lnSpc>
              <a:spcBef>
                <a:spcPts val="0"/>
              </a:spcBef>
              <a:spcAft>
                <a:spcPts val="0"/>
              </a:spcAft>
              <a:buClr>
                <a:schemeClr val="dk1"/>
              </a:buClr>
              <a:buSzPts val="4000"/>
              <a:buNone/>
            </a:pPr>
            <a:endParaRPr sz="4000">
              <a:solidFill>
                <a:srgbClr val="38761D"/>
              </a:solidFill>
              <a:latin typeface="Ubuntu"/>
              <a:ea typeface="Ubuntu"/>
              <a:cs typeface="Ubuntu"/>
              <a:sym typeface="Ubuntu"/>
            </a:endParaRPr>
          </a:p>
          <a:p>
            <a:pPr marL="0" lvl="0" indent="0" algn="l" rtl="0">
              <a:lnSpc>
                <a:spcPct val="90000"/>
              </a:lnSpc>
              <a:spcBef>
                <a:spcPts val="0"/>
              </a:spcBef>
              <a:spcAft>
                <a:spcPts val="0"/>
              </a:spcAft>
              <a:buClr>
                <a:srgbClr val="38761D"/>
              </a:buClr>
              <a:buSzPts val="4000"/>
              <a:buNone/>
            </a:pPr>
            <a:r>
              <a:rPr lang="en-GB" sz="4000" b="1">
                <a:solidFill>
                  <a:srgbClr val="38761D"/>
                </a:solidFill>
                <a:latin typeface="Ubuntu"/>
                <a:ea typeface="Ubuntu"/>
                <a:cs typeface="Ubuntu"/>
                <a:sym typeface="Ubuntu"/>
              </a:rPr>
              <a:t>  </a:t>
            </a:r>
            <a:r>
              <a:rPr lang="en-GB" sz="3600">
                <a:solidFill>
                  <a:srgbClr val="38761D"/>
                </a:solidFill>
                <a:latin typeface="Ubuntu"/>
                <a:ea typeface="Ubuntu"/>
                <a:cs typeface="Ubuntu"/>
                <a:sym typeface="Ubuntu"/>
              </a:rPr>
              <a:t>1. Criticism  -  Make a clean, clear request</a:t>
            </a:r>
            <a:endParaRPr/>
          </a:p>
          <a:p>
            <a:pPr marL="0" lvl="0" indent="0" algn="l" rtl="0">
              <a:lnSpc>
                <a:spcPct val="90000"/>
              </a:lnSpc>
              <a:spcBef>
                <a:spcPts val="0"/>
              </a:spcBef>
              <a:spcAft>
                <a:spcPts val="0"/>
              </a:spcAft>
              <a:buClr>
                <a:srgbClr val="38761D"/>
              </a:buClr>
              <a:buSzPts val="3600"/>
              <a:buNone/>
            </a:pPr>
            <a:r>
              <a:rPr lang="en-GB" sz="3600">
                <a:solidFill>
                  <a:srgbClr val="38761D"/>
                </a:solidFill>
                <a:latin typeface="Ubuntu"/>
                <a:ea typeface="Ubuntu"/>
                <a:cs typeface="Ubuntu"/>
                <a:sym typeface="Ubuntu"/>
              </a:rPr>
              <a:t>  2. Contempt - “Get The Good”, Admiration</a:t>
            </a:r>
            <a:endParaRPr/>
          </a:p>
          <a:p>
            <a:pPr marL="0" lvl="0" indent="0" algn="l" rtl="0">
              <a:lnSpc>
                <a:spcPct val="90000"/>
              </a:lnSpc>
              <a:spcBef>
                <a:spcPts val="0"/>
              </a:spcBef>
              <a:spcAft>
                <a:spcPts val="0"/>
              </a:spcAft>
              <a:buClr>
                <a:srgbClr val="38761D"/>
              </a:buClr>
              <a:buSzPts val="3600"/>
              <a:buNone/>
            </a:pPr>
            <a:r>
              <a:rPr lang="en-GB" sz="3600">
                <a:solidFill>
                  <a:srgbClr val="38761D"/>
                </a:solidFill>
                <a:latin typeface="Ubuntu"/>
                <a:ea typeface="Ubuntu"/>
                <a:cs typeface="Ubuntu"/>
                <a:sym typeface="Ubuntu"/>
              </a:rPr>
              <a:t>  3. Defensiveness - Acknowledge your part</a:t>
            </a:r>
            <a:endParaRPr/>
          </a:p>
          <a:p>
            <a:pPr marL="0" lvl="0" indent="0" algn="l" rtl="0">
              <a:lnSpc>
                <a:spcPct val="90000"/>
              </a:lnSpc>
              <a:spcBef>
                <a:spcPts val="0"/>
              </a:spcBef>
              <a:spcAft>
                <a:spcPts val="0"/>
              </a:spcAft>
              <a:buClr>
                <a:srgbClr val="38761D"/>
              </a:buClr>
              <a:buSzPts val="3600"/>
              <a:buNone/>
            </a:pPr>
            <a:r>
              <a:rPr lang="en-GB" sz="3600">
                <a:solidFill>
                  <a:srgbClr val="38761D"/>
                </a:solidFill>
                <a:latin typeface="Ubuntu"/>
                <a:ea typeface="Ubuntu"/>
                <a:cs typeface="Ubuntu"/>
                <a:sym typeface="Ubuntu"/>
              </a:rPr>
              <a:t>  4. Stonewalling – Learn how to self regulate</a:t>
            </a:r>
            <a:endParaRPr/>
          </a:p>
          <a:p>
            <a:pPr marL="0" lvl="0" indent="0" algn="ctr" rtl="0">
              <a:lnSpc>
                <a:spcPct val="90000"/>
              </a:lnSpc>
              <a:spcBef>
                <a:spcPts val="0"/>
              </a:spcBef>
              <a:spcAft>
                <a:spcPts val="0"/>
              </a:spcAft>
              <a:buClr>
                <a:schemeClr val="dk1"/>
              </a:buClr>
              <a:buSzPts val="4000"/>
              <a:buNone/>
            </a:pPr>
            <a:endParaRPr sz="4000">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None/>
            </a:pPr>
            <a:endParaRPr sz="4000" b="1">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None/>
            </a:pPr>
            <a:endParaRPr sz="4000" b="1">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None/>
            </a:pPr>
            <a:endParaRPr sz="4000" b="1">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4000"/>
              <a:buNone/>
            </a:pPr>
            <a:endParaRPr sz="4000" b="1">
              <a:solidFill>
                <a:srgbClr val="38761D"/>
              </a:solidFill>
              <a:latin typeface="Ubuntu"/>
              <a:ea typeface="Ubuntu"/>
              <a:cs typeface="Ubuntu"/>
              <a:sym typeface="Ubuntu"/>
            </a:endParaRPr>
          </a:p>
          <a:p>
            <a:pPr marL="0" lvl="0" indent="0" algn="l" rtl="0">
              <a:lnSpc>
                <a:spcPct val="90000"/>
              </a:lnSpc>
              <a:spcBef>
                <a:spcPts val="0"/>
              </a:spcBef>
              <a:spcAft>
                <a:spcPts val="0"/>
              </a:spcAft>
              <a:buClr>
                <a:srgbClr val="38761D"/>
              </a:buClr>
              <a:buSzPts val="4000"/>
              <a:buNone/>
            </a:pPr>
            <a:r>
              <a:rPr lang="en-GB" sz="4000" b="1">
                <a:solidFill>
                  <a:srgbClr val="38761D"/>
                </a:solidFill>
                <a:latin typeface="Ubuntu"/>
                <a:ea typeface="Ubuntu"/>
                <a:cs typeface="Ubuntu"/>
                <a:sym typeface="Ubuntu"/>
              </a:rPr>
              <a:t>   </a:t>
            </a:r>
            <a:endParaRPr sz="3200" b="1">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3200"/>
              <a:buNone/>
            </a:pPr>
            <a:endParaRPr sz="3200" b="1">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3200"/>
              <a:buNone/>
            </a:pPr>
            <a:endParaRPr sz="3200" b="1">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4000"/>
              <a:buNone/>
            </a:pPr>
            <a:endParaRPr sz="4000" b="1">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2400"/>
              <a:buNone/>
            </a:pPr>
            <a:endParaRPr b="1">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2400"/>
              <a:buNone/>
            </a:pPr>
            <a:endParaRPr b="1">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2400"/>
              <a:buNone/>
            </a:pPr>
            <a:endParaRPr b="1">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2400"/>
              <a:buNone/>
            </a:pPr>
            <a:endParaRPr b="1">
              <a:solidFill>
                <a:srgbClr val="38761D"/>
              </a:solidFill>
              <a:latin typeface="Ubuntu"/>
              <a:ea typeface="Ubuntu"/>
              <a:cs typeface="Ubuntu"/>
              <a:sym typeface="Ubuntu"/>
            </a:endParaRPr>
          </a:p>
        </p:txBody>
      </p:sp>
      <p:pic>
        <p:nvPicPr>
          <p:cNvPr id="541" name="Google Shape;541;p41" descr="C:\Users\Owner\Documents\Marketing\Logos\Client-logo(2).gif"/>
          <p:cNvPicPr preferRelativeResize="0"/>
          <p:nvPr/>
        </p:nvPicPr>
        <p:blipFill rotWithShape="1">
          <a:blip r:embed="rId3">
            <a:alphaModFix/>
          </a:blip>
          <a:srcRect/>
          <a:stretch/>
        </p:blipFill>
        <p:spPr>
          <a:xfrm>
            <a:off x="281080" y="5681032"/>
            <a:ext cx="670955" cy="1176969"/>
          </a:xfrm>
          <a:prstGeom prst="rect">
            <a:avLst/>
          </a:prstGeom>
          <a:noFill/>
          <a:ln>
            <a:noFill/>
          </a:ln>
        </p:spPr>
      </p:pic>
      <p:sp>
        <p:nvSpPr>
          <p:cNvPr id="542" name="Google Shape;542;p41"/>
          <p:cNvSpPr txBox="1"/>
          <p:nvPr/>
        </p:nvSpPr>
        <p:spPr>
          <a:xfrm>
            <a:off x="686126" y="1297785"/>
            <a:ext cx="6714309"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b="1">
                <a:solidFill>
                  <a:srgbClr val="548135"/>
                </a:solidFill>
                <a:latin typeface="Calibri"/>
                <a:ea typeface="Calibri"/>
                <a:cs typeface="Calibri"/>
                <a:sym typeface="Calibri"/>
              </a:rPr>
              <a:t>Antidotes To The 4 Horseman Of The Apocalypse</a:t>
            </a:r>
            <a:endParaRPr/>
          </a:p>
        </p:txBody>
      </p:sp>
      <p:pic>
        <p:nvPicPr>
          <p:cNvPr id="543" name="Google Shape;543;p41" descr="A group of men riding on the back of a horse&#10;&#10;Description automatically generated"/>
          <p:cNvPicPr preferRelativeResize="0"/>
          <p:nvPr/>
        </p:nvPicPr>
        <p:blipFill rotWithShape="1">
          <a:blip r:embed="rId4">
            <a:alphaModFix/>
          </a:blip>
          <a:srcRect/>
          <a:stretch/>
        </p:blipFill>
        <p:spPr>
          <a:xfrm>
            <a:off x="7723852" y="634740"/>
            <a:ext cx="3329878" cy="2497409"/>
          </a:xfrm>
          <a:prstGeom prst="rect">
            <a:avLst/>
          </a:prstGeom>
          <a:noFill/>
          <a:ln>
            <a:noFill/>
          </a:ln>
        </p:spPr>
      </p:pic>
      <p:sp>
        <p:nvSpPr>
          <p:cNvPr id="544" name="Google Shape;544;p41"/>
          <p:cNvSpPr txBox="1"/>
          <p:nvPr/>
        </p:nvSpPr>
        <p:spPr>
          <a:xfrm>
            <a:off x="839416" y="6269515"/>
            <a:ext cx="413585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i="1">
                <a:solidFill>
                  <a:srgbClr val="6F922F"/>
                </a:solidFill>
                <a:latin typeface="Calibri"/>
                <a:ea typeface="Calibri"/>
                <a:cs typeface="Calibri"/>
                <a:sym typeface="Calibri"/>
              </a:rPr>
              <a:t>www.B</a:t>
            </a:r>
            <a:r>
              <a:rPr lang="en-GB" sz="2000" b="1" i="1">
                <a:solidFill>
                  <a:srgbClr val="6F922F"/>
                </a:solidFill>
                <a:latin typeface="Calibri"/>
                <a:ea typeface="Calibri"/>
                <a:cs typeface="Calibri"/>
                <a:sym typeface="Calibri"/>
              </a:rPr>
              <a:t>etweenMenAndWomen.com</a:t>
            </a:r>
            <a:endParaRPr/>
          </a:p>
        </p:txBody>
      </p:sp>
      <p:sp>
        <p:nvSpPr>
          <p:cNvPr id="545" name="Google Shape;545;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37</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42"/>
          <p:cNvSpPr txBox="1">
            <a:spLocks noGrp="1"/>
          </p:cNvSpPr>
          <p:nvPr>
            <p:ph type="ctrTitle"/>
          </p:nvPr>
        </p:nvSpPr>
        <p:spPr>
          <a:xfrm>
            <a:off x="415600" y="149900"/>
            <a:ext cx="11360800" cy="6708000"/>
          </a:xfrm>
          <a:prstGeom prst="rect">
            <a:avLst/>
          </a:prstGeom>
          <a:noFill/>
          <a:ln>
            <a:noFill/>
          </a:ln>
        </p:spPr>
        <p:txBody>
          <a:bodyPr spcFirstLastPara="1" wrap="square" lIns="121900" tIns="121900" rIns="121900" bIns="121900" anchor="b" anchorCtr="0">
            <a:noAutofit/>
          </a:bodyPr>
          <a:lstStyle/>
          <a:p>
            <a:pPr marL="0" lvl="0" indent="0" algn="ctr" rtl="0">
              <a:lnSpc>
                <a:spcPct val="90000"/>
              </a:lnSpc>
              <a:spcBef>
                <a:spcPts val="0"/>
              </a:spcBef>
              <a:spcAft>
                <a:spcPts val="0"/>
              </a:spcAft>
              <a:buClr>
                <a:schemeClr val="dk1"/>
              </a:buClr>
              <a:buSzPts val="4000"/>
              <a:buFont typeface="Calibri"/>
              <a:buNone/>
            </a:pPr>
            <a:endParaRPr sz="4000" b="1">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Font typeface="Calibri"/>
              <a:buNone/>
            </a:pPr>
            <a:endParaRPr sz="4000" b="1">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Font typeface="Calibri"/>
              <a:buNone/>
            </a:pPr>
            <a:endParaRPr sz="4000" b="1">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Font typeface="Calibri"/>
              <a:buNone/>
            </a:pPr>
            <a:endParaRPr sz="4000">
              <a:latin typeface="Ubuntu"/>
              <a:ea typeface="Ubuntu"/>
              <a:cs typeface="Ubuntu"/>
              <a:sym typeface="Ubuntu"/>
            </a:endParaRPr>
          </a:p>
        </p:txBody>
      </p:sp>
      <p:sp>
        <p:nvSpPr>
          <p:cNvPr id="551" name="Google Shape;551;p42"/>
          <p:cNvSpPr txBox="1">
            <a:spLocks noGrp="1"/>
          </p:cNvSpPr>
          <p:nvPr>
            <p:ph type="subTitle" idx="1"/>
          </p:nvPr>
        </p:nvSpPr>
        <p:spPr>
          <a:xfrm>
            <a:off x="0" y="480050"/>
            <a:ext cx="12192000" cy="6391600"/>
          </a:xfrm>
          <a:prstGeom prst="rect">
            <a:avLst/>
          </a:prstGeom>
          <a:noFill/>
          <a:ln>
            <a:noFill/>
          </a:ln>
        </p:spPr>
        <p:txBody>
          <a:bodyPr spcFirstLastPara="1" wrap="square" lIns="121900" tIns="121900" rIns="121900" bIns="121900" anchor="t" anchorCtr="0">
            <a:noAutofit/>
          </a:bodyPr>
          <a:lstStyle/>
          <a:p>
            <a:pPr marL="0" lvl="0" indent="0" algn="ctr" rtl="0">
              <a:lnSpc>
                <a:spcPct val="90000"/>
              </a:lnSpc>
              <a:spcBef>
                <a:spcPts val="0"/>
              </a:spcBef>
              <a:spcAft>
                <a:spcPts val="0"/>
              </a:spcAft>
              <a:buClr>
                <a:schemeClr val="dk1"/>
              </a:buClr>
              <a:buSzPts val="4000"/>
              <a:buNone/>
            </a:pPr>
            <a:endParaRPr sz="4000" b="1">
              <a:solidFill>
                <a:srgbClr val="38761D"/>
              </a:solidFill>
              <a:latin typeface="Ubuntu"/>
              <a:ea typeface="Ubuntu"/>
              <a:cs typeface="Ubuntu"/>
              <a:sym typeface="Ubuntu"/>
            </a:endParaRPr>
          </a:p>
          <a:p>
            <a:pPr marL="0" lvl="0" indent="0" algn="ctr" rtl="0">
              <a:lnSpc>
                <a:spcPct val="90000"/>
              </a:lnSpc>
              <a:spcBef>
                <a:spcPts val="0"/>
              </a:spcBef>
              <a:spcAft>
                <a:spcPts val="0"/>
              </a:spcAft>
              <a:buClr>
                <a:srgbClr val="38761D"/>
              </a:buClr>
              <a:buSzPts val="4000"/>
              <a:buNone/>
            </a:pPr>
            <a:r>
              <a:rPr lang="en-GB" sz="4000" b="1">
                <a:solidFill>
                  <a:srgbClr val="38761D"/>
                </a:solidFill>
                <a:latin typeface="Ubuntu"/>
                <a:ea typeface="Ubuntu"/>
                <a:cs typeface="Ubuntu"/>
                <a:sym typeface="Ubuntu"/>
              </a:rPr>
              <a:t>6 Steps </a:t>
            </a:r>
            <a:endParaRPr/>
          </a:p>
          <a:p>
            <a:pPr marL="0" lvl="0" indent="0" algn="l" rtl="0">
              <a:lnSpc>
                <a:spcPct val="90000"/>
              </a:lnSpc>
              <a:spcBef>
                <a:spcPts val="0"/>
              </a:spcBef>
              <a:spcAft>
                <a:spcPts val="0"/>
              </a:spcAft>
              <a:buClr>
                <a:srgbClr val="38761D"/>
              </a:buClr>
              <a:buSzPts val="4000"/>
              <a:buNone/>
            </a:pPr>
            <a:r>
              <a:rPr lang="en-GB" sz="4000" b="1">
                <a:solidFill>
                  <a:srgbClr val="38761D"/>
                </a:solidFill>
                <a:latin typeface="Ubuntu"/>
                <a:ea typeface="Ubuntu"/>
                <a:cs typeface="Ubuntu"/>
                <a:sym typeface="Ubuntu"/>
              </a:rPr>
              <a:t>  </a:t>
            </a:r>
            <a:r>
              <a:rPr lang="en-GB" sz="3600">
                <a:solidFill>
                  <a:srgbClr val="38761D"/>
                </a:solidFill>
                <a:latin typeface="Ubuntu"/>
                <a:ea typeface="Ubuntu"/>
                <a:cs typeface="Ubuntu"/>
                <a:sym typeface="Ubuntu"/>
              </a:rPr>
              <a:t>1.</a:t>
            </a:r>
            <a:r>
              <a:rPr lang="en-GB" sz="4000" b="1">
                <a:solidFill>
                  <a:srgbClr val="38761D"/>
                </a:solidFill>
                <a:latin typeface="Ubuntu"/>
                <a:ea typeface="Ubuntu"/>
                <a:cs typeface="Ubuntu"/>
                <a:sym typeface="Ubuntu"/>
              </a:rPr>
              <a:t> </a:t>
            </a:r>
            <a:r>
              <a:rPr lang="en-GB" sz="3600">
                <a:solidFill>
                  <a:srgbClr val="38761D"/>
                </a:solidFill>
                <a:latin typeface="Ubuntu"/>
                <a:ea typeface="Ubuntu"/>
                <a:cs typeface="Ubuntu"/>
                <a:sym typeface="Ubuntu"/>
              </a:rPr>
              <a:t>Separate the Person from the Problem.</a:t>
            </a:r>
            <a:endParaRPr/>
          </a:p>
          <a:p>
            <a:pPr marL="0" lvl="0" indent="0" algn="l" rtl="0">
              <a:lnSpc>
                <a:spcPct val="90000"/>
              </a:lnSpc>
              <a:spcBef>
                <a:spcPts val="0"/>
              </a:spcBef>
              <a:spcAft>
                <a:spcPts val="0"/>
              </a:spcAft>
              <a:buClr>
                <a:srgbClr val="38761D"/>
              </a:buClr>
              <a:buSzPts val="4000"/>
              <a:buNone/>
            </a:pPr>
            <a:r>
              <a:rPr lang="en-GB" sz="4000" b="1">
                <a:solidFill>
                  <a:srgbClr val="38761D"/>
                </a:solidFill>
                <a:latin typeface="Ubuntu"/>
                <a:ea typeface="Ubuntu"/>
                <a:cs typeface="Ubuntu"/>
                <a:sym typeface="Ubuntu"/>
              </a:rPr>
              <a:t>  </a:t>
            </a:r>
            <a:r>
              <a:rPr lang="en-GB" sz="3600">
                <a:solidFill>
                  <a:srgbClr val="38761D"/>
                </a:solidFill>
                <a:latin typeface="Ubuntu"/>
                <a:ea typeface="Ubuntu"/>
                <a:cs typeface="Ubuntu"/>
                <a:sym typeface="Ubuntu"/>
              </a:rPr>
              <a:t>2.</a:t>
            </a:r>
            <a:r>
              <a:rPr lang="en-GB" sz="4000">
                <a:solidFill>
                  <a:srgbClr val="38761D"/>
                </a:solidFill>
                <a:latin typeface="Ubuntu"/>
                <a:ea typeface="Ubuntu"/>
                <a:cs typeface="Ubuntu"/>
                <a:sym typeface="Ubuntu"/>
              </a:rPr>
              <a:t> </a:t>
            </a:r>
            <a:r>
              <a:rPr lang="en-GB" sz="3600">
                <a:solidFill>
                  <a:srgbClr val="38761D"/>
                </a:solidFill>
                <a:latin typeface="Ubuntu"/>
                <a:ea typeface="Ubuntu"/>
                <a:cs typeface="Ubuntu"/>
                <a:sym typeface="Ubuntu"/>
              </a:rPr>
              <a:t>State the facts.</a:t>
            </a:r>
            <a:endParaRPr/>
          </a:p>
          <a:p>
            <a:pPr marL="0" lvl="0" indent="0" algn="l" rtl="0">
              <a:lnSpc>
                <a:spcPct val="90000"/>
              </a:lnSpc>
              <a:spcBef>
                <a:spcPts val="0"/>
              </a:spcBef>
              <a:spcAft>
                <a:spcPts val="0"/>
              </a:spcAft>
              <a:buClr>
                <a:srgbClr val="38761D"/>
              </a:buClr>
              <a:buSzPts val="4000"/>
              <a:buNone/>
            </a:pPr>
            <a:r>
              <a:rPr lang="en-GB" sz="4000" b="1">
                <a:solidFill>
                  <a:srgbClr val="38761D"/>
                </a:solidFill>
                <a:latin typeface="Ubuntu"/>
                <a:ea typeface="Ubuntu"/>
                <a:cs typeface="Ubuntu"/>
                <a:sym typeface="Ubuntu"/>
              </a:rPr>
              <a:t>  </a:t>
            </a:r>
            <a:r>
              <a:rPr lang="en-GB" sz="3600">
                <a:solidFill>
                  <a:srgbClr val="38761D"/>
                </a:solidFill>
                <a:latin typeface="Ubuntu"/>
                <a:ea typeface="Ubuntu"/>
                <a:cs typeface="Ubuntu"/>
                <a:sym typeface="Ubuntu"/>
              </a:rPr>
              <a:t>3. Feelings – emotion, not assessment or    </a:t>
            </a:r>
            <a:br>
              <a:rPr lang="en-GB" sz="3600">
                <a:solidFill>
                  <a:srgbClr val="38761D"/>
                </a:solidFill>
                <a:latin typeface="Ubuntu"/>
                <a:ea typeface="Ubuntu"/>
                <a:cs typeface="Ubuntu"/>
                <a:sym typeface="Ubuntu"/>
              </a:rPr>
            </a:br>
            <a:r>
              <a:rPr lang="en-GB" sz="3600">
                <a:solidFill>
                  <a:srgbClr val="38761D"/>
                </a:solidFill>
                <a:latin typeface="Ubuntu"/>
                <a:ea typeface="Ubuntu"/>
                <a:cs typeface="Ubuntu"/>
                <a:sym typeface="Ubuntu"/>
              </a:rPr>
              <a:t>      interpretation</a:t>
            </a:r>
            <a:endParaRPr/>
          </a:p>
          <a:p>
            <a:pPr marL="0" lvl="0" indent="0" algn="l" rtl="0">
              <a:lnSpc>
                <a:spcPct val="90000"/>
              </a:lnSpc>
              <a:spcBef>
                <a:spcPts val="0"/>
              </a:spcBef>
              <a:spcAft>
                <a:spcPts val="0"/>
              </a:spcAft>
              <a:buClr>
                <a:srgbClr val="38761D"/>
              </a:buClr>
              <a:buSzPts val="4000"/>
              <a:buNone/>
            </a:pPr>
            <a:r>
              <a:rPr lang="en-GB" sz="4000" b="1">
                <a:solidFill>
                  <a:srgbClr val="38761D"/>
                </a:solidFill>
                <a:latin typeface="Ubuntu"/>
                <a:ea typeface="Ubuntu"/>
                <a:cs typeface="Ubuntu"/>
                <a:sym typeface="Ubuntu"/>
              </a:rPr>
              <a:t>  </a:t>
            </a:r>
            <a:r>
              <a:rPr lang="en-GB" sz="3600">
                <a:solidFill>
                  <a:srgbClr val="38761D"/>
                </a:solidFill>
                <a:latin typeface="Ubuntu"/>
                <a:ea typeface="Ubuntu"/>
                <a:cs typeface="Ubuntu"/>
                <a:sym typeface="Ubuntu"/>
              </a:rPr>
              <a:t>4.</a:t>
            </a:r>
            <a:r>
              <a:rPr lang="en-GB" sz="4000" b="1">
                <a:solidFill>
                  <a:srgbClr val="38761D"/>
                </a:solidFill>
                <a:latin typeface="Ubuntu"/>
                <a:ea typeface="Ubuntu"/>
                <a:cs typeface="Ubuntu"/>
                <a:sym typeface="Ubuntu"/>
              </a:rPr>
              <a:t> </a:t>
            </a:r>
            <a:r>
              <a:rPr lang="en-GB" sz="3600">
                <a:solidFill>
                  <a:srgbClr val="38761D"/>
                </a:solidFill>
                <a:latin typeface="Ubuntu"/>
                <a:ea typeface="Ubuntu"/>
                <a:cs typeface="Ubuntu"/>
                <a:sym typeface="Ubuntu"/>
              </a:rPr>
              <a:t>Why is this a problem/concern for you.</a:t>
            </a:r>
            <a:endParaRPr/>
          </a:p>
          <a:p>
            <a:pPr marL="0" lvl="0" indent="0" algn="l" rtl="0">
              <a:lnSpc>
                <a:spcPct val="90000"/>
              </a:lnSpc>
              <a:spcBef>
                <a:spcPts val="0"/>
              </a:spcBef>
              <a:spcAft>
                <a:spcPts val="0"/>
              </a:spcAft>
              <a:buClr>
                <a:srgbClr val="38761D"/>
              </a:buClr>
              <a:buSzPts val="3600"/>
              <a:buNone/>
            </a:pPr>
            <a:r>
              <a:rPr lang="en-GB" sz="3600">
                <a:solidFill>
                  <a:srgbClr val="38761D"/>
                </a:solidFill>
                <a:latin typeface="Ubuntu"/>
                <a:ea typeface="Ubuntu"/>
                <a:cs typeface="Ubuntu"/>
                <a:sym typeface="Ubuntu"/>
              </a:rPr>
              <a:t>  5. Actionable Request – operative word is action</a:t>
            </a:r>
            <a:endParaRPr/>
          </a:p>
          <a:p>
            <a:pPr marL="0" lvl="0" indent="0" algn="l" rtl="0">
              <a:lnSpc>
                <a:spcPct val="90000"/>
              </a:lnSpc>
              <a:spcBef>
                <a:spcPts val="0"/>
              </a:spcBef>
              <a:spcAft>
                <a:spcPts val="0"/>
              </a:spcAft>
              <a:buClr>
                <a:srgbClr val="38761D"/>
              </a:buClr>
              <a:buSzPts val="3600"/>
              <a:buNone/>
            </a:pPr>
            <a:r>
              <a:rPr lang="en-GB" sz="3600">
                <a:solidFill>
                  <a:srgbClr val="38761D"/>
                </a:solidFill>
                <a:latin typeface="Ubuntu"/>
                <a:ea typeface="Ubuntu"/>
                <a:cs typeface="Ubuntu"/>
                <a:sym typeface="Ubuntu"/>
              </a:rPr>
              <a:t>  6. Is there anything I can do to make it easier for      </a:t>
            </a:r>
            <a:br>
              <a:rPr lang="en-GB" sz="3600">
                <a:solidFill>
                  <a:srgbClr val="38761D"/>
                </a:solidFill>
                <a:latin typeface="Ubuntu"/>
                <a:ea typeface="Ubuntu"/>
                <a:cs typeface="Ubuntu"/>
                <a:sym typeface="Ubuntu"/>
              </a:rPr>
            </a:br>
            <a:r>
              <a:rPr lang="en-GB" sz="3600">
                <a:solidFill>
                  <a:srgbClr val="38761D"/>
                </a:solidFill>
                <a:latin typeface="Ubuntu"/>
                <a:ea typeface="Ubuntu"/>
                <a:cs typeface="Ubuntu"/>
                <a:sym typeface="Ubuntu"/>
              </a:rPr>
              <a:t>      you to fulfil on my request?</a:t>
            </a:r>
            <a:endParaRPr/>
          </a:p>
          <a:p>
            <a:pPr marL="0" lvl="0" indent="0" algn="l" rtl="0">
              <a:lnSpc>
                <a:spcPct val="90000"/>
              </a:lnSpc>
              <a:spcBef>
                <a:spcPts val="0"/>
              </a:spcBef>
              <a:spcAft>
                <a:spcPts val="0"/>
              </a:spcAft>
              <a:buClr>
                <a:srgbClr val="38761D"/>
              </a:buClr>
              <a:buSzPts val="3600"/>
              <a:buNone/>
            </a:pPr>
            <a:r>
              <a:rPr lang="en-GB" sz="3600">
                <a:solidFill>
                  <a:srgbClr val="38761D"/>
                </a:solidFill>
                <a:latin typeface="Ubuntu"/>
                <a:ea typeface="Ubuntu"/>
                <a:cs typeface="Ubuntu"/>
                <a:sym typeface="Ubuntu"/>
              </a:rPr>
              <a:t>    . NOTE:Keep “hard no’s” to a minimum &amp; try a counter  </a:t>
            </a:r>
            <a:br>
              <a:rPr lang="en-GB" sz="3600">
                <a:solidFill>
                  <a:srgbClr val="38761D"/>
                </a:solidFill>
                <a:latin typeface="Ubuntu"/>
                <a:ea typeface="Ubuntu"/>
                <a:cs typeface="Ubuntu"/>
                <a:sym typeface="Ubuntu"/>
              </a:rPr>
            </a:br>
            <a:r>
              <a:rPr lang="en-GB" sz="3600">
                <a:solidFill>
                  <a:srgbClr val="38761D"/>
                </a:solidFill>
                <a:latin typeface="Ubuntu"/>
                <a:ea typeface="Ubuntu"/>
                <a:cs typeface="Ubuntu"/>
                <a:sym typeface="Ubuntu"/>
              </a:rPr>
              <a:t>      offer.                                                         </a:t>
            </a:r>
            <a:endParaRPr/>
          </a:p>
          <a:p>
            <a:pPr marL="0" lvl="0" indent="0" algn="ctr" rtl="0">
              <a:lnSpc>
                <a:spcPct val="90000"/>
              </a:lnSpc>
              <a:spcBef>
                <a:spcPts val="0"/>
              </a:spcBef>
              <a:spcAft>
                <a:spcPts val="0"/>
              </a:spcAft>
              <a:buClr>
                <a:srgbClr val="38761D"/>
              </a:buClr>
              <a:buSzPts val="4000"/>
              <a:buNone/>
            </a:pPr>
            <a:r>
              <a:rPr lang="en-GB" sz="4000" b="1">
                <a:solidFill>
                  <a:srgbClr val="38761D"/>
                </a:solidFill>
                <a:latin typeface="Ubuntu"/>
                <a:ea typeface="Ubuntu"/>
                <a:cs typeface="Ubuntu"/>
                <a:sym typeface="Ubuntu"/>
              </a:rPr>
              <a:t>                </a:t>
            </a:r>
            <a:r>
              <a:rPr lang="en-GB" sz="3600">
                <a:solidFill>
                  <a:srgbClr val="38761D"/>
                </a:solidFill>
                <a:latin typeface="Ubuntu"/>
                <a:ea typeface="Ubuntu"/>
                <a:cs typeface="Ubuntu"/>
                <a:sym typeface="Ubuntu"/>
              </a:rPr>
              <a:t>                                                                         </a:t>
            </a:r>
            <a:endParaRPr sz="4000" b="1">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None/>
            </a:pPr>
            <a:endParaRPr sz="4000" b="1">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None/>
            </a:pPr>
            <a:endParaRPr sz="4000" b="1">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4000"/>
              <a:buNone/>
            </a:pPr>
            <a:endParaRPr sz="4000" b="1">
              <a:solidFill>
                <a:srgbClr val="38761D"/>
              </a:solidFill>
              <a:latin typeface="Ubuntu"/>
              <a:ea typeface="Ubuntu"/>
              <a:cs typeface="Ubuntu"/>
              <a:sym typeface="Ubuntu"/>
            </a:endParaRPr>
          </a:p>
          <a:p>
            <a:pPr marL="0" lvl="0" indent="0" algn="l" rtl="0">
              <a:lnSpc>
                <a:spcPct val="90000"/>
              </a:lnSpc>
              <a:spcBef>
                <a:spcPts val="0"/>
              </a:spcBef>
              <a:spcAft>
                <a:spcPts val="0"/>
              </a:spcAft>
              <a:buClr>
                <a:srgbClr val="38761D"/>
              </a:buClr>
              <a:buSzPts val="4000"/>
              <a:buNone/>
            </a:pPr>
            <a:r>
              <a:rPr lang="en-GB" sz="4000" b="1">
                <a:solidFill>
                  <a:srgbClr val="38761D"/>
                </a:solidFill>
                <a:latin typeface="Ubuntu"/>
                <a:ea typeface="Ubuntu"/>
                <a:cs typeface="Ubuntu"/>
                <a:sym typeface="Ubuntu"/>
              </a:rPr>
              <a:t>   </a:t>
            </a:r>
            <a:endParaRPr sz="3200" b="1">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3200"/>
              <a:buNone/>
            </a:pPr>
            <a:endParaRPr sz="3200" b="1">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3200"/>
              <a:buNone/>
            </a:pPr>
            <a:endParaRPr sz="3200" b="1">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4000"/>
              <a:buNone/>
            </a:pPr>
            <a:endParaRPr sz="4000" b="1">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2400"/>
              <a:buNone/>
            </a:pPr>
            <a:endParaRPr b="1">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2400"/>
              <a:buNone/>
            </a:pPr>
            <a:endParaRPr b="1">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2400"/>
              <a:buNone/>
            </a:pPr>
            <a:endParaRPr b="1">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2400"/>
              <a:buNone/>
            </a:pPr>
            <a:endParaRPr b="1">
              <a:solidFill>
                <a:srgbClr val="38761D"/>
              </a:solidFill>
              <a:latin typeface="Ubuntu"/>
              <a:ea typeface="Ubuntu"/>
              <a:cs typeface="Ubuntu"/>
              <a:sym typeface="Ubuntu"/>
            </a:endParaRPr>
          </a:p>
        </p:txBody>
      </p:sp>
      <p:pic>
        <p:nvPicPr>
          <p:cNvPr id="552" name="Google Shape;552;p42" descr="C:\Users\Owner\Documents\Marketing\Logos\Client-logo(2).gif"/>
          <p:cNvPicPr preferRelativeResize="0"/>
          <p:nvPr/>
        </p:nvPicPr>
        <p:blipFill rotWithShape="1">
          <a:blip r:embed="rId3">
            <a:alphaModFix/>
          </a:blip>
          <a:srcRect/>
          <a:stretch/>
        </p:blipFill>
        <p:spPr>
          <a:xfrm>
            <a:off x="168461" y="5681031"/>
            <a:ext cx="670955" cy="1176969"/>
          </a:xfrm>
          <a:prstGeom prst="rect">
            <a:avLst/>
          </a:prstGeom>
          <a:noFill/>
          <a:ln>
            <a:noFill/>
          </a:ln>
        </p:spPr>
      </p:pic>
      <p:sp>
        <p:nvSpPr>
          <p:cNvPr id="553" name="Google Shape;553;p42"/>
          <p:cNvSpPr txBox="1"/>
          <p:nvPr/>
        </p:nvSpPr>
        <p:spPr>
          <a:xfrm>
            <a:off x="1932651" y="480050"/>
            <a:ext cx="8581408"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600" b="1">
                <a:solidFill>
                  <a:srgbClr val="548135"/>
                </a:solidFill>
                <a:latin typeface="Calibri"/>
                <a:ea typeface="Calibri"/>
                <a:cs typeface="Calibri"/>
                <a:sym typeface="Calibri"/>
              </a:rPr>
              <a:t>Transform Criticism To Clean Clear Requests</a:t>
            </a:r>
            <a:endParaRPr/>
          </a:p>
        </p:txBody>
      </p:sp>
      <p:sp>
        <p:nvSpPr>
          <p:cNvPr id="554" name="Google Shape;554;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38</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44"/>
          <p:cNvSpPr txBox="1">
            <a:spLocks noGrp="1"/>
          </p:cNvSpPr>
          <p:nvPr>
            <p:ph type="ctrTitle"/>
          </p:nvPr>
        </p:nvSpPr>
        <p:spPr>
          <a:xfrm>
            <a:off x="415600" y="149900"/>
            <a:ext cx="11360800" cy="6708000"/>
          </a:xfrm>
          <a:prstGeom prst="rect">
            <a:avLst/>
          </a:prstGeom>
          <a:noFill/>
          <a:ln>
            <a:noFill/>
          </a:ln>
        </p:spPr>
        <p:txBody>
          <a:bodyPr spcFirstLastPara="1" wrap="square" lIns="121900" tIns="121900" rIns="121900" bIns="121900" anchor="b" anchorCtr="0">
            <a:noAutofit/>
          </a:bodyPr>
          <a:lstStyle/>
          <a:p>
            <a:pPr marL="0" lvl="0" indent="0" algn="ctr" rtl="0">
              <a:lnSpc>
                <a:spcPct val="90000"/>
              </a:lnSpc>
              <a:spcBef>
                <a:spcPts val="0"/>
              </a:spcBef>
              <a:spcAft>
                <a:spcPts val="0"/>
              </a:spcAft>
              <a:buClr>
                <a:schemeClr val="dk1"/>
              </a:buClr>
              <a:buSzPts val="4000"/>
              <a:buFont typeface="Calibri"/>
              <a:buNone/>
            </a:pPr>
            <a:endParaRPr sz="4000" b="1">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Font typeface="Calibri"/>
              <a:buNone/>
            </a:pPr>
            <a:endParaRPr sz="4000" b="1">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Font typeface="Calibri"/>
              <a:buNone/>
            </a:pPr>
            <a:endParaRPr sz="4000" b="1">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Font typeface="Calibri"/>
              <a:buNone/>
            </a:pPr>
            <a:endParaRPr sz="4000">
              <a:latin typeface="Ubuntu"/>
              <a:ea typeface="Ubuntu"/>
              <a:cs typeface="Ubuntu"/>
              <a:sym typeface="Ubuntu"/>
            </a:endParaRPr>
          </a:p>
        </p:txBody>
      </p:sp>
      <p:sp>
        <p:nvSpPr>
          <p:cNvPr id="571" name="Google Shape;571;p44"/>
          <p:cNvSpPr txBox="1">
            <a:spLocks noGrp="1"/>
          </p:cNvSpPr>
          <p:nvPr>
            <p:ph type="subTitle" idx="1"/>
          </p:nvPr>
        </p:nvSpPr>
        <p:spPr>
          <a:xfrm>
            <a:off x="608108" y="480050"/>
            <a:ext cx="10788400" cy="6391600"/>
          </a:xfrm>
          <a:prstGeom prst="rect">
            <a:avLst/>
          </a:prstGeom>
          <a:noFill/>
          <a:ln>
            <a:noFill/>
          </a:ln>
        </p:spPr>
        <p:txBody>
          <a:bodyPr spcFirstLastPara="1" wrap="square" lIns="121900" tIns="121900" rIns="121900" bIns="121900" anchor="t" anchorCtr="0">
            <a:noAutofit/>
          </a:bodyPr>
          <a:lstStyle/>
          <a:p>
            <a:pPr marL="0" lvl="0" indent="0" algn="ctr" rtl="0">
              <a:lnSpc>
                <a:spcPct val="90000"/>
              </a:lnSpc>
              <a:spcBef>
                <a:spcPts val="0"/>
              </a:spcBef>
              <a:spcAft>
                <a:spcPts val="0"/>
              </a:spcAft>
              <a:buClr>
                <a:schemeClr val="dk1"/>
              </a:buClr>
              <a:buSzPts val="4000"/>
              <a:buNone/>
            </a:pPr>
            <a:endParaRPr sz="4000" b="1">
              <a:solidFill>
                <a:srgbClr val="38761D"/>
              </a:solidFill>
              <a:latin typeface="Ubuntu"/>
              <a:ea typeface="Ubuntu"/>
              <a:cs typeface="Ubuntu"/>
              <a:sym typeface="Ubuntu"/>
            </a:endParaRPr>
          </a:p>
          <a:p>
            <a:pPr marL="0" lvl="0" indent="0" algn="ctr" rtl="0">
              <a:lnSpc>
                <a:spcPct val="90000"/>
              </a:lnSpc>
              <a:spcBef>
                <a:spcPts val="0"/>
              </a:spcBef>
              <a:spcAft>
                <a:spcPts val="0"/>
              </a:spcAft>
              <a:buClr>
                <a:srgbClr val="38761D"/>
              </a:buClr>
              <a:buSzPts val="4000"/>
              <a:buNone/>
            </a:pPr>
            <a:r>
              <a:rPr lang="en-GB" sz="4000" b="1">
                <a:solidFill>
                  <a:srgbClr val="38761D"/>
                </a:solidFill>
                <a:latin typeface="Ubuntu"/>
                <a:ea typeface="Ubuntu"/>
                <a:cs typeface="Ubuntu"/>
                <a:sym typeface="Ubuntu"/>
              </a:rPr>
              <a:t>       </a:t>
            </a:r>
            <a:endParaRPr/>
          </a:p>
          <a:p>
            <a:pPr marL="0" lvl="0" indent="0" algn="ctr" rtl="0">
              <a:lnSpc>
                <a:spcPct val="90000"/>
              </a:lnSpc>
              <a:spcBef>
                <a:spcPts val="0"/>
              </a:spcBef>
              <a:spcAft>
                <a:spcPts val="0"/>
              </a:spcAft>
              <a:buClr>
                <a:schemeClr val="dk1"/>
              </a:buClr>
              <a:buSzPts val="4000"/>
              <a:buNone/>
            </a:pPr>
            <a:endParaRPr sz="4000" b="1">
              <a:solidFill>
                <a:srgbClr val="38761D"/>
              </a:solidFill>
              <a:latin typeface="Ubuntu"/>
              <a:ea typeface="Ubuntu"/>
              <a:cs typeface="Ubuntu"/>
              <a:sym typeface="Ubuntu"/>
            </a:endParaRPr>
          </a:p>
          <a:p>
            <a:pPr marL="0" lvl="0" indent="0" algn="l" rtl="0">
              <a:lnSpc>
                <a:spcPct val="90000"/>
              </a:lnSpc>
              <a:spcBef>
                <a:spcPts val="0"/>
              </a:spcBef>
              <a:spcAft>
                <a:spcPts val="0"/>
              </a:spcAft>
              <a:buClr>
                <a:srgbClr val="38761D"/>
              </a:buClr>
              <a:buSzPts val="4000"/>
              <a:buNone/>
            </a:pPr>
            <a:r>
              <a:rPr lang="en-GB" sz="4000" b="1">
                <a:solidFill>
                  <a:srgbClr val="38761D"/>
                </a:solidFill>
                <a:latin typeface="Ubuntu"/>
                <a:ea typeface="Ubuntu"/>
                <a:cs typeface="Ubuntu"/>
                <a:sym typeface="Ubuntu"/>
              </a:rPr>
              <a:t>  </a:t>
            </a:r>
            <a:endParaRPr/>
          </a:p>
          <a:p>
            <a:pPr marL="0" lvl="0" indent="0" algn="l" rtl="0">
              <a:lnSpc>
                <a:spcPct val="90000"/>
              </a:lnSpc>
              <a:spcBef>
                <a:spcPts val="0"/>
              </a:spcBef>
              <a:spcAft>
                <a:spcPts val="0"/>
              </a:spcAft>
              <a:buClr>
                <a:schemeClr val="dk1"/>
              </a:buClr>
              <a:buSzPts val="4000"/>
              <a:buNone/>
            </a:pPr>
            <a:endParaRPr sz="4000" b="1">
              <a:solidFill>
                <a:srgbClr val="38761D"/>
              </a:solidFill>
              <a:latin typeface="Ubuntu"/>
              <a:ea typeface="Ubuntu"/>
              <a:cs typeface="Ubuntu"/>
              <a:sym typeface="Ubuntu"/>
            </a:endParaRPr>
          </a:p>
          <a:p>
            <a:pPr marL="0" lvl="0" indent="0" algn="l" rtl="0">
              <a:lnSpc>
                <a:spcPct val="90000"/>
              </a:lnSpc>
              <a:spcBef>
                <a:spcPts val="0"/>
              </a:spcBef>
              <a:spcAft>
                <a:spcPts val="0"/>
              </a:spcAft>
              <a:buClr>
                <a:srgbClr val="38761D"/>
              </a:buClr>
              <a:buSzPts val="4000"/>
              <a:buNone/>
            </a:pPr>
            <a:r>
              <a:rPr lang="en-GB" sz="4000" b="1">
                <a:solidFill>
                  <a:srgbClr val="38761D"/>
                </a:solidFill>
                <a:latin typeface="Ubuntu"/>
                <a:ea typeface="Ubuntu"/>
                <a:cs typeface="Ubuntu"/>
                <a:sym typeface="Ubuntu"/>
              </a:rPr>
              <a:t>  </a:t>
            </a:r>
            <a:endParaRPr/>
          </a:p>
          <a:p>
            <a:pPr marL="0" lvl="0" indent="0" algn="ctr" rtl="0">
              <a:lnSpc>
                <a:spcPct val="90000"/>
              </a:lnSpc>
              <a:spcBef>
                <a:spcPts val="0"/>
              </a:spcBef>
              <a:spcAft>
                <a:spcPts val="0"/>
              </a:spcAft>
              <a:buClr>
                <a:schemeClr val="dk1"/>
              </a:buClr>
              <a:buSzPts val="4000"/>
              <a:buNone/>
            </a:pPr>
            <a:endParaRPr sz="4000" b="1">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None/>
            </a:pPr>
            <a:endParaRPr sz="4000" b="1">
              <a:solidFill>
                <a:srgbClr val="38761D"/>
              </a:solidFill>
              <a:latin typeface="Ubuntu"/>
              <a:ea typeface="Ubuntu"/>
              <a:cs typeface="Ubuntu"/>
              <a:sym typeface="Ubuntu"/>
            </a:endParaRPr>
          </a:p>
          <a:p>
            <a:pPr marL="0" lvl="0" indent="0" algn="ctr" rtl="0">
              <a:lnSpc>
                <a:spcPct val="90000"/>
              </a:lnSpc>
              <a:spcBef>
                <a:spcPts val="0"/>
              </a:spcBef>
              <a:spcAft>
                <a:spcPts val="0"/>
              </a:spcAft>
              <a:buClr>
                <a:srgbClr val="38761D"/>
              </a:buClr>
              <a:buSzPts val="4000"/>
              <a:buNone/>
            </a:pPr>
            <a:r>
              <a:rPr lang="en-GB" sz="4000">
                <a:solidFill>
                  <a:srgbClr val="38761D"/>
                </a:solidFill>
                <a:latin typeface="Ubuntu"/>
                <a:ea typeface="Ubuntu"/>
                <a:cs typeface="Ubuntu"/>
                <a:sym typeface="Ubuntu"/>
              </a:rPr>
              <a:t>What you bring to the table matters!</a:t>
            </a:r>
            <a:endParaRPr/>
          </a:p>
          <a:p>
            <a:pPr marL="0" lvl="0" indent="0" algn="ctr" rtl="0">
              <a:lnSpc>
                <a:spcPct val="90000"/>
              </a:lnSpc>
              <a:spcBef>
                <a:spcPts val="0"/>
              </a:spcBef>
              <a:spcAft>
                <a:spcPts val="0"/>
              </a:spcAft>
              <a:buClr>
                <a:schemeClr val="dk1"/>
              </a:buClr>
              <a:buSzPts val="4000"/>
              <a:buNone/>
            </a:pPr>
            <a:endParaRPr sz="4000" b="1">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4000"/>
              <a:buNone/>
            </a:pPr>
            <a:endParaRPr sz="4000" b="1">
              <a:solidFill>
                <a:srgbClr val="38761D"/>
              </a:solidFill>
              <a:latin typeface="Ubuntu"/>
              <a:ea typeface="Ubuntu"/>
              <a:cs typeface="Ubuntu"/>
              <a:sym typeface="Ubuntu"/>
            </a:endParaRPr>
          </a:p>
          <a:p>
            <a:pPr marL="0" lvl="0" indent="0" algn="l" rtl="0">
              <a:lnSpc>
                <a:spcPct val="90000"/>
              </a:lnSpc>
              <a:spcBef>
                <a:spcPts val="0"/>
              </a:spcBef>
              <a:spcAft>
                <a:spcPts val="0"/>
              </a:spcAft>
              <a:buClr>
                <a:srgbClr val="38761D"/>
              </a:buClr>
              <a:buSzPts val="4000"/>
              <a:buNone/>
            </a:pPr>
            <a:r>
              <a:rPr lang="en-GB" sz="4000" b="1">
                <a:solidFill>
                  <a:srgbClr val="38761D"/>
                </a:solidFill>
                <a:latin typeface="Ubuntu"/>
                <a:ea typeface="Ubuntu"/>
                <a:cs typeface="Ubuntu"/>
                <a:sym typeface="Ubuntu"/>
              </a:rPr>
              <a:t>   </a:t>
            </a:r>
            <a:endParaRPr sz="3200" b="1">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3200"/>
              <a:buNone/>
            </a:pPr>
            <a:endParaRPr sz="3200" b="1">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3200"/>
              <a:buNone/>
            </a:pPr>
            <a:endParaRPr sz="3200" b="1">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4000"/>
              <a:buNone/>
            </a:pPr>
            <a:endParaRPr sz="4000" b="1">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2400"/>
              <a:buNone/>
            </a:pPr>
            <a:endParaRPr b="1">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2400"/>
              <a:buNone/>
            </a:pPr>
            <a:endParaRPr b="1">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2400"/>
              <a:buNone/>
            </a:pPr>
            <a:endParaRPr b="1">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2400"/>
              <a:buNone/>
            </a:pPr>
            <a:endParaRPr b="1">
              <a:solidFill>
                <a:srgbClr val="38761D"/>
              </a:solidFill>
              <a:latin typeface="Ubuntu"/>
              <a:ea typeface="Ubuntu"/>
              <a:cs typeface="Ubuntu"/>
              <a:sym typeface="Ubuntu"/>
            </a:endParaRPr>
          </a:p>
        </p:txBody>
      </p:sp>
      <p:pic>
        <p:nvPicPr>
          <p:cNvPr id="572" name="Google Shape;572;p44" descr="C:\Users\Owner\Documents\Marketing\Logos\Client-logo(2).gif"/>
          <p:cNvPicPr preferRelativeResize="0"/>
          <p:nvPr/>
        </p:nvPicPr>
        <p:blipFill rotWithShape="1">
          <a:blip r:embed="rId3">
            <a:alphaModFix/>
          </a:blip>
          <a:srcRect/>
          <a:stretch/>
        </p:blipFill>
        <p:spPr>
          <a:xfrm>
            <a:off x="281080" y="5681032"/>
            <a:ext cx="670955" cy="1176969"/>
          </a:xfrm>
          <a:prstGeom prst="rect">
            <a:avLst/>
          </a:prstGeom>
          <a:noFill/>
          <a:ln>
            <a:noFill/>
          </a:ln>
        </p:spPr>
      </p:pic>
      <p:sp>
        <p:nvSpPr>
          <p:cNvPr id="573" name="Google Shape;573;p44"/>
          <p:cNvSpPr txBox="1"/>
          <p:nvPr/>
        </p:nvSpPr>
        <p:spPr>
          <a:xfrm>
            <a:off x="1593012" y="2195368"/>
            <a:ext cx="4502988"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6000" b="1">
                <a:solidFill>
                  <a:srgbClr val="548135"/>
                </a:solidFill>
                <a:latin typeface="Calibri"/>
                <a:ea typeface="Calibri"/>
                <a:cs typeface="Calibri"/>
                <a:sym typeface="Calibri"/>
              </a:rPr>
              <a:t>Smiling Baby</a:t>
            </a:r>
            <a:endParaRPr/>
          </a:p>
        </p:txBody>
      </p:sp>
      <p:sp>
        <p:nvSpPr>
          <p:cNvPr id="574" name="Google Shape;574;p44"/>
          <p:cNvSpPr txBox="1"/>
          <p:nvPr/>
        </p:nvSpPr>
        <p:spPr>
          <a:xfrm>
            <a:off x="839416" y="6269515"/>
            <a:ext cx="413585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i="1">
                <a:solidFill>
                  <a:srgbClr val="6F922F"/>
                </a:solidFill>
                <a:latin typeface="Calibri"/>
                <a:ea typeface="Calibri"/>
                <a:cs typeface="Calibri"/>
                <a:sym typeface="Calibri"/>
              </a:rPr>
              <a:t>www.B</a:t>
            </a:r>
            <a:r>
              <a:rPr lang="en-GB" sz="2000" b="1" i="1">
                <a:solidFill>
                  <a:srgbClr val="6F922F"/>
                </a:solidFill>
                <a:latin typeface="Calibri"/>
                <a:ea typeface="Calibri"/>
                <a:cs typeface="Calibri"/>
                <a:sym typeface="Calibri"/>
              </a:rPr>
              <a:t>etweenMenAndWomen.com</a:t>
            </a:r>
            <a:endParaRPr/>
          </a:p>
        </p:txBody>
      </p:sp>
      <p:pic>
        <p:nvPicPr>
          <p:cNvPr id="575" name="Google Shape;575;p44" descr="A close up of a baby&#10;&#10;Description automatically generated"/>
          <p:cNvPicPr preferRelativeResize="0"/>
          <p:nvPr/>
        </p:nvPicPr>
        <p:blipFill rotWithShape="1">
          <a:blip r:embed="rId4">
            <a:alphaModFix/>
          </a:blip>
          <a:srcRect/>
          <a:stretch/>
        </p:blipFill>
        <p:spPr>
          <a:xfrm>
            <a:off x="6700958" y="1850064"/>
            <a:ext cx="4090592" cy="2721935"/>
          </a:xfrm>
          <a:prstGeom prst="rect">
            <a:avLst/>
          </a:prstGeom>
          <a:noFill/>
          <a:ln>
            <a:noFill/>
          </a:ln>
        </p:spPr>
      </p:pic>
      <p:sp>
        <p:nvSpPr>
          <p:cNvPr id="576" name="Google Shape;576;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39</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5"/>
          <p:cNvSpPr txBox="1">
            <a:spLocks noGrp="1"/>
          </p:cNvSpPr>
          <p:nvPr>
            <p:ph type="ctrTitle"/>
          </p:nvPr>
        </p:nvSpPr>
        <p:spPr>
          <a:xfrm>
            <a:off x="1046640" y="1412777"/>
            <a:ext cx="4185265" cy="2187676"/>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br>
              <a:rPr lang="en-GB"/>
            </a:br>
            <a:endParaRPr/>
          </a:p>
        </p:txBody>
      </p:sp>
      <p:pic>
        <p:nvPicPr>
          <p:cNvPr id="131" name="Google Shape;131;p5" descr="C:\Users\Owner\Documents\Marketing\Logos\Client-logo(2).gif"/>
          <p:cNvPicPr preferRelativeResize="0"/>
          <p:nvPr/>
        </p:nvPicPr>
        <p:blipFill rotWithShape="1">
          <a:blip r:embed="rId3">
            <a:alphaModFix/>
          </a:blip>
          <a:srcRect/>
          <a:stretch/>
        </p:blipFill>
        <p:spPr>
          <a:xfrm>
            <a:off x="281080" y="5681032"/>
            <a:ext cx="670955" cy="1176969"/>
          </a:xfrm>
          <a:prstGeom prst="rect">
            <a:avLst/>
          </a:prstGeom>
          <a:noFill/>
          <a:ln>
            <a:noFill/>
          </a:ln>
        </p:spPr>
      </p:pic>
      <p:sp>
        <p:nvSpPr>
          <p:cNvPr id="132" name="Google Shape;132;p5"/>
          <p:cNvSpPr txBox="1"/>
          <p:nvPr/>
        </p:nvSpPr>
        <p:spPr>
          <a:xfrm>
            <a:off x="839416" y="6269515"/>
            <a:ext cx="413585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i="1">
                <a:solidFill>
                  <a:srgbClr val="6F922F"/>
                </a:solidFill>
                <a:latin typeface="Calibri"/>
                <a:ea typeface="Calibri"/>
                <a:cs typeface="Calibri"/>
                <a:sym typeface="Calibri"/>
              </a:rPr>
              <a:t>www.B</a:t>
            </a:r>
            <a:r>
              <a:rPr lang="en-GB" sz="2000" b="1" i="1">
                <a:solidFill>
                  <a:srgbClr val="6F922F"/>
                </a:solidFill>
                <a:latin typeface="Calibri"/>
                <a:ea typeface="Calibri"/>
                <a:cs typeface="Calibri"/>
                <a:sym typeface="Calibri"/>
              </a:rPr>
              <a:t>etweenMenAndWomen.com</a:t>
            </a:r>
            <a:endParaRPr/>
          </a:p>
        </p:txBody>
      </p:sp>
      <p:sp>
        <p:nvSpPr>
          <p:cNvPr id="133" name="Google Shape;133;p5"/>
          <p:cNvSpPr txBox="1"/>
          <p:nvPr/>
        </p:nvSpPr>
        <p:spPr>
          <a:xfrm>
            <a:off x="372520" y="1912623"/>
            <a:ext cx="5328591" cy="270843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4400" b="1">
              <a:solidFill>
                <a:srgbClr val="336600"/>
              </a:solidFill>
              <a:latin typeface="Calibri"/>
              <a:ea typeface="Calibri"/>
              <a:cs typeface="Calibri"/>
              <a:sym typeface="Calibri"/>
            </a:endParaRPr>
          </a:p>
          <a:p>
            <a:pPr marL="285750" marR="0" lvl="0" indent="-285750" algn="l" rtl="0">
              <a:spcBef>
                <a:spcPts val="0"/>
              </a:spcBef>
              <a:spcAft>
                <a:spcPts val="0"/>
              </a:spcAft>
              <a:buClr>
                <a:srgbClr val="336600"/>
              </a:buClr>
              <a:buSzPts val="3600"/>
              <a:buFont typeface="Arial"/>
              <a:buChar char="•"/>
            </a:pPr>
            <a:r>
              <a:rPr lang="en-GB" sz="3600">
                <a:solidFill>
                  <a:srgbClr val="336600"/>
                </a:solidFill>
                <a:latin typeface="Calibri"/>
                <a:ea typeface="Calibri"/>
                <a:cs typeface="Calibri"/>
                <a:sym typeface="Calibri"/>
              </a:rPr>
              <a:t>What should come out?</a:t>
            </a:r>
            <a:endParaRPr/>
          </a:p>
          <a:p>
            <a:pPr marL="285750" marR="0" lvl="0" indent="-285750" algn="l" rtl="0">
              <a:spcBef>
                <a:spcPts val="0"/>
              </a:spcBef>
              <a:spcAft>
                <a:spcPts val="0"/>
              </a:spcAft>
              <a:buClr>
                <a:srgbClr val="336600"/>
              </a:buClr>
              <a:buSzPts val="3600"/>
              <a:buFont typeface="Arial"/>
              <a:buChar char="•"/>
            </a:pPr>
            <a:r>
              <a:rPr lang="en-GB" sz="3600">
                <a:solidFill>
                  <a:srgbClr val="336600"/>
                </a:solidFill>
                <a:latin typeface="Calibri"/>
                <a:ea typeface="Calibri"/>
                <a:cs typeface="Calibri"/>
                <a:sym typeface="Calibri"/>
              </a:rPr>
              <a:t>What should go in?</a:t>
            </a:r>
            <a:endParaRPr/>
          </a:p>
          <a:p>
            <a:pPr marL="285750" marR="0" lvl="0" indent="-171450" algn="l" rtl="0">
              <a:spcBef>
                <a:spcPts val="0"/>
              </a:spcBef>
              <a:spcAft>
                <a:spcPts val="0"/>
              </a:spcAft>
              <a:buClr>
                <a:schemeClr val="dk1"/>
              </a:buClr>
              <a:buSzPts val="1800"/>
              <a:buFont typeface="Arial"/>
              <a:buNone/>
            </a:pPr>
            <a:endParaRPr sz="1800">
              <a:solidFill>
                <a:srgbClr val="336600"/>
              </a:solidFill>
              <a:latin typeface="Calibri"/>
              <a:ea typeface="Calibri"/>
              <a:cs typeface="Calibri"/>
              <a:sym typeface="Calibri"/>
            </a:endParaRPr>
          </a:p>
          <a:p>
            <a:pPr marL="285750" marR="0" lvl="0" indent="-57150" algn="l" rtl="0">
              <a:spcBef>
                <a:spcPts val="0"/>
              </a:spcBef>
              <a:spcAft>
                <a:spcPts val="0"/>
              </a:spcAft>
              <a:buClr>
                <a:schemeClr val="dk1"/>
              </a:buClr>
              <a:buSzPts val="3600"/>
              <a:buFont typeface="Arial"/>
              <a:buNone/>
            </a:pPr>
            <a:endParaRPr sz="3600">
              <a:solidFill>
                <a:srgbClr val="336600"/>
              </a:solidFill>
              <a:latin typeface="Calibri"/>
              <a:ea typeface="Calibri"/>
              <a:cs typeface="Calibri"/>
              <a:sym typeface="Calibri"/>
            </a:endParaRPr>
          </a:p>
        </p:txBody>
      </p:sp>
      <p:pic>
        <p:nvPicPr>
          <p:cNvPr id="134" name="Google Shape;134;p5"/>
          <p:cNvPicPr preferRelativeResize="0"/>
          <p:nvPr/>
        </p:nvPicPr>
        <p:blipFill rotWithShape="1">
          <a:blip r:embed="rId4">
            <a:alphaModFix/>
          </a:blip>
          <a:srcRect/>
          <a:stretch/>
        </p:blipFill>
        <p:spPr>
          <a:xfrm>
            <a:off x="5807969" y="1268760"/>
            <a:ext cx="5010303" cy="4228696"/>
          </a:xfrm>
          <a:prstGeom prst="rect">
            <a:avLst/>
          </a:prstGeom>
          <a:noFill/>
          <a:ln>
            <a:noFill/>
          </a:ln>
        </p:spPr>
      </p:pic>
      <p:sp>
        <p:nvSpPr>
          <p:cNvPr id="135" name="Google Shape;135;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4</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p45"/>
          <p:cNvSpPr txBox="1">
            <a:spLocks noGrp="1"/>
          </p:cNvSpPr>
          <p:nvPr>
            <p:ph type="ctrTitle"/>
          </p:nvPr>
        </p:nvSpPr>
        <p:spPr>
          <a:xfrm>
            <a:off x="415600" y="149900"/>
            <a:ext cx="11360800" cy="6708000"/>
          </a:xfrm>
          <a:prstGeom prst="rect">
            <a:avLst/>
          </a:prstGeom>
          <a:noFill/>
          <a:ln>
            <a:noFill/>
          </a:ln>
        </p:spPr>
        <p:txBody>
          <a:bodyPr spcFirstLastPara="1" wrap="square" lIns="121900" tIns="121900" rIns="121900" bIns="121900" anchor="b" anchorCtr="0">
            <a:noAutofit/>
          </a:bodyPr>
          <a:lstStyle/>
          <a:p>
            <a:pPr marL="0" lvl="0" indent="0" algn="ctr" rtl="0">
              <a:lnSpc>
                <a:spcPct val="90000"/>
              </a:lnSpc>
              <a:spcBef>
                <a:spcPts val="0"/>
              </a:spcBef>
              <a:spcAft>
                <a:spcPts val="0"/>
              </a:spcAft>
              <a:buClr>
                <a:schemeClr val="dk1"/>
              </a:buClr>
              <a:buSzPts val="4000"/>
              <a:buFont typeface="Calibri"/>
              <a:buNone/>
            </a:pPr>
            <a:endParaRPr sz="4000" b="1">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Font typeface="Calibri"/>
              <a:buNone/>
            </a:pPr>
            <a:endParaRPr sz="4000" b="1">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Font typeface="Calibri"/>
              <a:buNone/>
            </a:pPr>
            <a:endParaRPr sz="4000" b="1">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Font typeface="Calibri"/>
              <a:buNone/>
            </a:pPr>
            <a:endParaRPr sz="4000">
              <a:latin typeface="Ubuntu"/>
              <a:ea typeface="Ubuntu"/>
              <a:cs typeface="Ubuntu"/>
              <a:sym typeface="Ubuntu"/>
            </a:endParaRPr>
          </a:p>
        </p:txBody>
      </p:sp>
      <p:sp>
        <p:nvSpPr>
          <p:cNvPr id="582" name="Google Shape;582;p45"/>
          <p:cNvSpPr txBox="1">
            <a:spLocks noGrp="1"/>
          </p:cNvSpPr>
          <p:nvPr>
            <p:ph type="subTitle" idx="1"/>
          </p:nvPr>
        </p:nvSpPr>
        <p:spPr>
          <a:xfrm>
            <a:off x="608108" y="480050"/>
            <a:ext cx="10788400" cy="6391600"/>
          </a:xfrm>
          <a:prstGeom prst="rect">
            <a:avLst/>
          </a:prstGeom>
          <a:noFill/>
          <a:ln>
            <a:noFill/>
          </a:ln>
        </p:spPr>
        <p:txBody>
          <a:bodyPr spcFirstLastPara="1" wrap="square" lIns="121900" tIns="121900" rIns="121900" bIns="121900" anchor="t" anchorCtr="0">
            <a:noAutofit/>
          </a:bodyPr>
          <a:lstStyle/>
          <a:p>
            <a:pPr marL="0" lvl="0" indent="0" algn="ctr" rtl="0">
              <a:lnSpc>
                <a:spcPct val="90000"/>
              </a:lnSpc>
              <a:spcBef>
                <a:spcPts val="0"/>
              </a:spcBef>
              <a:spcAft>
                <a:spcPts val="0"/>
              </a:spcAft>
              <a:buClr>
                <a:schemeClr val="dk1"/>
              </a:buClr>
              <a:buSzPts val="4000"/>
              <a:buNone/>
            </a:pPr>
            <a:endParaRPr sz="4000" b="1" dirty="0">
              <a:solidFill>
                <a:srgbClr val="38761D"/>
              </a:solidFill>
              <a:latin typeface="Ubuntu"/>
              <a:ea typeface="Ubuntu"/>
              <a:cs typeface="Ubuntu"/>
              <a:sym typeface="Ubuntu"/>
            </a:endParaRPr>
          </a:p>
          <a:p>
            <a:pPr marL="0" lvl="0" indent="0" algn="ctr" rtl="0">
              <a:lnSpc>
                <a:spcPct val="90000"/>
              </a:lnSpc>
              <a:spcBef>
                <a:spcPts val="0"/>
              </a:spcBef>
              <a:spcAft>
                <a:spcPts val="0"/>
              </a:spcAft>
              <a:buClr>
                <a:srgbClr val="38761D"/>
              </a:buClr>
              <a:buSzPts val="4000"/>
              <a:buNone/>
            </a:pPr>
            <a:r>
              <a:rPr lang="en-GB" sz="4000" b="1" dirty="0">
                <a:solidFill>
                  <a:srgbClr val="38761D"/>
                </a:solidFill>
                <a:latin typeface="Ubuntu"/>
                <a:ea typeface="Ubuntu"/>
                <a:cs typeface="Ubuntu"/>
                <a:sym typeface="Ubuntu"/>
              </a:rPr>
              <a:t>  </a:t>
            </a:r>
            <a:endParaRPr dirty="0"/>
          </a:p>
          <a:p>
            <a:pPr marL="0" lvl="0" indent="0" algn="l" rtl="0">
              <a:lnSpc>
                <a:spcPct val="90000"/>
              </a:lnSpc>
              <a:spcBef>
                <a:spcPts val="0"/>
              </a:spcBef>
              <a:spcAft>
                <a:spcPts val="0"/>
              </a:spcAft>
              <a:buClr>
                <a:srgbClr val="38761D"/>
              </a:buClr>
              <a:buSzPts val="2800"/>
              <a:buNone/>
            </a:pPr>
            <a:r>
              <a:rPr lang="en-GB" sz="2800" dirty="0">
                <a:solidFill>
                  <a:srgbClr val="38761D"/>
                </a:solidFill>
                <a:latin typeface="Ubuntu"/>
                <a:ea typeface="Ubuntu"/>
                <a:cs typeface="Ubuntu"/>
                <a:sym typeface="Ubuntu"/>
              </a:rPr>
              <a:t>   Notice how she relaxes as soon as</a:t>
            </a:r>
            <a:br>
              <a:rPr lang="en-GB" sz="2800" dirty="0">
                <a:solidFill>
                  <a:srgbClr val="38761D"/>
                </a:solidFill>
                <a:latin typeface="Ubuntu"/>
                <a:ea typeface="Ubuntu"/>
                <a:cs typeface="Ubuntu"/>
                <a:sym typeface="Ubuntu"/>
              </a:rPr>
            </a:br>
            <a:r>
              <a:rPr lang="en-GB" sz="2800" dirty="0">
                <a:solidFill>
                  <a:srgbClr val="38761D"/>
                </a:solidFill>
                <a:latin typeface="Ubuntu"/>
                <a:ea typeface="Ubuntu"/>
                <a:cs typeface="Ubuntu"/>
                <a:sym typeface="Ubuntu"/>
              </a:rPr>
              <a:t>   partner “gets” her experience.  Notice </a:t>
            </a:r>
            <a:endParaRPr dirty="0"/>
          </a:p>
          <a:p>
            <a:pPr marL="0" lvl="0" indent="0" algn="l" rtl="0">
              <a:lnSpc>
                <a:spcPct val="90000"/>
              </a:lnSpc>
              <a:spcBef>
                <a:spcPts val="0"/>
              </a:spcBef>
              <a:spcAft>
                <a:spcPts val="0"/>
              </a:spcAft>
              <a:buClr>
                <a:srgbClr val="38761D"/>
              </a:buClr>
              <a:buSzPts val="2800"/>
              <a:buNone/>
            </a:pPr>
            <a:r>
              <a:rPr lang="en-GB" sz="2800" dirty="0">
                <a:solidFill>
                  <a:srgbClr val="38761D"/>
                </a:solidFill>
                <a:latin typeface="Ubuntu"/>
                <a:ea typeface="Ubuntu"/>
                <a:cs typeface="Ubuntu"/>
                <a:sym typeface="Ubuntu"/>
              </a:rPr>
              <a:t>   listener doesn’t have to feel it themselves,  </a:t>
            </a:r>
            <a:endParaRPr dirty="0"/>
          </a:p>
          <a:p>
            <a:pPr marL="0" lvl="0" indent="0" algn="l" rtl="0">
              <a:lnSpc>
                <a:spcPct val="90000"/>
              </a:lnSpc>
              <a:spcBef>
                <a:spcPts val="0"/>
              </a:spcBef>
              <a:spcAft>
                <a:spcPts val="0"/>
              </a:spcAft>
              <a:buClr>
                <a:srgbClr val="38761D"/>
              </a:buClr>
              <a:buSzPts val="2800"/>
              <a:buNone/>
            </a:pPr>
            <a:r>
              <a:rPr lang="en-GB" sz="2800" dirty="0">
                <a:solidFill>
                  <a:srgbClr val="38761D"/>
                </a:solidFill>
                <a:latin typeface="Ubuntu"/>
                <a:ea typeface="Ubuntu"/>
                <a:cs typeface="Ubuntu"/>
                <a:sym typeface="Ubuntu"/>
              </a:rPr>
              <a:t>   doesn’t have to agree with it,  just has to understand/get</a:t>
            </a:r>
          </a:p>
          <a:p>
            <a:pPr marL="0" lvl="0" indent="0" algn="l" rtl="0">
              <a:lnSpc>
                <a:spcPct val="90000"/>
              </a:lnSpc>
              <a:spcBef>
                <a:spcPts val="0"/>
              </a:spcBef>
              <a:spcAft>
                <a:spcPts val="0"/>
              </a:spcAft>
              <a:buClr>
                <a:srgbClr val="38761D"/>
              </a:buClr>
              <a:buSzPts val="2800"/>
              <a:buNone/>
            </a:pPr>
            <a:r>
              <a:rPr lang="en-GB" sz="2800" dirty="0">
                <a:solidFill>
                  <a:srgbClr val="38761D"/>
                </a:solidFill>
                <a:latin typeface="Ubuntu"/>
                <a:ea typeface="Ubuntu"/>
                <a:cs typeface="Ubuntu"/>
                <a:sym typeface="Ubuntu"/>
              </a:rPr>
              <a:t>   the “quality” of the experience. </a:t>
            </a:r>
            <a:endParaRPr dirty="0"/>
          </a:p>
          <a:p>
            <a:pPr marL="0" lvl="0" indent="0" algn="l" rtl="0">
              <a:lnSpc>
                <a:spcPct val="90000"/>
              </a:lnSpc>
              <a:spcBef>
                <a:spcPts val="0"/>
              </a:spcBef>
              <a:spcAft>
                <a:spcPts val="0"/>
              </a:spcAft>
              <a:buClr>
                <a:schemeClr val="dk1"/>
              </a:buClr>
              <a:buSzPts val="2800"/>
              <a:buNone/>
            </a:pPr>
            <a:endParaRPr sz="2800"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rgbClr val="38761D"/>
              </a:buClr>
              <a:buSzPts val="2800"/>
              <a:buNone/>
            </a:pPr>
            <a:r>
              <a:rPr lang="en-GB" sz="2800" dirty="0">
                <a:solidFill>
                  <a:srgbClr val="38761D"/>
                </a:solidFill>
                <a:latin typeface="Ubuntu"/>
                <a:ea typeface="Ubuntu"/>
                <a:cs typeface="Ubuntu"/>
                <a:sym typeface="Ubuntu"/>
              </a:rPr>
              <a:t>   Don’t fix, don’t exercise logic, don’t</a:t>
            </a:r>
            <a:endParaRPr dirty="0"/>
          </a:p>
          <a:p>
            <a:pPr marL="0" lvl="0" indent="0" algn="l" rtl="0">
              <a:lnSpc>
                <a:spcPct val="90000"/>
              </a:lnSpc>
              <a:spcBef>
                <a:spcPts val="0"/>
              </a:spcBef>
              <a:spcAft>
                <a:spcPts val="0"/>
              </a:spcAft>
              <a:buClr>
                <a:srgbClr val="38761D"/>
              </a:buClr>
              <a:buSzPts val="2800"/>
              <a:buNone/>
            </a:pPr>
            <a:r>
              <a:rPr lang="en-GB" sz="2800" dirty="0">
                <a:solidFill>
                  <a:srgbClr val="38761D"/>
                </a:solidFill>
                <a:latin typeface="Ubuntu"/>
                <a:ea typeface="Ubuntu"/>
                <a:cs typeface="Ubuntu"/>
                <a:sym typeface="Ubuntu"/>
              </a:rPr>
              <a:t>   dismiss…. just let the other person know that you “get” the  </a:t>
            </a:r>
            <a:br>
              <a:rPr lang="en-GB" sz="2800" dirty="0">
                <a:solidFill>
                  <a:srgbClr val="38761D"/>
                </a:solidFill>
                <a:latin typeface="Ubuntu"/>
                <a:ea typeface="Ubuntu"/>
                <a:cs typeface="Ubuntu"/>
                <a:sym typeface="Ubuntu"/>
              </a:rPr>
            </a:br>
            <a:r>
              <a:rPr lang="en-GB" sz="2800" dirty="0">
                <a:solidFill>
                  <a:srgbClr val="38761D"/>
                </a:solidFill>
                <a:latin typeface="Ubuntu"/>
                <a:ea typeface="Ubuntu"/>
                <a:cs typeface="Ubuntu"/>
                <a:sym typeface="Ubuntu"/>
              </a:rPr>
              <a:t>   experience.  THIS is going with the flow instead of resisting it.</a:t>
            </a:r>
            <a:endParaRPr dirty="0"/>
          </a:p>
          <a:p>
            <a:pPr marL="0" lvl="0" indent="0" algn="l" rtl="0">
              <a:lnSpc>
                <a:spcPct val="90000"/>
              </a:lnSpc>
              <a:spcBef>
                <a:spcPts val="0"/>
              </a:spcBef>
              <a:spcAft>
                <a:spcPts val="0"/>
              </a:spcAft>
              <a:buClr>
                <a:schemeClr val="dk1"/>
              </a:buClr>
              <a:buSzPts val="2800"/>
              <a:buNone/>
            </a:pPr>
            <a:endParaRPr sz="2800"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rgbClr val="38761D"/>
              </a:buClr>
              <a:buSzPts val="2800"/>
              <a:buNone/>
            </a:pPr>
            <a:r>
              <a:rPr lang="en-GB" sz="2800" dirty="0">
                <a:solidFill>
                  <a:srgbClr val="38761D"/>
                </a:solidFill>
                <a:latin typeface="Ubuntu"/>
                <a:ea typeface="Ubuntu"/>
                <a:cs typeface="Ubuntu"/>
                <a:sym typeface="Ubuntu"/>
              </a:rPr>
              <a:t>      </a:t>
            </a:r>
            <a:r>
              <a:rPr lang="en-GB" u="sng" dirty="0">
                <a:solidFill>
                  <a:schemeClr val="hlink"/>
                </a:solidFill>
                <a:hlinkClick r:id="rId3"/>
              </a:rPr>
              <a:t>https://www.youtube.com/watch?v=-4EDhdAHrOg</a:t>
            </a:r>
            <a:endParaRPr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rgbClr val="38761D"/>
              </a:buClr>
              <a:buSzPts val="2800"/>
              <a:buNone/>
            </a:pPr>
            <a:r>
              <a:rPr lang="en-GB" sz="2800" dirty="0">
                <a:solidFill>
                  <a:srgbClr val="38761D"/>
                </a:solidFill>
                <a:latin typeface="Ubuntu"/>
                <a:ea typeface="Ubuntu"/>
                <a:cs typeface="Ubuntu"/>
                <a:sym typeface="Ubuntu"/>
              </a:rPr>
              <a:t>          </a:t>
            </a:r>
            <a:endParaRPr dirty="0"/>
          </a:p>
          <a:p>
            <a:pPr marL="0" lvl="0" indent="0" algn="l" rtl="0">
              <a:lnSpc>
                <a:spcPct val="90000"/>
              </a:lnSpc>
              <a:spcBef>
                <a:spcPts val="0"/>
              </a:spcBef>
              <a:spcAft>
                <a:spcPts val="0"/>
              </a:spcAft>
              <a:buClr>
                <a:srgbClr val="38761D"/>
              </a:buClr>
              <a:buSzPts val="4000"/>
              <a:buNone/>
            </a:pPr>
            <a:r>
              <a:rPr lang="en-GB" sz="4000" b="1" dirty="0">
                <a:solidFill>
                  <a:srgbClr val="38761D"/>
                </a:solidFill>
                <a:latin typeface="Ubuntu"/>
                <a:ea typeface="Ubuntu"/>
                <a:cs typeface="Ubuntu"/>
                <a:sym typeface="Ubuntu"/>
              </a:rPr>
              <a:t> </a:t>
            </a:r>
            <a:endParaRPr dirty="0"/>
          </a:p>
          <a:p>
            <a:pPr marL="0" lvl="0" indent="0" algn="l" rtl="0">
              <a:lnSpc>
                <a:spcPct val="90000"/>
              </a:lnSpc>
              <a:spcBef>
                <a:spcPts val="0"/>
              </a:spcBef>
              <a:spcAft>
                <a:spcPts val="0"/>
              </a:spcAft>
              <a:buClr>
                <a:srgbClr val="38761D"/>
              </a:buClr>
              <a:buSzPts val="4000"/>
              <a:buNone/>
            </a:pPr>
            <a:r>
              <a:rPr lang="en-GB" sz="4000" b="1" dirty="0">
                <a:solidFill>
                  <a:srgbClr val="38761D"/>
                </a:solidFill>
                <a:latin typeface="Ubuntu"/>
                <a:ea typeface="Ubuntu"/>
                <a:cs typeface="Ubuntu"/>
                <a:sym typeface="Ubuntu"/>
              </a:rPr>
              <a:t>  </a:t>
            </a:r>
            <a:endParaRPr sz="3200"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rgbClr val="38761D"/>
              </a:buClr>
              <a:buSzPts val="4000"/>
              <a:buNone/>
            </a:pPr>
            <a:r>
              <a:rPr lang="en-GB" sz="4000" dirty="0">
                <a:solidFill>
                  <a:srgbClr val="38761D"/>
                </a:solidFill>
                <a:latin typeface="Ubuntu"/>
                <a:ea typeface="Ubuntu"/>
                <a:cs typeface="Ubuntu"/>
                <a:sym typeface="Ubuntu"/>
              </a:rPr>
              <a:t>                                                  </a:t>
            </a:r>
            <a:endParaRPr dirty="0"/>
          </a:p>
          <a:p>
            <a:pPr marL="0" lvl="0" indent="0" algn="l" rtl="0">
              <a:lnSpc>
                <a:spcPct val="90000"/>
              </a:lnSpc>
              <a:spcBef>
                <a:spcPts val="0"/>
              </a:spcBef>
              <a:spcAft>
                <a:spcPts val="0"/>
              </a:spcAft>
              <a:buClr>
                <a:schemeClr val="dk1"/>
              </a:buClr>
              <a:buSzPts val="4000"/>
              <a:buNone/>
            </a:pPr>
            <a:endParaRPr sz="4000" b="1"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rgbClr val="38761D"/>
              </a:buClr>
              <a:buSzPts val="4000"/>
              <a:buNone/>
            </a:pPr>
            <a:r>
              <a:rPr lang="en-GB" sz="4000" b="1" dirty="0">
                <a:solidFill>
                  <a:srgbClr val="38761D"/>
                </a:solidFill>
                <a:latin typeface="Ubuntu"/>
                <a:ea typeface="Ubuntu"/>
                <a:cs typeface="Ubuntu"/>
                <a:sym typeface="Ubuntu"/>
              </a:rPr>
              <a:t>  </a:t>
            </a:r>
            <a:endParaRPr dirty="0"/>
          </a:p>
          <a:p>
            <a:pPr marL="0" lvl="0" indent="0" algn="ctr" rtl="0">
              <a:lnSpc>
                <a:spcPct val="90000"/>
              </a:lnSpc>
              <a:spcBef>
                <a:spcPts val="0"/>
              </a:spcBef>
              <a:spcAft>
                <a:spcPts val="0"/>
              </a:spcAft>
              <a:buClr>
                <a:schemeClr val="dk1"/>
              </a:buClr>
              <a:buSzPts val="4000"/>
              <a:buNone/>
            </a:pPr>
            <a:endParaRPr sz="4000" b="1" dirty="0">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None/>
            </a:pPr>
            <a:endParaRPr sz="4000" b="1" dirty="0">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None/>
            </a:pPr>
            <a:endParaRPr sz="4000" b="1"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4000"/>
              <a:buNone/>
            </a:pPr>
            <a:endParaRPr sz="4000" b="1"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rgbClr val="38761D"/>
              </a:buClr>
              <a:buSzPts val="4000"/>
              <a:buNone/>
            </a:pPr>
            <a:r>
              <a:rPr lang="en-GB" sz="4000" b="1" dirty="0">
                <a:solidFill>
                  <a:srgbClr val="38761D"/>
                </a:solidFill>
                <a:latin typeface="Ubuntu"/>
                <a:ea typeface="Ubuntu"/>
                <a:cs typeface="Ubuntu"/>
                <a:sym typeface="Ubuntu"/>
              </a:rPr>
              <a:t>   </a:t>
            </a:r>
            <a:endParaRPr sz="3200" b="1"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3200"/>
              <a:buNone/>
            </a:pPr>
            <a:endParaRPr sz="3200" b="1"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3200"/>
              <a:buNone/>
            </a:pPr>
            <a:endParaRPr sz="3200" b="1"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4000"/>
              <a:buNone/>
            </a:pPr>
            <a:endParaRPr sz="4000" b="1"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2400"/>
              <a:buNone/>
            </a:pPr>
            <a:endParaRPr b="1"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2400"/>
              <a:buNone/>
            </a:pPr>
            <a:endParaRPr b="1"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2400"/>
              <a:buNone/>
            </a:pPr>
            <a:endParaRPr b="1"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2400"/>
              <a:buNone/>
            </a:pPr>
            <a:endParaRPr b="1" dirty="0">
              <a:solidFill>
                <a:srgbClr val="38761D"/>
              </a:solidFill>
              <a:latin typeface="Ubuntu"/>
              <a:ea typeface="Ubuntu"/>
              <a:cs typeface="Ubuntu"/>
              <a:sym typeface="Ubuntu"/>
            </a:endParaRPr>
          </a:p>
        </p:txBody>
      </p:sp>
      <p:pic>
        <p:nvPicPr>
          <p:cNvPr id="583" name="Google Shape;583;p45" descr="C:\Users\Owner\Documents\Marketing\Logos\Client-logo(2).gif"/>
          <p:cNvPicPr preferRelativeResize="0"/>
          <p:nvPr/>
        </p:nvPicPr>
        <p:blipFill rotWithShape="1">
          <a:blip r:embed="rId4">
            <a:alphaModFix/>
          </a:blip>
          <a:srcRect/>
          <a:stretch/>
        </p:blipFill>
        <p:spPr>
          <a:xfrm>
            <a:off x="189262" y="5531131"/>
            <a:ext cx="670955" cy="1176969"/>
          </a:xfrm>
          <a:prstGeom prst="rect">
            <a:avLst/>
          </a:prstGeom>
          <a:noFill/>
          <a:ln>
            <a:noFill/>
          </a:ln>
        </p:spPr>
      </p:pic>
      <p:sp>
        <p:nvSpPr>
          <p:cNvPr id="584" name="Google Shape;584;p45"/>
          <p:cNvSpPr txBox="1"/>
          <p:nvPr/>
        </p:nvSpPr>
        <p:spPr>
          <a:xfrm>
            <a:off x="415600" y="675414"/>
            <a:ext cx="7051359"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000" b="1">
                <a:solidFill>
                  <a:srgbClr val="548135"/>
                </a:solidFill>
                <a:latin typeface="Calibri"/>
                <a:ea typeface="Calibri"/>
                <a:cs typeface="Calibri"/>
                <a:sym typeface="Calibri"/>
              </a:rPr>
              <a:t>“It’s Not About The Nail”</a:t>
            </a:r>
            <a:endParaRPr/>
          </a:p>
        </p:txBody>
      </p:sp>
      <p:sp>
        <p:nvSpPr>
          <p:cNvPr id="585" name="Google Shape;585;p45"/>
          <p:cNvSpPr txBox="1"/>
          <p:nvPr/>
        </p:nvSpPr>
        <p:spPr>
          <a:xfrm>
            <a:off x="839416" y="6269515"/>
            <a:ext cx="413585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i="1">
                <a:solidFill>
                  <a:srgbClr val="6F922F"/>
                </a:solidFill>
                <a:latin typeface="Calibri"/>
                <a:ea typeface="Calibri"/>
                <a:cs typeface="Calibri"/>
                <a:sym typeface="Calibri"/>
              </a:rPr>
              <a:t>www.B</a:t>
            </a:r>
            <a:r>
              <a:rPr lang="en-GB" sz="2000" b="1" i="1">
                <a:solidFill>
                  <a:srgbClr val="6F922F"/>
                </a:solidFill>
                <a:latin typeface="Calibri"/>
                <a:ea typeface="Calibri"/>
                <a:cs typeface="Calibri"/>
                <a:sym typeface="Calibri"/>
              </a:rPr>
              <a:t>etweenMenAndWomen.com</a:t>
            </a:r>
            <a:endParaRPr/>
          </a:p>
        </p:txBody>
      </p:sp>
      <p:pic>
        <p:nvPicPr>
          <p:cNvPr id="586" name="Google Shape;586;p45" descr="A person looking at the camera&#10;&#10;Description automatically generated"/>
          <p:cNvPicPr preferRelativeResize="0"/>
          <p:nvPr/>
        </p:nvPicPr>
        <p:blipFill rotWithShape="1">
          <a:blip r:embed="rId5">
            <a:alphaModFix/>
          </a:blip>
          <a:srcRect/>
          <a:stretch/>
        </p:blipFill>
        <p:spPr>
          <a:xfrm>
            <a:off x="7569765" y="241210"/>
            <a:ext cx="4396581" cy="2284179"/>
          </a:xfrm>
          <a:prstGeom prst="rect">
            <a:avLst/>
          </a:prstGeom>
          <a:noFill/>
          <a:ln>
            <a:noFill/>
          </a:ln>
        </p:spPr>
      </p:pic>
      <p:sp>
        <p:nvSpPr>
          <p:cNvPr id="587" name="Google Shape;587;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40</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46"/>
          <p:cNvSpPr txBox="1">
            <a:spLocks noGrp="1"/>
          </p:cNvSpPr>
          <p:nvPr>
            <p:ph type="ctrTitle"/>
          </p:nvPr>
        </p:nvSpPr>
        <p:spPr>
          <a:xfrm>
            <a:off x="415600" y="149900"/>
            <a:ext cx="11360800" cy="6708000"/>
          </a:xfrm>
          <a:prstGeom prst="rect">
            <a:avLst/>
          </a:prstGeom>
          <a:noFill/>
          <a:ln>
            <a:noFill/>
          </a:ln>
        </p:spPr>
        <p:txBody>
          <a:bodyPr spcFirstLastPara="1" wrap="square" lIns="121900" tIns="121900" rIns="121900" bIns="121900" anchor="b" anchorCtr="0">
            <a:noAutofit/>
          </a:bodyPr>
          <a:lstStyle/>
          <a:p>
            <a:pPr marL="0" lvl="0" indent="0" algn="ctr" rtl="0">
              <a:lnSpc>
                <a:spcPct val="90000"/>
              </a:lnSpc>
              <a:spcBef>
                <a:spcPts val="0"/>
              </a:spcBef>
              <a:spcAft>
                <a:spcPts val="0"/>
              </a:spcAft>
              <a:buClr>
                <a:schemeClr val="dk1"/>
              </a:buClr>
              <a:buSzPts val="4000"/>
              <a:buFont typeface="Calibri"/>
              <a:buNone/>
            </a:pPr>
            <a:endParaRPr sz="4000" b="1">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Font typeface="Calibri"/>
              <a:buNone/>
            </a:pPr>
            <a:endParaRPr sz="4000" b="1">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Font typeface="Calibri"/>
              <a:buNone/>
            </a:pPr>
            <a:endParaRPr sz="4000" b="1">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Font typeface="Calibri"/>
              <a:buNone/>
            </a:pPr>
            <a:endParaRPr sz="4000">
              <a:latin typeface="Ubuntu"/>
              <a:ea typeface="Ubuntu"/>
              <a:cs typeface="Ubuntu"/>
              <a:sym typeface="Ubuntu"/>
            </a:endParaRPr>
          </a:p>
        </p:txBody>
      </p:sp>
      <p:sp>
        <p:nvSpPr>
          <p:cNvPr id="593" name="Google Shape;593;p46"/>
          <p:cNvSpPr txBox="1">
            <a:spLocks noGrp="1"/>
          </p:cNvSpPr>
          <p:nvPr>
            <p:ph type="subTitle" idx="1"/>
          </p:nvPr>
        </p:nvSpPr>
        <p:spPr>
          <a:xfrm>
            <a:off x="608108" y="480050"/>
            <a:ext cx="10788400" cy="6391600"/>
          </a:xfrm>
          <a:prstGeom prst="rect">
            <a:avLst/>
          </a:prstGeom>
          <a:noFill/>
          <a:ln>
            <a:noFill/>
          </a:ln>
        </p:spPr>
        <p:txBody>
          <a:bodyPr spcFirstLastPara="1" wrap="square" lIns="121900" tIns="121900" rIns="121900" bIns="121900" anchor="t" anchorCtr="0">
            <a:noAutofit/>
          </a:bodyPr>
          <a:lstStyle/>
          <a:p>
            <a:pPr marL="0" lvl="0" indent="0" algn="ctr" rtl="0">
              <a:lnSpc>
                <a:spcPct val="90000"/>
              </a:lnSpc>
              <a:spcBef>
                <a:spcPts val="0"/>
              </a:spcBef>
              <a:spcAft>
                <a:spcPts val="0"/>
              </a:spcAft>
              <a:buClr>
                <a:schemeClr val="dk1"/>
              </a:buClr>
              <a:buSzPts val="4000"/>
              <a:buNone/>
            </a:pPr>
            <a:endParaRPr sz="4000" b="1">
              <a:solidFill>
                <a:srgbClr val="38761D"/>
              </a:solidFill>
              <a:latin typeface="Ubuntu"/>
              <a:ea typeface="Ubuntu"/>
              <a:cs typeface="Ubuntu"/>
              <a:sym typeface="Ubuntu"/>
            </a:endParaRPr>
          </a:p>
          <a:p>
            <a:pPr marL="0" lvl="0" indent="0" algn="ctr" rtl="0">
              <a:lnSpc>
                <a:spcPct val="90000"/>
              </a:lnSpc>
              <a:spcBef>
                <a:spcPts val="0"/>
              </a:spcBef>
              <a:spcAft>
                <a:spcPts val="0"/>
              </a:spcAft>
              <a:buClr>
                <a:srgbClr val="38761D"/>
              </a:buClr>
              <a:buSzPts val="4000"/>
              <a:buNone/>
            </a:pPr>
            <a:r>
              <a:rPr lang="en-GB" sz="4000" b="1">
                <a:solidFill>
                  <a:srgbClr val="38761D"/>
                </a:solidFill>
                <a:latin typeface="Ubuntu"/>
                <a:ea typeface="Ubuntu"/>
                <a:cs typeface="Ubuntu"/>
                <a:sym typeface="Ubuntu"/>
              </a:rPr>
              <a:t>  </a:t>
            </a:r>
            <a:endParaRPr/>
          </a:p>
          <a:p>
            <a:pPr marL="0" lvl="0" indent="0" algn="l" rtl="0">
              <a:lnSpc>
                <a:spcPct val="90000"/>
              </a:lnSpc>
              <a:spcBef>
                <a:spcPts val="0"/>
              </a:spcBef>
              <a:spcAft>
                <a:spcPts val="0"/>
              </a:spcAft>
              <a:buClr>
                <a:srgbClr val="38761D"/>
              </a:buClr>
              <a:buSzPts val="2800"/>
              <a:buNone/>
            </a:pPr>
            <a:r>
              <a:rPr lang="en-GB" sz="2800">
                <a:solidFill>
                  <a:srgbClr val="38761D"/>
                </a:solidFill>
                <a:latin typeface="Ubuntu"/>
                <a:ea typeface="Ubuntu"/>
                <a:cs typeface="Ubuntu"/>
                <a:sym typeface="Ubuntu"/>
              </a:rPr>
              <a:t>   1. Show up, be present, be </a:t>
            </a:r>
            <a:endParaRPr/>
          </a:p>
          <a:p>
            <a:pPr marL="0" lvl="0" indent="0" algn="l" rtl="0">
              <a:lnSpc>
                <a:spcPct val="90000"/>
              </a:lnSpc>
              <a:spcBef>
                <a:spcPts val="0"/>
              </a:spcBef>
              <a:spcAft>
                <a:spcPts val="0"/>
              </a:spcAft>
              <a:buClr>
                <a:srgbClr val="38761D"/>
              </a:buClr>
              <a:buSzPts val="2800"/>
              <a:buNone/>
            </a:pPr>
            <a:r>
              <a:rPr lang="en-GB" sz="2800">
                <a:solidFill>
                  <a:srgbClr val="38761D"/>
                </a:solidFill>
                <a:latin typeface="Ubuntu"/>
                <a:ea typeface="Ubuntu"/>
                <a:cs typeface="Ubuntu"/>
                <a:sym typeface="Ubuntu"/>
              </a:rPr>
              <a:t>        interested</a:t>
            </a:r>
            <a:endParaRPr/>
          </a:p>
          <a:p>
            <a:pPr marL="0" lvl="0" indent="0" algn="l" rtl="0">
              <a:lnSpc>
                <a:spcPct val="90000"/>
              </a:lnSpc>
              <a:spcBef>
                <a:spcPts val="0"/>
              </a:spcBef>
              <a:spcAft>
                <a:spcPts val="0"/>
              </a:spcAft>
              <a:buClr>
                <a:srgbClr val="38761D"/>
              </a:buClr>
              <a:buSzPts val="2800"/>
              <a:buNone/>
            </a:pPr>
            <a:r>
              <a:rPr lang="en-GB" sz="2800">
                <a:solidFill>
                  <a:srgbClr val="38761D"/>
                </a:solidFill>
                <a:latin typeface="Ubuntu"/>
                <a:ea typeface="Ubuntu"/>
                <a:cs typeface="Ubuntu"/>
                <a:sym typeface="Ubuntu"/>
              </a:rPr>
              <a:t>   2. Eye contact</a:t>
            </a:r>
            <a:endParaRPr/>
          </a:p>
          <a:p>
            <a:pPr marL="0" lvl="0" indent="0" algn="l" rtl="0">
              <a:lnSpc>
                <a:spcPct val="90000"/>
              </a:lnSpc>
              <a:spcBef>
                <a:spcPts val="0"/>
              </a:spcBef>
              <a:spcAft>
                <a:spcPts val="0"/>
              </a:spcAft>
              <a:buClr>
                <a:srgbClr val="38761D"/>
              </a:buClr>
              <a:buSzPts val="2800"/>
              <a:buNone/>
            </a:pPr>
            <a:r>
              <a:rPr lang="en-GB" sz="2800">
                <a:solidFill>
                  <a:srgbClr val="38761D"/>
                </a:solidFill>
                <a:latin typeface="Ubuntu"/>
                <a:ea typeface="Ubuntu"/>
                <a:cs typeface="Ubuntu"/>
                <a:sym typeface="Ubuntu"/>
              </a:rPr>
              <a:t>   3. Let them talk</a:t>
            </a:r>
            <a:endParaRPr/>
          </a:p>
          <a:p>
            <a:pPr marL="0" lvl="0" indent="0" algn="l" rtl="0">
              <a:lnSpc>
                <a:spcPct val="90000"/>
              </a:lnSpc>
              <a:spcBef>
                <a:spcPts val="0"/>
              </a:spcBef>
              <a:spcAft>
                <a:spcPts val="0"/>
              </a:spcAft>
              <a:buClr>
                <a:srgbClr val="38761D"/>
              </a:buClr>
              <a:buSzPts val="2800"/>
              <a:buNone/>
            </a:pPr>
            <a:r>
              <a:rPr lang="en-GB" sz="2800">
                <a:solidFill>
                  <a:srgbClr val="38761D"/>
                </a:solidFill>
                <a:latin typeface="Ubuntu"/>
                <a:ea typeface="Ubuntu"/>
                <a:cs typeface="Ubuntu"/>
                <a:sym typeface="Ubuntu"/>
              </a:rPr>
              <a:t>   4. “Get” their feeling experience </a:t>
            </a:r>
            <a:endParaRPr/>
          </a:p>
          <a:p>
            <a:pPr marL="0" lvl="0" indent="0" algn="l" rtl="0">
              <a:lnSpc>
                <a:spcPct val="90000"/>
              </a:lnSpc>
              <a:spcBef>
                <a:spcPts val="0"/>
              </a:spcBef>
              <a:spcAft>
                <a:spcPts val="0"/>
              </a:spcAft>
              <a:buClr>
                <a:srgbClr val="38761D"/>
              </a:buClr>
              <a:buSzPts val="2800"/>
              <a:buNone/>
            </a:pPr>
            <a:r>
              <a:rPr lang="en-GB" sz="2800">
                <a:solidFill>
                  <a:srgbClr val="38761D"/>
                </a:solidFill>
                <a:latin typeface="Ubuntu"/>
                <a:ea typeface="Ubuntu"/>
                <a:cs typeface="Ubuntu"/>
                <a:sym typeface="Ubuntu"/>
              </a:rPr>
              <a:t>   5. Reflect their experience back to them </a:t>
            </a:r>
            <a:endParaRPr/>
          </a:p>
          <a:p>
            <a:pPr marL="0" lvl="0" indent="0" algn="l" rtl="0">
              <a:lnSpc>
                <a:spcPct val="90000"/>
              </a:lnSpc>
              <a:spcBef>
                <a:spcPts val="0"/>
              </a:spcBef>
              <a:spcAft>
                <a:spcPts val="0"/>
              </a:spcAft>
              <a:buClr>
                <a:srgbClr val="38761D"/>
              </a:buClr>
              <a:buSzPts val="2800"/>
              <a:buNone/>
            </a:pPr>
            <a:r>
              <a:rPr lang="en-GB" sz="2800">
                <a:solidFill>
                  <a:srgbClr val="38761D"/>
                </a:solidFill>
                <a:latin typeface="Ubuntu"/>
                <a:ea typeface="Ubuntu"/>
                <a:cs typeface="Ubuntu"/>
                <a:sym typeface="Ubuntu"/>
              </a:rPr>
              <a:t>   6. Ask a question or make a statement.</a:t>
            </a:r>
            <a:br>
              <a:rPr lang="en-GB" sz="2800">
                <a:solidFill>
                  <a:srgbClr val="38761D"/>
                </a:solidFill>
                <a:latin typeface="Ubuntu"/>
                <a:ea typeface="Ubuntu"/>
                <a:cs typeface="Ubuntu"/>
                <a:sym typeface="Ubuntu"/>
              </a:rPr>
            </a:br>
            <a:r>
              <a:rPr lang="en-GB" sz="2800">
                <a:solidFill>
                  <a:srgbClr val="38761D"/>
                </a:solidFill>
                <a:latin typeface="Ubuntu"/>
                <a:ea typeface="Ubuntu"/>
                <a:cs typeface="Ubuntu"/>
                <a:sym typeface="Ubuntu"/>
              </a:rPr>
              <a:t>   7. Keep asking questions or making </a:t>
            </a:r>
            <a:endParaRPr/>
          </a:p>
          <a:p>
            <a:pPr marL="0" lvl="0" indent="0" algn="l" rtl="0">
              <a:lnSpc>
                <a:spcPct val="90000"/>
              </a:lnSpc>
              <a:spcBef>
                <a:spcPts val="0"/>
              </a:spcBef>
              <a:spcAft>
                <a:spcPts val="0"/>
              </a:spcAft>
              <a:buClr>
                <a:srgbClr val="38761D"/>
              </a:buClr>
              <a:buSzPts val="2800"/>
              <a:buNone/>
            </a:pPr>
            <a:r>
              <a:rPr lang="en-GB" sz="2800">
                <a:solidFill>
                  <a:srgbClr val="38761D"/>
                </a:solidFill>
                <a:latin typeface="Ubuntu"/>
                <a:ea typeface="Ubuntu"/>
                <a:cs typeface="Ubuntu"/>
                <a:sym typeface="Ubuntu"/>
              </a:rPr>
              <a:t>       statements until the other is finished.</a:t>
            </a:r>
            <a:endParaRPr/>
          </a:p>
          <a:p>
            <a:pPr marL="0" lvl="0" indent="0" algn="l" rtl="0">
              <a:lnSpc>
                <a:spcPct val="90000"/>
              </a:lnSpc>
              <a:spcBef>
                <a:spcPts val="0"/>
              </a:spcBef>
              <a:spcAft>
                <a:spcPts val="0"/>
              </a:spcAft>
              <a:buClr>
                <a:srgbClr val="38761D"/>
              </a:buClr>
              <a:buSzPts val="2800"/>
              <a:buNone/>
            </a:pPr>
            <a:r>
              <a:rPr lang="en-GB" sz="2800">
                <a:solidFill>
                  <a:srgbClr val="38761D"/>
                </a:solidFill>
                <a:latin typeface="Ubuntu"/>
                <a:ea typeface="Ubuntu"/>
                <a:cs typeface="Ubuntu"/>
                <a:sym typeface="Ubuntu"/>
              </a:rPr>
              <a:t>   8. Tip:  Nod your head, sprinkle in “oh yeah”…”uh huh”.</a:t>
            </a:r>
            <a:endParaRPr/>
          </a:p>
          <a:p>
            <a:pPr marL="0" lvl="0" indent="0" algn="l" rtl="0">
              <a:lnSpc>
                <a:spcPct val="90000"/>
              </a:lnSpc>
              <a:spcBef>
                <a:spcPts val="0"/>
              </a:spcBef>
              <a:spcAft>
                <a:spcPts val="0"/>
              </a:spcAft>
              <a:buClr>
                <a:srgbClr val="38761D"/>
              </a:buClr>
              <a:buSzPts val="2800"/>
              <a:buNone/>
            </a:pPr>
            <a:r>
              <a:rPr lang="en-GB" sz="2800">
                <a:solidFill>
                  <a:srgbClr val="38761D"/>
                </a:solidFill>
                <a:latin typeface="Ubuntu"/>
                <a:ea typeface="Ubuntu"/>
                <a:cs typeface="Ubuntu"/>
                <a:sym typeface="Ubuntu"/>
              </a:rPr>
              <a:t>   </a:t>
            </a:r>
            <a:endParaRPr/>
          </a:p>
          <a:p>
            <a:pPr marL="0" lvl="0" indent="0" algn="l" rtl="0">
              <a:lnSpc>
                <a:spcPct val="90000"/>
              </a:lnSpc>
              <a:spcBef>
                <a:spcPts val="0"/>
              </a:spcBef>
              <a:spcAft>
                <a:spcPts val="0"/>
              </a:spcAft>
              <a:buClr>
                <a:srgbClr val="38761D"/>
              </a:buClr>
              <a:buSzPts val="2800"/>
              <a:buNone/>
            </a:pPr>
            <a:r>
              <a:rPr lang="en-GB" sz="2800">
                <a:solidFill>
                  <a:srgbClr val="38761D"/>
                </a:solidFill>
                <a:latin typeface="Ubuntu"/>
                <a:ea typeface="Ubuntu"/>
                <a:cs typeface="Ubuntu"/>
                <a:sym typeface="Ubuntu"/>
              </a:rPr>
              <a:t>   </a:t>
            </a:r>
            <a:endParaRPr/>
          </a:p>
          <a:p>
            <a:pPr marL="0" lvl="0" indent="0" algn="l" rtl="0">
              <a:lnSpc>
                <a:spcPct val="90000"/>
              </a:lnSpc>
              <a:spcBef>
                <a:spcPts val="0"/>
              </a:spcBef>
              <a:spcAft>
                <a:spcPts val="0"/>
              </a:spcAft>
              <a:buClr>
                <a:srgbClr val="38761D"/>
              </a:buClr>
              <a:buSzPts val="4000"/>
              <a:buNone/>
            </a:pPr>
            <a:r>
              <a:rPr lang="en-GB" sz="4000" b="1">
                <a:solidFill>
                  <a:srgbClr val="38761D"/>
                </a:solidFill>
                <a:latin typeface="Ubuntu"/>
                <a:ea typeface="Ubuntu"/>
                <a:cs typeface="Ubuntu"/>
                <a:sym typeface="Ubuntu"/>
              </a:rPr>
              <a:t> </a:t>
            </a:r>
            <a:endParaRPr/>
          </a:p>
          <a:p>
            <a:pPr marL="0" lvl="0" indent="0" algn="l" rtl="0">
              <a:lnSpc>
                <a:spcPct val="90000"/>
              </a:lnSpc>
              <a:spcBef>
                <a:spcPts val="0"/>
              </a:spcBef>
              <a:spcAft>
                <a:spcPts val="0"/>
              </a:spcAft>
              <a:buClr>
                <a:srgbClr val="38761D"/>
              </a:buClr>
              <a:buSzPts val="4000"/>
              <a:buNone/>
            </a:pPr>
            <a:r>
              <a:rPr lang="en-GB" sz="4000" b="1">
                <a:solidFill>
                  <a:srgbClr val="38761D"/>
                </a:solidFill>
                <a:latin typeface="Ubuntu"/>
                <a:ea typeface="Ubuntu"/>
                <a:cs typeface="Ubuntu"/>
                <a:sym typeface="Ubuntu"/>
              </a:rPr>
              <a:t>  </a:t>
            </a:r>
            <a:endParaRPr sz="3200">
              <a:solidFill>
                <a:srgbClr val="38761D"/>
              </a:solidFill>
              <a:latin typeface="Ubuntu"/>
              <a:ea typeface="Ubuntu"/>
              <a:cs typeface="Ubuntu"/>
              <a:sym typeface="Ubuntu"/>
            </a:endParaRPr>
          </a:p>
          <a:p>
            <a:pPr marL="0" lvl="0" indent="0" algn="l" rtl="0">
              <a:lnSpc>
                <a:spcPct val="90000"/>
              </a:lnSpc>
              <a:spcBef>
                <a:spcPts val="0"/>
              </a:spcBef>
              <a:spcAft>
                <a:spcPts val="0"/>
              </a:spcAft>
              <a:buClr>
                <a:srgbClr val="38761D"/>
              </a:buClr>
              <a:buSzPts val="4000"/>
              <a:buNone/>
            </a:pPr>
            <a:r>
              <a:rPr lang="en-GB" sz="4000">
                <a:solidFill>
                  <a:srgbClr val="38761D"/>
                </a:solidFill>
                <a:latin typeface="Ubuntu"/>
                <a:ea typeface="Ubuntu"/>
                <a:cs typeface="Ubuntu"/>
                <a:sym typeface="Ubuntu"/>
              </a:rPr>
              <a:t>                                                  </a:t>
            </a:r>
            <a:endParaRPr/>
          </a:p>
          <a:p>
            <a:pPr marL="0" lvl="0" indent="0" algn="l" rtl="0">
              <a:lnSpc>
                <a:spcPct val="90000"/>
              </a:lnSpc>
              <a:spcBef>
                <a:spcPts val="0"/>
              </a:spcBef>
              <a:spcAft>
                <a:spcPts val="0"/>
              </a:spcAft>
              <a:buClr>
                <a:schemeClr val="dk1"/>
              </a:buClr>
              <a:buSzPts val="4000"/>
              <a:buNone/>
            </a:pPr>
            <a:endParaRPr sz="4000" b="1">
              <a:solidFill>
                <a:srgbClr val="38761D"/>
              </a:solidFill>
              <a:latin typeface="Ubuntu"/>
              <a:ea typeface="Ubuntu"/>
              <a:cs typeface="Ubuntu"/>
              <a:sym typeface="Ubuntu"/>
            </a:endParaRPr>
          </a:p>
          <a:p>
            <a:pPr marL="0" lvl="0" indent="0" algn="l" rtl="0">
              <a:lnSpc>
                <a:spcPct val="90000"/>
              </a:lnSpc>
              <a:spcBef>
                <a:spcPts val="0"/>
              </a:spcBef>
              <a:spcAft>
                <a:spcPts val="0"/>
              </a:spcAft>
              <a:buClr>
                <a:srgbClr val="38761D"/>
              </a:buClr>
              <a:buSzPts val="4000"/>
              <a:buNone/>
            </a:pPr>
            <a:r>
              <a:rPr lang="en-GB" sz="4000" b="1">
                <a:solidFill>
                  <a:srgbClr val="38761D"/>
                </a:solidFill>
                <a:latin typeface="Ubuntu"/>
                <a:ea typeface="Ubuntu"/>
                <a:cs typeface="Ubuntu"/>
                <a:sym typeface="Ubuntu"/>
              </a:rPr>
              <a:t>  </a:t>
            </a:r>
            <a:endParaRPr/>
          </a:p>
          <a:p>
            <a:pPr marL="0" lvl="0" indent="0" algn="ctr" rtl="0">
              <a:lnSpc>
                <a:spcPct val="90000"/>
              </a:lnSpc>
              <a:spcBef>
                <a:spcPts val="0"/>
              </a:spcBef>
              <a:spcAft>
                <a:spcPts val="0"/>
              </a:spcAft>
              <a:buClr>
                <a:schemeClr val="dk1"/>
              </a:buClr>
              <a:buSzPts val="4000"/>
              <a:buNone/>
            </a:pPr>
            <a:endParaRPr sz="4000" b="1">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None/>
            </a:pPr>
            <a:endParaRPr sz="4000" b="1">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None/>
            </a:pPr>
            <a:endParaRPr sz="4000" b="1">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4000"/>
              <a:buNone/>
            </a:pPr>
            <a:endParaRPr sz="4000" b="1">
              <a:solidFill>
                <a:srgbClr val="38761D"/>
              </a:solidFill>
              <a:latin typeface="Ubuntu"/>
              <a:ea typeface="Ubuntu"/>
              <a:cs typeface="Ubuntu"/>
              <a:sym typeface="Ubuntu"/>
            </a:endParaRPr>
          </a:p>
          <a:p>
            <a:pPr marL="0" lvl="0" indent="0" algn="l" rtl="0">
              <a:lnSpc>
                <a:spcPct val="90000"/>
              </a:lnSpc>
              <a:spcBef>
                <a:spcPts val="0"/>
              </a:spcBef>
              <a:spcAft>
                <a:spcPts val="0"/>
              </a:spcAft>
              <a:buClr>
                <a:srgbClr val="38761D"/>
              </a:buClr>
              <a:buSzPts val="4000"/>
              <a:buNone/>
            </a:pPr>
            <a:r>
              <a:rPr lang="en-GB" sz="4000" b="1">
                <a:solidFill>
                  <a:srgbClr val="38761D"/>
                </a:solidFill>
                <a:latin typeface="Ubuntu"/>
                <a:ea typeface="Ubuntu"/>
                <a:cs typeface="Ubuntu"/>
                <a:sym typeface="Ubuntu"/>
              </a:rPr>
              <a:t>   </a:t>
            </a:r>
            <a:endParaRPr sz="3200" b="1">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3200"/>
              <a:buNone/>
            </a:pPr>
            <a:endParaRPr sz="3200" b="1">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3200"/>
              <a:buNone/>
            </a:pPr>
            <a:endParaRPr sz="3200" b="1">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4000"/>
              <a:buNone/>
            </a:pPr>
            <a:endParaRPr sz="4000" b="1">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2400"/>
              <a:buNone/>
            </a:pPr>
            <a:endParaRPr b="1">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2400"/>
              <a:buNone/>
            </a:pPr>
            <a:endParaRPr b="1">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2400"/>
              <a:buNone/>
            </a:pPr>
            <a:endParaRPr b="1">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2400"/>
              <a:buNone/>
            </a:pPr>
            <a:endParaRPr b="1">
              <a:solidFill>
                <a:srgbClr val="38761D"/>
              </a:solidFill>
              <a:latin typeface="Ubuntu"/>
              <a:ea typeface="Ubuntu"/>
              <a:cs typeface="Ubuntu"/>
              <a:sym typeface="Ubuntu"/>
            </a:endParaRPr>
          </a:p>
        </p:txBody>
      </p:sp>
      <p:pic>
        <p:nvPicPr>
          <p:cNvPr id="594" name="Google Shape;594;p46" descr="C:\Users\Owner\Documents\Marketing\Logos\Client-logo(2).gif"/>
          <p:cNvPicPr preferRelativeResize="0"/>
          <p:nvPr/>
        </p:nvPicPr>
        <p:blipFill rotWithShape="1">
          <a:blip r:embed="rId3">
            <a:alphaModFix/>
          </a:blip>
          <a:srcRect/>
          <a:stretch/>
        </p:blipFill>
        <p:spPr>
          <a:xfrm>
            <a:off x="281080" y="5681032"/>
            <a:ext cx="670955" cy="1176969"/>
          </a:xfrm>
          <a:prstGeom prst="rect">
            <a:avLst/>
          </a:prstGeom>
          <a:noFill/>
          <a:ln>
            <a:noFill/>
          </a:ln>
        </p:spPr>
      </p:pic>
      <p:sp>
        <p:nvSpPr>
          <p:cNvPr id="595" name="Google Shape;595;p46"/>
          <p:cNvSpPr txBox="1"/>
          <p:nvPr/>
        </p:nvSpPr>
        <p:spPr>
          <a:xfrm>
            <a:off x="429236" y="764241"/>
            <a:ext cx="7051359"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000" b="1">
                <a:solidFill>
                  <a:srgbClr val="548135"/>
                </a:solidFill>
                <a:latin typeface="Calibri"/>
                <a:ea typeface="Calibri"/>
                <a:cs typeface="Calibri"/>
                <a:sym typeface="Calibri"/>
              </a:rPr>
              <a:t>“Be The Bowl” – How To Listen</a:t>
            </a:r>
            <a:endParaRPr/>
          </a:p>
        </p:txBody>
      </p:sp>
      <p:sp>
        <p:nvSpPr>
          <p:cNvPr id="596" name="Google Shape;596;p46"/>
          <p:cNvSpPr txBox="1"/>
          <p:nvPr/>
        </p:nvSpPr>
        <p:spPr>
          <a:xfrm>
            <a:off x="839416" y="6269515"/>
            <a:ext cx="413585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i="1">
                <a:solidFill>
                  <a:srgbClr val="6F922F"/>
                </a:solidFill>
                <a:latin typeface="Calibri"/>
                <a:ea typeface="Calibri"/>
                <a:cs typeface="Calibri"/>
                <a:sym typeface="Calibri"/>
              </a:rPr>
              <a:t>www.B</a:t>
            </a:r>
            <a:r>
              <a:rPr lang="en-GB" sz="2000" b="1" i="1">
                <a:solidFill>
                  <a:srgbClr val="6F922F"/>
                </a:solidFill>
                <a:latin typeface="Calibri"/>
                <a:ea typeface="Calibri"/>
                <a:cs typeface="Calibri"/>
                <a:sym typeface="Calibri"/>
              </a:rPr>
              <a:t>etweenMenAndWomen.com</a:t>
            </a:r>
            <a:endParaRPr/>
          </a:p>
        </p:txBody>
      </p:sp>
      <p:pic>
        <p:nvPicPr>
          <p:cNvPr id="597" name="Google Shape;597;p46" descr="A brown and white dog looking at the camera&#10;&#10;Description automatically generated"/>
          <p:cNvPicPr preferRelativeResize="0"/>
          <p:nvPr/>
        </p:nvPicPr>
        <p:blipFill rotWithShape="1">
          <a:blip r:embed="rId4">
            <a:alphaModFix/>
          </a:blip>
          <a:srcRect/>
          <a:stretch/>
        </p:blipFill>
        <p:spPr>
          <a:xfrm>
            <a:off x="7350818" y="935960"/>
            <a:ext cx="3795823" cy="3795823"/>
          </a:xfrm>
          <a:prstGeom prst="rect">
            <a:avLst/>
          </a:prstGeom>
          <a:noFill/>
          <a:ln>
            <a:noFill/>
          </a:ln>
        </p:spPr>
      </p:pic>
      <p:sp>
        <p:nvSpPr>
          <p:cNvPr id="598" name="Google Shape;598;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41</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p47"/>
          <p:cNvSpPr txBox="1">
            <a:spLocks noGrp="1"/>
          </p:cNvSpPr>
          <p:nvPr>
            <p:ph type="ctrTitle"/>
          </p:nvPr>
        </p:nvSpPr>
        <p:spPr>
          <a:xfrm>
            <a:off x="415600" y="149900"/>
            <a:ext cx="11360800" cy="6708000"/>
          </a:xfrm>
          <a:prstGeom prst="rect">
            <a:avLst/>
          </a:prstGeom>
          <a:noFill/>
          <a:ln>
            <a:noFill/>
          </a:ln>
        </p:spPr>
        <p:txBody>
          <a:bodyPr spcFirstLastPara="1" wrap="square" lIns="121900" tIns="121900" rIns="121900" bIns="121900" anchor="b" anchorCtr="0">
            <a:noAutofit/>
          </a:bodyPr>
          <a:lstStyle/>
          <a:p>
            <a:pPr marL="0" lvl="0" indent="0" algn="ctr" rtl="0">
              <a:lnSpc>
                <a:spcPct val="90000"/>
              </a:lnSpc>
              <a:spcBef>
                <a:spcPts val="0"/>
              </a:spcBef>
              <a:spcAft>
                <a:spcPts val="0"/>
              </a:spcAft>
              <a:buClr>
                <a:schemeClr val="dk1"/>
              </a:buClr>
              <a:buSzPts val="4000"/>
              <a:buFont typeface="Calibri"/>
              <a:buNone/>
            </a:pPr>
            <a:endParaRPr sz="4000" b="1">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Font typeface="Calibri"/>
              <a:buNone/>
            </a:pPr>
            <a:endParaRPr sz="4000" b="1">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Font typeface="Calibri"/>
              <a:buNone/>
            </a:pPr>
            <a:endParaRPr sz="4000" b="1">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Font typeface="Calibri"/>
              <a:buNone/>
            </a:pPr>
            <a:endParaRPr sz="4000">
              <a:latin typeface="Ubuntu"/>
              <a:ea typeface="Ubuntu"/>
              <a:cs typeface="Ubuntu"/>
              <a:sym typeface="Ubuntu"/>
            </a:endParaRPr>
          </a:p>
        </p:txBody>
      </p:sp>
      <p:sp>
        <p:nvSpPr>
          <p:cNvPr id="604" name="Google Shape;604;p47"/>
          <p:cNvSpPr txBox="1">
            <a:spLocks noGrp="1"/>
          </p:cNvSpPr>
          <p:nvPr>
            <p:ph type="subTitle" idx="1"/>
          </p:nvPr>
        </p:nvSpPr>
        <p:spPr>
          <a:xfrm>
            <a:off x="608108" y="480050"/>
            <a:ext cx="10788400" cy="6391600"/>
          </a:xfrm>
          <a:prstGeom prst="rect">
            <a:avLst/>
          </a:prstGeom>
          <a:noFill/>
          <a:ln>
            <a:noFill/>
          </a:ln>
        </p:spPr>
        <p:txBody>
          <a:bodyPr spcFirstLastPara="1" wrap="square" lIns="121900" tIns="121900" rIns="121900" bIns="121900" anchor="t" anchorCtr="0">
            <a:noAutofit/>
          </a:bodyPr>
          <a:lstStyle/>
          <a:p>
            <a:pPr marL="0" lvl="0" indent="0" algn="ctr" rtl="0">
              <a:lnSpc>
                <a:spcPct val="90000"/>
              </a:lnSpc>
              <a:spcBef>
                <a:spcPts val="0"/>
              </a:spcBef>
              <a:spcAft>
                <a:spcPts val="0"/>
              </a:spcAft>
              <a:buClr>
                <a:schemeClr val="dk1"/>
              </a:buClr>
              <a:buSzPts val="4000"/>
              <a:buNone/>
            </a:pPr>
            <a:endParaRPr sz="4000" b="1" dirty="0">
              <a:solidFill>
                <a:srgbClr val="38761D"/>
              </a:solidFill>
              <a:latin typeface="Ubuntu"/>
              <a:ea typeface="Ubuntu"/>
              <a:cs typeface="Ubuntu"/>
              <a:sym typeface="Ubuntu"/>
            </a:endParaRPr>
          </a:p>
          <a:p>
            <a:pPr marL="0" lvl="0" indent="0" algn="ctr" rtl="0">
              <a:lnSpc>
                <a:spcPct val="90000"/>
              </a:lnSpc>
              <a:spcBef>
                <a:spcPts val="0"/>
              </a:spcBef>
              <a:spcAft>
                <a:spcPts val="0"/>
              </a:spcAft>
              <a:buClr>
                <a:srgbClr val="38761D"/>
              </a:buClr>
              <a:buSzPts val="4000"/>
              <a:buNone/>
            </a:pPr>
            <a:r>
              <a:rPr lang="en-GB" sz="4000" b="1" dirty="0">
                <a:solidFill>
                  <a:srgbClr val="38761D"/>
                </a:solidFill>
                <a:latin typeface="Ubuntu"/>
                <a:ea typeface="Ubuntu"/>
                <a:cs typeface="Ubuntu"/>
                <a:sym typeface="Ubuntu"/>
              </a:rPr>
              <a:t>  </a:t>
            </a:r>
            <a:endParaRPr dirty="0"/>
          </a:p>
          <a:p>
            <a:pPr marL="0" lvl="0" indent="0" algn="l" rtl="0">
              <a:lnSpc>
                <a:spcPct val="90000"/>
              </a:lnSpc>
              <a:spcBef>
                <a:spcPts val="0"/>
              </a:spcBef>
              <a:spcAft>
                <a:spcPts val="0"/>
              </a:spcAft>
              <a:buClr>
                <a:srgbClr val="38761D"/>
              </a:buClr>
              <a:buSzPts val="2800"/>
              <a:buNone/>
            </a:pPr>
            <a:r>
              <a:rPr lang="en-GB" sz="2800" dirty="0">
                <a:solidFill>
                  <a:srgbClr val="38761D"/>
                </a:solidFill>
                <a:latin typeface="Ubuntu"/>
                <a:ea typeface="Ubuntu"/>
                <a:cs typeface="Ubuntu"/>
                <a:sym typeface="Ubuntu"/>
              </a:rPr>
              <a:t>   </a:t>
            </a:r>
            <a:endParaRPr dirty="0"/>
          </a:p>
          <a:p>
            <a:pPr marL="0" lvl="0" indent="0" algn="l" rtl="0">
              <a:lnSpc>
                <a:spcPct val="90000"/>
              </a:lnSpc>
              <a:spcBef>
                <a:spcPts val="0"/>
              </a:spcBef>
              <a:spcAft>
                <a:spcPts val="0"/>
              </a:spcAft>
              <a:buClr>
                <a:srgbClr val="38761D"/>
              </a:buClr>
              <a:buSzPts val="2800"/>
              <a:buNone/>
            </a:pPr>
            <a:r>
              <a:rPr lang="en-GB" sz="2800" dirty="0">
                <a:solidFill>
                  <a:srgbClr val="38761D"/>
                </a:solidFill>
                <a:latin typeface="Ubuntu"/>
                <a:ea typeface="Ubuntu"/>
                <a:cs typeface="Ubuntu"/>
                <a:sym typeface="Ubuntu"/>
              </a:rPr>
              <a:t>   </a:t>
            </a:r>
            <a:r>
              <a:rPr lang="en-GB" sz="2800" b="1" dirty="0">
                <a:solidFill>
                  <a:srgbClr val="38761D"/>
                </a:solidFill>
                <a:latin typeface="Ubuntu"/>
                <a:ea typeface="Ubuntu"/>
                <a:cs typeface="Ubuntu"/>
                <a:sym typeface="Ubuntu"/>
              </a:rPr>
              <a:t>Step 1.</a:t>
            </a:r>
            <a:r>
              <a:rPr lang="en-GB" sz="2800" dirty="0">
                <a:solidFill>
                  <a:srgbClr val="38761D"/>
                </a:solidFill>
                <a:latin typeface="Ubuntu"/>
                <a:ea typeface="Ubuntu"/>
                <a:cs typeface="Ubuntu"/>
                <a:sym typeface="Ubuntu"/>
              </a:rPr>
              <a:t>  Listen for WHAT HAPPENED (facts)</a:t>
            </a:r>
            <a:endParaRPr dirty="0"/>
          </a:p>
          <a:p>
            <a:pPr marL="0" lvl="0" indent="0" algn="l" rtl="0">
              <a:lnSpc>
                <a:spcPct val="90000"/>
              </a:lnSpc>
              <a:spcBef>
                <a:spcPts val="0"/>
              </a:spcBef>
              <a:spcAft>
                <a:spcPts val="0"/>
              </a:spcAft>
              <a:buClr>
                <a:schemeClr val="dk1"/>
              </a:buClr>
              <a:buSzPts val="2800"/>
              <a:buNone/>
            </a:pPr>
            <a:endParaRPr sz="2800"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rgbClr val="38761D"/>
              </a:buClr>
              <a:buSzPts val="2800"/>
              <a:buNone/>
            </a:pPr>
            <a:r>
              <a:rPr lang="en-GB" sz="2800" dirty="0">
                <a:solidFill>
                  <a:srgbClr val="38761D"/>
                </a:solidFill>
                <a:latin typeface="Ubuntu"/>
                <a:ea typeface="Ubuntu"/>
                <a:cs typeface="Ubuntu"/>
                <a:sym typeface="Ubuntu"/>
              </a:rPr>
              <a:t>   </a:t>
            </a:r>
            <a:r>
              <a:rPr lang="en-GB" sz="2800" b="1" dirty="0">
                <a:solidFill>
                  <a:srgbClr val="38761D"/>
                </a:solidFill>
                <a:latin typeface="Ubuntu"/>
                <a:ea typeface="Ubuntu"/>
                <a:cs typeface="Ubuntu"/>
                <a:sym typeface="Ubuntu"/>
              </a:rPr>
              <a:t>Step 2.</a:t>
            </a:r>
            <a:r>
              <a:rPr lang="en-GB" sz="2800" dirty="0">
                <a:solidFill>
                  <a:srgbClr val="38761D"/>
                </a:solidFill>
                <a:latin typeface="Ubuntu"/>
                <a:ea typeface="Ubuntu"/>
                <a:cs typeface="Ubuntu"/>
                <a:sym typeface="Ubuntu"/>
              </a:rPr>
              <a:t> How did the other feel? What was it  </a:t>
            </a:r>
            <a:br>
              <a:rPr lang="en-GB" sz="2800" dirty="0">
                <a:solidFill>
                  <a:srgbClr val="38761D"/>
                </a:solidFill>
                <a:latin typeface="Ubuntu"/>
                <a:ea typeface="Ubuntu"/>
                <a:cs typeface="Ubuntu"/>
                <a:sym typeface="Ubuntu"/>
              </a:rPr>
            </a:br>
            <a:r>
              <a:rPr lang="en-GB" sz="2800" dirty="0">
                <a:solidFill>
                  <a:srgbClr val="38761D"/>
                </a:solidFill>
                <a:latin typeface="Ubuntu"/>
                <a:ea typeface="Ubuntu"/>
                <a:cs typeface="Ubuntu"/>
                <a:sym typeface="Ubuntu"/>
              </a:rPr>
              <a:t>                  like for the other?</a:t>
            </a:r>
            <a:endParaRPr dirty="0"/>
          </a:p>
          <a:p>
            <a:pPr marL="0" lvl="0" indent="0" algn="l" rtl="0">
              <a:lnSpc>
                <a:spcPct val="90000"/>
              </a:lnSpc>
              <a:spcBef>
                <a:spcPts val="0"/>
              </a:spcBef>
              <a:spcAft>
                <a:spcPts val="0"/>
              </a:spcAft>
              <a:buClr>
                <a:schemeClr val="dk1"/>
              </a:buClr>
              <a:buSzPts val="2800"/>
              <a:buNone/>
            </a:pPr>
            <a:endParaRPr sz="2800"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rgbClr val="38761D"/>
              </a:buClr>
              <a:buSzPts val="2800"/>
              <a:buNone/>
            </a:pPr>
            <a:r>
              <a:rPr lang="en-GB" sz="2800" dirty="0">
                <a:solidFill>
                  <a:srgbClr val="38761D"/>
                </a:solidFill>
                <a:latin typeface="Ubuntu"/>
                <a:ea typeface="Ubuntu"/>
                <a:cs typeface="Ubuntu"/>
                <a:sym typeface="Ubuntu"/>
              </a:rPr>
              <a:t>   Step 3. Validate be saying …”that makes</a:t>
            </a:r>
            <a:br>
              <a:rPr lang="en-GB" sz="2800" dirty="0">
                <a:solidFill>
                  <a:srgbClr val="38761D"/>
                </a:solidFill>
                <a:latin typeface="Ubuntu"/>
                <a:ea typeface="Ubuntu"/>
                <a:cs typeface="Ubuntu"/>
                <a:sym typeface="Ubuntu"/>
              </a:rPr>
            </a:br>
            <a:r>
              <a:rPr lang="en-GB" sz="2800" dirty="0">
                <a:solidFill>
                  <a:srgbClr val="38761D"/>
                </a:solidFill>
                <a:latin typeface="Ubuntu"/>
                <a:ea typeface="Ubuntu"/>
                <a:cs typeface="Ubuntu"/>
                <a:sym typeface="Ubuntu"/>
              </a:rPr>
              <a:t>                 sense because ….”</a:t>
            </a:r>
            <a:endParaRPr dirty="0"/>
          </a:p>
          <a:p>
            <a:pPr marL="0" lvl="0" indent="0" algn="l" rtl="0">
              <a:lnSpc>
                <a:spcPct val="90000"/>
              </a:lnSpc>
              <a:spcBef>
                <a:spcPts val="0"/>
              </a:spcBef>
              <a:spcAft>
                <a:spcPts val="0"/>
              </a:spcAft>
              <a:buClr>
                <a:srgbClr val="38761D"/>
              </a:buClr>
              <a:buSzPts val="2800"/>
              <a:buNone/>
            </a:pPr>
            <a:r>
              <a:rPr lang="en-GB" sz="2800" dirty="0">
                <a:solidFill>
                  <a:srgbClr val="38761D"/>
                </a:solidFill>
                <a:latin typeface="Ubuntu"/>
                <a:ea typeface="Ubuntu"/>
                <a:cs typeface="Ubuntu"/>
                <a:sym typeface="Ubuntu"/>
              </a:rPr>
              <a:t>     </a:t>
            </a:r>
            <a:endParaRPr dirty="0"/>
          </a:p>
          <a:p>
            <a:pPr marL="0" lvl="0" indent="0" algn="l" rtl="0">
              <a:lnSpc>
                <a:spcPct val="90000"/>
              </a:lnSpc>
              <a:spcBef>
                <a:spcPts val="0"/>
              </a:spcBef>
              <a:spcAft>
                <a:spcPts val="0"/>
              </a:spcAft>
              <a:buClr>
                <a:srgbClr val="38761D"/>
              </a:buClr>
              <a:buSzPts val="2800"/>
              <a:buNone/>
            </a:pPr>
            <a:r>
              <a:rPr lang="en-GB" sz="2800" dirty="0">
                <a:solidFill>
                  <a:srgbClr val="38761D"/>
                </a:solidFill>
                <a:latin typeface="Ubuntu"/>
                <a:ea typeface="Ubuntu"/>
                <a:cs typeface="Ubuntu"/>
                <a:sym typeface="Ubuntu"/>
              </a:rPr>
              <a:t>    Reflect all of this back to the other.  </a:t>
            </a:r>
            <a:endParaRPr dirty="0"/>
          </a:p>
          <a:p>
            <a:pPr marL="0" lvl="0" indent="0" algn="l" rtl="0">
              <a:lnSpc>
                <a:spcPct val="90000"/>
              </a:lnSpc>
              <a:spcBef>
                <a:spcPts val="0"/>
              </a:spcBef>
              <a:spcAft>
                <a:spcPts val="0"/>
              </a:spcAft>
              <a:buClr>
                <a:srgbClr val="38761D"/>
              </a:buClr>
              <a:buSzPts val="2800"/>
              <a:buNone/>
            </a:pPr>
            <a:r>
              <a:rPr lang="en-GB" sz="2800" dirty="0">
                <a:solidFill>
                  <a:srgbClr val="38761D"/>
                </a:solidFill>
                <a:latin typeface="Ubuntu"/>
                <a:ea typeface="Ubuntu"/>
                <a:cs typeface="Ubuntu"/>
                <a:sym typeface="Ubuntu"/>
              </a:rPr>
              <a:t>      </a:t>
            </a:r>
            <a:endParaRPr dirty="0"/>
          </a:p>
          <a:p>
            <a:pPr marL="0" lvl="0" indent="0" algn="l" rtl="0">
              <a:lnSpc>
                <a:spcPct val="90000"/>
              </a:lnSpc>
              <a:spcBef>
                <a:spcPts val="0"/>
              </a:spcBef>
              <a:spcAft>
                <a:spcPts val="0"/>
              </a:spcAft>
              <a:buClr>
                <a:srgbClr val="38761D"/>
              </a:buClr>
              <a:buSzPts val="2800"/>
              <a:buNone/>
            </a:pPr>
            <a:r>
              <a:rPr lang="en-GB" sz="2800" dirty="0">
                <a:solidFill>
                  <a:srgbClr val="38761D"/>
                </a:solidFill>
                <a:latin typeface="Ubuntu"/>
                <a:ea typeface="Ubuntu"/>
                <a:cs typeface="Ubuntu"/>
                <a:sym typeface="Ubuntu"/>
              </a:rPr>
              <a:t>   </a:t>
            </a:r>
            <a:endParaRPr dirty="0"/>
          </a:p>
          <a:p>
            <a:pPr marL="0" lvl="0" indent="0" algn="l" rtl="0">
              <a:lnSpc>
                <a:spcPct val="90000"/>
              </a:lnSpc>
              <a:spcBef>
                <a:spcPts val="0"/>
              </a:spcBef>
              <a:spcAft>
                <a:spcPts val="0"/>
              </a:spcAft>
              <a:buClr>
                <a:srgbClr val="38761D"/>
              </a:buClr>
              <a:buSzPts val="4000"/>
              <a:buNone/>
            </a:pPr>
            <a:r>
              <a:rPr lang="en-GB" sz="4000" b="1" dirty="0">
                <a:solidFill>
                  <a:srgbClr val="38761D"/>
                </a:solidFill>
                <a:latin typeface="Ubuntu"/>
                <a:ea typeface="Ubuntu"/>
                <a:cs typeface="Ubuntu"/>
                <a:sym typeface="Ubuntu"/>
              </a:rPr>
              <a:t> </a:t>
            </a:r>
            <a:endParaRPr dirty="0"/>
          </a:p>
          <a:p>
            <a:pPr marL="0" lvl="0" indent="0" algn="l" rtl="0">
              <a:lnSpc>
                <a:spcPct val="90000"/>
              </a:lnSpc>
              <a:spcBef>
                <a:spcPts val="0"/>
              </a:spcBef>
              <a:spcAft>
                <a:spcPts val="0"/>
              </a:spcAft>
              <a:buClr>
                <a:srgbClr val="38761D"/>
              </a:buClr>
              <a:buSzPts val="4000"/>
              <a:buNone/>
            </a:pPr>
            <a:r>
              <a:rPr lang="en-GB" sz="4000" b="1" dirty="0">
                <a:solidFill>
                  <a:srgbClr val="38761D"/>
                </a:solidFill>
                <a:latin typeface="Ubuntu"/>
                <a:ea typeface="Ubuntu"/>
                <a:cs typeface="Ubuntu"/>
                <a:sym typeface="Ubuntu"/>
              </a:rPr>
              <a:t>  </a:t>
            </a:r>
            <a:endParaRPr sz="3200"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rgbClr val="38761D"/>
              </a:buClr>
              <a:buSzPts val="4000"/>
              <a:buNone/>
            </a:pPr>
            <a:r>
              <a:rPr lang="en-GB" sz="4000" dirty="0">
                <a:solidFill>
                  <a:srgbClr val="38761D"/>
                </a:solidFill>
                <a:latin typeface="Ubuntu"/>
                <a:ea typeface="Ubuntu"/>
                <a:cs typeface="Ubuntu"/>
                <a:sym typeface="Ubuntu"/>
              </a:rPr>
              <a:t>                                                  </a:t>
            </a:r>
            <a:endParaRPr dirty="0"/>
          </a:p>
          <a:p>
            <a:pPr marL="0" lvl="0" indent="0" algn="l" rtl="0">
              <a:lnSpc>
                <a:spcPct val="90000"/>
              </a:lnSpc>
              <a:spcBef>
                <a:spcPts val="0"/>
              </a:spcBef>
              <a:spcAft>
                <a:spcPts val="0"/>
              </a:spcAft>
              <a:buClr>
                <a:schemeClr val="dk1"/>
              </a:buClr>
              <a:buSzPts val="4000"/>
              <a:buNone/>
            </a:pPr>
            <a:endParaRPr sz="4000" b="1"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rgbClr val="38761D"/>
              </a:buClr>
              <a:buSzPts val="4000"/>
              <a:buNone/>
            </a:pPr>
            <a:r>
              <a:rPr lang="en-GB" sz="4000" b="1" dirty="0">
                <a:solidFill>
                  <a:srgbClr val="38761D"/>
                </a:solidFill>
                <a:latin typeface="Ubuntu"/>
                <a:ea typeface="Ubuntu"/>
                <a:cs typeface="Ubuntu"/>
                <a:sym typeface="Ubuntu"/>
              </a:rPr>
              <a:t>  </a:t>
            </a:r>
            <a:endParaRPr dirty="0"/>
          </a:p>
          <a:p>
            <a:pPr marL="0" lvl="0" indent="0" algn="ctr" rtl="0">
              <a:lnSpc>
                <a:spcPct val="90000"/>
              </a:lnSpc>
              <a:spcBef>
                <a:spcPts val="0"/>
              </a:spcBef>
              <a:spcAft>
                <a:spcPts val="0"/>
              </a:spcAft>
              <a:buClr>
                <a:schemeClr val="dk1"/>
              </a:buClr>
              <a:buSzPts val="4000"/>
              <a:buNone/>
            </a:pPr>
            <a:endParaRPr sz="4000" b="1" dirty="0">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None/>
            </a:pPr>
            <a:endParaRPr sz="4000" b="1" dirty="0">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None/>
            </a:pPr>
            <a:endParaRPr sz="4000" b="1"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4000"/>
              <a:buNone/>
            </a:pPr>
            <a:endParaRPr sz="4000" b="1"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rgbClr val="38761D"/>
              </a:buClr>
              <a:buSzPts val="4000"/>
              <a:buNone/>
            </a:pPr>
            <a:r>
              <a:rPr lang="en-GB" sz="4000" b="1" dirty="0">
                <a:solidFill>
                  <a:srgbClr val="38761D"/>
                </a:solidFill>
                <a:latin typeface="Ubuntu"/>
                <a:ea typeface="Ubuntu"/>
                <a:cs typeface="Ubuntu"/>
                <a:sym typeface="Ubuntu"/>
              </a:rPr>
              <a:t>   </a:t>
            </a:r>
            <a:endParaRPr sz="3200" b="1"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3200"/>
              <a:buNone/>
            </a:pPr>
            <a:endParaRPr sz="3200" b="1"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3200"/>
              <a:buNone/>
            </a:pPr>
            <a:endParaRPr sz="3200" b="1"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4000"/>
              <a:buNone/>
            </a:pPr>
            <a:endParaRPr sz="4000" b="1"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2400"/>
              <a:buNone/>
            </a:pPr>
            <a:endParaRPr b="1"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2400"/>
              <a:buNone/>
            </a:pPr>
            <a:endParaRPr b="1"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2400"/>
              <a:buNone/>
            </a:pPr>
            <a:endParaRPr b="1"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2400"/>
              <a:buNone/>
            </a:pPr>
            <a:endParaRPr b="1" dirty="0">
              <a:solidFill>
                <a:srgbClr val="38761D"/>
              </a:solidFill>
              <a:latin typeface="Ubuntu"/>
              <a:ea typeface="Ubuntu"/>
              <a:cs typeface="Ubuntu"/>
              <a:sym typeface="Ubuntu"/>
            </a:endParaRPr>
          </a:p>
        </p:txBody>
      </p:sp>
      <p:pic>
        <p:nvPicPr>
          <p:cNvPr id="605" name="Google Shape;605;p47" descr="C:\Users\Owner\Documents\Marketing\Logos\Client-logo(2).gif"/>
          <p:cNvPicPr preferRelativeResize="0"/>
          <p:nvPr/>
        </p:nvPicPr>
        <p:blipFill rotWithShape="1">
          <a:blip r:embed="rId3">
            <a:alphaModFix/>
          </a:blip>
          <a:srcRect/>
          <a:stretch/>
        </p:blipFill>
        <p:spPr>
          <a:xfrm>
            <a:off x="281080" y="5681032"/>
            <a:ext cx="670955" cy="1176969"/>
          </a:xfrm>
          <a:prstGeom prst="rect">
            <a:avLst/>
          </a:prstGeom>
          <a:noFill/>
          <a:ln>
            <a:noFill/>
          </a:ln>
        </p:spPr>
      </p:pic>
      <p:sp>
        <p:nvSpPr>
          <p:cNvPr id="606" name="Google Shape;606;p47"/>
          <p:cNvSpPr txBox="1"/>
          <p:nvPr/>
        </p:nvSpPr>
        <p:spPr>
          <a:xfrm>
            <a:off x="429236" y="764241"/>
            <a:ext cx="8424478"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000" b="1">
                <a:solidFill>
                  <a:srgbClr val="548135"/>
                </a:solidFill>
                <a:latin typeface="Calibri"/>
                <a:ea typeface="Calibri"/>
                <a:cs typeface="Calibri"/>
                <a:sym typeface="Calibri"/>
              </a:rPr>
              <a:t>Reflective Listening – 3 Basic Steps</a:t>
            </a:r>
            <a:endParaRPr/>
          </a:p>
        </p:txBody>
      </p:sp>
      <p:sp>
        <p:nvSpPr>
          <p:cNvPr id="607" name="Google Shape;607;p47"/>
          <p:cNvSpPr txBox="1"/>
          <p:nvPr/>
        </p:nvSpPr>
        <p:spPr>
          <a:xfrm>
            <a:off x="839416" y="6269515"/>
            <a:ext cx="413585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i="1">
                <a:solidFill>
                  <a:srgbClr val="6F922F"/>
                </a:solidFill>
                <a:latin typeface="Calibri"/>
                <a:ea typeface="Calibri"/>
                <a:cs typeface="Calibri"/>
                <a:sym typeface="Calibri"/>
              </a:rPr>
              <a:t>www.B</a:t>
            </a:r>
            <a:r>
              <a:rPr lang="en-GB" sz="2000" b="1" i="1">
                <a:solidFill>
                  <a:srgbClr val="6F922F"/>
                </a:solidFill>
                <a:latin typeface="Calibri"/>
                <a:ea typeface="Calibri"/>
                <a:cs typeface="Calibri"/>
                <a:sym typeface="Calibri"/>
              </a:rPr>
              <a:t>etweenMenAndWomen.com</a:t>
            </a:r>
            <a:endParaRPr/>
          </a:p>
        </p:txBody>
      </p:sp>
      <p:pic>
        <p:nvPicPr>
          <p:cNvPr id="608" name="Google Shape;608;p47" descr="A brown and white dog looking at the camera&#10;&#10;Description automatically generated"/>
          <p:cNvPicPr preferRelativeResize="0"/>
          <p:nvPr/>
        </p:nvPicPr>
        <p:blipFill rotWithShape="1">
          <a:blip r:embed="rId4">
            <a:alphaModFix/>
          </a:blip>
          <a:srcRect/>
          <a:stretch/>
        </p:blipFill>
        <p:spPr>
          <a:xfrm>
            <a:off x="8708821" y="1802277"/>
            <a:ext cx="2822207" cy="2822207"/>
          </a:xfrm>
          <a:prstGeom prst="rect">
            <a:avLst/>
          </a:prstGeom>
          <a:noFill/>
          <a:ln>
            <a:noFill/>
          </a:ln>
        </p:spPr>
      </p:pic>
      <p:sp>
        <p:nvSpPr>
          <p:cNvPr id="609" name="Google Shape;609;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42</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Google Shape;614;p48"/>
          <p:cNvSpPr txBox="1">
            <a:spLocks noGrp="1"/>
          </p:cNvSpPr>
          <p:nvPr>
            <p:ph type="ctrTitle"/>
          </p:nvPr>
        </p:nvSpPr>
        <p:spPr>
          <a:xfrm>
            <a:off x="415600" y="149900"/>
            <a:ext cx="11360800" cy="6708000"/>
          </a:xfrm>
          <a:prstGeom prst="rect">
            <a:avLst/>
          </a:prstGeom>
          <a:noFill/>
          <a:ln>
            <a:noFill/>
          </a:ln>
        </p:spPr>
        <p:txBody>
          <a:bodyPr spcFirstLastPara="1" wrap="square" lIns="121900" tIns="121900" rIns="121900" bIns="121900" anchor="b" anchorCtr="0">
            <a:noAutofit/>
          </a:bodyPr>
          <a:lstStyle/>
          <a:p>
            <a:pPr marL="0" lvl="0" indent="0" algn="ctr" rtl="0">
              <a:lnSpc>
                <a:spcPct val="90000"/>
              </a:lnSpc>
              <a:spcBef>
                <a:spcPts val="0"/>
              </a:spcBef>
              <a:spcAft>
                <a:spcPts val="0"/>
              </a:spcAft>
              <a:buClr>
                <a:schemeClr val="dk1"/>
              </a:buClr>
              <a:buSzPts val="4000"/>
              <a:buFont typeface="Calibri"/>
              <a:buNone/>
            </a:pPr>
            <a:endParaRPr sz="4000" b="1">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Font typeface="Calibri"/>
              <a:buNone/>
            </a:pPr>
            <a:endParaRPr sz="4000" b="1">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Font typeface="Calibri"/>
              <a:buNone/>
            </a:pPr>
            <a:endParaRPr sz="4000" b="1">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Font typeface="Calibri"/>
              <a:buNone/>
            </a:pPr>
            <a:endParaRPr sz="4000">
              <a:latin typeface="Ubuntu"/>
              <a:ea typeface="Ubuntu"/>
              <a:cs typeface="Ubuntu"/>
              <a:sym typeface="Ubuntu"/>
            </a:endParaRPr>
          </a:p>
        </p:txBody>
      </p:sp>
      <p:sp>
        <p:nvSpPr>
          <p:cNvPr id="615" name="Google Shape;615;p48"/>
          <p:cNvSpPr txBox="1">
            <a:spLocks noGrp="1"/>
          </p:cNvSpPr>
          <p:nvPr>
            <p:ph type="subTitle" idx="1"/>
          </p:nvPr>
        </p:nvSpPr>
        <p:spPr>
          <a:xfrm>
            <a:off x="608108" y="480050"/>
            <a:ext cx="10788400" cy="6391600"/>
          </a:xfrm>
          <a:prstGeom prst="rect">
            <a:avLst/>
          </a:prstGeom>
          <a:noFill/>
          <a:ln>
            <a:noFill/>
          </a:ln>
        </p:spPr>
        <p:txBody>
          <a:bodyPr spcFirstLastPara="1" wrap="square" lIns="121900" tIns="121900" rIns="121900" bIns="121900" anchor="t" anchorCtr="0">
            <a:noAutofit/>
          </a:bodyPr>
          <a:lstStyle/>
          <a:p>
            <a:pPr marL="0" lvl="0" indent="0" algn="ctr" rtl="0">
              <a:lnSpc>
                <a:spcPct val="90000"/>
              </a:lnSpc>
              <a:spcBef>
                <a:spcPts val="0"/>
              </a:spcBef>
              <a:spcAft>
                <a:spcPts val="0"/>
              </a:spcAft>
              <a:buClr>
                <a:schemeClr val="dk1"/>
              </a:buClr>
              <a:buSzPts val="4000"/>
              <a:buNone/>
            </a:pPr>
            <a:endParaRPr sz="4000" b="1" dirty="0">
              <a:solidFill>
                <a:srgbClr val="38761D"/>
              </a:solidFill>
              <a:latin typeface="Ubuntu"/>
              <a:ea typeface="Ubuntu"/>
              <a:cs typeface="Ubuntu"/>
              <a:sym typeface="Ubuntu"/>
            </a:endParaRPr>
          </a:p>
          <a:p>
            <a:pPr marL="0" lvl="0" indent="0" algn="ctr" rtl="0">
              <a:lnSpc>
                <a:spcPct val="90000"/>
              </a:lnSpc>
              <a:spcBef>
                <a:spcPts val="0"/>
              </a:spcBef>
              <a:spcAft>
                <a:spcPts val="0"/>
              </a:spcAft>
              <a:buClr>
                <a:srgbClr val="38761D"/>
              </a:buClr>
              <a:buSzPts val="4000"/>
              <a:buNone/>
            </a:pPr>
            <a:r>
              <a:rPr lang="en-GB" sz="4000" b="1" dirty="0">
                <a:solidFill>
                  <a:srgbClr val="38761D"/>
                </a:solidFill>
                <a:latin typeface="Ubuntu"/>
                <a:ea typeface="Ubuntu"/>
                <a:cs typeface="Ubuntu"/>
                <a:sym typeface="Ubuntu"/>
              </a:rPr>
              <a:t>  </a:t>
            </a:r>
            <a:endParaRPr dirty="0"/>
          </a:p>
          <a:p>
            <a:pPr marL="0" lvl="0" indent="0" algn="l" rtl="0">
              <a:lnSpc>
                <a:spcPct val="90000"/>
              </a:lnSpc>
              <a:spcBef>
                <a:spcPts val="0"/>
              </a:spcBef>
              <a:spcAft>
                <a:spcPts val="0"/>
              </a:spcAft>
              <a:buClr>
                <a:srgbClr val="38761D"/>
              </a:buClr>
              <a:buSzPts val="2800"/>
              <a:buNone/>
            </a:pPr>
            <a:r>
              <a:rPr lang="en-GB" sz="2800" dirty="0">
                <a:solidFill>
                  <a:srgbClr val="38761D"/>
                </a:solidFill>
                <a:latin typeface="Ubuntu"/>
                <a:ea typeface="Ubuntu"/>
                <a:cs typeface="Ubuntu"/>
                <a:sym typeface="Ubuntu"/>
              </a:rPr>
              <a:t>   </a:t>
            </a:r>
            <a:endParaRPr dirty="0"/>
          </a:p>
          <a:p>
            <a:pPr marL="0" lvl="0" indent="0" algn="l" rtl="0">
              <a:lnSpc>
                <a:spcPct val="90000"/>
              </a:lnSpc>
              <a:spcBef>
                <a:spcPts val="0"/>
              </a:spcBef>
              <a:spcAft>
                <a:spcPts val="0"/>
              </a:spcAft>
              <a:buClr>
                <a:srgbClr val="38761D"/>
              </a:buClr>
              <a:buSzPts val="2800"/>
              <a:buNone/>
            </a:pPr>
            <a:r>
              <a:rPr lang="en-GB" sz="2800" dirty="0">
                <a:solidFill>
                  <a:srgbClr val="38761D"/>
                </a:solidFill>
                <a:latin typeface="Ubuntu"/>
                <a:ea typeface="Ubuntu"/>
                <a:cs typeface="Ubuntu"/>
                <a:sym typeface="Ubuntu"/>
              </a:rPr>
              <a:t>   </a:t>
            </a:r>
            <a:r>
              <a:rPr lang="en-GB" sz="2800" b="1" dirty="0">
                <a:solidFill>
                  <a:srgbClr val="38761D"/>
                </a:solidFill>
                <a:latin typeface="Ubuntu"/>
                <a:ea typeface="Ubuntu"/>
                <a:cs typeface="Ubuntu"/>
                <a:sym typeface="Ubuntu"/>
              </a:rPr>
              <a:t>Step 1.</a:t>
            </a:r>
            <a:r>
              <a:rPr lang="en-GB" sz="2800" dirty="0">
                <a:solidFill>
                  <a:srgbClr val="38761D"/>
                </a:solidFill>
                <a:latin typeface="Ubuntu"/>
                <a:ea typeface="Ubuntu"/>
                <a:cs typeface="Ubuntu"/>
                <a:sym typeface="Ubuntu"/>
              </a:rPr>
              <a:t>  Listen for WHAT HAPPENED (facts)</a:t>
            </a:r>
            <a:endParaRPr sz="1600"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1600"/>
              <a:buNone/>
            </a:pPr>
            <a:endParaRPr sz="1600"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rgbClr val="38761D"/>
              </a:buClr>
              <a:buSzPts val="2800"/>
              <a:buNone/>
            </a:pPr>
            <a:r>
              <a:rPr lang="en-GB" sz="2800" dirty="0">
                <a:solidFill>
                  <a:srgbClr val="38761D"/>
                </a:solidFill>
                <a:latin typeface="Ubuntu"/>
                <a:ea typeface="Ubuntu"/>
                <a:cs typeface="Ubuntu"/>
                <a:sym typeface="Ubuntu"/>
              </a:rPr>
              <a:t>   </a:t>
            </a:r>
            <a:r>
              <a:rPr lang="en-GB" sz="2800" b="1" dirty="0">
                <a:solidFill>
                  <a:srgbClr val="38761D"/>
                </a:solidFill>
                <a:latin typeface="Ubuntu"/>
                <a:ea typeface="Ubuntu"/>
                <a:cs typeface="Ubuntu"/>
                <a:sym typeface="Ubuntu"/>
              </a:rPr>
              <a:t>Step 2.</a:t>
            </a:r>
            <a:r>
              <a:rPr lang="en-GB" sz="2800" dirty="0">
                <a:solidFill>
                  <a:srgbClr val="38761D"/>
                </a:solidFill>
                <a:latin typeface="Ubuntu"/>
                <a:ea typeface="Ubuntu"/>
                <a:cs typeface="Ubuntu"/>
                <a:sym typeface="Ubuntu"/>
              </a:rPr>
              <a:t> How did the other feel? What do you think </a:t>
            </a:r>
            <a:br>
              <a:rPr lang="en-GB" sz="2800" dirty="0">
                <a:solidFill>
                  <a:srgbClr val="38761D"/>
                </a:solidFill>
                <a:latin typeface="Ubuntu"/>
                <a:ea typeface="Ubuntu"/>
                <a:cs typeface="Ubuntu"/>
                <a:sym typeface="Ubuntu"/>
              </a:rPr>
            </a:br>
            <a:r>
              <a:rPr lang="en-GB" sz="2800" dirty="0">
                <a:solidFill>
                  <a:srgbClr val="38761D"/>
                </a:solidFill>
                <a:latin typeface="Ubuntu"/>
                <a:ea typeface="Ubuntu"/>
                <a:cs typeface="Ubuntu"/>
                <a:sym typeface="Ubuntu"/>
              </a:rPr>
              <a:t>                 the experience was like?</a:t>
            </a:r>
            <a:endParaRPr sz="1600"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1600"/>
              <a:buNone/>
            </a:pPr>
            <a:endParaRPr sz="1600"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rgbClr val="38761D"/>
              </a:buClr>
              <a:buSzPts val="2800"/>
              <a:buNone/>
            </a:pPr>
            <a:r>
              <a:rPr lang="en-GB" sz="2800" dirty="0">
                <a:solidFill>
                  <a:srgbClr val="38761D"/>
                </a:solidFill>
                <a:latin typeface="Ubuntu"/>
                <a:ea typeface="Ubuntu"/>
                <a:cs typeface="Ubuntu"/>
                <a:sym typeface="Ubuntu"/>
              </a:rPr>
              <a:t>   </a:t>
            </a:r>
            <a:r>
              <a:rPr lang="en-GB" sz="2800" b="1" dirty="0">
                <a:solidFill>
                  <a:srgbClr val="38761D"/>
                </a:solidFill>
                <a:latin typeface="Ubuntu"/>
                <a:ea typeface="Ubuntu"/>
                <a:cs typeface="Ubuntu"/>
                <a:sym typeface="Ubuntu"/>
              </a:rPr>
              <a:t>Step 3</a:t>
            </a:r>
            <a:r>
              <a:rPr lang="en-GB" sz="2800" dirty="0">
                <a:solidFill>
                  <a:srgbClr val="38761D"/>
                </a:solidFill>
                <a:latin typeface="Ubuntu"/>
                <a:ea typeface="Ubuntu"/>
                <a:cs typeface="Ubuntu"/>
                <a:sym typeface="Ubuntu"/>
              </a:rPr>
              <a:t>. Validate by saying …”that makes</a:t>
            </a:r>
            <a:br>
              <a:rPr lang="en-GB" sz="2800" dirty="0">
                <a:solidFill>
                  <a:srgbClr val="38761D"/>
                </a:solidFill>
                <a:latin typeface="Ubuntu"/>
                <a:ea typeface="Ubuntu"/>
                <a:cs typeface="Ubuntu"/>
                <a:sym typeface="Ubuntu"/>
              </a:rPr>
            </a:br>
            <a:r>
              <a:rPr lang="en-GB" sz="2800" dirty="0">
                <a:solidFill>
                  <a:srgbClr val="38761D"/>
                </a:solidFill>
                <a:latin typeface="Ubuntu"/>
                <a:ea typeface="Ubuntu"/>
                <a:cs typeface="Ubuntu"/>
                <a:sym typeface="Ubuntu"/>
              </a:rPr>
              <a:t>                 sense because </a:t>
            </a:r>
            <a:r>
              <a:rPr lang="en-GB" sz="2800" u="sng" dirty="0">
                <a:solidFill>
                  <a:srgbClr val="38761D"/>
                </a:solidFill>
                <a:latin typeface="Ubuntu"/>
                <a:ea typeface="Ubuntu"/>
                <a:cs typeface="Ubuntu"/>
                <a:sym typeface="Ubuntu"/>
              </a:rPr>
              <a:t>….”     </a:t>
            </a:r>
            <a:endParaRPr sz="1600" u="sng"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1600"/>
              <a:buNone/>
            </a:pPr>
            <a:endParaRPr sz="1600" u="sng"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rgbClr val="38761D"/>
              </a:buClr>
              <a:buSzPts val="2800"/>
              <a:buNone/>
            </a:pPr>
            <a:r>
              <a:rPr lang="en-GB" sz="2800" dirty="0">
                <a:solidFill>
                  <a:srgbClr val="38761D"/>
                </a:solidFill>
                <a:latin typeface="Ubuntu"/>
                <a:ea typeface="Ubuntu"/>
                <a:cs typeface="Ubuntu"/>
                <a:sym typeface="Ubuntu"/>
              </a:rPr>
              <a:t>    Reflect all of this back to the other. And when it’s about you:</a:t>
            </a:r>
            <a:endParaRPr dirty="0"/>
          </a:p>
          <a:p>
            <a:pPr marL="0" lvl="0" indent="0" algn="l" rtl="0">
              <a:lnSpc>
                <a:spcPct val="90000"/>
              </a:lnSpc>
              <a:spcBef>
                <a:spcPts val="0"/>
              </a:spcBef>
              <a:spcAft>
                <a:spcPts val="0"/>
              </a:spcAft>
              <a:buClr>
                <a:schemeClr val="dk1"/>
              </a:buClr>
              <a:buSzPts val="1000"/>
              <a:buNone/>
            </a:pPr>
            <a:endParaRPr sz="1000"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rgbClr val="38761D"/>
              </a:buClr>
              <a:buSzPts val="1000"/>
              <a:buNone/>
            </a:pPr>
            <a:r>
              <a:rPr lang="en-GB" sz="1000" dirty="0">
                <a:solidFill>
                  <a:srgbClr val="38761D"/>
                </a:solidFill>
                <a:latin typeface="Ubuntu"/>
                <a:ea typeface="Ubuntu"/>
                <a:cs typeface="Ubuntu"/>
                <a:sym typeface="Ubuntu"/>
              </a:rPr>
              <a:t> </a:t>
            </a:r>
            <a:br>
              <a:rPr lang="en-GB" sz="1000" dirty="0">
                <a:solidFill>
                  <a:srgbClr val="38761D"/>
                </a:solidFill>
                <a:latin typeface="Ubuntu"/>
                <a:ea typeface="Ubuntu"/>
                <a:cs typeface="Ubuntu"/>
                <a:sym typeface="Ubuntu"/>
              </a:rPr>
            </a:br>
            <a:r>
              <a:rPr lang="en-GB" sz="2800" dirty="0">
                <a:solidFill>
                  <a:srgbClr val="38761D"/>
                </a:solidFill>
                <a:latin typeface="Ubuntu"/>
                <a:ea typeface="Ubuntu"/>
                <a:cs typeface="Ubuntu"/>
                <a:sym typeface="Ubuntu"/>
              </a:rPr>
              <a:t>   </a:t>
            </a:r>
            <a:r>
              <a:rPr lang="en-GB" sz="2800" b="1" dirty="0">
                <a:solidFill>
                  <a:srgbClr val="38761D"/>
                </a:solidFill>
                <a:latin typeface="Ubuntu"/>
                <a:ea typeface="Ubuntu"/>
                <a:cs typeface="Ubuntu"/>
                <a:sym typeface="Ubuntu"/>
              </a:rPr>
              <a:t>Step 4. </a:t>
            </a:r>
            <a:r>
              <a:rPr lang="en-GB" sz="2800" dirty="0">
                <a:solidFill>
                  <a:srgbClr val="38761D"/>
                </a:solidFill>
                <a:latin typeface="Ubuntu"/>
                <a:ea typeface="Ubuntu"/>
                <a:cs typeface="Ubuntu"/>
                <a:sym typeface="Ubuntu"/>
              </a:rPr>
              <a:t>Ask,  “Did I get that right?”</a:t>
            </a:r>
            <a:endParaRPr sz="1000"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1000"/>
              <a:buNone/>
            </a:pPr>
            <a:endParaRPr sz="1000"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rgbClr val="38761D"/>
              </a:buClr>
              <a:buSzPts val="2800"/>
              <a:buNone/>
            </a:pPr>
            <a:r>
              <a:rPr lang="en-GB" sz="2800" dirty="0">
                <a:solidFill>
                  <a:srgbClr val="38761D"/>
                </a:solidFill>
                <a:latin typeface="Ubuntu"/>
                <a:ea typeface="Ubuntu"/>
                <a:cs typeface="Ubuntu"/>
                <a:sym typeface="Ubuntu"/>
              </a:rPr>
              <a:t>   </a:t>
            </a:r>
            <a:r>
              <a:rPr lang="en-GB" sz="2800" b="1" dirty="0">
                <a:solidFill>
                  <a:srgbClr val="38761D"/>
                </a:solidFill>
                <a:latin typeface="Ubuntu"/>
                <a:ea typeface="Ubuntu"/>
                <a:cs typeface="Ubuntu"/>
                <a:sym typeface="Ubuntu"/>
              </a:rPr>
              <a:t>Step 5. </a:t>
            </a:r>
            <a:r>
              <a:rPr lang="en-GB" sz="2800" dirty="0">
                <a:solidFill>
                  <a:srgbClr val="38761D"/>
                </a:solidFill>
                <a:latin typeface="Ubuntu"/>
                <a:ea typeface="Ubuntu"/>
                <a:cs typeface="Ubuntu"/>
                <a:sym typeface="Ubuntu"/>
              </a:rPr>
              <a:t>Ask “Is there more?”  </a:t>
            </a:r>
            <a:endParaRPr dirty="0"/>
          </a:p>
          <a:p>
            <a:pPr marL="0" lvl="0" indent="0" algn="l" rtl="0">
              <a:lnSpc>
                <a:spcPct val="90000"/>
              </a:lnSpc>
              <a:spcBef>
                <a:spcPts val="0"/>
              </a:spcBef>
              <a:spcAft>
                <a:spcPts val="0"/>
              </a:spcAft>
              <a:buClr>
                <a:srgbClr val="38761D"/>
              </a:buClr>
              <a:buSzPts val="2800"/>
              <a:buNone/>
            </a:pPr>
            <a:r>
              <a:rPr lang="en-GB" sz="2800" dirty="0">
                <a:solidFill>
                  <a:srgbClr val="38761D"/>
                </a:solidFill>
                <a:latin typeface="Ubuntu"/>
                <a:ea typeface="Ubuntu"/>
                <a:cs typeface="Ubuntu"/>
                <a:sym typeface="Ubuntu"/>
              </a:rPr>
              <a:t>      </a:t>
            </a:r>
            <a:endParaRPr dirty="0"/>
          </a:p>
          <a:p>
            <a:pPr marL="0" lvl="0" indent="0" algn="l" rtl="0">
              <a:lnSpc>
                <a:spcPct val="90000"/>
              </a:lnSpc>
              <a:spcBef>
                <a:spcPts val="0"/>
              </a:spcBef>
              <a:spcAft>
                <a:spcPts val="0"/>
              </a:spcAft>
              <a:buClr>
                <a:srgbClr val="38761D"/>
              </a:buClr>
              <a:buSzPts val="2800"/>
              <a:buNone/>
            </a:pPr>
            <a:r>
              <a:rPr lang="en-GB" sz="2800" dirty="0">
                <a:solidFill>
                  <a:srgbClr val="38761D"/>
                </a:solidFill>
                <a:latin typeface="Ubuntu"/>
                <a:ea typeface="Ubuntu"/>
                <a:cs typeface="Ubuntu"/>
                <a:sym typeface="Ubuntu"/>
              </a:rPr>
              <a:t>   </a:t>
            </a:r>
            <a:endParaRPr dirty="0"/>
          </a:p>
          <a:p>
            <a:pPr marL="0" lvl="0" indent="0" algn="l" rtl="0">
              <a:lnSpc>
                <a:spcPct val="90000"/>
              </a:lnSpc>
              <a:spcBef>
                <a:spcPts val="0"/>
              </a:spcBef>
              <a:spcAft>
                <a:spcPts val="0"/>
              </a:spcAft>
              <a:buClr>
                <a:srgbClr val="38761D"/>
              </a:buClr>
              <a:buSzPts val="4000"/>
              <a:buNone/>
            </a:pPr>
            <a:r>
              <a:rPr lang="en-GB" sz="4000" b="1" dirty="0">
                <a:solidFill>
                  <a:srgbClr val="38761D"/>
                </a:solidFill>
                <a:latin typeface="Ubuntu"/>
                <a:ea typeface="Ubuntu"/>
                <a:cs typeface="Ubuntu"/>
                <a:sym typeface="Ubuntu"/>
              </a:rPr>
              <a:t> </a:t>
            </a:r>
            <a:endParaRPr dirty="0"/>
          </a:p>
          <a:p>
            <a:pPr marL="0" lvl="0" indent="0" algn="l" rtl="0">
              <a:lnSpc>
                <a:spcPct val="90000"/>
              </a:lnSpc>
              <a:spcBef>
                <a:spcPts val="0"/>
              </a:spcBef>
              <a:spcAft>
                <a:spcPts val="0"/>
              </a:spcAft>
              <a:buClr>
                <a:srgbClr val="38761D"/>
              </a:buClr>
              <a:buSzPts val="4000"/>
              <a:buNone/>
            </a:pPr>
            <a:r>
              <a:rPr lang="en-GB" sz="4000" b="1" dirty="0">
                <a:solidFill>
                  <a:srgbClr val="38761D"/>
                </a:solidFill>
                <a:latin typeface="Ubuntu"/>
                <a:ea typeface="Ubuntu"/>
                <a:cs typeface="Ubuntu"/>
                <a:sym typeface="Ubuntu"/>
              </a:rPr>
              <a:t>  </a:t>
            </a:r>
            <a:endParaRPr sz="3200"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rgbClr val="38761D"/>
              </a:buClr>
              <a:buSzPts val="4000"/>
              <a:buNone/>
            </a:pPr>
            <a:r>
              <a:rPr lang="en-GB" sz="4000" dirty="0">
                <a:solidFill>
                  <a:srgbClr val="38761D"/>
                </a:solidFill>
                <a:latin typeface="Ubuntu"/>
                <a:ea typeface="Ubuntu"/>
                <a:cs typeface="Ubuntu"/>
                <a:sym typeface="Ubuntu"/>
              </a:rPr>
              <a:t>                                                  </a:t>
            </a:r>
            <a:endParaRPr dirty="0"/>
          </a:p>
          <a:p>
            <a:pPr marL="0" lvl="0" indent="0" algn="l" rtl="0">
              <a:lnSpc>
                <a:spcPct val="90000"/>
              </a:lnSpc>
              <a:spcBef>
                <a:spcPts val="0"/>
              </a:spcBef>
              <a:spcAft>
                <a:spcPts val="0"/>
              </a:spcAft>
              <a:buClr>
                <a:schemeClr val="dk1"/>
              </a:buClr>
              <a:buSzPts val="4000"/>
              <a:buNone/>
            </a:pPr>
            <a:endParaRPr sz="4000" b="1"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rgbClr val="38761D"/>
              </a:buClr>
              <a:buSzPts val="4000"/>
              <a:buNone/>
            </a:pPr>
            <a:r>
              <a:rPr lang="en-GB" sz="4000" b="1" dirty="0">
                <a:solidFill>
                  <a:srgbClr val="38761D"/>
                </a:solidFill>
                <a:latin typeface="Ubuntu"/>
                <a:ea typeface="Ubuntu"/>
                <a:cs typeface="Ubuntu"/>
                <a:sym typeface="Ubuntu"/>
              </a:rPr>
              <a:t>  </a:t>
            </a:r>
            <a:endParaRPr dirty="0"/>
          </a:p>
          <a:p>
            <a:pPr marL="0" lvl="0" indent="0" algn="ctr" rtl="0">
              <a:lnSpc>
                <a:spcPct val="90000"/>
              </a:lnSpc>
              <a:spcBef>
                <a:spcPts val="0"/>
              </a:spcBef>
              <a:spcAft>
                <a:spcPts val="0"/>
              </a:spcAft>
              <a:buClr>
                <a:schemeClr val="dk1"/>
              </a:buClr>
              <a:buSzPts val="4000"/>
              <a:buNone/>
            </a:pPr>
            <a:endParaRPr sz="4000" b="1" dirty="0">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None/>
            </a:pPr>
            <a:endParaRPr sz="4000" b="1" dirty="0">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None/>
            </a:pPr>
            <a:endParaRPr sz="4000" b="1"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4000"/>
              <a:buNone/>
            </a:pPr>
            <a:endParaRPr sz="4000" b="1"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rgbClr val="38761D"/>
              </a:buClr>
              <a:buSzPts val="4000"/>
              <a:buNone/>
            </a:pPr>
            <a:r>
              <a:rPr lang="en-GB" sz="4000" b="1" dirty="0">
                <a:solidFill>
                  <a:srgbClr val="38761D"/>
                </a:solidFill>
                <a:latin typeface="Ubuntu"/>
                <a:ea typeface="Ubuntu"/>
                <a:cs typeface="Ubuntu"/>
                <a:sym typeface="Ubuntu"/>
              </a:rPr>
              <a:t>   </a:t>
            </a:r>
            <a:endParaRPr sz="3200" b="1"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3200"/>
              <a:buNone/>
            </a:pPr>
            <a:endParaRPr sz="3200" b="1"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3200"/>
              <a:buNone/>
            </a:pPr>
            <a:endParaRPr sz="3200" b="1"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4000"/>
              <a:buNone/>
            </a:pPr>
            <a:endParaRPr sz="4000" b="1"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2400"/>
              <a:buNone/>
            </a:pPr>
            <a:endParaRPr b="1"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2400"/>
              <a:buNone/>
            </a:pPr>
            <a:endParaRPr b="1"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2400"/>
              <a:buNone/>
            </a:pPr>
            <a:endParaRPr b="1"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2400"/>
              <a:buNone/>
            </a:pPr>
            <a:endParaRPr b="1" dirty="0">
              <a:solidFill>
                <a:srgbClr val="38761D"/>
              </a:solidFill>
              <a:latin typeface="Ubuntu"/>
              <a:ea typeface="Ubuntu"/>
              <a:cs typeface="Ubuntu"/>
              <a:sym typeface="Ubuntu"/>
            </a:endParaRPr>
          </a:p>
        </p:txBody>
      </p:sp>
      <p:pic>
        <p:nvPicPr>
          <p:cNvPr id="616" name="Google Shape;616;p48" descr="C:\Users\Owner\Documents\Marketing\Logos\Client-logo(2).gif"/>
          <p:cNvPicPr preferRelativeResize="0"/>
          <p:nvPr/>
        </p:nvPicPr>
        <p:blipFill rotWithShape="1">
          <a:blip r:embed="rId3">
            <a:alphaModFix/>
          </a:blip>
          <a:srcRect/>
          <a:stretch/>
        </p:blipFill>
        <p:spPr>
          <a:xfrm>
            <a:off x="281080" y="5681032"/>
            <a:ext cx="670955" cy="1176969"/>
          </a:xfrm>
          <a:prstGeom prst="rect">
            <a:avLst/>
          </a:prstGeom>
          <a:noFill/>
          <a:ln>
            <a:noFill/>
          </a:ln>
        </p:spPr>
      </p:pic>
      <p:sp>
        <p:nvSpPr>
          <p:cNvPr id="617" name="Google Shape;617;p48"/>
          <p:cNvSpPr txBox="1"/>
          <p:nvPr/>
        </p:nvSpPr>
        <p:spPr>
          <a:xfrm>
            <a:off x="492657" y="480050"/>
            <a:ext cx="8424478"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000" b="1">
                <a:solidFill>
                  <a:srgbClr val="548135"/>
                </a:solidFill>
                <a:latin typeface="Calibri"/>
                <a:ea typeface="Calibri"/>
                <a:cs typeface="Calibri"/>
                <a:sym typeface="Calibri"/>
              </a:rPr>
              <a:t>Reflective Listening – 3 Basic Steps</a:t>
            </a:r>
            <a:endParaRPr/>
          </a:p>
        </p:txBody>
      </p:sp>
      <p:sp>
        <p:nvSpPr>
          <p:cNvPr id="618" name="Google Shape;618;p48"/>
          <p:cNvSpPr txBox="1"/>
          <p:nvPr/>
        </p:nvSpPr>
        <p:spPr>
          <a:xfrm>
            <a:off x="839416" y="6269515"/>
            <a:ext cx="413585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i="1">
                <a:solidFill>
                  <a:srgbClr val="6F922F"/>
                </a:solidFill>
                <a:latin typeface="Calibri"/>
                <a:ea typeface="Calibri"/>
                <a:cs typeface="Calibri"/>
                <a:sym typeface="Calibri"/>
              </a:rPr>
              <a:t>www.B</a:t>
            </a:r>
            <a:r>
              <a:rPr lang="en-GB" sz="2000" b="1" i="1">
                <a:solidFill>
                  <a:srgbClr val="6F922F"/>
                </a:solidFill>
                <a:latin typeface="Calibri"/>
                <a:ea typeface="Calibri"/>
                <a:cs typeface="Calibri"/>
                <a:sym typeface="Calibri"/>
              </a:rPr>
              <a:t>etweenMenAndWomen.com</a:t>
            </a:r>
            <a:endParaRPr/>
          </a:p>
        </p:txBody>
      </p:sp>
      <p:pic>
        <p:nvPicPr>
          <p:cNvPr id="619" name="Google Shape;619;p48" descr="A brown and white dog looking at the camera&#10;&#10;Description automatically generated"/>
          <p:cNvPicPr preferRelativeResize="0"/>
          <p:nvPr/>
        </p:nvPicPr>
        <p:blipFill rotWithShape="1">
          <a:blip r:embed="rId4">
            <a:alphaModFix/>
          </a:blip>
          <a:srcRect/>
          <a:stretch/>
        </p:blipFill>
        <p:spPr>
          <a:xfrm>
            <a:off x="8880230" y="340322"/>
            <a:ext cx="3088678" cy="3088678"/>
          </a:xfrm>
          <a:prstGeom prst="rect">
            <a:avLst/>
          </a:prstGeom>
          <a:noFill/>
          <a:ln>
            <a:noFill/>
          </a:ln>
        </p:spPr>
      </p:pic>
      <p:sp>
        <p:nvSpPr>
          <p:cNvPr id="620" name="Google Shape;620;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43</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49"/>
          <p:cNvSpPr txBox="1">
            <a:spLocks noGrp="1"/>
          </p:cNvSpPr>
          <p:nvPr>
            <p:ph type="ctrTitle"/>
          </p:nvPr>
        </p:nvSpPr>
        <p:spPr>
          <a:xfrm>
            <a:off x="415600" y="149900"/>
            <a:ext cx="11360800" cy="6708000"/>
          </a:xfrm>
          <a:prstGeom prst="rect">
            <a:avLst/>
          </a:prstGeom>
          <a:noFill/>
          <a:ln>
            <a:noFill/>
          </a:ln>
        </p:spPr>
        <p:txBody>
          <a:bodyPr spcFirstLastPara="1" wrap="square" lIns="121900" tIns="121900" rIns="121900" bIns="121900" anchor="b" anchorCtr="0">
            <a:noAutofit/>
          </a:bodyPr>
          <a:lstStyle/>
          <a:p>
            <a:pPr marL="0" lvl="0" indent="0" algn="ctr" rtl="0">
              <a:lnSpc>
                <a:spcPct val="90000"/>
              </a:lnSpc>
              <a:spcBef>
                <a:spcPts val="0"/>
              </a:spcBef>
              <a:spcAft>
                <a:spcPts val="0"/>
              </a:spcAft>
              <a:buClr>
                <a:schemeClr val="dk1"/>
              </a:buClr>
              <a:buSzPts val="4000"/>
              <a:buFont typeface="Calibri"/>
              <a:buNone/>
            </a:pPr>
            <a:endParaRPr sz="4000" b="1">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Font typeface="Calibri"/>
              <a:buNone/>
            </a:pPr>
            <a:endParaRPr sz="4000" b="1">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Font typeface="Calibri"/>
              <a:buNone/>
            </a:pPr>
            <a:endParaRPr sz="4000" b="1">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Font typeface="Calibri"/>
              <a:buNone/>
            </a:pPr>
            <a:endParaRPr sz="4000">
              <a:latin typeface="Ubuntu"/>
              <a:ea typeface="Ubuntu"/>
              <a:cs typeface="Ubuntu"/>
              <a:sym typeface="Ubuntu"/>
            </a:endParaRPr>
          </a:p>
        </p:txBody>
      </p:sp>
      <p:sp>
        <p:nvSpPr>
          <p:cNvPr id="626" name="Google Shape;626;p49"/>
          <p:cNvSpPr txBox="1">
            <a:spLocks noGrp="1"/>
          </p:cNvSpPr>
          <p:nvPr>
            <p:ph type="subTitle" idx="1"/>
          </p:nvPr>
        </p:nvSpPr>
        <p:spPr>
          <a:xfrm>
            <a:off x="608108" y="480050"/>
            <a:ext cx="10788400" cy="6391600"/>
          </a:xfrm>
          <a:prstGeom prst="rect">
            <a:avLst/>
          </a:prstGeom>
          <a:noFill/>
          <a:ln>
            <a:noFill/>
          </a:ln>
        </p:spPr>
        <p:txBody>
          <a:bodyPr spcFirstLastPara="1" wrap="square" lIns="121900" tIns="121900" rIns="121900" bIns="121900" anchor="t" anchorCtr="0">
            <a:noAutofit/>
          </a:bodyPr>
          <a:lstStyle/>
          <a:p>
            <a:pPr marL="0" lvl="0" indent="0" algn="ctr" rtl="0">
              <a:lnSpc>
                <a:spcPct val="90000"/>
              </a:lnSpc>
              <a:spcBef>
                <a:spcPts val="0"/>
              </a:spcBef>
              <a:spcAft>
                <a:spcPts val="0"/>
              </a:spcAft>
              <a:buClr>
                <a:schemeClr val="dk1"/>
              </a:buClr>
              <a:buSzPts val="4000"/>
              <a:buNone/>
            </a:pPr>
            <a:endParaRPr sz="4000" b="1" dirty="0">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None/>
            </a:pPr>
            <a:endParaRPr sz="4000" b="1" dirty="0">
              <a:solidFill>
                <a:srgbClr val="38761D"/>
              </a:solidFill>
              <a:latin typeface="Ubuntu"/>
              <a:ea typeface="Ubuntu"/>
              <a:cs typeface="Ubuntu"/>
              <a:sym typeface="Ubuntu"/>
            </a:endParaRPr>
          </a:p>
          <a:p>
            <a:pPr marL="0" lvl="0" indent="0" algn="ctr" rtl="0">
              <a:lnSpc>
                <a:spcPct val="90000"/>
              </a:lnSpc>
              <a:spcBef>
                <a:spcPts val="0"/>
              </a:spcBef>
              <a:spcAft>
                <a:spcPts val="0"/>
              </a:spcAft>
              <a:buClr>
                <a:srgbClr val="38761D"/>
              </a:buClr>
              <a:buSzPts val="4000"/>
              <a:buNone/>
            </a:pPr>
            <a:r>
              <a:rPr lang="en-GB" sz="4000" b="1" dirty="0">
                <a:solidFill>
                  <a:srgbClr val="38761D"/>
                </a:solidFill>
                <a:latin typeface="Ubuntu"/>
                <a:ea typeface="Ubuntu"/>
                <a:cs typeface="Ubuntu"/>
                <a:sym typeface="Ubuntu"/>
              </a:rPr>
              <a:t>  </a:t>
            </a:r>
            <a:endParaRPr dirty="0"/>
          </a:p>
          <a:p>
            <a:pPr marL="0" lvl="0" indent="0" algn="l" rtl="0">
              <a:lnSpc>
                <a:spcPct val="90000"/>
              </a:lnSpc>
              <a:spcBef>
                <a:spcPts val="0"/>
              </a:spcBef>
              <a:spcAft>
                <a:spcPts val="0"/>
              </a:spcAft>
              <a:buClr>
                <a:srgbClr val="38761D"/>
              </a:buClr>
              <a:buSzPts val="2800"/>
              <a:buNone/>
            </a:pPr>
            <a:r>
              <a:rPr lang="en-GB" sz="2800" dirty="0">
                <a:solidFill>
                  <a:srgbClr val="38761D"/>
                </a:solidFill>
                <a:latin typeface="Ubuntu"/>
                <a:ea typeface="Ubuntu"/>
                <a:cs typeface="Ubuntu"/>
                <a:sym typeface="Ubuntu"/>
              </a:rPr>
              <a:t>   </a:t>
            </a:r>
            <a:endParaRPr dirty="0"/>
          </a:p>
          <a:p>
            <a:pPr marL="0" lvl="0" indent="0" algn="l" rtl="0">
              <a:lnSpc>
                <a:spcPct val="90000"/>
              </a:lnSpc>
              <a:spcBef>
                <a:spcPts val="0"/>
              </a:spcBef>
              <a:spcAft>
                <a:spcPts val="0"/>
              </a:spcAft>
              <a:buClr>
                <a:srgbClr val="38761D"/>
              </a:buClr>
              <a:buSzPts val="2800"/>
              <a:buNone/>
            </a:pPr>
            <a:r>
              <a:rPr lang="en-GB" sz="2800" dirty="0">
                <a:solidFill>
                  <a:srgbClr val="38761D"/>
                </a:solidFill>
                <a:latin typeface="Ubuntu"/>
                <a:ea typeface="Ubuntu"/>
                <a:cs typeface="Ubuntu"/>
                <a:sym typeface="Ubuntu"/>
              </a:rPr>
              <a:t>   1. Be consistent &amp; frequent.</a:t>
            </a:r>
            <a:endParaRPr dirty="0"/>
          </a:p>
          <a:p>
            <a:pPr marL="0" lvl="0" indent="0" algn="l" rtl="0">
              <a:lnSpc>
                <a:spcPct val="90000"/>
              </a:lnSpc>
              <a:spcBef>
                <a:spcPts val="0"/>
              </a:spcBef>
              <a:spcAft>
                <a:spcPts val="0"/>
              </a:spcAft>
              <a:buClr>
                <a:srgbClr val="38761D"/>
              </a:buClr>
              <a:buSzPts val="2800"/>
              <a:buNone/>
            </a:pPr>
            <a:r>
              <a:rPr lang="en-GB" sz="2800" dirty="0">
                <a:solidFill>
                  <a:srgbClr val="38761D"/>
                </a:solidFill>
                <a:latin typeface="Ubuntu"/>
                <a:ea typeface="Ubuntu"/>
                <a:cs typeface="Ubuntu"/>
                <a:sym typeface="Ubuntu"/>
              </a:rPr>
              <a:t>   2. Don’t assume you know what</a:t>
            </a:r>
            <a:endParaRPr dirty="0"/>
          </a:p>
          <a:p>
            <a:pPr marL="0" lvl="0" indent="0" algn="l" rtl="0">
              <a:lnSpc>
                <a:spcPct val="90000"/>
              </a:lnSpc>
              <a:spcBef>
                <a:spcPts val="0"/>
              </a:spcBef>
              <a:spcAft>
                <a:spcPts val="0"/>
              </a:spcAft>
              <a:buClr>
                <a:srgbClr val="38761D"/>
              </a:buClr>
              <a:buSzPts val="2800"/>
              <a:buNone/>
            </a:pPr>
            <a:r>
              <a:rPr lang="en-GB" sz="2800" dirty="0">
                <a:solidFill>
                  <a:srgbClr val="38761D"/>
                </a:solidFill>
                <a:latin typeface="Ubuntu"/>
                <a:ea typeface="Ubuntu"/>
                <a:cs typeface="Ubuntu"/>
                <a:sym typeface="Ubuntu"/>
              </a:rPr>
              <a:t>       the other wants.</a:t>
            </a:r>
            <a:endParaRPr dirty="0"/>
          </a:p>
          <a:p>
            <a:pPr marL="0" lvl="0" indent="0" algn="l" rtl="0">
              <a:lnSpc>
                <a:spcPct val="90000"/>
              </a:lnSpc>
              <a:spcBef>
                <a:spcPts val="0"/>
              </a:spcBef>
              <a:spcAft>
                <a:spcPts val="0"/>
              </a:spcAft>
              <a:buClr>
                <a:srgbClr val="38761D"/>
              </a:buClr>
              <a:buSzPts val="2800"/>
              <a:buNone/>
            </a:pPr>
            <a:r>
              <a:rPr lang="en-GB" sz="2800" dirty="0">
                <a:solidFill>
                  <a:srgbClr val="38761D"/>
                </a:solidFill>
                <a:latin typeface="Ubuntu"/>
                <a:ea typeface="Ubuntu"/>
                <a:cs typeface="Ubuntu"/>
                <a:sym typeface="Ubuntu"/>
              </a:rPr>
              <a:t>   </a:t>
            </a:r>
            <a:endParaRPr dirty="0"/>
          </a:p>
          <a:p>
            <a:pPr marL="0" lvl="0" indent="0" algn="l" rtl="0">
              <a:lnSpc>
                <a:spcPct val="90000"/>
              </a:lnSpc>
              <a:spcBef>
                <a:spcPts val="0"/>
              </a:spcBef>
              <a:spcAft>
                <a:spcPts val="0"/>
              </a:spcAft>
              <a:buClr>
                <a:srgbClr val="38761D"/>
              </a:buClr>
              <a:buSzPts val="4000"/>
              <a:buNone/>
            </a:pPr>
            <a:r>
              <a:rPr lang="en-GB" sz="4000" b="1" dirty="0">
                <a:solidFill>
                  <a:srgbClr val="38761D"/>
                </a:solidFill>
                <a:latin typeface="Ubuntu"/>
                <a:ea typeface="Ubuntu"/>
                <a:cs typeface="Ubuntu"/>
                <a:sym typeface="Ubuntu"/>
              </a:rPr>
              <a:t> </a:t>
            </a:r>
            <a:endParaRPr dirty="0"/>
          </a:p>
          <a:p>
            <a:pPr marL="0" lvl="0" indent="0" algn="l" rtl="0">
              <a:lnSpc>
                <a:spcPct val="90000"/>
              </a:lnSpc>
              <a:spcBef>
                <a:spcPts val="0"/>
              </a:spcBef>
              <a:spcAft>
                <a:spcPts val="0"/>
              </a:spcAft>
              <a:buClr>
                <a:srgbClr val="38761D"/>
              </a:buClr>
              <a:buSzPts val="4000"/>
              <a:buNone/>
            </a:pPr>
            <a:r>
              <a:rPr lang="en-GB" sz="4000" b="1" dirty="0">
                <a:solidFill>
                  <a:srgbClr val="38761D"/>
                </a:solidFill>
                <a:latin typeface="Ubuntu"/>
                <a:ea typeface="Ubuntu"/>
                <a:cs typeface="Ubuntu"/>
                <a:sym typeface="Ubuntu"/>
              </a:rPr>
              <a:t>  </a:t>
            </a:r>
            <a:endParaRPr sz="3200"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rgbClr val="38761D"/>
              </a:buClr>
              <a:buSzPts val="4000"/>
              <a:buNone/>
            </a:pPr>
            <a:r>
              <a:rPr lang="en-GB" sz="4000" dirty="0">
                <a:solidFill>
                  <a:srgbClr val="38761D"/>
                </a:solidFill>
                <a:latin typeface="Ubuntu"/>
                <a:ea typeface="Ubuntu"/>
                <a:cs typeface="Ubuntu"/>
                <a:sym typeface="Ubuntu"/>
              </a:rPr>
              <a:t>                                                  </a:t>
            </a:r>
            <a:endParaRPr dirty="0"/>
          </a:p>
          <a:p>
            <a:pPr marL="0" lvl="0" indent="0" algn="l" rtl="0">
              <a:lnSpc>
                <a:spcPct val="90000"/>
              </a:lnSpc>
              <a:spcBef>
                <a:spcPts val="0"/>
              </a:spcBef>
              <a:spcAft>
                <a:spcPts val="0"/>
              </a:spcAft>
              <a:buClr>
                <a:schemeClr val="dk1"/>
              </a:buClr>
              <a:buSzPts val="4000"/>
              <a:buNone/>
            </a:pPr>
            <a:endParaRPr sz="4000" b="1"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rgbClr val="38761D"/>
              </a:buClr>
              <a:buSzPts val="4000"/>
              <a:buNone/>
            </a:pPr>
            <a:r>
              <a:rPr lang="en-GB" sz="4000" b="1" dirty="0">
                <a:solidFill>
                  <a:srgbClr val="38761D"/>
                </a:solidFill>
                <a:latin typeface="Ubuntu"/>
                <a:ea typeface="Ubuntu"/>
                <a:cs typeface="Ubuntu"/>
                <a:sym typeface="Ubuntu"/>
              </a:rPr>
              <a:t>  </a:t>
            </a:r>
            <a:endParaRPr dirty="0"/>
          </a:p>
          <a:p>
            <a:pPr marL="0" lvl="0" indent="0" algn="ctr" rtl="0">
              <a:lnSpc>
                <a:spcPct val="90000"/>
              </a:lnSpc>
              <a:spcBef>
                <a:spcPts val="0"/>
              </a:spcBef>
              <a:spcAft>
                <a:spcPts val="0"/>
              </a:spcAft>
              <a:buClr>
                <a:schemeClr val="dk1"/>
              </a:buClr>
              <a:buSzPts val="4000"/>
              <a:buNone/>
            </a:pPr>
            <a:endParaRPr sz="4000" b="1" dirty="0">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None/>
            </a:pPr>
            <a:endParaRPr sz="4000" b="1" dirty="0">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None/>
            </a:pPr>
            <a:endParaRPr sz="4000" b="1"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4000"/>
              <a:buNone/>
            </a:pPr>
            <a:endParaRPr sz="4000" b="1"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rgbClr val="38761D"/>
              </a:buClr>
              <a:buSzPts val="4000"/>
              <a:buNone/>
            </a:pPr>
            <a:r>
              <a:rPr lang="en-GB" sz="4000" b="1" dirty="0">
                <a:solidFill>
                  <a:srgbClr val="38761D"/>
                </a:solidFill>
                <a:latin typeface="Ubuntu"/>
                <a:ea typeface="Ubuntu"/>
                <a:cs typeface="Ubuntu"/>
                <a:sym typeface="Ubuntu"/>
              </a:rPr>
              <a:t>   </a:t>
            </a:r>
            <a:endParaRPr sz="3200" b="1"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3200"/>
              <a:buNone/>
            </a:pPr>
            <a:endParaRPr sz="3200" b="1"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3200"/>
              <a:buNone/>
            </a:pPr>
            <a:endParaRPr sz="3200" b="1"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4000"/>
              <a:buNone/>
            </a:pPr>
            <a:endParaRPr sz="4000" b="1"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2400"/>
              <a:buNone/>
            </a:pPr>
            <a:endParaRPr b="1"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2400"/>
              <a:buNone/>
            </a:pPr>
            <a:endParaRPr b="1"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2400"/>
              <a:buNone/>
            </a:pPr>
            <a:endParaRPr b="1"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2400"/>
              <a:buNone/>
            </a:pPr>
            <a:endParaRPr b="1" dirty="0">
              <a:solidFill>
                <a:srgbClr val="38761D"/>
              </a:solidFill>
              <a:latin typeface="Ubuntu"/>
              <a:ea typeface="Ubuntu"/>
              <a:cs typeface="Ubuntu"/>
              <a:sym typeface="Ubuntu"/>
            </a:endParaRPr>
          </a:p>
        </p:txBody>
      </p:sp>
      <p:pic>
        <p:nvPicPr>
          <p:cNvPr id="627" name="Google Shape;627;p49" descr="C:\Users\Owner\Documents\Marketing\Logos\Client-logo(2).gif"/>
          <p:cNvPicPr preferRelativeResize="0"/>
          <p:nvPr/>
        </p:nvPicPr>
        <p:blipFill rotWithShape="1">
          <a:blip r:embed="rId3">
            <a:alphaModFix/>
          </a:blip>
          <a:srcRect/>
          <a:stretch/>
        </p:blipFill>
        <p:spPr>
          <a:xfrm>
            <a:off x="281080" y="5681032"/>
            <a:ext cx="670955" cy="1176969"/>
          </a:xfrm>
          <a:prstGeom prst="rect">
            <a:avLst/>
          </a:prstGeom>
          <a:noFill/>
          <a:ln>
            <a:noFill/>
          </a:ln>
        </p:spPr>
      </p:pic>
      <p:sp>
        <p:nvSpPr>
          <p:cNvPr id="628" name="Google Shape;628;p49"/>
          <p:cNvSpPr txBox="1"/>
          <p:nvPr/>
        </p:nvSpPr>
        <p:spPr>
          <a:xfrm>
            <a:off x="608108" y="1190307"/>
            <a:ext cx="9794849"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000" b="1">
                <a:solidFill>
                  <a:srgbClr val="548135"/>
                </a:solidFill>
                <a:latin typeface="Calibri"/>
                <a:ea typeface="Calibri"/>
                <a:cs typeface="Calibri"/>
                <a:sym typeface="Calibri"/>
              </a:rPr>
              <a:t>     Sacred Circuit –  Attention/Presence</a:t>
            </a:r>
            <a:endParaRPr/>
          </a:p>
        </p:txBody>
      </p:sp>
      <p:sp>
        <p:nvSpPr>
          <p:cNvPr id="629" name="Google Shape;629;p49"/>
          <p:cNvSpPr txBox="1"/>
          <p:nvPr/>
        </p:nvSpPr>
        <p:spPr>
          <a:xfrm>
            <a:off x="839416" y="6269515"/>
            <a:ext cx="413585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i="1">
                <a:solidFill>
                  <a:srgbClr val="6F922F"/>
                </a:solidFill>
                <a:latin typeface="Calibri"/>
                <a:ea typeface="Calibri"/>
                <a:cs typeface="Calibri"/>
                <a:sym typeface="Calibri"/>
              </a:rPr>
              <a:t>www.B</a:t>
            </a:r>
            <a:r>
              <a:rPr lang="en-GB" sz="2000" b="1" i="1">
                <a:solidFill>
                  <a:srgbClr val="6F922F"/>
                </a:solidFill>
                <a:latin typeface="Calibri"/>
                <a:ea typeface="Calibri"/>
                <a:cs typeface="Calibri"/>
                <a:sym typeface="Calibri"/>
              </a:rPr>
              <a:t>etweenMenAndWomen.com</a:t>
            </a:r>
            <a:endParaRPr/>
          </a:p>
        </p:txBody>
      </p:sp>
      <p:pic>
        <p:nvPicPr>
          <p:cNvPr id="630" name="Google Shape;630;p49" descr="A picture containing person, indoor, table, cake&#10;&#10;Description automatically generated"/>
          <p:cNvPicPr preferRelativeResize="0"/>
          <p:nvPr/>
        </p:nvPicPr>
        <p:blipFill rotWithShape="1">
          <a:blip r:embed="rId4">
            <a:alphaModFix/>
          </a:blip>
          <a:srcRect/>
          <a:stretch/>
        </p:blipFill>
        <p:spPr>
          <a:xfrm>
            <a:off x="6157472" y="2228343"/>
            <a:ext cx="5428982" cy="3289295"/>
          </a:xfrm>
          <a:prstGeom prst="rect">
            <a:avLst/>
          </a:prstGeom>
          <a:noFill/>
          <a:ln>
            <a:noFill/>
          </a:ln>
        </p:spPr>
      </p:pic>
      <p:sp>
        <p:nvSpPr>
          <p:cNvPr id="631" name="Google Shape;631;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44</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p50"/>
          <p:cNvSpPr txBox="1">
            <a:spLocks noGrp="1"/>
          </p:cNvSpPr>
          <p:nvPr>
            <p:ph type="ctrTitle"/>
          </p:nvPr>
        </p:nvSpPr>
        <p:spPr>
          <a:xfrm>
            <a:off x="415600" y="149900"/>
            <a:ext cx="11360800" cy="6708000"/>
          </a:xfrm>
          <a:prstGeom prst="rect">
            <a:avLst/>
          </a:prstGeom>
          <a:noFill/>
          <a:ln>
            <a:noFill/>
          </a:ln>
        </p:spPr>
        <p:txBody>
          <a:bodyPr spcFirstLastPara="1" wrap="square" lIns="121900" tIns="121900" rIns="121900" bIns="121900" anchor="b" anchorCtr="0">
            <a:noAutofit/>
          </a:bodyPr>
          <a:lstStyle/>
          <a:p>
            <a:pPr marL="0" lvl="0" indent="0" algn="ctr" rtl="0">
              <a:lnSpc>
                <a:spcPct val="90000"/>
              </a:lnSpc>
              <a:spcBef>
                <a:spcPts val="0"/>
              </a:spcBef>
              <a:spcAft>
                <a:spcPts val="0"/>
              </a:spcAft>
              <a:buClr>
                <a:schemeClr val="dk1"/>
              </a:buClr>
              <a:buSzPts val="4000"/>
              <a:buFont typeface="Calibri"/>
              <a:buNone/>
            </a:pPr>
            <a:endParaRPr sz="4000" b="1">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Font typeface="Calibri"/>
              <a:buNone/>
            </a:pPr>
            <a:endParaRPr sz="4000" b="1">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Font typeface="Calibri"/>
              <a:buNone/>
            </a:pPr>
            <a:endParaRPr sz="4000" b="1">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Font typeface="Calibri"/>
              <a:buNone/>
            </a:pPr>
            <a:endParaRPr sz="4000">
              <a:latin typeface="Ubuntu"/>
              <a:ea typeface="Ubuntu"/>
              <a:cs typeface="Ubuntu"/>
              <a:sym typeface="Ubuntu"/>
            </a:endParaRPr>
          </a:p>
        </p:txBody>
      </p:sp>
      <p:sp>
        <p:nvSpPr>
          <p:cNvPr id="637" name="Google Shape;637;p50"/>
          <p:cNvSpPr txBox="1">
            <a:spLocks noGrp="1"/>
          </p:cNvSpPr>
          <p:nvPr>
            <p:ph type="subTitle" idx="1"/>
          </p:nvPr>
        </p:nvSpPr>
        <p:spPr>
          <a:xfrm>
            <a:off x="608108" y="480050"/>
            <a:ext cx="10788400" cy="6391600"/>
          </a:xfrm>
          <a:prstGeom prst="rect">
            <a:avLst/>
          </a:prstGeom>
          <a:noFill/>
          <a:ln>
            <a:noFill/>
          </a:ln>
        </p:spPr>
        <p:txBody>
          <a:bodyPr spcFirstLastPara="1" wrap="square" lIns="121900" tIns="121900" rIns="121900" bIns="121900" anchor="t" anchorCtr="0">
            <a:noAutofit/>
          </a:bodyPr>
          <a:lstStyle/>
          <a:p>
            <a:pPr marL="0" lvl="0" indent="0" algn="ctr" rtl="0">
              <a:lnSpc>
                <a:spcPct val="90000"/>
              </a:lnSpc>
              <a:spcBef>
                <a:spcPts val="0"/>
              </a:spcBef>
              <a:spcAft>
                <a:spcPts val="0"/>
              </a:spcAft>
              <a:buClr>
                <a:schemeClr val="dk1"/>
              </a:buClr>
              <a:buSzPts val="4000"/>
              <a:buNone/>
            </a:pPr>
            <a:endParaRPr sz="4000" b="1">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None/>
            </a:pPr>
            <a:endParaRPr sz="4000" b="1">
              <a:solidFill>
                <a:srgbClr val="38761D"/>
              </a:solidFill>
              <a:latin typeface="Ubuntu"/>
              <a:ea typeface="Ubuntu"/>
              <a:cs typeface="Ubuntu"/>
              <a:sym typeface="Ubuntu"/>
            </a:endParaRPr>
          </a:p>
          <a:p>
            <a:pPr marL="0" lvl="0" indent="0" algn="ctr" rtl="0">
              <a:lnSpc>
                <a:spcPct val="90000"/>
              </a:lnSpc>
              <a:spcBef>
                <a:spcPts val="0"/>
              </a:spcBef>
              <a:spcAft>
                <a:spcPts val="0"/>
              </a:spcAft>
              <a:buClr>
                <a:srgbClr val="38761D"/>
              </a:buClr>
              <a:buSzPts val="4000"/>
              <a:buNone/>
            </a:pPr>
            <a:r>
              <a:rPr lang="en-GB" sz="4000" b="1">
                <a:solidFill>
                  <a:srgbClr val="38761D"/>
                </a:solidFill>
                <a:latin typeface="Ubuntu"/>
                <a:ea typeface="Ubuntu"/>
                <a:cs typeface="Ubuntu"/>
                <a:sym typeface="Ubuntu"/>
              </a:rPr>
              <a:t>  </a:t>
            </a:r>
            <a:endParaRPr/>
          </a:p>
          <a:p>
            <a:pPr marL="0" lvl="0" indent="0" algn="l" rtl="0">
              <a:lnSpc>
                <a:spcPct val="90000"/>
              </a:lnSpc>
              <a:spcBef>
                <a:spcPts val="0"/>
              </a:spcBef>
              <a:spcAft>
                <a:spcPts val="0"/>
              </a:spcAft>
              <a:buClr>
                <a:srgbClr val="38761D"/>
              </a:buClr>
              <a:buSzPts val="2800"/>
              <a:buNone/>
            </a:pPr>
            <a:r>
              <a:rPr lang="en-GB" sz="2800">
                <a:solidFill>
                  <a:srgbClr val="38761D"/>
                </a:solidFill>
                <a:latin typeface="Ubuntu"/>
                <a:ea typeface="Ubuntu"/>
                <a:cs typeface="Ubuntu"/>
                <a:sym typeface="Ubuntu"/>
              </a:rPr>
              <a:t>   1. Double edged sword (neediness,</a:t>
            </a:r>
            <a:endParaRPr/>
          </a:p>
          <a:p>
            <a:pPr marL="0" lvl="0" indent="0" algn="l" rtl="0">
              <a:lnSpc>
                <a:spcPct val="90000"/>
              </a:lnSpc>
              <a:spcBef>
                <a:spcPts val="0"/>
              </a:spcBef>
              <a:spcAft>
                <a:spcPts val="0"/>
              </a:spcAft>
              <a:buClr>
                <a:srgbClr val="38761D"/>
              </a:buClr>
              <a:buSzPts val="2800"/>
              <a:buNone/>
            </a:pPr>
            <a:r>
              <a:rPr lang="en-GB" sz="2800">
                <a:solidFill>
                  <a:srgbClr val="38761D"/>
                </a:solidFill>
                <a:latin typeface="Ubuntu"/>
                <a:ea typeface="Ubuntu"/>
                <a:cs typeface="Ubuntu"/>
                <a:sym typeface="Ubuntu"/>
              </a:rPr>
              <a:t>        attachment, addiction, obsession)</a:t>
            </a:r>
            <a:endParaRPr/>
          </a:p>
          <a:p>
            <a:pPr marL="0" lvl="0" indent="0" algn="l" rtl="0">
              <a:lnSpc>
                <a:spcPct val="90000"/>
              </a:lnSpc>
              <a:spcBef>
                <a:spcPts val="0"/>
              </a:spcBef>
              <a:spcAft>
                <a:spcPts val="0"/>
              </a:spcAft>
              <a:buClr>
                <a:srgbClr val="38761D"/>
              </a:buClr>
              <a:buSzPts val="2800"/>
              <a:buNone/>
            </a:pPr>
            <a:r>
              <a:rPr lang="en-GB" sz="2800">
                <a:solidFill>
                  <a:srgbClr val="38761D"/>
                </a:solidFill>
                <a:latin typeface="Ubuntu"/>
                <a:ea typeface="Ubuntu"/>
                <a:cs typeface="Ubuntu"/>
                <a:sym typeface="Ubuntu"/>
              </a:rPr>
              <a:t>   2. Get clear.</a:t>
            </a:r>
            <a:endParaRPr/>
          </a:p>
          <a:p>
            <a:pPr marL="0" lvl="0" indent="0" algn="l" rtl="0">
              <a:lnSpc>
                <a:spcPct val="90000"/>
              </a:lnSpc>
              <a:spcBef>
                <a:spcPts val="0"/>
              </a:spcBef>
              <a:spcAft>
                <a:spcPts val="0"/>
              </a:spcAft>
              <a:buClr>
                <a:srgbClr val="38761D"/>
              </a:buClr>
              <a:buSzPts val="2800"/>
              <a:buNone/>
            </a:pPr>
            <a:r>
              <a:rPr lang="en-GB" sz="2800">
                <a:solidFill>
                  <a:srgbClr val="38761D"/>
                </a:solidFill>
                <a:latin typeface="Ubuntu"/>
                <a:ea typeface="Ubuntu"/>
                <a:cs typeface="Ubuntu"/>
                <a:sym typeface="Ubuntu"/>
              </a:rPr>
              <a:t>   3. Focus on what you want, not on what </a:t>
            </a:r>
            <a:endParaRPr/>
          </a:p>
          <a:p>
            <a:pPr marL="0" lvl="0" indent="0" algn="l" rtl="0">
              <a:lnSpc>
                <a:spcPct val="90000"/>
              </a:lnSpc>
              <a:spcBef>
                <a:spcPts val="0"/>
              </a:spcBef>
              <a:spcAft>
                <a:spcPts val="0"/>
              </a:spcAft>
              <a:buClr>
                <a:srgbClr val="38761D"/>
              </a:buClr>
              <a:buSzPts val="2800"/>
              <a:buNone/>
            </a:pPr>
            <a:r>
              <a:rPr lang="en-GB" sz="2800">
                <a:solidFill>
                  <a:srgbClr val="38761D"/>
                </a:solidFill>
                <a:latin typeface="Ubuntu"/>
                <a:ea typeface="Ubuntu"/>
                <a:cs typeface="Ubuntu"/>
                <a:sym typeface="Ubuntu"/>
              </a:rPr>
              <a:t>        you don’t want.</a:t>
            </a:r>
            <a:endParaRPr/>
          </a:p>
          <a:p>
            <a:pPr marL="0" lvl="0" indent="0" algn="l" rtl="0">
              <a:lnSpc>
                <a:spcPct val="90000"/>
              </a:lnSpc>
              <a:spcBef>
                <a:spcPts val="0"/>
              </a:spcBef>
              <a:spcAft>
                <a:spcPts val="0"/>
              </a:spcAft>
              <a:buClr>
                <a:srgbClr val="38761D"/>
              </a:buClr>
              <a:buSzPts val="2800"/>
              <a:buNone/>
            </a:pPr>
            <a:r>
              <a:rPr lang="en-GB" sz="2800">
                <a:solidFill>
                  <a:srgbClr val="38761D"/>
                </a:solidFill>
                <a:latin typeface="Ubuntu"/>
                <a:ea typeface="Ubuntu"/>
                <a:cs typeface="Ubuntu"/>
                <a:sym typeface="Ubuntu"/>
              </a:rPr>
              <a:t>   4. Watch out for Doubt.</a:t>
            </a:r>
            <a:endParaRPr/>
          </a:p>
          <a:p>
            <a:pPr marL="0" lvl="0" indent="0" algn="l" rtl="0">
              <a:lnSpc>
                <a:spcPct val="90000"/>
              </a:lnSpc>
              <a:spcBef>
                <a:spcPts val="0"/>
              </a:spcBef>
              <a:spcAft>
                <a:spcPts val="0"/>
              </a:spcAft>
              <a:buClr>
                <a:srgbClr val="38761D"/>
              </a:buClr>
              <a:buSzPts val="2800"/>
              <a:buNone/>
            </a:pPr>
            <a:r>
              <a:rPr lang="en-GB" sz="2800">
                <a:solidFill>
                  <a:srgbClr val="38761D"/>
                </a:solidFill>
                <a:latin typeface="Ubuntu"/>
                <a:ea typeface="Ubuntu"/>
                <a:cs typeface="Ubuntu"/>
                <a:sym typeface="Ubuntu"/>
              </a:rPr>
              <a:t>   5. Stay out of Production.</a:t>
            </a:r>
            <a:endParaRPr/>
          </a:p>
          <a:p>
            <a:pPr marL="0" lvl="0" indent="0" algn="l" rtl="0">
              <a:lnSpc>
                <a:spcPct val="90000"/>
              </a:lnSpc>
              <a:spcBef>
                <a:spcPts val="0"/>
              </a:spcBef>
              <a:spcAft>
                <a:spcPts val="0"/>
              </a:spcAft>
              <a:buClr>
                <a:srgbClr val="38761D"/>
              </a:buClr>
              <a:buSzPts val="2800"/>
              <a:buNone/>
            </a:pPr>
            <a:r>
              <a:rPr lang="en-GB" sz="2800">
                <a:solidFill>
                  <a:srgbClr val="38761D"/>
                </a:solidFill>
                <a:latin typeface="Ubuntu"/>
                <a:ea typeface="Ubuntu"/>
                <a:cs typeface="Ubuntu"/>
                <a:sym typeface="Ubuntu"/>
              </a:rPr>
              <a:t>   6. Savour the wait.  </a:t>
            </a:r>
            <a:endParaRPr/>
          </a:p>
          <a:p>
            <a:pPr marL="0" lvl="0" indent="0" algn="l" rtl="0">
              <a:lnSpc>
                <a:spcPct val="90000"/>
              </a:lnSpc>
              <a:spcBef>
                <a:spcPts val="0"/>
              </a:spcBef>
              <a:spcAft>
                <a:spcPts val="0"/>
              </a:spcAft>
              <a:buClr>
                <a:srgbClr val="38761D"/>
              </a:buClr>
              <a:buSzPts val="2800"/>
              <a:buNone/>
            </a:pPr>
            <a:r>
              <a:rPr lang="en-GB" sz="2800">
                <a:solidFill>
                  <a:srgbClr val="38761D"/>
                </a:solidFill>
                <a:latin typeface="Ubuntu"/>
                <a:ea typeface="Ubuntu"/>
                <a:cs typeface="Ubuntu"/>
                <a:sym typeface="Ubuntu"/>
              </a:rPr>
              <a:t>   7. Pay with your pleasure.</a:t>
            </a:r>
            <a:br>
              <a:rPr lang="en-GB" sz="2800">
                <a:solidFill>
                  <a:srgbClr val="38761D"/>
                </a:solidFill>
                <a:latin typeface="Ubuntu"/>
                <a:ea typeface="Ubuntu"/>
                <a:cs typeface="Ubuntu"/>
                <a:sym typeface="Ubuntu"/>
              </a:rPr>
            </a:br>
            <a:r>
              <a:rPr lang="en-GB" sz="2800">
                <a:solidFill>
                  <a:srgbClr val="38761D"/>
                </a:solidFill>
                <a:latin typeface="Ubuntu"/>
                <a:ea typeface="Ubuntu"/>
                <a:cs typeface="Ubuntu"/>
                <a:sym typeface="Ubuntu"/>
              </a:rPr>
              <a:t>      </a:t>
            </a:r>
            <a:endParaRPr/>
          </a:p>
          <a:p>
            <a:pPr marL="0" lvl="0" indent="0" algn="l" rtl="0">
              <a:lnSpc>
                <a:spcPct val="90000"/>
              </a:lnSpc>
              <a:spcBef>
                <a:spcPts val="0"/>
              </a:spcBef>
              <a:spcAft>
                <a:spcPts val="0"/>
              </a:spcAft>
              <a:buClr>
                <a:srgbClr val="38761D"/>
              </a:buClr>
              <a:buSzPts val="2800"/>
              <a:buNone/>
            </a:pPr>
            <a:r>
              <a:rPr lang="en-GB" sz="2800">
                <a:solidFill>
                  <a:srgbClr val="38761D"/>
                </a:solidFill>
                <a:latin typeface="Ubuntu"/>
                <a:ea typeface="Ubuntu"/>
                <a:cs typeface="Ubuntu"/>
                <a:sym typeface="Ubuntu"/>
              </a:rPr>
              <a:t>   </a:t>
            </a:r>
            <a:endParaRPr/>
          </a:p>
          <a:p>
            <a:pPr marL="0" lvl="0" indent="0" algn="l" rtl="0">
              <a:lnSpc>
                <a:spcPct val="90000"/>
              </a:lnSpc>
              <a:spcBef>
                <a:spcPts val="0"/>
              </a:spcBef>
              <a:spcAft>
                <a:spcPts val="0"/>
              </a:spcAft>
              <a:buClr>
                <a:srgbClr val="38761D"/>
              </a:buClr>
              <a:buSzPts val="4000"/>
              <a:buNone/>
            </a:pPr>
            <a:r>
              <a:rPr lang="en-GB" sz="4000" b="1">
                <a:solidFill>
                  <a:srgbClr val="38761D"/>
                </a:solidFill>
                <a:latin typeface="Ubuntu"/>
                <a:ea typeface="Ubuntu"/>
                <a:cs typeface="Ubuntu"/>
                <a:sym typeface="Ubuntu"/>
              </a:rPr>
              <a:t> </a:t>
            </a:r>
            <a:endParaRPr/>
          </a:p>
          <a:p>
            <a:pPr marL="0" lvl="0" indent="0" algn="l" rtl="0">
              <a:lnSpc>
                <a:spcPct val="90000"/>
              </a:lnSpc>
              <a:spcBef>
                <a:spcPts val="0"/>
              </a:spcBef>
              <a:spcAft>
                <a:spcPts val="0"/>
              </a:spcAft>
              <a:buClr>
                <a:srgbClr val="38761D"/>
              </a:buClr>
              <a:buSzPts val="4000"/>
              <a:buNone/>
            </a:pPr>
            <a:r>
              <a:rPr lang="en-GB" sz="4000" b="1">
                <a:solidFill>
                  <a:srgbClr val="38761D"/>
                </a:solidFill>
                <a:latin typeface="Ubuntu"/>
                <a:ea typeface="Ubuntu"/>
                <a:cs typeface="Ubuntu"/>
                <a:sym typeface="Ubuntu"/>
              </a:rPr>
              <a:t>  </a:t>
            </a:r>
            <a:endParaRPr sz="3200">
              <a:solidFill>
                <a:srgbClr val="38761D"/>
              </a:solidFill>
              <a:latin typeface="Ubuntu"/>
              <a:ea typeface="Ubuntu"/>
              <a:cs typeface="Ubuntu"/>
              <a:sym typeface="Ubuntu"/>
            </a:endParaRPr>
          </a:p>
          <a:p>
            <a:pPr marL="0" lvl="0" indent="0" algn="l" rtl="0">
              <a:lnSpc>
                <a:spcPct val="90000"/>
              </a:lnSpc>
              <a:spcBef>
                <a:spcPts val="0"/>
              </a:spcBef>
              <a:spcAft>
                <a:spcPts val="0"/>
              </a:spcAft>
              <a:buClr>
                <a:srgbClr val="38761D"/>
              </a:buClr>
              <a:buSzPts val="4000"/>
              <a:buNone/>
            </a:pPr>
            <a:r>
              <a:rPr lang="en-GB" sz="4000">
                <a:solidFill>
                  <a:srgbClr val="38761D"/>
                </a:solidFill>
                <a:latin typeface="Ubuntu"/>
                <a:ea typeface="Ubuntu"/>
                <a:cs typeface="Ubuntu"/>
                <a:sym typeface="Ubuntu"/>
              </a:rPr>
              <a:t>                                                  </a:t>
            </a:r>
            <a:endParaRPr/>
          </a:p>
          <a:p>
            <a:pPr marL="0" lvl="0" indent="0" algn="l" rtl="0">
              <a:lnSpc>
                <a:spcPct val="90000"/>
              </a:lnSpc>
              <a:spcBef>
                <a:spcPts val="0"/>
              </a:spcBef>
              <a:spcAft>
                <a:spcPts val="0"/>
              </a:spcAft>
              <a:buClr>
                <a:schemeClr val="dk1"/>
              </a:buClr>
              <a:buSzPts val="4000"/>
              <a:buNone/>
            </a:pPr>
            <a:endParaRPr sz="4000" b="1">
              <a:solidFill>
                <a:srgbClr val="38761D"/>
              </a:solidFill>
              <a:latin typeface="Ubuntu"/>
              <a:ea typeface="Ubuntu"/>
              <a:cs typeface="Ubuntu"/>
              <a:sym typeface="Ubuntu"/>
            </a:endParaRPr>
          </a:p>
          <a:p>
            <a:pPr marL="0" lvl="0" indent="0" algn="l" rtl="0">
              <a:lnSpc>
                <a:spcPct val="90000"/>
              </a:lnSpc>
              <a:spcBef>
                <a:spcPts val="0"/>
              </a:spcBef>
              <a:spcAft>
                <a:spcPts val="0"/>
              </a:spcAft>
              <a:buClr>
                <a:srgbClr val="38761D"/>
              </a:buClr>
              <a:buSzPts val="4000"/>
              <a:buNone/>
            </a:pPr>
            <a:r>
              <a:rPr lang="en-GB" sz="4000" b="1">
                <a:solidFill>
                  <a:srgbClr val="38761D"/>
                </a:solidFill>
                <a:latin typeface="Ubuntu"/>
                <a:ea typeface="Ubuntu"/>
                <a:cs typeface="Ubuntu"/>
                <a:sym typeface="Ubuntu"/>
              </a:rPr>
              <a:t>  </a:t>
            </a:r>
            <a:endParaRPr/>
          </a:p>
          <a:p>
            <a:pPr marL="0" lvl="0" indent="0" algn="ctr" rtl="0">
              <a:lnSpc>
                <a:spcPct val="90000"/>
              </a:lnSpc>
              <a:spcBef>
                <a:spcPts val="0"/>
              </a:spcBef>
              <a:spcAft>
                <a:spcPts val="0"/>
              </a:spcAft>
              <a:buClr>
                <a:schemeClr val="dk1"/>
              </a:buClr>
              <a:buSzPts val="4000"/>
              <a:buNone/>
            </a:pPr>
            <a:endParaRPr sz="4000" b="1">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None/>
            </a:pPr>
            <a:endParaRPr sz="4000" b="1">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None/>
            </a:pPr>
            <a:endParaRPr sz="4000" b="1">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4000"/>
              <a:buNone/>
            </a:pPr>
            <a:endParaRPr sz="4000" b="1">
              <a:solidFill>
                <a:srgbClr val="38761D"/>
              </a:solidFill>
              <a:latin typeface="Ubuntu"/>
              <a:ea typeface="Ubuntu"/>
              <a:cs typeface="Ubuntu"/>
              <a:sym typeface="Ubuntu"/>
            </a:endParaRPr>
          </a:p>
          <a:p>
            <a:pPr marL="0" lvl="0" indent="0" algn="l" rtl="0">
              <a:lnSpc>
                <a:spcPct val="90000"/>
              </a:lnSpc>
              <a:spcBef>
                <a:spcPts val="0"/>
              </a:spcBef>
              <a:spcAft>
                <a:spcPts val="0"/>
              </a:spcAft>
              <a:buClr>
                <a:srgbClr val="38761D"/>
              </a:buClr>
              <a:buSzPts val="4000"/>
              <a:buNone/>
            </a:pPr>
            <a:r>
              <a:rPr lang="en-GB" sz="4000" b="1">
                <a:solidFill>
                  <a:srgbClr val="38761D"/>
                </a:solidFill>
                <a:latin typeface="Ubuntu"/>
                <a:ea typeface="Ubuntu"/>
                <a:cs typeface="Ubuntu"/>
                <a:sym typeface="Ubuntu"/>
              </a:rPr>
              <a:t>   </a:t>
            </a:r>
            <a:endParaRPr sz="3200" b="1">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3200"/>
              <a:buNone/>
            </a:pPr>
            <a:endParaRPr sz="3200" b="1">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3200"/>
              <a:buNone/>
            </a:pPr>
            <a:endParaRPr sz="3200" b="1">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4000"/>
              <a:buNone/>
            </a:pPr>
            <a:endParaRPr sz="4000" b="1">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2400"/>
              <a:buNone/>
            </a:pPr>
            <a:endParaRPr b="1">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2400"/>
              <a:buNone/>
            </a:pPr>
            <a:endParaRPr b="1">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2400"/>
              <a:buNone/>
            </a:pPr>
            <a:endParaRPr b="1">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2400"/>
              <a:buNone/>
            </a:pPr>
            <a:endParaRPr b="1">
              <a:solidFill>
                <a:srgbClr val="38761D"/>
              </a:solidFill>
              <a:latin typeface="Ubuntu"/>
              <a:ea typeface="Ubuntu"/>
              <a:cs typeface="Ubuntu"/>
              <a:sym typeface="Ubuntu"/>
            </a:endParaRPr>
          </a:p>
        </p:txBody>
      </p:sp>
      <p:pic>
        <p:nvPicPr>
          <p:cNvPr id="638" name="Google Shape;638;p50" descr="C:\Users\Owner\Documents\Marketing\Logos\Client-logo(2).gif"/>
          <p:cNvPicPr preferRelativeResize="0"/>
          <p:nvPr/>
        </p:nvPicPr>
        <p:blipFill rotWithShape="1">
          <a:blip r:embed="rId3">
            <a:alphaModFix/>
          </a:blip>
          <a:srcRect/>
          <a:stretch/>
        </p:blipFill>
        <p:spPr>
          <a:xfrm>
            <a:off x="281080" y="5681032"/>
            <a:ext cx="670955" cy="1176969"/>
          </a:xfrm>
          <a:prstGeom prst="rect">
            <a:avLst/>
          </a:prstGeom>
          <a:noFill/>
          <a:ln>
            <a:noFill/>
          </a:ln>
        </p:spPr>
      </p:pic>
      <p:sp>
        <p:nvSpPr>
          <p:cNvPr id="639" name="Google Shape;639;p50"/>
          <p:cNvSpPr txBox="1"/>
          <p:nvPr/>
        </p:nvSpPr>
        <p:spPr>
          <a:xfrm>
            <a:off x="608108" y="1190307"/>
            <a:ext cx="7051359"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000" b="1">
                <a:solidFill>
                  <a:srgbClr val="548135"/>
                </a:solidFill>
                <a:latin typeface="Calibri"/>
                <a:ea typeface="Calibri"/>
                <a:cs typeface="Calibri"/>
                <a:sym typeface="Calibri"/>
              </a:rPr>
              <a:t>      Sacred Circuit - Desire</a:t>
            </a:r>
            <a:endParaRPr/>
          </a:p>
        </p:txBody>
      </p:sp>
      <p:sp>
        <p:nvSpPr>
          <p:cNvPr id="640" name="Google Shape;640;p50"/>
          <p:cNvSpPr txBox="1"/>
          <p:nvPr/>
        </p:nvSpPr>
        <p:spPr>
          <a:xfrm>
            <a:off x="839416" y="6269515"/>
            <a:ext cx="413585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i="1">
                <a:solidFill>
                  <a:srgbClr val="6F922F"/>
                </a:solidFill>
                <a:latin typeface="Calibri"/>
                <a:ea typeface="Calibri"/>
                <a:cs typeface="Calibri"/>
                <a:sym typeface="Calibri"/>
              </a:rPr>
              <a:t>www.B</a:t>
            </a:r>
            <a:r>
              <a:rPr lang="en-GB" sz="2000" b="1" i="1">
                <a:solidFill>
                  <a:srgbClr val="6F922F"/>
                </a:solidFill>
                <a:latin typeface="Calibri"/>
                <a:ea typeface="Calibri"/>
                <a:cs typeface="Calibri"/>
                <a:sym typeface="Calibri"/>
              </a:rPr>
              <a:t>etweenMenAndWomen.com</a:t>
            </a:r>
            <a:endParaRPr/>
          </a:p>
        </p:txBody>
      </p:sp>
      <p:pic>
        <p:nvPicPr>
          <p:cNvPr id="641" name="Google Shape;641;p50" descr="A picture containing cup, food, glass&#10;&#10;Description automatically generated"/>
          <p:cNvPicPr preferRelativeResize="0"/>
          <p:nvPr/>
        </p:nvPicPr>
        <p:blipFill rotWithShape="1">
          <a:blip r:embed="rId4">
            <a:alphaModFix/>
          </a:blip>
          <a:srcRect/>
          <a:stretch/>
        </p:blipFill>
        <p:spPr>
          <a:xfrm>
            <a:off x="7351119" y="1983966"/>
            <a:ext cx="4559801" cy="3039867"/>
          </a:xfrm>
          <a:prstGeom prst="rect">
            <a:avLst/>
          </a:prstGeom>
          <a:noFill/>
          <a:ln>
            <a:noFill/>
          </a:ln>
        </p:spPr>
      </p:pic>
      <p:sp>
        <p:nvSpPr>
          <p:cNvPr id="642" name="Google Shape;642;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45</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p51"/>
          <p:cNvSpPr txBox="1">
            <a:spLocks noGrp="1"/>
          </p:cNvSpPr>
          <p:nvPr>
            <p:ph type="ctrTitle"/>
          </p:nvPr>
        </p:nvSpPr>
        <p:spPr>
          <a:xfrm>
            <a:off x="415600" y="149900"/>
            <a:ext cx="11360800" cy="6708000"/>
          </a:xfrm>
          <a:prstGeom prst="rect">
            <a:avLst/>
          </a:prstGeom>
          <a:noFill/>
          <a:ln>
            <a:noFill/>
          </a:ln>
        </p:spPr>
        <p:txBody>
          <a:bodyPr spcFirstLastPara="1" wrap="square" lIns="121900" tIns="121900" rIns="121900" bIns="121900" anchor="b" anchorCtr="0">
            <a:noAutofit/>
          </a:bodyPr>
          <a:lstStyle/>
          <a:p>
            <a:pPr marL="0" lvl="0" indent="0" algn="ctr" rtl="0">
              <a:lnSpc>
                <a:spcPct val="90000"/>
              </a:lnSpc>
              <a:spcBef>
                <a:spcPts val="0"/>
              </a:spcBef>
              <a:spcAft>
                <a:spcPts val="0"/>
              </a:spcAft>
              <a:buClr>
                <a:schemeClr val="dk1"/>
              </a:buClr>
              <a:buSzPts val="4000"/>
              <a:buFont typeface="Calibri"/>
              <a:buNone/>
            </a:pPr>
            <a:endParaRPr sz="4000" b="1">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Font typeface="Calibri"/>
              <a:buNone/>
            </a:pPr>
            <a:endParaRPr sz="4000" b="1">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Font typeface="Calibri"/>
              <a:buNone/>
            </a:pPr>
            <a:endParaRPr sz="4000" b="1">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Font typeface="Calibri"/>
              <a:buNone/>
            </a:pPr>
            <a:endParaRPr sz="4000">
              <a:latin typeface="Ubuntu"/>
              <a:ea typeface="Ubuntu"/>
              <a:cs typeface="Ubuntu"/>
              <a:sym typeface="Ubuntu"/>
            </a:endParaRPr>
          </a:p>
        </p:txBody>
      </p:sp>
      <p:sp>
        <p:nvSpPr>
          <p:cNvPr id="648" name="Google Shape;648;p51"/>
          <p:cNvSpPr txBox="1">
            <a:spLocks noGrp="1"/>
          </p:cNvSpPr>
          <p:nvPr>
            <p:ph type="subTitle" idx="1"/>
          </p:nvPr>
        </p:nvSpPr>
        <p:spPr>
          <a:xfrm>
            <a:off x="608108" y="480050"/>
            <a:ext cx="10788400" cy="6391600"/>
          </a:xfrm>
          <a:prstGeom prst="rect">
            <a:avLst/>
          </a:prstGeom>
          <a:noFill/>
          <a:ln>
            <a:noFill/>
          </a:ln>
        </p:spPr>
        <p:txBody>
          <a:bodyPr spcFirstLastPara="1" wrap="square" lIns="121900" tIns="121900" rIns="121900" bIns="121900" anchor="t" anchorCtr="0">
            <a:noAutofit/>
          </a:bodyPr>
          <a:lstStyle/>
          <a:p>
            <a:pPr marL="0" lvl="0" indent="0" algn="ctr" rtl="0">
              <a:lnSpc>
                <a:spcPct val="90000"/>
              </a:lnSpc>
              <a:spcBef>
                <a:spcPts val="0"/>
              </a:spcBef>
              <a:spcAft>
                <a:spcPts val="0"/>
              </a:spcAft>
              <a:buClr>
                <a:schemeClr val="dk1"/>
              </a:buClr>
              <a:buSzPts val="4000"/>
              <a:buNone/>
            </a:pPr>
            <a:endParaRPr sz="4000" b="1" dirty="0">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None/>
            </a:pPr>
            <a:endParaRPr sz="4000" b="1" dirty="0">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None/>
            </a:pPr>
            <a:endParaRPr sz="4000" b="1" dirty="0">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None/>
            </a:pPr>
            <a:endParaRPr sz="4000" b="1" dirty="0">
              <a:solidFill>
                <a:srgbClr val="38761D"/>
              </a:solidFill>
              <a:latin typeface="Ubuntu"/>
              <a:ea typeface="Ubuntu"/>
              <a:cs typeface="Ubuntu"/>
              <a:sym typeface="Ubuntu"/>
            </a:endParaRPr>
          </a:p>
          <a:p>
            <a:pPr marL="0" lvl="0" indent="0" algn="ctr" rtl="0">
              <a:lnSpc>
                <a:spcPct val="90000"/>
              </a:lnSpc>
              <a:spcBef>
                <a:spcPts val="0"/>
              </a:spcBef>
              <a:spcAft>
                <a:spcPts val="0"/>
              </a:spcAft>
              <a:buClr>
                <a:srgbClr val="38761D"/>
              </a:buClr>
              <a:buSzPts val="4000"/>
              <a:buNone/>
            </a:pPr>
            <a:r>
              <a:rPr lang="en-GB" sz="4000" b="1" dirty="0">
                <a:solidFill>
                  <a:srgbClr val="38761D"/>
                </a:solidFill>
                <a:latin typeface="Ubuntu"/>
                <a:ea typeface="Ubuntu"/>
                <a:cs typeface="Ubuntu"/>
                <a:sym typeface="Ubuntu"/>
              </a:rPr>
              <a:t>  </a:t>
            </a:r>
            <a:endParaRPr dirty="0"/>
          </a:p>
          <a:p>
            <a:pPr marL="0" lvl="0" indent="0" algn="l" rtl="0">
              <a:lnSpc>
                <a:spcPct val="90000"/>
              </a:lnSpc>
              <a:spcBef>
                <a:spcPts val="0"/>
              </a:spcBef>
              <a:spcAft>
                <a:spcPts val="0"/>
              </a:spcAft>
              <a:buClr>
                <a:srgbClr val="38761D"/>
              </a:buClr>
              <a:buSzPts val="2800"/>
              <a:buNone/>
            </a:pPr>
            <a:r>
              <a:rPr lang="en-GB" sz="2800" dirty="0">
                <a:solidFill>
                  <a:srgbClr val="38761D"/>
                </a:solidFill>
                <a:latin typeface="Ubuntu"/>
                <a:ea typeface="Ubuntu"/>
                <a:cs typeface="Ubuntu"/>
                <a:sym typeface="Ubuntu"/>
              </a:rPr>
              <a:t>   1. Take cue from Desire</a:t>
            </a:r>
            <a:endParaRPr dirty="0"/>
          </a:p>
          <a:p>
            <a:pPr marL="0" lvl="0" indent="0" algn="l" rtl="0">
              <a:lnSpc>
                <a:spcPct val="90000"/>
              </a:lnSpc>
              <a:spcBef>
                <a:spcPts val="0"/>
              </a:spcBef>
              <a:spcAft>
                <a:spcPts val="0"/>
              </a:spcAft>
              <a:buClr>
                <a:srgbClr val="38761D"/>
              </a:buClr>
              <a:buSzPts val="2800"/>
              <a:buNone/>
            </a:pPr>
            <a:r>
              <a:rPr lang="en-GB" sz="2800" dirty="0">
                <a:solidFill>
                  <a:srgbClr val="38761D"/>
                </a:solidFill>
                <a:latin typeface="Ubuntu"/>
                <a:ea typeface="Ubuntu"/>
                <a:cs typeface="Ubuntu"/>
                <a:sym typeface="Ubuntu"/>
              </a:rPr>
              <a:t>   2.  One cycle at a time. </a:t>
            </a:r>
            <a:endParaRPr dirty="0"/>
          </a:p>
          <a:p>
            <a:pPr marL="0" lvl="0" indent="0" algn="l" rtl="0">
              <a:lnSpc>
                <a:spcPct val="90000"/>
              </a:lnSpc>
              <a:spcBef>
                <a:spcPts val="0"/>
              </a:spcBef>
              <a:spcAft>
                <a:spcPts val="0"/>
              </a:spcAft>
              <a:buClr>
                <a:srgbClr val="38761D"/>
              </a:buClr>
              <a:buSzPts val="2800"/>
              <a:buNone/>
            </a:pPr>
            <a:r>
              <a:rPr lang="en-GB" sz="2800" dirty="0">
                <a:solidFill>
                  <a:srgbClr val="38761D"/>
                </a:solidFill>
                <a:latin typeface="Ubuntu"/>
                <a:ea typeface="Ubuntu"/>
                <a:cs typeface="Ubuntu"/>
                <a:sym typeface="Ubuntu"/>
              </a:rPr>
              <a:t>   3. The “Producers Protest”  </a:t>
            </a:r>
            <a:endParaRPr dirty="0"/>
          </a:p>
          <a:p>
            <a:pPr marL="0" lvl="0" indent="0" algn="l" rtl="0">
              <a:lnSpc>
                <a:spcPct val="90000"/>
              </a:lnSpc>
              <a:spcBef>
                <a:spcPts val="0"/>
              </a:spcBef>
              <a:spcAft>
                <a:spcPts val="0"/>
              </a:spcAft>
              <a:buClr>
                <a:srgbClr val="38761D"/>
              </a:buClr>
              <a:buSzPts val="2800"/>
              <a:buNone/>
            </a:pPr>
            <a:r>
              <a:rPr lang="en-GB" sz="2800" dirty="0">
                <a:solidFill>
                  <a:srgbClr val="38761D"/>
                </a:solidFill>
                <a:latin typeface="Ubuntu"/>
                <a:ea typeface="Ubuntu"/>
                <a:cs typeface="Ubuntu"/>
                <a:sym typeface="Ubuntu"/>
              </a:rPr>
              <a:t>   4. No isn’t forever. (reassurance)</a:t>
            </a:r>
            <a:endParaRPr dirty="0"/>
          </a:p>
          <a:p>
            <a:pPr marL="0" lvl="0" indent="0" algn="l" rtl="0">
              <a:lnSpc>
                <a:spcPct val="90000"/>
              </a:lnSpc>
              <a:spcBef>
                <a:spcPts val="0"/>
              </a:spcBef>
              <a:spcAft>
                <a:spcPts val="0"/>
              </a:spcAft>
              <a:buClr>
                <a:srgbClr val="38761D"/>
              </a:buClr>
              <a:buSzPts val="2800"/>
              <a:buNone/>
            </a:pPr>
            <a:r>
              <a:rPr lang="en-GB" sz="2800" dirty="0">
                <a:solidFill>
                  <a:srgbClr val="38761D"/>
                </a:solidFill>
                <a:latin typeface="Ubuntu"/>
                <a:ea typeface="Ubuntu"/>
                <a:cs typeface="Ubuntu"/>
                <a:sym typeface="Ubuntu"/>
              </a:rPr>
              <a:t>   5. “Is there anything I can do for you?</a:t>
            </a:r>
            <a:endParaRPr dirty="0"/>
          </a:p>
          <a:p>
            <a:pPr marL="0" lvl="0" indent="0" algn="l" rtl="0">
              <a:lnSpc>
                <a:spcPct val="90000"/>
              </a:lnSpc>
              <a:spcBef>
                <a:spcPts val="0"/>
              </a:spcBef>
              <a:spcAft>
                <a:spcPts val="0"/>
              </a:spcAft>
              <a:buClr>
                <a:srgbClr val="38761D"/>
              </a:buClr>
              <a:buSzPts val="2800"/>
              <a:buNone/>
            </a:pPr>
            <a:r>
              <a:rPr lang="en-GB" sz="2800" dirty="0">
                <a:solidFill>
                  <a:srgbClr val="38761D"/>
                </a:solidFill>
                <a:latin typeface="Ubuntu"/>
                <a:ea typeface="Ubuntu"/>
                <a:cs typeface="Ubuntu"/>
                <a:sym typeface="Ubuntu"/>
              </a:rPr>
              <a:t>   </a:t>
            </a:r>
            <a:endParaRPr dirty="0"/>
          </a:p>
          <a:p>
            <a:pPr marL="0" lvl="0" indent="0" algn="l" rtl="0">
              <a:lnSpc>
                <a:spcPct val="90000"/>
              </a:lnSpc>
              <a:spcBef>
                <a:spcPts val="0"/>
              </a:spcBef>
              <a:spcAft>
                <a:spcPts val="0"/>
              </a:spcAft>
              <a:buClr>
                <a:srgbClr val="38761D"/>
              </a:buClr>
              <a:buSzPts val="4000"/>
              <a:buNone/>
            </a:pPr>
            <a:r>
              <a:rPr lang="en-GB" sz="4000" b="1" dirty="0">
                <a:solidFill>
                  <a:srgbClr val="38761D"/>
                </a:solidFill>
                <a:latin typeface="Ubuntu"/>
                <a:ea typeface="Ubuntu"/>
                <a:cs typeface="Ubuntu"/>
                <a:sym typeface="Ubuntu"/>
              </a:rPr>
              <a:t> </a:t>
            </a:r>
            <a:endParaRPr dirty="0"/>
          </a:p>
          <a:p>
            <a:pPr marL="0" lvl="0" indent="0" algn="l" rtl="0">
              <a:lnSpc>
                <a:spcPct val="90000"/>
              </a:lnSpc>
              <a:spcBef>
                <a:spcPts val="0"/>
              </a:spcBef>
              <a:spcAft>
                <a:spcPts val="0"/>
              </a:spcAft>
              <a:buClr>
                <a:srgbClr val="38761D"/>
              </a:buClr>
              <a:buSzPts val="4000"/>
              <a:buNone/>
            </a:pPr>
            <a:r>
              <a:rPr lang="en-GB" sz="4000" b="1" dirty="0">
                <a:solidFill>
                  <a:srgbClr val="38761D"/>
                </a:solidFill>
                <a:latin typeface="Ubuntu"/>
                <a:ea typeface="Ubuntu"/>
                <a:cs typeface="Ubuntu"/>
                <a:sym typeface="Ubuntu"/>
              </a:rPr>
              <a:t>  </a:t>
            </a:r>
            <a:endParaRPr sz="3200"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rgbClr val="38761D"/>
              </a:buClr>
              <a:buSzPts val="4000"/>
              <a:buNone/>
            </a:pPr>
            <a:r>
              <a:rPr lang="en-GB" sz="4000" dirty="0">
                <a:solidFill>
                  <a:srgbClr val="38761D"/>
                </a:solidFill>
                <a:latin typeface="Ubuntu"/>
                <a:ea typeface="Ubuntu"/>
                <a:cs typeface="Ubuntu"/>
                <a:sym typeface="Ubuntu"/>
              </a:rPr>
              <a:t>                                                  </a:t>
            </a:r>
            <a:endParaRPr dirty="0"/>
          </a:p>
          <a:p>
            <a:pPr marL="0" lvl="0" indent="0" algn="l" rtl="0">
              <a:lnSpc>
                <a:spcPct val="90000"/>
              </a:lnSpc>
              <a:spcBef>
                <a:spcPts val="0"/>
              </a:spcBef>
              <a:spcAft>
                <a:spcPts val="0"/>
              </a:spcAft>
              <a:buClr>
                <a:schemeClr val="dk1"/>
              </a:buClr>
              <a:buSzPts val="4000"/>
              <a:buNone/>
            </a:pPr>
            <a:endParaRPr sz="4000" b="1"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rgbClr val="38761D"/>
              </a:buClr>
              <a:buSzPts val="4000"/>
              <a:buNone/>
            </a:pPr>
            <a:r>
              <a:rPr lang="en-GB" sz="4000" b="1" dirty="0">
                <a:solidFill>
                  <a:srgbClr val="38761D"/>
                </a:solidFill>
                <a:latin typeface="Ubuntu"/>
                <a:ea typeface="Ubuntu"/>
                <a:cs typeface="Ubuntu"/>
                <a:sym typeface="Ubuntu"/>
              </a:rPr>
              <a:t>  </a:t>
            </a:r>
            <a:endParaRPr dirty="0"/>
          </a:p>
          <a:p>
            <a:pPr marL="0" lvl="0" indent="0" algn="ctr" rtl="0">
              <a:lnSpc>
                <a:spcPct val="90000"/>
              </a:lnSpc>
              <a:spcBef>
                <a:spcPts val="0"/>
              </a:spcBef>
              <a:spcAft>
                <a:spcPts val="0"/>
              </a:spcAft>
              <a:buClr>
                <a:schemeClr val="dk1"/>
              </a:buClr>
              <a:buSzPts val="4000"/>
              <a:buNone/>
            </a:pPr>
            <a:endParaRPr sz="4000" b="1" dirty="0">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None/>
            </a:pPr>
            <a:endParaRPr sz="4000" b="1" dirty="0">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None/>
            </a:pPr>
            <a:endParaRPr sz="4000" b="1"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4000"/>
              <a:buNone/>
            </a:pPr>
            <a:endParaRPr sz="4000" b="1"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rgbClr val="38761D"/>
              </a:buClr>
              <a:buSzPts val="4000"/>
              <a:buNone/>
            </a:pPr>
            <a:r>
              <a:rPr lang="en-GB" sz="4000" b="1" dirty="0">
                <a:solidFill>
                  <a:srgbClr val="38761D"/>
                </a:solidFill>
                <a:latin typeface="Ubuntu"/>
                <a:ea typeface="Ubuntu"/>
                <a:cs typeface="Ubuntu"/>
                <a:sym typeface="Ubuntu"/>
              </a:rPr>
              <a:t>   </a:t>
            </a:r>
            <a:endParaRPr sz="3200" b="1"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3200"/>
              <a:buNone/>
            </a:pPr>
            <a:endParaRPr sz="3200" b="1"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3200"/>
              <a:buNone/>
            </a:pPr>
            <a:endParaRPr sz="3200" b="1"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4000"/>
              <a:buNone/>
            </a:pPr>
            <a:endParaRPr sz="4000" b="1"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2400"/>
              <a:buNone/>
            </a:pPr>
            <a:endParaRPr b="1"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2400"/>
              <a:buNone/>
            </a:pPr>
            <a:endParaRPr b="1"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2400"/>
              <a:buNone/>
            </a:pPr>
            <a:endParaRPr b="1" dirty="0">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2400"/>
              <a:buNone/>
            </a:pPr>
            <a:endParaRPr b="1" dirty="0">
              <a:solidFill>
                <a:srgbClr val="38761D"/>
              </a:solidFill>
              <a:latin typeface="Ubuntu"/>
              <a:ea typeface="Ubuntu"/>
              <a:cs typeface="Ubuntu"/>
              <a:sym typeface="Ubuntu"/>
            </a:endParaRPr>
          </a:p>
        </p:txBody>
      </p:sp>
      <p:pic>
        <p:nvPicPr>
          <p:cNvPr id="649" name="Google Shape;649;p51" descr="C:\Users\Owner\Documents\Marketing\Logos\Client-logo(2).gif"/>
          <p:cNvPicPr preferRelativeResize="0"/>
          <p:nvPr/>
        </p:nvPicPr>
        <p:blipFill rotWithShape="1">
          <a:blip r:embed="rId3">
            <a:alphaModFix/>
          </a:blip>
          <a:srcRect/>
          <a:stretch/>
        </p:blipFill>
        <p:spPr>
          <a:xfrm>
            <a:off x="281080" y="5681032"/>
            <a:ext cx="670955" cy="1176969"/>
          </a:xfrm>
          <a:prstGeom prst="rect">
            <a:avLst/>
          </a:prstGeom>
          <a:noFill/>
          <a:ln>
            <a:noFill/>
          </a:ln>
        </p:spPr>
      </p:pic>
      <p:sp>
        <p:nvSpPr>
          <p:cNvPr id="650" name="Google Shape;650;p51"/>
          <p:cNvSpPr txBox="1"/>
          <p:nvPr/>
        </p:nvSpPr>
        <p:spPr>
          <a:xfrm>
            <a:off x="312535" y="1544045"/>
            <a:ext cx="7051359"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000" b="1">
                <a:solidFill>
                  <a:srgbClr val="548135"/>
                </a:solidFill>
                <a:latin typeface="Calibri"/>
                <a:ea typeface="Calibri"/>
                <a:cs typeface="Calibri"/>
                <a:sym typeface="Calibri"/>
              </a:rPr>
              <a:t>     Sacred Circuit - Production</a:t>
            </a:r>
            <a:endParaRPr/>
          </a:p>
        </p:txBody>
      </p:sp>
      <p:sp>
        <p:nvSpPr>
          <p:cNvPr id="651" name="Google Shape;651;p51"/>
          <p:cNvSpPr txBox="1"/>
          <p:nvPr/>
        </p:nvSpPr>
        <p:spPr>
          <a:xfrm>
            <a:off x="839416" y="6269515"/>
            <a:ext cx="413585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i="1">
                <a:solidFill>
                  <a:srgbClr val="6F922F"/>
                </a:solidFill>
                <a:latin typeface="Calibri"/>
                <a:ea typeface="Calibri"/>
                <a:cs typeface="Calibri"/>
                <a:sym typeface="Calibri"/>
              </a:rPr>
              <a:t>www.B</a:t>
            </a:r>
            <a:r>
              <a:rPr lang="en-GB" sz="2000" b="1" i="1">
                <a:solidFill>
                  <a:srgbClr val="6F922F"/>
                </a:solidFill>
                <a:latin typeface="Calibri"/>
                <a:ea typeface="Calibri"/>
                <a:cs typeface="Calibri"/>
                <a:sym typeface="Calibri"/>
              </a:rPr>
              <a:t>etweenMenAndWomen.com</a:t>
            </a:r>
            <a:endParaRPr/>
          </a:p>
        </p:txBody>
      </p:sp>
      <p:pic>
        <p:nvPicPr>
          <p:cNvPr id="652" name="Google Shape;652;p51" descr="A picture containing weapon&#10;&#10;Description automatically generated"/>
          <p:cNvPicPr preferRelativeResize="0"/>
          <p:nvPr/>
        </p:nvPicPr>
        <p:blipFill rotWithShape="1">
          <a:blip r:embed="rId4">
            <a:alphaModFix/>
          </a:blip>
          <a:srcRect/>
          <a:stretch/>
        </p:blipFill>
        <p:spPr>
          <a:xfrm>
            <a:off x="7363894" y="2252032"/>
            <a:ext cx="3429000" cy="3429000"/>
          </a:xfrm>
          <a:prstGeom prst="rect">
            <a:avLst/>
          </a:prstGeom>
          <a:noFill/>
          <a:ln>
            <a:noFill/>
          </a:ln>
        </p:spPr>
      </p:pic>
      <p:sp>
        <p:nvSpPr>
          <p:cNvPr id="653" name="Google Shape;653;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46</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p52"/>
          <p:cNvSpPr txBox="1">
            <a:spLocks noGrp="1"/>
          </p:cNvSpPr>
          <p:nvPr>
            <p:ph type="ctrTitle"/>
          </p:nvPr>
        </p:nvSpPr>
        <p:spPr>
          <a:xfrm>
            <a:off x="415600" y="149900"/>
            <a:ext cx="11360800" cy="6708000"/>
          </a:xfrm>
          <a:prstGeom prst="rect">
            <a:avLst/>
          </a:prstGeom>
          <a:noFill/>
          <a:ln>
            <a:noFill/>
          </a:ln>
        </p:spPr>
        <p:txBody>
          <a:bodyPr spcFirstLastPara="1" wrap="square" lIns="121900" tIns="121900" rIns="121900" bIns="121900" anchor="b" anchorCtr="0">
            <a:noAutofit/>
          </a:bodyPr>
          <a:lstStyle/>
          <a:p>
            <a:pPr marL="0" lvl="0" indent="0" algn="ctr" rtl="0">
              <a:lnSpc>
                <a:spcPct val="90000"/>
              </a:lnSpc>
              <a:spcBef>
                <a:spcPts val="0"/>
              </a:spcBef>
              <a:spcAft>
                <a:spcPts val="0"/>
              </a:spcAft>
              <a:buClr>
                <a:schemeClr val="dk1"/>
              </a:buClr>
              <a:buSzPts val="4000"/>
              <a:buFont typeface="Calibri"/>
              <a:buNone/>
            </a:pPr>
            <a:endParaRPr sz="4000" b="1">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Font typeface="Calibri"/>
              <a:buNone/>
            </a:pPr>
            <a:endParaRPr sz="4000" b="1">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Font typeface="Calibri"/>
              <a:buNone/>
            </a:pPr>
            <a:endParaRPr sz="4000" b="1">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Font typeface="Calibri"/>
              <a:buNone/>
            </a:pPr>
            <a:endParaRPr sz="4000">
              <a:latin typeface="Ubuntu"/>
              <a:ea typeface="Ubuntu"/>
              <a:cs typeface="Ubuntu"/>
              <a:sym typeface="Ubuntu"/>
            </a:endParaRPr>
          </a:p>
        </p:txBody>
      </p:sp>
      <p:sp>
        <p:nvSpPr>
          <p:cNvPr id="659" name="Google Shape;659;p52"/>
          <p:cNvSpPr txBox="1">
            <a:spLocks noGrp="1"/>
          </p:cNvSpPr>
          <p:nvPr>
            <p:ph type="subTitle" idx="1"/>
          </p:nvPr>
        </p:nvSpPr>
        <p:spPr>
          <a:xfrm>
            <a:off x="608108" y="480050"/>
            <a:ext cx="10788400" cy="6391600"/>
          </a:xfrm>
          <a:prstGeom prst="rect">
            <a:avLst/>
          </a:prstGeom>
          <a:noFill/>
          <a:ln>
            <a:noFill/>
          </a:ln>
        </p:spPr>
        <p:txBody>
          <a:bodyPr spcFirstLastPara="1" wrap="square" lIns="121900" tIns="121900" rIns="121900" bIns="121900" anchor="t" anchorCtr="0">
            <a:noAutofit/>
          </a:bodyPr>
          <a:lstStyle/>
          <a:p>
            <a:pPr marL="0" lvl="0" indent="0" algn="ctr" rtl="0">
              <a:lnSpc>
                <a:spcPct val="90000"/>
              </a:lnSpc>
              <a:spcBef>
                <a:spcPts val="0"/>
              </a:spcBef>
              <a:spcAft>
                <a:spcPts val="0"/>
              </a:spcAft>
              <a:buClr>
                <a:schemeClr val="dk1"/>
              </a:buClr>
              <a:buSzPts val="4000"/>
              <a:buNone/>
            </a:pPr>
            <a:endParaRPr sz="4000" b="1">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None/>
            </a:pPr>
            <a:endParaRPr sz="4000" b="1">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None/>
            </a:pPr>
            <a:endParaRPr sz="4000" b="1">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None/>
            </a:pPr>
            <a:endParaRPr sz="4000" b="1">
              <a:solidFill>
                <a:srgbClr val="38761D"/>
              </a:solidFill>
              <a:latin typeface="Ubuntu"/>
              <a:ea typeface="Ubuntu"/>
              <a:cs typeface="Ubuntu"/>
              <a:sym typeface="Ubuntu"/>
            </a:endParaRPr>
          </a:p>
          <a:p>
            <a:pPr marL="0" lvl="0" indent="0" algn="ctr" rtl="0">
              <a:lnSpc>
                <a:spcPct val="90000"/>
              </a:lnSpc>
              <a:spcBef>
                <a:spcPts val="0"/>
              </a:spcBef>
              <a:spcAft>
                <a:spcPts val="0"/>
              </a:spcAft>
              <a:buClr>
                <a:srgbClr val="38761D"/>
              </a:buClr>
              <a:buSzPts val="4000"/>
              <a:buNone/>
            </a:pPr>
            <a:r>
              <a:rPr lang="en-GB" sz="4000" b="1">
                <a:solidFill>
                  <a:srgbClr val="38761D"/>
                </a:solidFill>
                <a:latin typeface="Ubuntu"/>
                <a:ea typeface="Ubuntu"/>
                <a:cs typeface="Ubuntu"/>
                <a:sym typeface="Ubuntu"/>
              </a:rPr>
              <a:t>  </a:t>
            </a:r>
            <a:endParaRPr/>
          </a:p>
          <a:p>
            <a:pPr marL="0" lvl="0" indent="0" algn="l" rtl="0">
              <a:lnSpc>
                <a:spcPct val="90000"/>
              </a:lnSpc>
              <a:spcBef>
                <a:spcPts val="0"/>
              </a:spcBef>
              <a:spcAft>
                <a:spcPts val="0"/>
              </a:spcAft>
              <a:buClr>
                <a:srgbClr val="38761D"/>
              </a:buClr>
              <a:buSzPts val="2800"/>
              <a:buNone/>
            </a:pPr>
            <a:r>
              <a:rPr lang="en-GB" sz="2800">
                <a:solidFill>
                  <a:srgbClr val="38761D"/>
                </a:solidFill>
                <a:latin typeface="Ubuntu"/>
                <a:ea typeface="Ubuntu"/>
                <a:cs typeface="Ubuntu"/>
                <a:sym typeface="Ubuntu"/>
              </a:rPr>
              <a:t>   1. Must be genuine</a:t>
            </a:r>
            <a:endParaRPr/>
          </a:p>
          <a:p>
            <a:pPr marL="0" lvl="0" indent="0" algn="l" rtl="0">
              <a:lnSpc>
                <a:spcPct val="90000"/>
              </a:lnSpc>
              <a:spcBef>
                <a:spcPts val="0"/>
              </a:spcBef>
              <a:spcAft>
                <a:spcPts val="0"/>
              </a:spcAft>
              <a:buClr>
                <a:srgbClr val="38761D"/>
              </a:buClr>
              <a:buSzPts val="2800"/>
              <a:buNone/>
            </a:pPr>
            <a:r>
              <a:rPr lang="en-GB" sz="2800">
                <a:solidFill>
                  <a:srgbClr val="38761D"/>
                </a:solidFill>
                <a:latin typeface="Ubuntu"/>
                <a:ea typeface="Ubuntu"/>
                <a:cs typeface="Ubuntu"/>
                <a:sym typeface="Ubuntu"/>
              </a:rPr>
              <a:t>   2. Put ENERGY behind your “thank-you’s” </a:t>
            </a:r>
            <a:endParaRPr/>
          </a:p>
          <a:p>
            <a:pPr marL="0" lvl="0" indent="0" algn="l" rtl="0">
              <a:lnSpc>
                <a:spcPct val="90000"/>
              </a:lnSpc>
              <a:spcBef>
                <a:spcPts val="0"/>
              </a:spcBef>
              <a:spcAft>
                <a:spcPts val="0"/>
              </a:spcAft>
              <a:buClr>
                <a:srgbClr val="38761D"/>
              </a:buClr>
              <a:buSzPts val="2800"/>
              <a:buNone/>
            </a:pPr>
            <a:r>
              <a:rPr lang="en-GB" sz="2800">
                <a:solidFill>
                  <a:srgbClr val="38761D"/>
                </a:solidFill>
                <a:latin typeface="Ubuntu"/>
                <a:ea typeface="Ubuntu"/>
                <a:cs typeface="Ubuntu"/>
                <a:sym typeface="Ubuntu"/>
              </a:rPr>
              <a:t>   3. Don’t be cheap with appreciation  </a:t>
            </a:r>
            <a:endParaRPr/>
          </a:p>
          <a:p>
            <a:pPr marL="0" lvl="0" indent="0" algn="l" rtl="0">
              <a:lnSpc>
                <a:spcPct val="90000"/>
              </a:lnSpc>
              <a:spcBef>
                <a:spcPts val="0"/>
              </a:spcBef>
              <a:spcAft>
                <a:spcPts val="0"/>
              </a:spcAft>
              <a:buClr>
                <a:srgbClr val="38761D"/>
              </a:buClr>
              <a:buSzPts val="2800"/>
              <a:buNone/>
            </a:pPr>
            <a:r>
              <a:rPr lang="en-GB" sz="2800">
                <a:solidFill>
                  <a:srgbClr val="38761D"/>
                </a:solidFill>
                <a:latin typeface="Ubuntu"/>
                <a:ea typeface="Ubuntu"/>
                <a:cs typeface="Ubuntu"/>
                <a:sym typeface="Ubuntu"/>
              </a:rPr>
              <a:t>   4. There is ALWAYS something to be </a:t>
            </a:r>
            <a:endParaRPr/>
          </a:p>
          <a:p>
            <a:pPr marL="0" lvl="0" indent="0" algn="l" rtl="0">
              <a:lnSpc>
                <a:spcPct val="90000"/>
              </a:lnSpc>
              <a:spcBef>
                <a:spcPts val="0"/>
              </a:spcBef>
              <a:spcAft>
                <a:spcPts val="0"/>
              </a:spcAft>
              <a:buClr>
                <a:srgbClr val="38761D"/>
              </a:buClr>
              <a:buSzPts val="2800"/>
              <a:buNone/>
            </a:pPr>
            <a:r>
              <a:rPr lang="en-GB" sz="2800">
                <a:solidFill>
                  <a:srgbClr val="38761D"/>
                </a:solidFill>
                <a:latin typeface="Ubuntu"/>
                <a:ea typeface="Ubuntu"/>
                <a:cs typeface="Ubuntu"/>
                <a:sym typeface="Ubuntu"/>
              </a:rPr>
              <a:t>        appreciative and approving of.</a:t>
            </a:r>
            <a:endParaRPr/>
          </a:p>
          <a:p>
            <a:pPr marL="0" lvl="0" indent="0" algn="l" rtl="0">
              <a:lnSpc>
                <a:spcPct val="90000"/>
              </a:lnSpc>
              <a:spcBef>
                <a:spcPts val="0"/>
              </a:spcBef>
              <a:spcAft>
                <a:spcPts val="0"/>
              </a:spcAft>
              <a:buClr>
                <a:srgbClr val="38761D"/>
              </a:buClr>
              <a:buSzPts val="2800"/>
              <a:buNone/>
            </a:pPr>
            <a:r>
              <a:rPr lang="en-GB" sz="2800">
                <a:solidFill>
                  <a:srgbClr val="38761D"/>
                </a:solidFill>
                <a:latin typeface="Ubuntu"/>
                <a:ea typeface="Ubuntu"/>
                <a:cs typeface="Ubuntu"/>
                <a:sym typeface="Ubuntu"/>
              </a:rPr>
              <a:t>   </a:t>
            </a:r>
            <a:r>
              <a:rPr lang="en-GB" sz="4000" b="1">
                <a:solidFill>
                  <a:srgbClr val="38761D"/>
                </a:solidFill>
                <a:latin typeface="Ubuntu"/>
                <a:ea typeface="Ubuntu"/>
                <a:cs typeface="Ubuntu"/>
                <a:sym typeface="Ubuntu"/>
              </a:rPr>
              <a:t> </a:t>
            </a:r>
            <a:endParaRPr/>
          </a:p>
          <a:p>
            <a:pPr marL="0" lvl="0" indent="0" algn="l" rtl="0">
              <a:lnSpc>
                <a:spcPct val="90000"/>
              </a:lnSpc>
              <a:spcBef>
                <a:spcPts val="0"/>
              </a:spcBef>
              <a:spcAft>
                <a:spcPts val="0"/>
              </a:spcAft>
              <a:buClr>
                <a:srgbClr val="38761D"/>
              </a:buClr>
              <a:buSzPts val="4000"/>
              <a:buNone/>
            </a:pPr>
            <a:r>
              <a:rPr lang="en-GB" sz="4000" b="1">
                <a:solidFill>
                  <a:srgbClr val="38761D"/>
                </a:solidFill>
                <a:latin typeface="Ubuntu"/>
                <a:ea typeface="Ubuntu"/>
                <a:cs typeface="Ubuntu"/>
                <a:sym typeface="Ubuntu"/>
              </a:rPr>
              <a:t>  </a:t>
            </a:r>
            <a:endParaRPr sz="3200">
              <a:solidFill>
                <a:srgbClr val="38761D"/>
              </a:solidFill>
              <a:latin typeface="Ubuntu"/>
              <a:ea typeface="Ubuntu"/>
              <a:cs typeface="Ubuntu"/>
              <a:sym typeface="Ubuntu"/>
            </a:endParaRPr>
          </a:p>
          <a:p>
            <a:pPr marL="0" lvl="0" indent="0" algn="l" rtl="0">
              <a:lnSpc>
                <a:spcPct val="90000"/>
              </a:lnSpc>
              <a:spcBef>
                <a:spcPts val="0"/>
              </a:spcBef>
              <a:spcAft>
                <a:spcPts val="0"/>
              </a:spcAft>
              <a:buClr>
                <a:srgbClr val="38761D"/>
              </a:buClr>
              <a:buSzPts val="4000"/>
              <a:buNone/>
            </a:pPr>
            <a:r>
              <a:rPr lang="en-GB" sz="4000">
                <a:solidFill>
                  <a:srgbClr val="38761D"/>
                </a:solidFill>
                <a:latin typeface="Ubuntu"/>
                <a:ea typeface="Ubuntu"/>
                <a:cs typeface="Ubuntu"/>
                <a:sym typeface="Ubuntu"/>
              </a:rPr>
              <a:t>                                                  </a:t>
            </a:r>
            <a:endParaRPr/>
          </a:p>
          <a:p>
            <a:pPr marL="0" lvl="0" indent="0" algn="l" rtl="0">
              <a:lnSpc>
                <a:spcPct val="90000"/>
              </a:lnSpc>
              <a:spcBef>
                <a:spcPts val="0"/>
              </a:spcBef>
              <a:spcAft>
                <a:spcPts val="0"/>
              </a:spcAft>
              <a:buClr>
                <a:schemeClr val="dk1"/>
              </a:buClr>
              <a:buSzPts val="4000"/>
              <a:buNone/>
            </a:pPr>
            <a:endParaRPr sz="4000" b="1">
              <a:solidFill>
                <a:srgbClr val="38761D"/>
              </a:solidFill>
              <a:latin typeface="Ubuntu"/>
              <a:ea typeface="Ubuntu"/>
              <a:cs typeface="Ubuntu"/>
              <a:sym typeface="Ubuntu"/>
            </a:endParaRPr>
          </a:p>
          <a:p>
            <a:pPr marL="0" lvl="0" indent="0" algn="l" rtl="0">
              <a:lnSpc>
                <a:spcPct val="90000"/>
              </a:lnSpc>
              <a:spcBef>
                <a:spcPts val="0"/>
              </a:spcBef>
              <a:spcAft>
                <a:spcPts val="0"/>
              </a:spcAft>
              <a:buClr>
                <a:srgbClr val="38761D"/>
              </a:buClr>
              <a:buSzPts val="4000"/>
              <a:buNone/>
            </a:pPr>
            <a:r>
              <a:rPr lang="en-GB" sz="4000" b="1">
                <a:solidFill>
                  <a:srgbClr val="38761D"/>
                </a:solidFill>
                <a:latin typeface="Ubuntu"/>
                <a:ea typeface="Ubuntu"/>
                <a:cs typeface="Ubuntu"/>
                <a:sym typeface="Ubuntu"/>
              </a:rPr>
              <a:t>  </a:t>
            </a:r>
            <a:endParaRPr/>
          </a:p>
          <a:p>
            <a:pPr marL="0" lvl="0" indent="0" algn="ctr" rtl="0">
              <a:lnSpc>
                <a:spcPct val="90000"/>
              </a:lnSpc>
              <a:spcBef>
                <a:spcPts val="0"/>
              </a:spcBef>
              <a:spcAft>
                <a:spcPts val="0"/>
              </a:spcAft>
              <a:buClr>
                <a:schemeClr val="dk1"/>
              </a:buClr>
              <a:buSzPts val="4000"/>
              <a:buNone/>
            </a:pPr>
            <a:endParaRPr sz="4000" b="1">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None/>
            </a:pPr>
            <a:endParaRPr sz="4000" b="1">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None/>
            </a:pPr>
            <a:endParaRPr sz="4000" b="1">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4000"/>
              <a:buNone/>
            </a:pPr>
            <a:endParaRPr sz="4000" b="1">
              <a:solidFill>
                <a:srgbClr val="38761D"/>
              </a:solidFill>
              <a:latin typeface="Ubuntu"/>
              <a:ea typeface="Ubuntu"/>
              <a:cs typeface="Ubuntu"/>
              <a:sym typeface="Ubuntu"/>
            </a:endParaRPr>
          </a:p>
          <a:p>
            <a:pPr marL="0" lvl="0" indent="0" algn="l" rtl="0">
              <a:lnSpc>
                <a:spcPct val="90000"/>
              </a:lnSpc>
              <a:spcBef>
                <a:spcPts val="0"/>
              </a:spcBef>
              <a:spcAft>
                <a:spcPts val="0"/>
              </a:spcAft>
              <a:buClr>
                <a:srgbClr val="38761D"/>
              </a:buClr>
              <a:buSzPts val="4000"/>
              <a:buNone/>
            </a:pPr>
            <a:r>
              <a:rPr lang="en-GB" sz="4000" b="1">
                <a:solidFill>
                  <a:srgbClr val="38761D"/>
                </a:solidFill>
                <a:latin typeface="Ubuntu"/>
                <a:ea typeface="Ubuntu"/>
                <a:cs typeface="Ubuntu"/>
                <a:sym typeface="Ubuntu"/>
              </a:rPr>
              <a:t>   </a:t>
            </a:r>
            <a:endParaRPr sz="3200" b="1">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3200"/>
              <a:buNone/>
            </a:pPr>
            <a:endParaRPr sz="3200" b="1">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3200"/>
              <a:buNone/>
            </a:pPr>
            <a:endParaRPr sz="3200" b="1">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4000"/>
              <a:buNone/>
            </a:pPr>
            <a:endParaRPr sz="4000" b="1">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2400"/>
              <a:buNone/>
            </a:pPr>
            <a:endParaRPr b="1">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2400"/>
              <a:buNone/>
            </a:pPr>
            <a:endParaRPr b="1">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2400"/>
              <a:buNone/>
            </a:pPr>
            <a:endParaRPr b="1">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2400"/>
              <a:buNone/>
            </a:pPr>
            <a:endParaRPr b="1">
              <a:solidFill>
                <a:srgbClr val="38761D"/>
              </a:solidFill>
              <a:latin typeface="Ubuntu"/>
              <a:ea typeface="Ubuntu"/>
              <a:cs typeface="Ubuntu"/>
              <a:sym typeface="Ubuntu"/>
            </a:endParaRPr>
          </a:p>
        </p:txBody>
      </p:sp>
      <p:pic>
        <p:nvPicPr>
          <p:cNvPr id="660" name="Google Shape;660;p52" descr="C:\Users\Owner\Documents\Marketing\Logos\Client-logo(2).gif"/>
          <p:cNvPicPr preferRelativeResize="0"/>
          <p:nvPr/>
        </p:nvPicPr>
        <p:blipFill rotWithShape="1">
          <a:blip r:embed="rId3">
            <a:alphaModFix/>
          </a:blip>
          <a:srcRect/>
          <a:stretch/>
        </p:blipFill>
        <p:spPr>
          <a:xfrm>
            <a:off x="281080" y="5681032"/>
            <a:ext cx="670955" cy="1176969"/>
          </a:xfrm>
          <a:prstGeom prst="rect">
            <a:avLst/>
          </a:prstGeom>
          <a:noFill/>
          <a:ln>
            <a:noFill/>
          </a:ln>
        </p:spPr>
      </p:pic>
      <p:sp>
        <p:nvSpPr>
          <p:cNvPr id="661" name="Google Shape;661;p52"/>
          <p:cNvSpPr txBox="1"/>
          <p:nvPr/>
        </p:nvSpPr>
        <p:spPr>
          <a:xfrm>
            <a:off x="312535" y="1544045"/>
            <a:ext cx="7051359"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000" b="1">
                <a:solidFill>
                  <a:srgbClr val="548135"/>
                </a:solidFill>
                <a:latin typeface="Calibri"/>
                <a:ea typeface="Calibri"/>
                <a:cs typeface="Calibri"/>
                <a:sym typeface="Calibri"/>
              </a:rPr>
              <a:t>     Appreciation/Approval</a:t>
            </a:r>
            <a:endParaRPr/>
          </a:p>
        </p:txBody>
      </p:sp>
      <p:sp>
        <p:nvSpPr>
          <p:cNvPr id="662" name="Google Shape;662;p52"/>
          <p:cNvSpPr txBox="1"/>
          <p:nvPr/>
        </p:nvSpPr>
        <p:spPr>
          <a:xfrm>
            <a:off x="839416" y="6269515"/>
            <a:ext cx="413585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i="1">
                <a:solidFill>
                  <a:srgbClr val="6F922F"/>
                </a:solidFill>
                <a:latin typeface="Calibri"/>
                <a:ea typeface="Calibri"/>
                <a:cs typeface="Calibri"/>
                <a:sym typeface="Calibri"/>
              </a:rPr>
              <a:t>www.B</a:t>
            </a:r>
            <a:r>
              <a:rPr lang="en-GB" sz="2000" b="1" i="1">
                <a:solidFill>
                  <a:srgbClr val="6F922F"/>
                </a:solidFill>
                <a:latin typeface="Calibri"/>
                <a:ea typeface="Calibri"/>
                <a:cs typeface="Calibri"/>
                <a:sym typeface="Calibri"/>
              </a:rPr>
              <a:t>etweenMenAndWomen.com</a:t>
            </a:r>
            <a:endParaRPr/>
          </a:p>
        </p:txBody>
      </p:sp>
      <p:pic>
        <p:nvPicPr>
          <p:cNvPr id="663" name="Google Shape;663;p52" descr="UK Foreign Minister Leads Nationwide Applause for Health Workers ..."/>
          <p:cNvPicPr preferRelativeResize="0"/>
          <p:nvPr/>
        </p:nvPicPr>
        <p:blipFill rotWithShape="1">
          <a:blip r:embed="rId4">
            <a:alphaModFix/>
          </a:blip>
          <a:srcRect/>
          <a:stretch/>
        </p:blipFill>
        <p:spPr>
          <a:xfrm>
            <a:off x="7621095" y="1945665"/>
            <a:ext cx="4482333" cy="2945070"/>
          </a:xfrm>
          <a:prstGeom prst="rect">
            <a:avLst/>
          </a:prstGeom>
          <a:noFill/>
          <a:ln>
            <a:noFill/>
          </a:ln>
        </p:spPr>
      </p:pic>
      <p:sp>
        <p:nvSpPr>
          <p:cNvPr id="664" name="Google Shape;664;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47</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53"/>
          <p:cNvSpPr txBox="1">
            <a:spLocks noGrp="1"/>
          </p:cNvSpPr>
          <p:nvPr>
            <p:ph type="subTitle" idx="1"/>
          </p:nvPr>
        </p:nvSpPr>
        <p:spPr>
          <a:xfrm>
            <a:off x="0" y="1549343"/>
            <a:ext cx="5926553" cy="290429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Clr>
                <a:schemeClr val="dk1"/>
              </a:buClr>
              <a:buSzPts val="2000"/>
              <a:buNone/>
            </a:pPr>
            <a:r>
              <a:rPr lang="en-GB" sz="2000" u="sng">
                <a:solidFill>
                  <a:schemeClr val="hlink"/>
                </a:solidFill>
                <a:hlinkClick r:id="rId3"/>
              </a:rPr>
              <a:t>https://www.youtube.com/watch?v=Ehlw-9PJkIE</a:t>
            </a:r>
            <a:endParaRPr sz="2000">
              <a:solidFill>
                <a:srgbClr val="38761D"/>
              </a:solidFill>
              <a:latin typeface="Ubuntu"/>
              <a:ea typeface="Ubuntu"/>
              <a:cs typeface="Ubuntu"/>
              <a:sym typeface="Ubuntu"/>
            </a:endParaRPr>
          </a:p>
          <a:p>
            <a:pPr marL="0" lvl="0" indent="0" algn="l" rtl="0">
              <a:lnSpc>
                <a:spcPct val="90000"/>
              </a:lnSpc>
              <a:spcBef>
                <a:spcPts val="0"/>
              </a:spcBef>
              <a:spcAft>
                <a:spcPts val="0"/>
              </a:spcAft>
              <a:buClr>
                <a:srgbClr val="38761D"/>
              </a:buClr>
              <a:buSzPts val="2800"/>
              <a:buNone/>
            </a:pPr>
            <a:r>
              <a:rPr lang="en-GB" sz="2800">
                <a:solidFill>
                  <a:srgbClr val="38761D"/>
                </a:solidFill>
                <a:latin typeface="Ubuntu"/>
                <a:ea typeface="Ubuntu"/>
                <a:cs typeface="Ubuntu"/>
                <a:sym typeface="Ubuntu"/>
              </a:rPr>
              <a:t>                    </a:t>
            </a:r>
            <a:endParaRPr>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2400"/>
              <a:buNone/>
            </a:pPr>
            <a:endParaRPr>
              <a:solidFill>
                <a:srgbClr val="38761D"/>
              </a:solidFill>
              <a:latin typeface="Ubuntu"/>
              <a:ea typeface="Ubuntu"/>
              <a:cs typeface="Ubuntu"/>
              <a:sym typeface="Ubuntu"/>
            </a:endParaRPr>
          </a:p>
          <a:p>
            <a:pPr marL="0" lvl="0" indent="0" algn="l" rtl="0">
              <a:lnSpc>
                <a:spcPct val="90000"/>
              </a:lnSpc>
              <a:spcBef>
                <a:spcPts val="0"/>
              </a:spcBef>
              <a:spcAft>
                <a:spcPts val="0"/>
              </a:spcAft>
              <a:buClr>
                <a:srgbClr val="38761D"/>
              </a:buClr>
              <a:buSzPts val="2800"/>
              <a:buNone/>
            </a:pPr>
            <a:r>
              <a:rPr lang="en-GB" sz="2800">
                <a:solidFill>
                  <a:srgbClr val="38761D"/>
                </a:solidFill>
                <a:latin typeface="Ubuntu"/>
                <a:ea typeface="Ubuntu"/>
                <a:cs typeface="Ubuntu"/>
                <a:sym typeface="Ubuntu"/>
              </a:rPr>
              <a:t>   </a:t>
            </a:r>
            <a:endParaRPr/>
          </a:p>
          <a:p>
            <a:pPr marL="0" lvl="0" indent="0" algn="l" rtl="0">
              <a:lnSpc>
                <a:spcPct val="90000"/>
              </a:lnSpc>
              <a:spcBef>
                <a:spcPts val="0"/>
              </a:spcBef>
              <a:spcAft>
                <a:spcPts val="0"/>
              </a:spcAft>
              <a:buClr>
                <a:srgbClr val="38761D"/>
              </a:buClr>
              <a:buSzPts val="3200"/>
              <a:buNone/>
            </a:pPr>
            <a:r>
              <a:rPr lang="en-GB" sz="3200" b="1">
                <a:solidFill>
                  <a:srgbClr val="38761D"/>
                </a:solidFill>
                <a:latin typeface="Ubuntu"/>
                <a:ea typeface="Ubuntu"/>
                <a:cs typeface="Ubuntu"/>
                <a:sym typeface="Ubuntu"/>
              </a:rPr>
              <a:t>Rice Consciousness Experiment</a:t>
            </a:r>
            <a:endParaRPr/>
          </a:p>
          <a:p>
            <a:pPr marL="0" lvl="0" indent="0" algn="l" rtl="0">
              <a:lnSpc>
                <a:spcPct val="90000"/>
              </a:lnSpc>
              <a:spcBef>
                <a:spcPts val="0"/>
              </a:spcBef>
              <a:spcAft>
                <a:spcPts val="0"/>
              </a:spcAft>
              <a:buClr>
                <a:schemeClr val="dk1"/>
              </a:buClr>
              <a:buSzPts val="2000"/>
              <a:buNone/>
            </a:pPr>
            <a:r>
              <a:rPr lang="en-GB" sz="2000" u="sng">
                <a:solidFill>
                  <a:schemeClr val="hlink"/>
                </a:solidFill>
                <a:hlinkClick r:id="rId4"/>
              </a:rPr>
              <a:t>https://www.youtube.com/watch?v=31shlv5Z71A</a:t>
            </a:r>
            <a:endParaRPr sz="2000">
              <a:solidFill>
                <a:srgbClr val="38761D"/>
              </a:solidFill>
              <a:latin typeface="Ubuntu"/>
              <a:ea typeface="Ubuntu"/>
              <a:cs typeface="Ubuntu"/>
              <a:sym typeface="Ubuntu"/>
            </a:endParaRPr>
          </a:p>
          <a:p>
            <a:pPr marL="0" lvl="0" indent="0" algn="l" rtl="0">
              <a:lnSpc>
                <a:spcPct val="90000"/>
              </a:lnSpc>
              <a:spcBef>
                <a:spcPts val="0"/>
              </a:spcBef>
              <a:spcAft>
                <a:spcPts val="0"/>
              </a:spcAft>
              <a:buClr>
                <a:srgbClr val="38761D"/>
              </a:buClr>
              <a:buSzPts val="2800"/>
              <a:buNone/>
            </a:pPr>
            <a:r>
              <a:rPr lang="en-GB" sz="2800">
                <a:solidFill>
                  <a:srgbClr val="38761D"/>
                </a:solidFill>
                <a:latin typeface="Ubuntu"/>
                <a:ea typeface="Ubuntu"/>
                <a:cs typeface="Ubuntu"/>
                <a:sym typeface="Ubuntu"/>
              </a:rPr>
              <a:t>                        </a:t>
            </a:r>
            <a:r>
              <a:rPr lang="en-GB" sz="4000" b="1">
                <a:solidFill>
                  <a:srgbClr val="38761D"/>
                </a:solidFill>
                <a:latin typeface="Ubuntu"/>
                <a:ea typeface="Ubuntu"/>
                <a:cs typeface="Ubuntu"/>
                <a:sym typeface="Ubuntu"/>
              </a:rPr>
              <a:t>  </a:t>
            </a:r>
            <a:endParaRPr sz="3200">
              <a:solidFill>
                <a:srgbClr val="38761D"/>
              </a:solidFill>
              <a:latin typeface="Ubuntu"/>
              <a:ea typeface="Ubuntu"/>
              <a:cs typeface="Ubuntu"/>
              <a:sym typeface="Ubuntu"/>
            </a:endParaRPr>
          </a:p>
          <a:p>
            <a:pPr marL="0" lvl="0" indent="0" algn="l" rtl="0">
              <a:lnSpc>
                <a:spcPct val="90000"/>
              </a:lnSpc>
              <a:spcBef>
                <a:spcPts val="0"/>
              </a:spcBef>
              <a:spcAft>
                <a:spcPts val="0"/>
              </a:spcAft>
              <a:buClr>
                <a:srgbClr val="38761D"/>
              </a:buClr>
              <a:buSzPts val="4000"/>
              <a:buNone/>
            </a:pPr>
            <a:r>
              <a:rPr lang="en-GB" sz="4000">
                <a:solidFill>
                  <a:srgbClr val="38761D"/>
                </a:solidFill>
                <a:latin typeface="Ubuntu"/>
                <a:ea typeface="Ubuntu"/>
                <a:cs typeface="Ubuntu"/>
                <a:sym typeface="Ubuntu"/>
              </a:rPr>
              <a:t>                                                  </a:t>
            </a:r>
            <a:endParaRPr/>
          </a:p>
          <a:p>
            <a:pPr marL="0" lvl="0" indent="0" algn="l" rtl="0">
              <a:lnSpc>
                <a:spcPct val="90000"/>
              </a:lnSpc>
              <a:spcBef>
                <a:spcPts val="0"/>
              </a:spcBef>
              <a:spcAft>
                <a:spcPts val="0"/>
              </a:spcAft>
              <a:buClr>
                <a:schemeClr val="dk1"/>
              </a:buClr>
              <a:buSzPts val="4000"/>
              <a:buNone/>
            </a:pPr>
            <a:endParaRPr sz="4000" b="1">
              <a:solidFill>
                <a:srgbClr val="38761D"/>
              </a:solidFill>
              <a:latin typeface="Ubuntu"/>
              <a:ea typeface="Ubuntu"/>
              <a:cs typeface="Ubuntu"/>
              <a:sym typeface="Ubuntu"/>
            </a:endParaRPr>
          </a:p>
          <a:p>
            <a:pPr marL="0" lvl="0" indent="0" algn="l" rtl="0">
              <a:lnSpc>
                <a:spcPct val="90000"/>
              </a:lnSpc>
              <a:spcBef>
                <a:spcPts val="0"/>
              </a:spcBef>
              <a:spcAft>
                <a:spcPts val="0"/>
              </a:spcAft>
              <a:buClr>
                <a:srgbClr val="38761D"/>
              </a:buClr>
              <a:buSzPts val="4000"/>
              <a:buNone/>
            </a:pPr>
            <a:r>
              <a:rPr lang="en-GB" sz="4000" b="1">
                <a:solidFill>
                  <a:srgbClr val="38761D"/>
                </a:solidFill>
                <a:latin typeface="Ubuntu"/>
                <a:ea typeface="Ubuntu"/>
                <a:cs typeface="Ubuntu"/>
                <a:sym typeface="Ubuntu"/>
              </a:rPr>
              <a:t>  </a:t>
            </a:r>
            <a:endParaRPr/>
          </a:p>
          <a:p>
            <a:pPr marL="0" lvl="0" indent="0" algn="ctr" rtl="0">
              <a:lnSpc>
                <a:spcPct val="90000"/>
              </a:lnSpc>
              <a:spcBef>
                <a:spcPts val="0"/>
              </a:spcBef>
              <a:spcAft>
                <a:spcPts val="0"/>
              </a:spcAft>
              <a:buClr>
                <a:schemeClr val="dk1"/>
              </a:buClr>
              <a:buSzPts val="4000"/>
              <a:buNone/>
            </a:pPr>
            <a:endParaRPr sz="4000" b="1">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None/>
            </a:pPr>
            <a:endParaRPr sz="4000" b="1">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None/>
            </a:pPr>
            <a:endParaRPr sz="4000" b="1">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4000"/>
              <a:buNone/>
            </a:pPr>
            <a:endParaRPr sz="4000" b="1">
              <a:solidFill>
                <a:srgbClr val="38761D"/>
              </a:solidFill>
              <a:latin typeface="Ubuntu"/>
              <a:ea typeface="Ubuntu"/>
              <a:cs typeface="Ubuntu"/>
              <a:sym typeface="Ubuntu"/>
            </a:endParaRPr>
          </a:p>
          <a:p>
            <a:pPr marL="0" lvl="0" indent="0" algn="l" rtl="0">
              <a:lnSpc>
                <a:spcPct val="90000"/>
              </a:lnSpc>
              <a:spcBef>
                <a:spcPts val="0"/>
              </a:spcBef>
              <a:spcAft>
                <a:spcPts val="0"/>
              </a:spcAft>
              <a:buClr>
                <a:srgbClr val="38761D"/>
              </a:buClr>
              <a:buSzPts val="4000"/>
              <a:buNone/>
            </a:pPr>
            <a:r>
              <a:rPr lang="en-GB" sz="4000" b="1">
                <a:solidFill>
                  <a:srgbClr val="38761D"/>
                </a:solidFill>
                <a:latin typeface="Ubuntu"/>
                <a:ea typeface="Ubuntu"/>
                <a:cs typeface="Ubuntu"/>
                <a:sym typeface="Ubuntu"/>
              </a:rPr>
              <a:t>   </a:t>
            </a:r>
            <a:endParaRPr sz="3200" b="1">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3200"/>
              <a:buNone/>
            </a:pPr>
            <a:endParaRPr sz="3200" b="1">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3200"/>
              <a:buNone/>
            </a:pPr>
            <a:endParaRPr sz="3200" b="1">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4000"/>
              <a:buNone/>
            </a:pPr>
            <a:endParaRPr sz="4000" b="1">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2400"/>
              <a:buNone/>
            </a:pPr>
            <a:endParaRPr b="1">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2400"/>
              <a:buNone/>
            </a:pPr>
            <a:endParaRPr b="1">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2400"/>
              <a:buNone/>
            </a:pPr>
            <a:endParaRPr b="1">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2400"/>
              <a:buNone/>
            </a:pPr>
            <a:endParaRPr b="1">
              <a:solidFill>
                <a:srgbClr val="38761D"/>
              </a:solidFill>
              <a:latin typeface="Ubuntu"/>
              <a:ea typeface="Ubuntu"/>
              <a:cs typeface="Ubuntu"/>
              <a:sym typeface="Ubuntu"/>
            </a:endParaRPr>
          </a:p>
        </p:txBody>
      </p:sp>
      <p:pic>
        <p:nvPicPr>
          <p:cNvPr id="670" name="Google Shape;670;p53" descr="C:\Users\Owner\Documents\Marketing\Logos\Client-logo(2).gif"/>
          <p:cNvPicPr preferRelativeResize="0"/>
          <p:nvPr/>
        </p:nvPicPr>
        <p:blipFill rotWithShape="1">
          <a:blip r:embed="rId5">
            <a:alphaModFix/>
          </a:blip>
          <a:srcRect/>
          <a:stretch/>
        </p:blipFill>
        <p:spPr>
          <a:xfrm>
            <a:off x="281080" y="5681032"/>
            <a:ext cx="670955" cy="1176969"/>
          </a:xfrm>
          <a:prstGeom prst="rect">
            <a:avLst/>
          </a:prstGeom>
          <a:noFill/>
          <a:ln>
            <a:noFill/>
          </a:ln>
        </p:spPr>
      </p:pic>
      <p:sp>
        <p:nvSpPr>
          <p:cNvPr id="671" name="Google Shape;671;p53"/>
          <p:cNvSpPr txBox="1"/>
          <p:nvPr/>
        </p:nvSpPr>
        <p:spPr>
          <a:xfrm>
            <a:off x="0" y="1104275"/>
            <a:ext cx="60960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b="1">
                <a:solidFill>
                  <a:srgbClr val="548135"/>
                </a:solidFill>
                <a:latin typeface="Calibri"/>
                <a:ea typeface="Calibri"/>
                <a:cs typeface="Calibri"/>
                <a:sym typeface="Calibri"/>
              </a:rPr>
              <a:t>Masaru Emoto’s Rice Experiment</a:t>
            </a:r>
            <a:endParaRPr/>
          </a:p>
        </p:txBody>
      </p:sp>
      <p:sp>
        <p:nvSpPr>
          <p:cNvPr id="672" name="Google Shape;672;p53"/>
          <p:cNvSpPr txBox="1"/>
          <p:nvPr/>
        </p:nvSpPr>
        <p:spPr>
          <a:xfrm>
            <a:off x="839416" y="6269515"/>
            <a:ext cx="413585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i="1">
                <a:solidFill>
                  <a:srgbClr val="6F922F"/>
                </a:solidFill>
                <a:latin typeface="Calibri"/>
                <a:ea typeface="Calibri"/>
                <a:cs typeface="Calibri"/>
                <a:sym typeface="Calibri"/>
              </a:rPr>
              <a:t>www.B</a:t>
            </a:r>
            <a:r>
              <a:rPr lang="en-GB" sz="2000" b="1" i="1">
                <a:solidFill>
                  <a:srgbClr val="6F922F"/>
                </a:solidFill>
                <a:latin typeface="Calibri"/>
                <a:ea typeface="Calibri"/>
                <a:cs typeface="Calibri"/>
                <a:sym typeface="Calibri"/>
              </a:rPr>
              <a:t>etweenMenAndWomen.com</a:t>
            </a:r>
            <a:endParaRPr/>
          </a:p>
        </p:txBody>
      </p:sp>
      <p:pic>
        <p:nvPicPr>
          <p:cNvPr id="673" name="Google Shape;673;p53"/>
          <p:cNvPicPr preferRelativeResize="0"/>
          <p:nvPr/>
        </p:nvPicPr>
        <p:blipFill rotWithShape="1">
          <a:blip r:embed="rId6">
            <a:alphaModFix/>
          </a:blip>
          <a:srcRect/>
          <a:stretch/>
        </p:blipFill>
        <p:spPr>
          <a:xfrm>
            <a:off x="6191794" y="1161830"/>
            <a:ext cx="5533927" cy="2904289"/>
          </a:xfrm>
          <a:prstGeom prst="rect">
            <a:avLst/>
          </a:prstGeom>
          <a:noFill/>
          <a:ln>
            <a:noFill/>
          </a:ln>
        </p:spPr>
      </p:pic>
      <p:sp>
        <p:nvSpPr>
          <p:cNvPr id="674" name="Google Shape;674;p53"/>
          <p:cNvSpPr txBox="1"/>
          <p:nvPr/>
        </p:nvSpPr>
        <p:spPr>
          <a:xfrm>
            <a:off x="2358160" y="4529148"/>
            <a:ext cx="7136785"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u="sng">
                <a:solidFill>
                  <a:srgbClr val="38761D"/>
                </a:solidFill>
                <a:latin typeface="Ubuntu"/>
                <a:ea typeface="Ubuntu"/>
                <a:cs typeface="Ubuntu"/>
                <a:sym typeface="Ubuntu"/>
              </a:rPr>
              <a:t>Take-Aways</a:t>
            </a:r>
            <a:endParaRPr/>
          </a:p>
          <a:p>
            <a:pPr marL="0" marR="0" lvl="0" indent="0" algn="l" rtl="0">
              <a:spcBef>
                <a:spcPts val="0"/>
              </a:spcBef>
              <a:spcAft>
                <a:spcPts val="0"/>
              </a:spcAft>
              <a:buNone/>
            </a:pPr>
            <a:r>
              <a:rPr lang="en-GB" sz="2400">
                <a:solidFill>
                  <a:srgbClr val="38761D"/>
                </a:solidFill>
                <a:latin typeface="Ubuntu"/>
                <a:ea typeface="Ubuntu"/>
                <a:cs typeface="Ubuntu"/>
                <a:sym typeface="Ubuntu"/>
              </a:rPr>
              <a:t>1.   What you think and feel about your partner     </a:t>
            </a:r>
            <a:br>
              <a:rPr lang="en-GB" sz="2400">
                <a:solidFill>
                  <a:srgbClr val="38761D"/>
                </a:solidFill>
                <a:latin typeface="Ubuntu"/>
                <a:ea typeface="Ubuntu"/>
                <a:cs typeface="Ubuntu"/>
                <a:sym typeface="Ubuntu"/>
              </a:rPr>
            </a:br>
            <a:r>
              <a:rPr lang="en-GB" sz="2400">
                <a:solidFill>
                  <a:srgbClr val="38761D"/>
                </a:solidFill>
                <a:latin typeface="Ubuntu"/>
                <a:ea typeface="Ubuntu"/>
                <a:cs typeface="Ubuntu"/>
                <a:sym typeface="Ubuntu"/>
              </a:rPr>
              <a:t>       matters.</a:t>
            </a:r>
            <a:endParaRPr/>
          </a:p>
          <a:p>
            <a:pPr marL="0" marR="0" lvl="0" indent="0" algn="l" rtl="0">
              <a:spcBef>
                <a:spcPts val="0"/>
              </a:spcBef>
              <a:spcAft>
                <a:spcPts val="0"/>
              </a:spcAft>
              <a:buNone/>
            </a:pPr>
            <a:r>
              <a:rPr lang="en-GB" sz="2400">
                <a:solidFill>
                  <a:srgbClr val="38761D"/>
                </a:solidFill>
                <a:latin typeface="Ubuntu"/>
                <a:ea typeface="Ubuntu"/>
                <a:cs typeface="Ubuntu"/>
                <a:sym typeface="Ubuntu"/>
              </a:rPr>
              <a:t>2.   The words you use matter.</a:t>
            </a:r>
            <a:endParaRPr/>
          </a:p>
        </p:txBody>
      </p:sp>
      <p:sp>
        <p:nvSpPr>
          <p:cNvPr id="675" name="Google Shape;675;p53"/>
          <p:cNvSpPr txBox="1"/>
          <p:nvPr/>
        </p:nvSpPr>
        <p:spPr>
          <a:xfrm>
            <a:off x="0" y="189541"/>
            <a:ext cx="12192000"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b="1">
                <a:solidFill>
                  <a:srgbClr val="548135"/>
                </a:solidFill>
                <a:latin typeface="Calibri"/>
                <a:ea typeface="Calibri"/>
                <a:cs typeface="Calibri"/>
                <a:sym typeface="Calibri"/>
              </a:rPr>
              <a:t>VIDEOS</a:t>
            </a:r>
            <a:endParaRPr/>
          </a:p>
        </p:txBody>
      </p:sp>
      <p:sp>
        <p:nvSpPr>
          <p:cNvPr id="676" name="Google Shape;676;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48</a:t>
            </a:fld>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Google Shape;681;p54"/>
          <p:cNvSpPr txBox="1">
            <a:spLocks noGrp="1"/>
          </p:cNvSpPr>
          <p:nvPr>
            <p:ph type="ctrTitle" idx="4294967295"/>
          </p:nvPr>
        </p:nvSpPr>
        <p:spPr>
          <a:xfrm>
            <a:off x="415600" y="182567"/>
            <a:ext cx="11360800" cy="421600"/>
          </a:xfrm>
          <a:prstGeom prst="rect">
            <a:avLst/>
          </a:prstGeom>
          <a:noFill/>
          <a:ln>
            <a:noFill/>
          </a:ln>
        </p:spPr>
        <p:txBody>
          <a:bodyPr spcFirstLastPara="1" wrap="square" lIns="121900" tIns="121900" rIns="121900" bIns="121900" anchor="t" anchorCtr="0">
            <a:noAutofit/>
          </a:bodyPr>
          <a:lstStyle/>
          <a:p>
            <a:pPr marL="0" marR="0" lvl="0" indent="0" algn="l" rtl="0">
              <a:lnSpc>
                <a:spcPct val="90000"/>
              </a:lnSpc>
              <a:spcBef>
                <a:spcPts val="0"/>
              </a:spcBef>
              <a:spcAft>
                <a:spcPts val="0"/>
              </a:spcAft>
              <a:buClr>
                <a:schemeClr val="dk1"/>
              </a:buClr>
              <a:buSzPts val="4800"/>
              <a:buFont typeface="Calibri"/>
              <a:buNone/>
            </a:pPr>
            <a:endParaRPr sz="4800" b="0" i="0" u="none" strike="noStrike" cap="none">
              <a:solidFill>
                <a:srgbClr val="38761D"/>
              </a:solidFill>
              <a:latin typeface="Ubuntu"/>
              <a:ea typeface="Ubuntu"/>
              <a:cs typeface="Ubuntu"/>
              <a:sym typeface="Ubuntu"/>
            </a:endParaRPr>
          </a:p>
          <a:p>
            <a:pPr marL="0" marR="0" lvl="0" indent="0" algn="l" rtl="0">
              <a:lnSpc>
                <a:spcPct val="90000"/>
              </a:lnSpc>
              <a:spcBef>
                <a:spcPts val="0"/>
              </a:spcBef>
              <a:spcAft>
                <a:spcPts val="0"/>
              </a:spcAft>
              <a:buClr>
                <a:schemeClr val="dk1"/>
              </a:buClr>
              <a:buSzPts val="4800"/>
              <a:buFont typeface="Calibri"/>
              <a:buNone/>
            </a:pPr>
            <a:endParaRPr sz="4800" b="0" i="0" u="none" strike="noStrike" cap="none">
              <a:solidFill>
                <a:srgbClr val="38761D"/>
              </a:solidFill>
              <a:latin typeface="Ubuntu"/>
              <a:ea typeface="Ubuntu"/>
              <a:cs typeface="Ubuntu"/>
              <a:sym typeface="Ubuntu"/>
            </a:endParaRPr>
          </a:p>
          <a:p>
            <a:pPr marL="0" marR="0" lvl="0" indent="0" algn="l" rtl="0">
              <a:lnSpc>
                <a:spcPct val="90000"/>
              </a:lnSpc>
              <a:spcBef>
                <a:spcPts val="0"/>
              </a:spcBef>
              <a:spcAft>
                <a:spcPts val="0"/>
              </a:spcAft>
              <a:buClr>
                <a:schemeClr val="dk1"/>
              </a:buClr>
              <a:buSzPts val="4800"/>
              <a:buFont typeface="Calibri"/>
              <a:buNone/>
            </a:pPr>
            <a:endParaRPr sz="4800" b="0" i="0" u="none" strike="noStrike" cap="none">
              <a:solidFill>
                <a:srgbClr val="38761D"/>
              </a:solidFill>
              <a:latin typeface="Ubuntu"/>
              <a:ea typeface="Ubuntu"/>
              <a:cs typeface="Ubuntu"/>
              <a:sym typeface="Ubuntu"/>
            </a:endParaRPr>
          </a:p>
          <a:p>
            <a:pPr marL="0" marR="0" lvl="0" indent="0" algn="l" rtl="0">
              <a:lnSpc>
                <a:spcPct val="90000"/>
              </a:lnSpc>
              <a:spcBef>
                <a:spcPts val="0"/>
              </a:spcBef>
              <a:spcAft>
                <a:spcPts val="0"/>
              </a:spcAft>
              <a:buClr>
                <a:schemeClr val="dk1"/>
              </a:buClr>
              <a:buSzPts val="4800"/>
              <a:buFont typeface="Calibri"/>
              <a:buNone/>
            </a:pPr>
            <a:endParaRPr sz="4800" b="0" i="0" u="none" strike="noStrike" cap="none">
              <a:solidFill>
                <a:srgbClr val="38761D"/>
              </a:solidFill>
              <a:latin typeface="Ubuntu"/>
              <a:ea typeface="Ubuntu"/>
              <a:cs typeface="Ubuntu"/>
              <a:sym typeface="Ubuntu"/>
            </a:endParaRPr>
          </a:p>
          <a:p>
            <a:pPr marL="0" marR="0" lvl="0" indent="0" algn="l" rtl="0">
              <a:lnSpc>
                <a:spcPct val="90000"/>
              </a:lnSpc>
              <a:spcBef>
                <a:spcPts val="0"/>
              </a:spcBef>
              <a:spcAft>
                <a:spcPts val="0"/>
              </a:spcAft>
              <a:buClr>
                <a:schemeClr val="dk1"/>
              </a:buClr>
              <a:buSzPts val="4800"/>
              <a:buFont typeface="Calibri"/>
              <a:buNone/>
            </a:pPr>
            <a:endParaRPr sz="4800" b="0" i="0" u="none" strike="noStrike" cap="none">
              <a:solidFill>
                <a:srgbClr val="38761D"/>
              </a:solidFill>
              <a:latin typeface="Ubuntu"/>
              <a:ea typeface="Ubuntu"/>
              <a:cs typeface="Ubuntu"/>
              <a:sym typeface="Ubuntu"/>
            </a:endParaRPr>
          </a:p>
          <a:p>
            <a:pPr marL="0" marR="0" lvl="0" indent="0" algn="l" rtl="0">
              <a:lnSpc>
                <a:spcPct val="90000"/>
              </a:lnSpc>
              <a:spcBef>
                <a:spcPts val="0"/>
              </a:spcBef>
              <a:spcAft>
                <a:spcPts val="0"/>
              </a:spcAft>
              <a:buClr>
                <a:schemeClr val="dk1"/>
              </a:buClr>
              <a:buSzPts val="4800"/>
              <a:buFont typeface="Calibri"/>
              <a:buNone/>
            </a:pPr>
            <a:endParaRPr sz="4800" b="1" i="0" u="none" strike="noStrike" cap="none">
              <a:solidFill>
                <a:srgbClr val="38761D"/>
              </a:solidFill>
              <a:latin typeface="Ubuntu"/>
              <a:ea typeface="Ubuntu"/>
              <a:cs typeface="Ubuntu"/>
              <a:sym typeface="Ubuntu"/>
            </a:endParaRPr>
          </a:p>
          <a:p>
            <a:pPr marL="0" marR="0" lvl="0" indent="0" algn="l" rtl="0">
              <a:lnSpc>
                <a:spcPct val="90000"/>
              </a:lnSpc>
              <a:spcBef>
                <a:spcPts val="0"/>
              </a:spcBef>
              <a:spcAft>
                <a:spcPts val="0"/>
              </a:spcAft>
              <a:buClr>
                <a:schemeClr val="dk1"/>
              </a:buClr>
              <a:buSzPts val="4800"/>
              <a:buFont typeface="Calibri"/>
              <a:buNone/>
            </a:pPr>
            <a:endParaRPr sz="4800" b="1" i="0" u="none" strike="noStrike" cap="none">
              <a:solidFill>
                <a:srgbClr val="38761D"/>
              </a:solidFill>
              <a:latin typeface="Ubuntu"/>
              <a:ea typeface="Ubuntu"/>
              <a:cs typeface="Ubuntu"/>
              <a:sym typeface="Ubuntu"/>
            </a:endParaRPr>
          </a:p>
          <a:p>
            <a:pPr marL="0" marR="0" lvl="0" indent="0" algn="l" rtl="0">
              <a:lnSpc>
                <a:spcPct val="90000"/>
              </a:lnSpc>
              <a:spcBef>
                <a:spcPts val="0"/>
              </a:spcBef>
              <a:spcAft>
                <a:spcPts val="0"/>
              </a:spcAft>
              <a:buClr>
                <a:schemeClr val="dk1"/>
              </a:buClr>
              <a:buSzPts val="4800"/>
              <a:buFont typeface="Calibri"/>
              <a:buNone/>
            </a:pPr>
            <a:endParaRPr sz="4800" b="1" i="0" u="none" strike="noStrike" cap="none">
              <a:solidFill>
                <a:srgbClr val="38761D"/>
              </a:solidFill>
              <a:latin typeface="Ubuntu"/>
              <a:ea typeface="Ubuntu"/>
              <a:cs typeface="Ubuntu"/>
              <a:sym typeface="Ubuntu"/>
            </a:endParaRPr>
          </a:p>
          <a:p>
            <a:pPr marL="0" marR="0" lvl="0" indent="0" algn="l" rtl="0">
              <a:lnSpc>
                <a:spcPct val="90000"/>
              </a:lnSpc>
              <a:spcBef>
                <a:spcPts val="0"/>
              </a:spcBef>
              <a:spcAft>
                <a:spcPts val="0"/>
              </a:spcAft>
              <a:buClr>
                <a:schemeClr val="dk1"/>
              </a:buClr>
              <a:buSzPts val="4800"/>
              <a:buFont typeface="Calibri"/>
              <a:buNone/>
            </a:pPr>
            <a:endParaRPr sz="4800" b="1" i="0" u="none" strike="noStrike" cap="none">
              <a:solidFill>
                <a:srgbClr val="38761D"/>
              </a:solidFill>
              <a:latin typeface="Ubuntu"/>
              <a:ea typeface="Ubuntu"/>
              <a:cs typeface="Ubuntu"/>
              <a:sym typeface="Ubuntu"/>
            </a:endParaRPr>
          </a:p>
          <a:p>
            <a:pPr marL="0" marR="0" lvl="0" indent="0" algn="l" rtl="0">
              <a:lnSpc>
                <a:spcPct val="90000"/>
              </a:lnSpc>
              <a:spcBef>
                <a:spcPts val="0"/>
              </a:spcBef>
              <a:spcAft>
                <a:spcPts val="0"/>
              </a:spcAft>
              <a:buClr>
                <a:schemeClr val="dk1"/>
              </a:buClr>
              <a:buSzPts val="4800"/>
              <a:buFont typeface="Calibri"/>
              <a:buNone/>
            </a:pPr>
            <a:endParaRPr sz="4800" b="1" i="0" u="none" strike="noStrike" cap="none">
              <a:solidFill>
                <a:srgbClr val="38761D"/>
              </a:solidFill>
              <a:latin typeface="Ubuntu"/>
              <a:ea typeface="Ubuntu"/>
              <a:cs typeface="Ubuntu"/>
              <a:sym typeface="Ubuntu"/>
            </a:endParaRPr>
          </a:p>
          <a:p>
            <a:pPr marL="0" marR="0" lvl="0" indent="0" algn="l" rtl="0">
              <a:lnSpc>
                <a:spcPct val="90000"/>
              </a:lnSpc>
              <a:spcBef>
                <a:spcPts val="0"/>
              </a:spcBef>
              <a:spcAft>
                <a:spcPts val="0"/>
              </a:spcAft>
              <a:buClr>
                <a:schemeClr val="dk1"/>
              </a:buClr>
              <a:buSzPts val="4800"/>
              <a:buFont typeface="Calibri"/>
              <a:buNone/>
            </a:pPr>
            <a:endParaRPr sz="4800" b="1" i="0" u="none" strike="noStrike" cap="none">
              <a:solidFill>
                <a:srgbClr val="38761D"/>
              </a:solidFill>
              <a:latin typeface="Ubuntu"/>
              <a:ea typeface="Ubuntu"/>
              <a:cs typeface="Ubuntu"/>
              <a:sym typeface="Ubuntu"/>
            </a:endParaRPr>
          </a:p>
          <a:p>
            <a:pPr marL="0" marR="0" lvl="0" indent="0" algn="l" rtl="0">
              <a:lnSpc>
                <a:spcPct val="90000"/>
              </a:lnSpc>
              <a:spcBef>
                <a:spcPts val="0"/>
              </a:spcBef>
              <a:spcAft>
                <a:spcPts val="0"/>
              </a:spcAft>
              <a:buClr>
                <a:schemeClr val="dk1"/>
              </a:buClr>
              <a:buSzPts val="4800"/>
              <a:buFont typeface="Calibri"/>
              <a:buNone/>
            </a:pPr>
            <a:endParaRPr sz="4800" b="1" i="0" u="none" strike="noStrike" cap="none">
              <a:solidFill>
                <a:srgbClr val="38761D"/>
              </a:solidFill>
              <a:latin typeface="Ubuntu"/>
              <a:ea typeface="Ubuntu"/>
              <a:cs typeface="Ubuntu"/>
              <a:sym typeface="Ubuntu"/>
            </a:endParaRPr>
          </a:p>
          <a:p>
            <a:pPr marL="0" marR="0" lvl="0" indent="0" algn="l" rtl="0">
              <a:lnSpc>
                <a:spcPct val="90000"/>
              </a:lnSpc>
              <a:spcBef>
                <a:spcPts val="0"/>
              </a:spcBef>
              <a:spcAft>
                <a:spcPts val="0"/>
              </a:spcAft>
              <a:buClr>
                <a:schemeClr val="dk1"/>
              </a:buClr>
              <a:buSzPts val="4800"/>
              <a:buFont typeface="Calibri"/>
              <a:buNone/>
            </a:pPr>
            <a:endParaRPr sz="4800" b="1" i="0" u="none" strike="noStrike" cap="none">
              <a:solidFill>
                <a:srgbClr val="38761D"/>
              </a:solidFill>
              <a:latin typeface="Ubuntu"/>
              <a:ea typeface="Ubuntu"/>
              <a:cs typeface="Ubuntu"/>
              <a:sym typeface="Ubuntu"/>
            </a:endParaRPr>
          </a:p>
          <a:p>
            <a:pPr marL="0" marR="0" lvl="0" indent="0" algn="l" rtl="0">
              <a:lnSpc>
                <a:spcPct val="90000"/>
              </a:lnSpc>
              <a:spcBef>
                <a:spcPts val="0"/>
              </a:spcBef>
              <a:spcAft>
                <a:spcPts val="0"/>
              </a:spcAft>
              <a:buClr>
                <a:schemeClr val="dk1"/>
              </a:buClr>
              <a:buSzPts val="4800"/>
              <a:buFont typeface="Calibri"/>
              <a:buNone/>
            </a:pPr>
            <a:endParaRPr sz="4800" b="1" i="0" u="none" strike="noStrike" cap="none">
              <a:solidFill>
                <a:srgbClr val="38761D"/>
              </a:solidFill>
              <a:latin typeface="Ubuntu"/>
              <a:ea typeface="Ubuntu"/>
              <a:cs typeface="Ubuntu"/>
              <a:sym typeface="Ubuntu"/>
            </a:endParaRPr>
          </a:p>
          <a:p>
            <a:pPr marL="0" marR="0" lvl="0" indent="0" algn="l" rtl="0">
              <a:lnSpc>
                <a:spcPct val="90000"/>
              </a:lnSpc>
              <a:spcBef>
                <a:spcPts val="0"/>
              </a:spcBef>
              <a:spcAft>
                <a:spcPts val="0"/>
              </a:spcAft>
              <a:buClr>
                <a:schemeClr val="dk1"/>
              </a:buClr>
              <a:buSzPts val="4000"/>
              <a:buFont typeface="Calibri"/>
              <a:buNone/>
            </a:pPr>
            <a:endParaRPr sz="4000" b="0" i="0" u="none" strike="noStrike" cap="none">
              <a:solidFill>
                <a:schemeClr val="dk1"/>
              </a:solidFill>
              <a:latin typeface="Ubuntu"/>
              <a:ea typeface="Ubuntu"/>
              <a:cs typeface="Ubuntu"/>
              <a:sym typeface="Ubuntu"/>
            </a:endParaRPr>
          </a:p>
        </p:txBody>
      </p:sp>
      <p:sp>
        <p:nvSpPr>
          <p:cNvPr id="682" name="Google Shape;682;p54"/>
          <p:cNvSpPr txBox="1"/>
          <p:nvPr/>
        </p:nvSpPr>
        <p:spPr>
          <a:xfrm>
            <a:off x="437733" y="745167"/>
            <a:ext cx="11007600" cy="26604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en-GB" sz="3200" b="1">
                <a:solidFill>
                  <a:srgbClr val="38761D"/>
                </a:solidFill>
                <a:latin typeface="Ubuntu"/>
                <a:ea typeface="Ubuntu"/>
                <a:cs typeface="Ubuntu"/>
                <a:sym typeface="Ubuntu"/>
              </a:rPr>
              <a:t>                                       </a:t>
            </a:r>
            <a:r>
              <a:rPr lang="en-GB" sz="5400" b="1">
                <a:solidFill>
                  <a:srgbClr val="38761D"/>
                </a:solidFill>
                <a:latin typeface="Ubuntu"/>
                <a:ea typeface="Ubuntu"/>
                <a:cs typeface="Ubuntu"/>
                <a:sym typeface="Ubuntu"/>
              </a:rPr>
              <a:t>Participant’s</a:t>
            </a:r>
            <a:endParaRPr/>
          </a:p>
          <a:p>
            <a:pPr marL="0" marR="0" lvl="0" indent="0" algn="l" rtl="0">
              <a:spcBef>
                <a:spcPts val="0"/>
              </a:spcBef>
              <a:spcAft>
                <a:spcPts val="0"/>
              </a:spcAft>
              <a:buNone/>
            </a:pPr>
            <a:r>
              <a:rPr lang="en-GB" sz="5400" b="1">
                <a:solidFill>
                  <a:srgbClr val="38761D"/>
                </a:solidFill>
                <a:latin typeface="Ubuntu"/>
                <a:ea typeface="Ubuntu"/>
                <a:cs typeface="Ubuntu"/>
                <a:sym typeface="Ubuntu"/>
              </a:rPr>
              <a:t>                       “Take Aways”</a:t>
            </a:r>
            <a:endParaRPr sz="5400" b="1">
              <a:solidFill>
                <a:srgbClr val="38761D"/>
              </a:solidFill>
              <a:latin typeface="Ubuntu"/>
              <a:ea typeface="Ubuntu"/>
              <a:cs typeface="Ubuntu"/>
              <a:sym typeface="Ubuntu"/>
            </a:endParaRPr>
          </a:p>
        </p:txBody>
      </p:sp>
      <p:pic>
        <p:nvPicPr>
          <p:cNvPr id="683" name="Google Shape;683;p54" descr="Cheering Crowd Smaller Version.jpg"/>
          <p:cNvPicPr preferRelativeResize="0"/>
          <p:nvPr/>
        </p:nvPicPr>
        <p:blipFill rotWithShape="1">
          <a:blip r:embed="rId3">
            <a:alphaModFix/>
          </a:blip>
          <a:srcRect/>
          <a:stretch/>
        </p:blipFill>
        <p:spPr>
          <a:xfrm>
            <a:off x="3957933" y="2984864"/>
            <a:ext cx="3967199" cy="2806799"/>
          </a:xfrm>
          <a:prstGeom prst="rect">
            <a:avLst/>
          </a:prstGeom>
          <a:noFill/>
          <a:ln>
            <a:noFill/>
          </a:ln>
        </p:spPr>
      </p:pic>
      <p:sp>
        <p:nvSpPr>
          <p:cNvPr id="684" name="Google Shape;684;p54"/>
          <p:cNvSpPr txBox="1"/>
          <p:nvPr/>
        </p:nvSpPr>
        <p:spPr>
          <a:xfrm>
            <a:off x="773210" y="6222881"/>
            <a:ext cx="3113796" cy="634000"/>
          </a:xfrm>
          <a:prstGeom prst="rect">
            <a:avLst/>
          </a:prstGeom>
          <a:noFill/>
          <a:ln>
            <a:noFill/>
          </a:ln>
        </p:spPr>
        <p:txBody>
          <a:bodyPr spcFirstLastPara="1" wrap="square" lIns="121900" tIns="121900" rIns="121900" bIns="121900" anchor="t" anchorCtr="0">
            <a:noAutofit/>
          </a:bodyPr>
          <a:lstStyle/>
          <a:p>
            <a:pPr marL="0" marR="0" lvl="0" indent="0" algn="l" rtl="0">
              <a:spcBef>
                <a:spcPts val="0"/>
              </a:spcBef>
              <a:spcAft>
                <a:spcPts val="0"/>
              </a:spcAft>
              <a:buNone/>
            </a:pPr>
            <a:r>
              <a:rPr lang="en-GB" sz="1333" i="1">
                <a:solidFill>
                  <a:srgbClr val="38761D"/>
                </a:solidFill>
                <a:latin typeface="Ubuntu"/>
                <a:ea typeface="Ubuntu"/>
                <a:cs typeface="Ubuntu"/>
                <a:sym typeface="Ubuntu"/>
              </a:rPr>
              <a:t>Donna Tosky</a:t>
            </a:r>
            <a:endParaRPr sz="1333" i="1">
              <a:solidFill>
                <a:srgbClr val="38761D"/>
              </a:solidFill>
              <a:latin typeface="Ubuntu"/>
              <a:ea typeface="Ubuntu"/>
              <a:cs typeface="Ubuntu"/>
              <a:sym typeface="Ubuntu"/>
            </a:endParaRPr>
          </a:p>
          <a:p>
            <a:pPr marL="0" marR="0" lvl="0" indent="0" algn="l" rtl="0">
              <a:spcBef>
                <a:spcPts val="0"/>
              </a:spcBef>
              <a:spcAft>
                <a:spcPts val="0"/>
              </a:spcAft>
              <a:buNone/>
            </a:pPr>
            <a:r>
              <a:rPr lang="en-GB" sz="1333" i="1" u="sng">
                <a:solidFill>
                  <a:srgbClr val="548135"/>
                </a:solidFill>
                <a:latin typeface="Ubuntu"/>
                <a:ea typeface="Ubuntu"/>
                <a:cs typeface="Ubuntu"/>
                <a:sym typeface="Ubuntu"/>
                <a:hlinkClick r:id="rId4">
                  <a:extLst>
                    <a:ext uri="{A12FA001-AC4F-418D-AE19-62706E023703}">
                      <ahyp:hlinkClr xmlns:ahyp="http://schemas.microsoft.com/office/drawing/2018/hyperlinkcolor" val="tx"/>
                    </a:ext>
                  </a:extLst>
                </a:hlinkClick>
              </a:rPr>
              <a:t>www.Between</a:t>
            </a:r>
            <a:r>
              <a:rPr lang="en-GB" sz="1333" i="1">
                <a:solidFill>
                  <a:srgbClr val="548135"/>
                </a:solidFill>
                <a:latin typeface="Ubuntu"/>
                <a:ea typeface="Ubuntu"/>
                <a:cs typeface="Ubuntu"/>
                <a:sym typeface="Ubuntu"/>
              </a:rPr>
              <a:t>AndMenWomen</a:t>
            </a:r>
            <a:r>
              <a:rPr lang="en-GB" sz="1333" i="1">
                <a:solidFill>
                  <a:srgbClr val="38761D"/>
                </a:solidFill>
                <a:latin typeface="Ubuntu"/>
                <a:ea typeface="Ubuntu"/>
                <a:cs typeface="Ubuntu"/>
                <a:sym typeface="Ubuntu"/>
              </a:rPr>
              <a:t>.com</a:t>
            </a:r>
            <a:endParaRPr/>
          </a:p>
        </p:txBody>
      </p:sp>
      <p:pic>
        <p:nvPicPr>
          <p:cNvPr id="685" name="Google Shape;685;p54" descr="C:\Users\Owner\Documents\Marketing\Logos\Client-logo(2).gif"/>
          <p:cNvPicPr preferRelativeResize="0"/>
          <p:nvPr/>
        </p:nvPicPr>
        <p:blipFill rotWithShape="1">
          <a:blip r:embed="rId5">
            <a:alphaModFix/>
          </a:blip>
          <a:srcRect/>
          <a:stretch/>
        </p:blipFill>
        <p:spPr>
          <a:xfrm>
            <a:off x="102255" y="5634397"/>
            <a:ext cx="670955" cy="1176969"/>
          </a:xfrm>
          <a:prstGeom prst="rect">
            <a:avLst/>
          </a:prstGeom>
          <a:noFill/>
          <a:ln>
            <a:noFill/>
          </a:ln>
        </p:spPr>
      </p:pic>
      <p:sp>
        <p:nvSpPr>
          <p:cNvPr id="686" name="Google Shape;686;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49</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6"/>
          <p:cNvSpPr txBox="1">
            <a:spLocks noGrp="1"/>
          </p:cNvSpPr>
          <p:nvPr>
            <p:ph type="ctrTitle"/>
          </p:nvPr>
        </p:nvSpPr>
        <p:spPr>
          <a:xfrm>
            <a:off x="1046640" y="1412777"/>
            <a:ext cx="4185265" cy="2187676"/>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br>
              <a:rPr lang="en-GB"/>
            </a:br>
            <a:endParaRPr/>
          </a:p>
        </p:txBody>
      </p:sp>
      <p:pic>
        <p:nvPicPr>
          <p:cNvPr id="142" name="Google Shape;142;p6" descr="C:\Users\Owner\Documents\Marketing\Logos\Client-logo(2).gif"/>
          <p:cNvPicPr preferRelativeResize="0"/>
          <p:nvPr/>
        </p:nvPicPr>
        <p:blipFill rotWithShape="1">
          <a:blip r:embed="rId3">
            <a:alphaModFix/>
          </a:blip>
          <a:srcRect/>
          <a:stretch/>
        </p:blipFill>
        <p:spPr>
          <a:xfrm>
            <a:off x="281080" y="5681032"/>
            <a:ext cx="670955" cy="1176969"/>
          </a:xfrm>
          <a:prstGeom prst="rect">
            <a:avLst/>
          </a:prstGeom>
          <a:noFill/>
          <a:ln>
            <a:noFill/>
          </a:ln>
        </p:spPr>
      </p:pic>
      <p:sp>
        <p:nvSpPr>
          <p:cNvPr id="143" name="Google Shape;143;p6"/>
          <p:cNvSpPr txBox="1"/>
          <p:nvPr/>
        </p:nvSpPr>
        <p:spPr>
          <a:xfrm>
            <a:off x="839416" y="6269515"/>
            <a:ext cx="413585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i="1">
                <a:solidFill>
                  <a:srgbClr val="6F922F"/>
                </a:solidFill>
                <a:latin typeface="Calibri"/>
                <a:ea typeface="Calibri"/>
                <a:cs typeface="Calibri"/>
                <a:sym typeface="Calibri"/>
              </a:rPr>
              <a:t>www.B</a:t>
            </a:r>
            <a:r>
              <a:rPr lang="en-GB" sz="2000" b="1" i="1">
                <a:solidFill>
                  <a:srgbClr val="6F922F"/>
                </a:solidFill>
                <a:latin typeface="Calibri"/>
                <a:ea typeface="Calibri"/>
                <a:cs typeface="Calibri"/>
                <a:sym typeface="Calibri"/>
              </a:rPr>
              <a:t>etweenMenAndWomen.com</a:t>
            </a:r>
            <a:endParaRPr/>
          </a:p>
        </p:txBody>
      </p:sp>
      <p:sp>
        <p:nvSpPr>
          <p:cNvPr id="144" name="Google Shape;144;p6"/>
          <p:cNvSpPr txBox="1"/>
          <p:nvPr/>
        </p:nvSpPr>
        <p:spPr>
          <a:xfrm>
            <a:off x="281080" y="2120949"/>
            <a:ext cx="8367553" cy="261610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400" b="1">
                <a:solidFill>
                  <a:srgbClr val="336600"/>
                </a:solidFill>
                <a:latin typeface="Calibri"/>
                <a:ea typeface="Calibri"/>
                <a:cs typeface="Calibri"/>
                <a:sym typeface="Calibri"/>
              </a:rPr>
              <a:t>A Perspective That Works</a:t>
            </a:r>
            <a:endParaRPr/>
          </a:p>
          <a:p>
            <a:pPr marL="0" marR="0" lvl="0" indent="0" algn="l" rtl="0">
              <a:spcBef>
                <a:spcPts val="0"/>
              </a:spcBef>
              <a:spcAft>
                <a:spcPts val="0"/>
              </a:spcAft>
              <a:buNone/>
            </a:pPr>
            <a:endParaRPr sz="4400" b="1">
              <a:solidFill>
                <a:srgbClr val="336600"/>
              </a:solidFill>
              <a:latin typeface="Calibri"/>
              <a:ea typeface="Calibri"/>
              <a:cs typeface="Calibri"/>
              <a:sym typeface="Calibri"/>
            </a:endParaRPr>
          </a:p>
          <a:p>
            <a:pPr marL="285750" marR="0" lvl="0" indent="-285750" algn="l" rtl="0">
              <a:spcBef>
                <a:spcPts val="0"/>
              </a:spcBef>
              <a:spcAft>
                <a:spcPts val="0"/>
              </a:spcAft>
              <a:buClr>
                <a:srgbClr val="336600"/>
              </a:buClr>
              <a:buSzPts val="4000"/>
              <a:buFont typeface="Arial"/>
              <a:buChar char="•"/>
            </a:pPr>
            <a:r>
              <a:rPr lang="en-GB" sz="4000">
                <a:solidFill>
                  <a:srgbClr val="336600"/>
                </a:solidFill>
                <a:latin typeface="Calibri"/>
                <a:ea typeface="Calibri"/>
                <a:cs typeface="Calibri"/>
                <a:sym typeface="Calibri"/>
              </a:rPr>
              <a:t>You need a new way to look at things.</a:t>
            </a:r>
            <a:endParaRPr/>
          </a:p>
          <a:p>
            <a:pPr marL="285750" marR="0" lvl="0" indent="-57150" algn="l" rtl="0">
              <a:spcBef>
                <a:spcPts val="0"/>
              </a:spcBef>
              <a:spcAft>
                <a:spcPts val="0"/>
              </a:spcAft>
              <a:buClr>
                <a:schemeClr val="dk1"/>
              </a:buClr>
              <a:buSzPts val="3600"/>
              <a:buFont typeface="Arial"/>
              <a:buNone/>
            </a:pPr>
            <a:endParaRPr sz="3600">
              <a:solidFill>
                <a:srgbClr val="336600"/>
              </a:solidFill>
              <a:latin typeface="Calibri"/>
              <a:ea typeface="Calibri"/>
              <a:cs typeface="Calibri"/>
              <a:sym typeface="Calibri"/>
            </a:endParaRPr>
          </a:p>
        </p:txBody>
      </p:sp>
      <p:sp>
        <p:nvSpPr>
          <p:cNvPr id="145" name="Google Shape;145;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5</a:t>
            </a:fld>
            <a:endParaRPr/>
          </a:p>
        </p:txBody>
      </p:sp>
      <p:pic>
        <p:nvPicPr>
          <p:cNvPr id="146" name="Google Shape;146;p6" descr="A person flying through the air on a beach&#10;&#10;Description automatically generated"/>
          <p:cNvPicPr preferRelativeResize="0"/>
          <p:nvPr/>
        </p:nvPicPr>
        <p:blipFill rotWithShape="1">
          <a:blip r:embed="rId4">
            <a:alphaModFix/>
          </a:blip>
          <a:srcRect/>
          <a:stretch/>
        </p:blipFill>
        <p:spPr>
          <a:xfrm>
            <a:off x="8899996" y="2632698"/>
            <a:ext cx="2914002" cy="1942668"/>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691" name="Google Shape;691;p55"/>
          <p:cNvSpPr txBox="1">
            <a:spLocks noGrp="1"/>
          </p:cNvSpPr>
          <p:nvPr>
            <p:ph type="ctrTitle"/>
          </p:nvPr>
        </p:nvSpPr>
        <p:spPr>
          <a:xfrm>
            <a:off x="415600" y="149900"/>
            <a:ext cx="11360800" cy="6708000"/>
          </a:xfrm>
          <a:prstGeom prst="rect">
            <a:avLst/>
          </a:prstGeom>
          <a:noFill/>
          <a:ln>
            <a:noFill/>
          </a:ln>
        </p:spPr>
        <p:txBody>
          <a:bodyPr spcFirstLastPara="1" wrap="square" lIns="121900" tIns="121900" rIns="121900" bIns="121900" anchor="b" anchorCtr="0">
            <a:noAutofit/>
          </a:bodyPr>
          <a:lstStyle/>
          <a:p>
            <a:pPr marL="0" lvl="0" indent="0" algn="ctr" rtl="0">
              <a:lnSpc>
                <a:spcPct val="90000"/>
              </a:lnSpc>
              <a:spcBef>
                <a:spcPts val="0"/>
              </a:spcBef>
              <a:spcAft>
                <a:spcPts val="0"/>
              </a:spcAft>
              <a:buClr>
                <a:schemeClr val="dk1"/>
              </a:buClr>
              <a:buSzPts val="4000"/>
              <a:buFont typeface="Calibri"/>
              <a:buNone/>
            </a:pPr>
            <a:endParaRPr sz="4000" b="1">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Font typeface="Calibri"/>
              <a:buNone/>
            </a:pPr>
            <a:endParaRPr sz="4000" b="1">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Font typeface="Calibri"/>
              <a:buNone/>
            </a:pPr>
            <a:endParaRPr sz="4000" b="1">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Font typeface="Calibri"/>
              <a:buNone/>
            </a:pPr>
            <a:endParaRPr sz="4000">
              <a:latin typeface="Ubuntu"/>
              <a:ea typeface="Ubuntu"/>
              <a:cs typeface="Ubuntu"/>
              <a:sym typeface="Ubuntu"/>
            </a:endParaRPr>
          </a:p>
        </p:txBody>
      </p:sp>
      <p:sp>
        <p:nvSpPr>
          <p:cNvPr id="692" name="Google Shape;692;p55"/>
          <p:cNvSpPr txBox="1">
            <a:spLocks noGrp="1"/>
          </p:cNvSpPr>
          <p:nvPr>
            <p:ph type="subTitle" idx="1"/>
          </p:nvPr>
        </p:nvSpPr>
        <p:spPr>
          <a:xfrm>
            <a:off x="608108" y="480050"/>
            <a:ext cx="10788400" cy="6391600"/>
          </a:xfrm>
          <a:prstGeom prst="rect">
            <a:avLst/>
          </a:prstGeom>
          <a:noFill/>
          <a:ln>
            <a:noFill/>
          </a:ln>
        </p:spPr>
        <p:txBody>
          <a:bodyPr spcFirstLastPara="1" wrap="square" lIns="121900" tIns="121900" rIns="121900" bIns="121900" anchor="t" anchorCtr="0">
            <a:noAutofit/>
          </a:bodyPr>
          <a:lstStyle/>
          <a:p>
            <a:pPr marL="0" lvl="0" indent="0" algn="ctr" rtl="0">
              <a:lnSpc>
                <a:spcPct val="90000"/>
              </a:lnSpc>
              <a:spcBef>
                <a:spcPts val="0"/>
              </a:spcBef>
              <a:spcAft>
                <a:spcPts val="0"/>
              </a:spcAft>
              <a:buClr>
                <a:schemeClr val="dk1"/>
              </a:buClr>
              <a:buSzPts val="4000"/>
              <a:buNone/>
            </a:pPr>
            <a:endParaRPr sz="4000" b="1">
              <a:solidFill>
                <a:srgbClr val="38761D"/>
              </a:solidFill>
              <a:latin typeface="Ubuntu"/>
              <a:ea typeface="Ubuntu"/>
              <a:cs typeface="Ubuntu"/>
              <a:sym typeface="Ubuntu"/>
            </a:endParaRPr>
          </a:p>
          <a:p>
            <a:pPr marL="0" lvl="0" indent="0" algn="ctr" rtl="0">
              <a:lnSpc>
                <a:spcPct val="90000"/>
              </a:lnSpc>
              <a:spcBef>
                <a:spcPts val="0"/>
              </a:spcBef>
              <a:spcAft>
                <a:spcPts val="0"/>
              </a:spcAft>
              <a:buClr>
                <a:srgbClr val="38761D"/>
              </a:buClr>
              <a:buSzPts val="4000"/>
              <a:buNone/>
            </a:pPr>
            <a:r>
              <a:rPr lang="en-GB" sz="4000" b="1">
                <a:solidFill>
                  <a:srgbClr val="38761D"/>
                </a:solidFill>
                <a:latin typeface="Ubuntu"/>
                <a:ea typeface="Ubuntu"/>
                <a:cs typeface="Ubuntu"/>
                <a:sym typeface="Ubuntu"/>
              </a:rPr>
              <a:t>  </a:t>
            </a:r>
            <a:endParaRPr/>
          </a:p>
          <a:p>
            <a:pPr marL="0" lvl="0" indent="0" algn="l" rtl="0">
              <a:lnSpc>
                <a:spcPct val="90000"/>
              </a:lnSpc>
              <a:spcBef>
                <a:spcPts val="0"/>
              </a:spcBef>
              <a:spcAft>
                <a:spcPts val="0"/>
              </a:spcAft>
              <a:buClr>
                <a:srgbClr val="38761D"/>
              </a:buClr>
              <a:buSzPts val="2800"/>
              <a:buNone/>
            </a:pPr>
            <a:r>
              <a:rPr lang="en-GB" sz="2800">
                <a:solidFill>
                  <a:srgbClr val="38761D"/>
                </a:solidFill>
                <a:latin typeface="Ubuntu"/>
                <a:ea typeface="Ubuntu"/>
                <a:cs typeface="Ubuntu"/>
                <a:sym typeface="Ubuntu"/>
              </a:rPr>
              <a:t>   1. Be consistent.</a:t>
            </a:r>
            <a:endParaRPr/>
          </a:p>
          <a:p>
            <a:pPr marL="0" lvl="0" indent="0" algn="l" rtl="0">
              <a:lnSpc>
                <a:spcPct val="90000"/>
              </a:lnSpc>
              <a:spcBef>
                <a:spcPts val="0"/>
              </a:spcBef>
              <a:spcAft>
                <a:spcPts val="0"/>
              </a:spcAft>
              <a:buClr>
                <a:srgbClr val="38761D"/>
              </a:buClr>
              <a:buSzPts val="2800"/>
              <a:buNone/>
            </a:pPr>
            <a:r>
              <a:rPr lang="en-GB" sz="2800">
                <a:solidFill>
                  <a:srgbClr val="38761D"/>
                </a:solidFill>
                <a:latin typeface="Ubuntu"/>
                <a:ea typeface="Ubuntu"/>
                <a:cs typeface="Ubuntu"/>
                <a:sym typeface="Ubuntu"/>
              </a:rPr>
              <a:t>   2. Keep it simple.</a:t>
            </a:r>
            <a:endParaRPr/>
          </a:p>
          <a:p>
            <a:pPr marL="0" lvl="0" indent="0" algn="l" rtl="0">
              <a:lnSpc>
                <a:spcPct val="90000"/>
              </a:lnSpc>
              <a:spcBef>
                <a:spcPts val="0"/>
              </a:spcBef>
              <a:spcAft>
                <a:spcPts val="0"/>
              </a:spcAft>
              <a:buClr>
                <a:srgbClr val="38761D"/>
              </a:buClr>
              <a:buSzPts val="2800"/>
              <a:buNone/>
            </a:pPr>
            <a:r>
              <a:rPr lang="en-GB" sz="2800">
                <a:solidFill>
                  <a:srgbClr val="38761D"/>
                </a:solidFill>
                <a:latin typeface="Ubuntu"/>
                <a:ea typeface="Ubuntu"/>
                <a:cs typeface="Ubuntu"/>
                <a:sym typeface="Ubuntu"/>
              </a:rPr>
              <a:t>   3. Be willing &amp; stay open.</a:t>
            </a:r>
            <a:endParaRPr/>
          </a:p>
          <a:p>
            <a:pPr marL="0" lvl="0" indent="0" algn="l" rtl="0">
              <a:lnSpc>
                <a:spcPct val="90000"/>
              </a:lnSpc>
              <a:spcBef>
                <a:spcPts val="0"/>
              </a:spcBef>
              <a:spcAft>
                <a:spcPts val="0"/>
              </a:spcAft>
              <a:buClr>
                <a:srgbClr val="38761D"/>
              </a:buClr>
              <a:buSzPts val="2800"/>
              <a:buNone/>
            </a:pPr>
            <a:r>
              <a:rPr lang="en-GB" sz="2800">
                <a:solidFill>
                  <a:srgbClr val="38761D"/>
                </a:solidFill>
                <a:latin typeface="Ubuntu"/>
                <a:ea typeface="Ubuntu"/>
                <a:cs typeface="Ubuntu"/>
                <a:sym typeface="Ubuntu"/>
              </a:rPr>
              <a:t>   4. Call in your HAWK regularly.</a:t>
            </a:r>
            <a:endParaRPr/>
          </a:p>
          <a:p>
            <a:pPr marL="0" lvl="0" indent="0" algn="l" rtl="0">
              <a:lnSpc>
                <a:spcPct val="90000"/>
              </a:lnSpc>
              <a:spcBef>
                <a:spcPts val="0"/>
              </a:spcBef>
              <a:spcAft>
                <a:spcPts val="0"/>
              </a:spcAft>
              <a:buClr>
                <a:srgbClr val="38761D"/>
              </a:buClr>
              <a:buSzPts val="2800"/>
              <a:buNone/>
            </a:pPr>
            <a:r>
              <a:rPr lang="en-GB" sz="2800">
                <a:solidFill>
                  <a:srgbClr val="38761D"/>
                </a:solidFill>
                <a:latin typeface="Ubuntu"/>
                <a:ea typeface="Ubuntu"/>
                <a:cs typeface="Ubuntu"/>
                <a:sym typeface="Ubuntu"/>
              </a:rPr>
              <a:t>   5. Know that yours is not the only</a:t>
            </a:r>
            <a:endParaRPr/>
          </a:p>
          <a:p>
            <a:pPr marL="0" lvl="0" indent="0" algn="l" rtl="0">
              <a:lnSpc>
                <a:spcPct val="90000"/>
              </a:lnSpc>
              <a:spcBef>
                <a:spcPts val="0"/>
              </a:spcBef>
              <a:spcAft>
                <a:spcPts val="0"/>
              </a:spcAft>
              <a:buClr>
                <a:srgbClr val="38761D"/>
              </a:buClr>
              <a:buSzPts val="2800"/>
              <a:buNone/>
            </a:pPr>
            <a:r>
              <a:rPr lang="en-GB" sz="2800">
                <a:solidFill>
                  <a:srgbClr val="38761D"/>
                </a:solidFill>
                <a:latin typeface="Ubuntu"/>
                <a:ea typeface="Ubuntu"/>
                <a:cs typeface="Ubuntu"/>
                <a:sym typeface="Ubuntu"/>
              </a:rPr>
              <a:t>       way to see things. </a:t>
            </a:r>
            <a:endParaRPr/>
          </a:p>
          <a:p>
            <a:pPr marL="0" lvl="0" indent="0" algn="l" rtl="0">
              <a:lnSpc>
                <a:spcPct val="90000"/>
              </a:lnSpc>
              <a:spcBef>
                <a:spcPts val="0"/>
              </a:spcBef>
              <a:spcAft>
                <a:spcPts val="0"/>
              </a:spcAft>
              <a:buClr>
                <a:srgbClr val="38761D"/>
              </a:buClr>
              <a:buSzPts val="2800"/>
              <a:buNone/>
            </a:pPr>
            <a:r>
              <a:rPr lang="en-GB" sz="2800">
                <a:solidFill>
                  <a:srgbClr val="38761D"/>
                </a:solidFill>
                <a:latin typeface="Ubuntu"/>
                <a:ea typeface="Ubuntu"/>
                <a:cs typeface="Ubuntu"/>
                <a:sym typeface="Ubuntu"/>
              </a:rPr>
              <a:t>   6. Be curious.</a:t>
            </a:r>
            <a:br>
              <a:rPr lang="en-GB" sz="2800">
                <a:solidFill>
                  <a:srgbClr val="38761D"/>
                </a:solidFill>
                <a:latin typeface="Ubuntu"/>
                <a:ea typeface="Ubuntu"/>
                <a:cs typeface="Ubuntu"/>
                <a:sym typeface="Ubuntu"/>
              </a:rPr>
            </a:br>
            <a:r>
              <a:rPr lang="en-GB" sz="2800">
                <a:solidFill>
                  <a:srgbClr val="38761D"/>
                </a:solidFill>
                <a:latin typeface="Ubuntu"/>
                <a:ea typeface="Ubuntu"/>
                <a:cs typeface="Ubuntu"/>
                <a:sym typeface="Ubuntu"/>
              </a:rPr>
              <a:t>   7. Practice self regulation.</a:t>
            </a:r>
            <a:endParaRPr/>
          </a:p>
          <a:p>
            <a:pPr marL="0" lvl="0" indent="0" algn="l" rtl="0">
              <a:lnSpc>
                <a:spcPct val="90000"/>
              </a:lnSpc>
              <a:spcBef>
                <a:spcPts val="0"/>
              </a:spcBef>
              <a:spcAft>
                <a:spcPts val="0"/>
              </a:spcAft>
              <a:buClr>
                <a:srgbClr val="38761D"/>
              </a:buClr>
              <a:buSzPts val="2800"/>
              <a:buNone/>
            </a:pPr>
            <a:r>
              <a:rPr lang="en-GB" sz="2800">
                <a:solidFill>
                  <a:srgbClr val="38761D"/>
                </a:solidFill>
                <a:latin typeface="Ubuntu"/>
                <a:ea typeface="Ubuntu"/>
                <a:cs typeface="Ubuntu"/>
                <a:sym typeface="Ubuntu"/>
              </a:rPr>
              <a:t>   8. Be willing to co-regulate (help your partner).</a:t>
            </a:r>
            <a:endParaRPr/>
          </a:p>
          <a:p>
            <a:pPr marL="0" lvl="0" indent="0" algn="l" rtl="0">
              <a:lnSpc>
                <a:spcPct val="90000"/>
              </a:lnSpc>
              <a:spcBef>
                <a:spcPts val="0"/>
              </a:spcBef>
              <a:spcAft>
                <a:spcPts val="0"/>
              </a:spcAft>
              <a:buClr>
                <a:srgbClr val="38761D"/>
              </a:buClr>
              <a:buSzPts val="2800"/>
              <a:buNone/>
            </a:pPr>
            <a:r>
              <a:rPr lang="en-GB" sz="2800">
                <a:solidFill>
                  <a:srgbClr val="38761D"/>
                </a:solidFill>
                <a:latin typeface="Ubuntu"/>
                <a:ea typeface="Ubuntu"/>
                <a:cs typeface="Ubuntu"/>
                <a:sym typeface="Ubuntu"/>
              </a:rPr>
              <a:t>   9. Hold your “person” &amp; their well being in highest regard.</a:t>
            </a:r>
            <a:endParaRPr/>
          </a:p>
          <a:p>
            <a:pPr marL="0" lvl="0" indent="0" algn="l" rtl="0">
              <a:lnSpc>
                <a:spcPct val="90000"/>
              </a:lnSpc>
              <a:spcBef>
                <a:spcPts val="0"/>
              </a:spcBef>
              <a:spcAft>
                <a:spcPts val="0"/>
              </a:spcAft>
              <a:buClr>
                <a:srgbClr val="38761D"/>
              </a:buClr>
              <a:buSzPts val="2800"/>
              <a:buNone/>
            </a:pPr>
            <a:r>
              <a:rPr lang="en-GB" sz="2800">
                <a:solidFill>
                  <a:srgbClr val="38761D"/>
                </a:solidFill>
                <a:latin typeface="Ubuntu"/>
                <a:ea typeface="Ubuntu"/>
                <a:cs typeface="Ubuntu"/>
                <a:sym typeface="Ubuntu"/>
              </a:rPr>
              <a:t>  10. Please Please Please stop putting your rel’p last.</a:t>
            </a:r>
            <a:endParaRPr/>
          </a:p>
          <a:p>
            <a:pPr marL="0" lvl="0" indent="0" algn="l" rtl="0">
              <a:lnSpc>
                <a:spcPct val="90000"/>
              </a:lnSpc>
              <a:spcBef>
                <a:spcPts val="0"/>
              </a:spcBef>
              <a:spcAft>
                <a:spcPts val="0"/>
              </a:spcAft>
              <a:buClr>
                <a:srgbClr val="38761D"/>
              </a:buClr>
              <a:buSzPts val="2800"/>
              <a:buNone/>
            </a:pPr>
            <a:r>
              <a:rPr lang="en-GB" sz="2800">
                <a:solidFill>
                  <a:srgbClr val="38761D"/>
                </a:solidFill>
                <a:latin typeface="Ubuntu"/>
                <a:ea typeface="Ubuntu"/>
                <a:cs typeface="Ubuntu"/>
                <a:sym typeface="Ubuntu"/>
              </a:rPr>
              <a:t>  11. STOP BEING A VICTIM &amp; generate a different result. </a:t>
            </a:r>
            <a:endParaRPr/>
          </a:p>
          <a:p>
            <a:pPr marL="0" lvl="0" indent="0" algn="l" rtl="0">
              <a:lnSpc>
                <a:spcPct val="90000"/>
              </a:lnSpc>
              <a:spcBef>
                <a:spcPts val="0"/>
              </a:spcBef>
              <a:spcAft>
                <a:spcPts val="0"/>
              </a:spcAft>
              <a:buClr>
                <a:schemeClr val="dk1"/>
              </a:buClr>
              <a:buSzPts val="2800"/>
              <a:buNone/>
            </a:pPr>
            <a:endParaRPr sz="2800">
              <a:solidFill>
                <a:srgbClr val="38761D"/>
              </a:solidFill>
              <a:latin typeface="Ubuntu"/>
              <a:ea typeface="Ubuntu"/>
              <a:cs typeface="Ubuntu"/>
              <a:sym typeface="Ubuntu"/>
            </a:endParaRPr>
          </a:p>
          <a:p>
            <a:pPr marL="0" lvl="0" indent="0" algn="l" rtl="0">
              <a:lnSpc>
                <a:spcPct val="90000"/>
              </a:lnSpc>
              <a:spcBef>
                <a:spcPts val="0"/>
              </a:spcBef>
              <a:spcAft>
                <a:spcPts val="0"/>
              </a:spcAft>
              <a:buClr>
                <a:srgbClr val="38761D"/>
              </a:buClr>
              <a:buSzPts val="2800"/>
              <a:buNone/>
            </a:pPr>
            <a:r>
              <a:rPr lang="en-GB" sz="2800">
                <a:solidFill>
                  <a:srgbClr val="38761D"/>
                </a:solidFill>
                <a:latin typeface="Ubuntu"/>
                <a:ea typeface="Ubuntu"/>
                <a:cs typeface="Ubuntu"/>
                <a:sym typeface="Ubuntu"/>
              </a:rPr>
              <a:t>   </a:t>
            </a:r>
            <a:endParaRPr/>
          </a:p>
          <a:p>
            <a:pPr marL="0" lvl="0" indent="0" algn="l" rtl="0">
              <a:lnSpc>
                <a:spcPct val="90000"/>
              </a:lnSpc>
              <a:spcBef>
                <a:spcPts val="0"/>
              </a:spcBef>
              <a:spcAft>
                <a:spcPts val="0"/>
              </a:spcAft>
              <a:buClr>
                <a:srgbClr val="38761D"/>
              </a:buClr>
              <a:buSzPts val="4000"/>
              <a:buNone/>
            </a:pPr>
            <a:r>
              <a:rPr lang="en-GB" sz="4000" b="1">
                <a:solidFill>
                  <a:srgbClr val="38761D"/>
                </a:solidFill>
                <a:latin typeface="Ubuntu"/>
                <a:ea typeface="Ubuntu"/>
                <a:cs typeface="Ubuntu"/>
                <a:sym typeface="Ubuntu"/>
              </a:rPr>
              <a:t> </a:t>
            </a:r>
            <a:endParaRPr/>
          </a:p>
          <a:p>
            <a:pPr marL="0" lvl="0" indent="0" algn="l" rtl="0">
              <a:lnSpc>
                <a:spcPct val="90000"/>
              </a:lnSpc>
              <a:spcBef>
                <a:spcPts val="0"/>
              </a:spcBef>
              <a:spcAft>
                <a:spcPts val="0"/>
              </a:spcAft>
              <a:buClr>
                <a:srgbClr val="38761D"/>
              </a:buClr>
              <a:buSzPts val="4000"/>
              <a:buNone/>
            </a:pPr>
            <a:r>
              <a:rPr lang="en-GB" sz="4000" b="1">
                <a:solidFill>
                  <a:srgbClr val="38761D"/>
                </a:solidFill>
                <a:latin typeface="Ubuntu"/>
                <a:ea typeface="Ubuntu"/>
                <a:cs typeface="Ubuntu"/>
                <a:sym typeface="Ubuntu"/>
              </a:rPr>
              <a:t>  </a:t>
            </a:r>
            <a:endParaRPr sz="3200">
              <a:solidFill>
                <a:srgbClr val="38761D"/>
              </a:solidFill>
              <a:latin typeface="Ubuntu"/>
              <a:ea typeface="Ubuntu"/>
              <a:cs typeface="Ubuntu"/>
              <a:sym typeface="Ubuntu"/>
            </a:endParaRPr>
          </a:p>
          <a:p>
            <a:pPr marL="0" lvl="0" indent="0" algn="l" rtl="0">
              <a:lnSpc>
                <a:spcPct val="90000"/>
              </a:lnSpc>
              <a:spcBef>
                <a:spcPts val="0"/>
              </a:spcBef>
              <a:spcAft>
                <a:spcPts val="0"/>
              </a:spcAft>
              <a:buClr>
                <a:srgbClr val="38761D"/>
              </a:buClr>
              <a:buSzPts val="4000"/>
              <a:buNone/>
            </a:pPr>
            <a:r>
              <a:rPr lang="en-GB" sz="4000">
                <a:solidFill>
                  <a:srgbClr val="38761D"/>
                </a:solidFill>
                <a:latin typeface="Ubuntu"/>
                <a:ea typeface="Ubuntu"/>
                <a:cs typeface="Ubuntu"/>
                <a:sym typeface="Ubuntu"/>
              </a:rPr>
              <a:t>                                                  </a:t>
            </a:r>
            <a:endParaRPr/>
          </a:p>
          <a:p>
            <a:pPr marL="0" lvl="0" indent="0" algn="l" rtl="0">
              <a:lnSpc>
                <a:spcPct val="90000"/>
              </a:lnSpc>
              <a:spcBef>
                <a:spcPts val="0"/>
              </a:spcBef>
              <a:spcAft>
                <a:spcPts val="0"/>
              </a:spcAft>
              <a:buClr>
                <a:schemeClr val="dk1"/>
              </a:buClr>
              <a:buSzPts val="4000"/>
              <a:buNone/>
            </a:pPr>
            <a:endParaRPr sz="4000" b="1">
              <a:solidFill>
                <a:srgbClr val="38761D"/>
              </a:solidFill>
              <a:latin typeface="Ubuntu"/>
              <a:ea typeface="Ubuntu"/>
              <a:cs typeface="Ubuntu"/>
              <a:sym typeface="Ubuntu"/>
            </a:endParaRPr>
          </a:p>
          <a:p>
            <a:pPr marL="0" lvl="0" indent="0" algn="l" rtl="0">
              <a:lnSpc>
                <a:spcPct val="90000"/>
              </a:lnSpc>
              <a:spcBef>
                <a:spcPts val="0"/>
              </a:spcBef>
              <a:spcAft>
                <a:spcPts val="0"/>
              </a:spcAft>
              <a:buClr>
                <a:srgbClr val="38761D"/>
              </a:buClr>
              <a:buSzPts val="4000"/>
              <a:buNone/>
            </a:pPr>
            <a:r>
              <a:rPr lang="en-GB" sz="4000" b="1">
                <a:solidFill>
                  <a:srgbClr val="38761D"/>
                </a:solidFill>
                <a:latin typeface="Ubuntu"/>
                <a:ea typeface="Ubuntu"/>
                <a:cs typeface="Ubuntu"/>
                <a:sym typeface="Ubuntu"/>
              </a:rPr>
              <a:t>  </a:t>
            </a:r>
            <a:endParaRPr/>
          </a:p>
          <a:p>
            <a:pPr marL="0" lvl="0" indent="0" algn="ctr" rtl="0">
              <a:lnSpc>
                <a:spcPct val="90000"/>
              </a:lnSpc>
              <a:spcBef>
                <a:spcPts val="0"/>
              </a:spcBef>
              <a:spcAft>
                <a:spcPts val="0"/>
              </a:spcAft>
              <a:buClr>
                <a:schemeClr val="dk1"/>
              </a:buClr>
              <a:buSzPts val="4000"/>
              <a:buNone/>
            </a:pPr>
            <a:endParaRPr sz="4000" b="1">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None/>
            </a:pPr>
            <a:endParaRPr sz="4000" b="1">
              <a:solidFill>
                <a:srgbClr val="38761D"/>
              </a:solidFill>
              <a:latin typeface="Ubuntu"/>
              <a:ea typeface="Ubuntu"/>
              <a:cs typeface="Ubuntu"/>
              <a:sym typeface="Ubuntu"/>
            </a:endParaRPr>
          </a:p>
          <a:p>
            <a:pPr marL="0" lvl="0" indent="0" algn="ctr" rtl="0">
              <a:lnSpc>
                <a:spcPct val="90000"/>
              </a:lnSpc>
              <a:spcBef>
                <a:spcPts val="0"/>
              </a:spcBef>
              <a:spcAft>
                <a:spcPts val="0"/>
              </a:spcAft>
              <a:buClr>
                <a:schemeClr val="dk1"/>
              </a:buClr>
              <a:buSzPts val="4000"/>
              <a:buNone/>
            </a:pPr>
            <a:endParaRPr sz="4000" b="1">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4000"/>
              <a:buNone/>
            </a:pPr>
            <a:endParaRPr sz="4000" b="1">
              <a:solidFill>
                <a:srgbClr val="38761D"/>
              </a:solidFill>
              <a:latin typeface="Ubuntu"/>
              <a:ea typeface="Ubuntu"/>
              <a:cs typeface="Ubuntu"/>
              <a:sym typeface="Ubuntu"/>
            </a:endParaRPr>
          </a:p>
          <a:p>
            <a:pPr marL="0" lvl="0" indent="0" algn="l" rtl="0">
              <a:lnSpc>
                <a:spcPct val="90000"/>
              </a:lnSpc>
              <a:spcBef>
                <a:spcPts val="0"/>
              </a:spcBef>
              <a:spcAft>
                <a:spcPts val="0"/>
              </a:spcAft>
              <a:buClr>
                <a:srgbClr val="38761D"/>
              </a:buClr>
              <a:buSzPts val="4000"/>
              <a:buNone/>
            </a:pPr>
            <a:r>
              <a:rPr lang="en-GB" sz="4000" b="1">
                <a:solidFill>
                  <a:srgbClr val="38761D"/>
                </a:solidFill>
                <a:latin typeface="Ubuntu"/>
                <a:ea typeface="Ubuntu"/>
                <a:cs typeface="Ubuntu"/>
                <a:sym typeface="Ubuntu"/>
              </a:rPr>
              <a:t>   </a:t>
            </a:r>
            <a:endParaRPr sz="3200" b="1">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3200"/>
              <a:buNone/>
            </a:pPr>
            <a:endParaRPr sz="3200" b="1">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3200"/>
              <a:buNone/>
            </a:pPr>
            <a:endParaRPr sz="3200" b="1">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4000"/>
              <a:buNone/>
            </a:pPr>
            <a:endParaRPr sz="4000" b="1">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2400"/>
              <a:buNone/>
            </a:pPr>
            <a:endParaRPr b="1">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2400"/>
              <a:buNone/>
            </a:pPr>
            <a:endParaRPr b="1">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2400"/>
              <a:buNone/>
            </a:pPr>
            <a:endParaRPr b="1">
              <a:solidFill>
                <a:srgbClr val="38761D"/>
              </a:solidFill>
              <a:latin typeface="Ubuntu"/>
              <a:ea typeface="Ubuntu"/>
              <a:cs typeface="Ubuntu"/>
              <a:sym typeface="Ubuntu"/>
            </a:endParaRPr>
          </a:p>
          <a:p>
            <a:pPr marL="0" lvl="0" indent="0" algn="l" rtl="0">
              <a:lnSpc>
                <a:spcPct val="90000"/>
              </a:lnSpc>
              <a:spcBef>
                <a:spcPts val="0"/>
              </a:spcBef>
              <a:spcAft>
                <a:spcPts val="0"/>
              </a:spcAft>
              <a:buClr>
                <a:schemeClr val="dk1"/>
              </a:buClr>
              <a:buSzPts val="2400"/>
              <a:buNone/>
            </a:pPr>
            <a:endParaRPr b="1">
              <a:solidFill>
                <a:srgbClr val="38761D"/>
              </a:solidFill>
              <a:latin typeface="Ubuntu"/>
              <a:ea typeface="Ubuntu"/>
              <a:cs typeface="Ubuntu"/>
              <a:sym typeface="Ubuntu"/>
            </a:endParaRPr>
          </a:p>
        </p:txBody>
      </p:sp>
      <p:pic>
        <p:nvPicPr>
          <p:cNvPr id="693" name="Google Shape;693;p55" descr="C:\Users\Owner\Documents\Marketing\Logos\Client-logo(2).gif"/>
          <p:cNvPicPr preferRelativeResize="0"/>
          <p:nvPr/>
        </p:nvPicPr>
        <p:blipFill rotWithShape="1">
          <a:blip r:embed="rId3">
            <a:alphaModFix/>
          </a:blip>
          <a:srcRect/>
          <a:stretch/>
        </p:blipFill>
        <p:spPr>
          <a:xfrm>
            <a:off x="281080" y="5681032"/>
            <a:ext cx="670955" cy="1176969"/>
          </a:xfrm>
          <a:prstGeom prst="rect">
            <a:avLst/>
          </a:prstGeom>
          <a:noFill/>
          <a:ln>
            <a:noFill/>
          </a:ln>
        </p:spPr>
      </p:pic>
      <p:sp>
        <p:nvSpPr>
          <p:cNvPr id="694" name="Google Shape;694;p55"/>
          <p:cNvSpPr txBox="1"/>
          <p:nvPr/>
        </p:nvSpPr>
        <p:spPr>
          <a:xfrm>
            <a:off x="839416" y="16994"/>
            <a:ext cx="6098949" cy="212365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400" b="1">
                <a:solidFill>
                  <a:srgbClr val="548135"/>
                </a:solidFill>
                <a:latin typeface="Calibri"/>
                <a:ea typeface="Calibri"/>
                <a:cs typeface="Calibri"/>
                <a:sym typeface="Calibri"/>
              </a:rPr>
              <a:t>Success Strategy</a:t>
            </a:r>
            <a:endParaRPr/>
          </a:p>
          <a:p>
            <a:pPr marL="0" marR="0" lvl="0" indent="0" algn="l" rtl="0">
              <a:spcBef>
                <a:spcPts val="0"/>
              </a:spcBef>
              <a:spcAft>
                <a:spcPts val="0"/>
              </a:spcAft>
              <a:buNone/>
            </a:pPr>
            <a:r>
              <a:rPr lang="en-GB" sz="4400" b="1">
                <a:solidFill>
                  <a:srgbClr val="548135"/>
                </a:solidFill>
                <a:latin typeface="Calibri"/>
                <a:ea typeface="Calibri"/>
                <a:cs typeface="Calibri"/>
                <a:sym typeface="Calibri"/>
              </a:rPr>
              <a:t>For You:</a:t>
            </a:r>
            <a:endParaRPr/>
          </a:p>
          <a:p>
            <a:pPr marL="0" marR="0" lvl="0" indent="0" algn="l" rtl="0">
              <a:spcBef>
                <a:spcPts val="0"/>
              </a:spcBef>
              <a:spcAft>
                <a:spcPts val="0"/>
              </a:spcAft>
              <a:buNone/>
            </a:pPr>
            <a:endParaRPr sz="4400" b="1">
              <a:solidFill>
                <a:srgbClr val="548135"/>
              </a:solidFill>
              <a:latin typeface="Calibri"/>
              <a:ea typeface="Calibri"/>
              <a:cs typeface="Calibri"/>
              <a:sym typeface="Calibri"/>
            </a:endParaRPr>
          </a:p>
        </p:txBody>
      </p:sp>
      <p:sp>
        <p:nvSpPr>
          <p:cNvPr id="695" name="Google Shape;695;p55"/>
          <p:cNvSpPr txBox="1"/>
          <p:nvPr/>
        </p:nvSpPr>
        <p:spPr>
          <a:xfrm>
            <a:off x="839416" y="6269515"/>
            <a:ext cx="413585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i="1">
                <a:solidFill>
                  <a:srgbClr val="6F922F"/>
                </a:solidFill>
                <a:latin typeface="Calibri"/>
                <a:ea typeface="Calibri"/>
                <a:cs typeface="Calibri"/>
                <a:sym typeface="Calibri"/>
              </a:rPr>
              <a:t>www.B</a:t>
            </a:r>
            <a:r>
              <a:rPr lang="en-GB" sz="2000" b="1" i="1">
                <a:solidFill>
                  <a:srgbClr val="6F922F"/>
                </a:solidFill>
                <a:latin typeface="Calibri"/>
                <a:ea typeface="Calibri"/>
                <a:cs typeface="Calibri"/>
                <a:sym typeface="Calibri"/>
              </a:rPr>
              <a:t>etweenMenAndWomen.com</a:t>
            </a:r>
            <a:endParaRPr/>
          </a:p>
        </p:txBody>
      </p:sp>
      <p:pic>
        <p:nvPicPr>
          <p:cNvPr id="696" name="Google Shape;696;p55" descr="A close up of a logo&#10;&#10;Description automatically generated"/>
          <p:cNvPicPr preferRelativeResize="0"/>
          <p:nvPr/>
        </p:nvPicPr>
        <p:blipFill rotWithShape="1">
          <a:blip r:embed="rId4">
            <a:alphaModFix/>
          </a:blip>
          <a:srcRect/>
          <a:stretch/>
        </p:blipFill>
        <p:spPr>
          <a:xfrm>
            <a:off x="6041610" y="702730"/>
            <a:ext cx="5295750" cy="1951280"/>
          </a:xfrm>
          <a:prstGeom prst="rect">
            <a:avLst/>
          </a:prstGeom>
          <a:noFill/>
          <a:ln>
            <a:noFill/>
          </a:ln>
        </p:spPr>
      </p:pic>
      <p:sp>
        <p:nvSpPr>
          <p:cNvPr id="697" name="Google Shape;697;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50</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7"/>
          <p:cNvSpPr txBox="1">
            <a:spLocks noGrp="1"/>
          </p:cNvSpPr>
          <p:nvPr>
            <p:ph type="ctrTitle"/>
          </p:nvPr>
        </p:nvSpPr>
        <p:spPr>
          <a:xfrm>
            <a:off x="1046640" y="1412777"/>
            <a:ext cx="4185265" cy="2187676"/>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br>
              <a:rPr lang="en-GB"/>
            </a:br>
            <a:endParaRPr/>
          </a:p>
        </p:txBody>
      </p:sp>
      <p:pic>
        <p:nvPicPr>
          <p:cNvPr id="153" name="Google Shape;153;p7" descr="C:\Users\Owner\Documents\Marketing\Logos\Client-logo(2).gif"/>
          <p:cNvPicPr preferRelativeResize="0"/>
          <p:nvPr/>
        </p:nvPicPr>
        <p:blipFill rotWithShape="1">
          <a:blip r:embed="rId3">
            <a:alphaModFix/>
          </a:blip>
          <a:srcRect/>
          <a:stretch/>
        </p:blipFill>
        <p:spPr>
          <a:xfrm>
            <a:off x="281080" y="5681032"/>
            <a:ext cx="670955" cy="1176969"/>
          </a:xfrm>
          <a:prstGeom prst="rect">
            <a:avLst/>
          </a:prstGeom>
          <a:noFill/>
          <a:ln>
            <a:noFill/>
          </a:ln>
        </p:spPr>
      </p:pic>
      <p:sp>
        <p:nvSpPr>
          <p:cNvPr id="154" name="Google Shape;154;p7"/>
          <p:cNvSpPr txBox="1"/>
          <p:nvPr/>
        </p:nvSpPr>
        <p:spPr>
          <a:xfrm>
            <a:off x="839416" y="6269515"/>
            <a:ext cx="413585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i="1">
                <a:solidFill>
                  <a:srgbClr val="6F922F"/>
                </a:solidFill>
                <a:latin typeface="Calibri"/>
                <a:ea typeface="Calibri"/>
                <a:cs typeface="Calibri"/>
                <a:sym typeface="Calibri"/>
              </a:rPr>
              <a:t>www.B</a:t>
            </a:r>
            <a:r>
              <a:rPr lang="en-GB" sz="2000" b="1" i="1">
                <a:solidFill>
                  <a:srgbClr val="6F922F"/>
                </a:solidFill>
                <a:latin typeface="Calibri"/>
                <a:ea typeface="Calibri"/>
                <a:cs typeface="Calibri"/>
                <a:sym typeface="Calibri"/>
              </a:rPr>
              <a:t>etweenMenAndWomen.com</a:t>
            </a:r>
            <a:endParaRPr/>
          </a:p>
        </p:txBody>
      </p:sp>
      <p:sp>
        <p:nvSpPr>
          <p:cNvPr id="155" name="Google Shape;155;p7"/>
          <p:cNvSpPr txBox="1"/>
          <p:nvPr/>
        </p:nvSpPr>
        <p:spPr>
          <a:xfrm>
            <a:off x="281080" y="2120949"/>
            <a:ext cx="8367553" cy="261610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400" b="1">
                <a:solidFill>
                  <a:srgbClr val="336600"/>
                </a:solidFill>
                <a:latin typeface="Calibri"/>
                <a:ea typeface="Calibri"/>
                <a:cs typeface="Calibri"/>
                <a:sym typeface="Calibri"/>
              </a:rPr>
              <a:t>A Perspective That Works</a:t>
            </a:r>
            <a:endParaRPr/>
          </a:p>
          <a:p>
            <a:pPr marL="0" marR="0" lvl="0" indent="0" algn="l" rtl="0">
              <a:spcBef>
                <a:spcPts val="0"/>
              </a:spcBef>
              <a:spcAft>
                <a:spcPts val="0"/>
              </a:spcAft>
              <a:buNone/>
            </a:pPr>
            <a:endParaRPr sz="4400" b="1">
              <a:solidFill>
                <a:srgbClr val="336600"/>
              </a:solidFill>
              <a:latin typeface="Calibri"/>
              <a:ea typeface="Calibri"/>
              <a:cs typeface="Calibri"/>
              <a:sym typeface="Calibri"/>
            </a:endParaRPr>
          </a:p>
          <a:p>
            <a:pPr marL="285750" marR="0" lvl="0" indent="-285750" algn="l" rtl="0">
              <a:spcBef>
                <a:spcPts val="0"/>
              </a:spcBef>
              <a:spcAft>
                <a:spcPts val="0"/>
              </a:spcAft>
              <a:buClr>
                <a:srgbClr val="336600"/>
              </a:buClr>
              <a:buSzPts val="4000"/>
              <a:buFont typeface="Arial"/>
              <a:buChar char="•"/>
            </a:pPr>
            <a:r>
              <a:rPr lang="en-GB" sz="4000">
                <a:solidFill>
                  <a:srgbClr val="336600"/>
                </a:solidFill>
                <a:latin typeface="Calibri"/>
                <a:ea typeface="Calibri"/>
                <a:cs typeface="Calibri"/>
                <a:sym typeface="Calibri"/>
              </a:rPr>
              <a:t>Where are you now? </a:t>
            </a:r>
            <a:endParaRPr/>
          </a:p>
          <a:p>
            <a:pPr marL="285750" marR="0" lvl="0" indent="-57150" algn="l" rtl="0">
              <a:spcBef>
                <a:spcPts val="0"/>
              </a:spcBef>
              <a:spcAft>
                <a:spcPts val="0"/>
              </a:spcAft>
              <a:buClr>
                <a:schemeClr val="dk1"/>
              </a:buClr>
              <a:buSzPts val="3600"/>
              <a:buFont typeface="Arial"/>
              <a:buNone/>
            </a:pPr>
            <a:endParaRPr sz="3600">
              <a:solidFill>
                <a:srgbClr val="336600"/>
              </a:solidFill>
              <a:latin typeface="Calibri"/>
              <a:ea typeface="Calibri"/>
              <a:cs typeface="Calibri"/>
              <a:sym typeface="Calibri"/>
            </a:endParaRPr>
          </a:p>
        </p:txBody>
      </p:sp>
      <p:sp>
        <p:nvSpPr>
          <p:cNvPr id="156" name="Google Shape;156;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6</a:t>
            </a:fld>
            <a:endParaRPr/>
          </a:p>
        </p:txBody>
      </p:sp>
      <p:pic>
        <p:nvPicPr>
          <p:cNvPr id="157" name="Google Shape;157;p7" descr="A helicopter flying in the air&#10;&#10;Description automatically generated"/>
          <p:cNvPicPr preferRelativeResize="0"/>
          <p:nvPr/>
        </p:nvPicPr>
        <p:blipFill rotWithShape="1">
          <a:blip r:embed="rId4">
            <a:alphaModFix/>
          </a:blip>
          <a:srcRect/>
          <a:stretch/>
        </p:blipFill>
        <p:spPr>
          <a:xfrm>
            <a:off x="6960097" y="2216661"/>
            <a:ext cx="4760976" cy="276758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8"/>
          <p:cNvSpPr txBox="1">
            <a:spLocks noGrp="1"/>
          </p:cNvSpPr>
          <p:nvPr>
            <p:ph type="ctrTitle"/>
          </p:nvPr>
        </p:nvSpPr>
        <p:spPr>
          <a:xfrm>
            <a:off x="1046640" y="1412777"/>
            <a:ext cx="4185265" cy="2187676"/>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br>
              <a:rPr lang="en-GB"/>
            </a:br>
            <a:endParaRPr/>
          </a:p>
        </p:txBody>
      </p:sp>
      <p:pic>
        <p:nvPicPr>
          <p:cNvPr id="164" name="Google Shape;164;p8" descr="C:\Users\Owner\Documents\Marketing\Logos\Client-logo(2).gif"/>
          <p:cNvPicPr preferRelativeResize="0"/>
          <p:nvPr/>
        </p:nvPicPr>
        <p:blipFill rotWithShape="1">
          <a:blip r:embed="rId3">
            <a:alphaModFix/>
          </a:blip>
          <a:srcRect/>
          <a:stretch/>
        </p:blipFill>
        <p:spPr>
          <a:xfrm>
            <a:off x="281080" y="5681032"/>
            <a:ext cx="670955" cy="1176969"/>
          </a:xfrm>
          <a:prstGeom prst="rect">
            <a:avLst/>
          </a:prstGeom>
          <a:noFill/>
          <a:ln>
            <a:noFill/>
          </a:ln>
        </p:spPr>
      </p:pic>
      <p:sp>
        <p:nvSpPr>
          <p:cNvPr id="165" name="Google Shape;165;p8"/>
          <p:cNvSpPr txBox="1"/>
          <p:nvPr/>
        </p:nvSpPr>
        <p:spPr>
          <a:xfrm>
            <a:off x="839416" y="6269515"/>
            <a:ext cx="413585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i="1">
                <a:solidFill>
                  <a:srgbClr val="6F922F"/>
                </a:solidFill>
                <a:latin typeface="Calibri"/>
                <a:ea typeface="Calibri"/>
                <a:cs typeface="Calibri"/>
                <a:sym typeface="Calibri"/>
              </a:rPr>
              <a:t>www.B</a:t>
            </a:r>
            <a:r>
              <a:rPr lang="en-GB" sz="2000" b="1" i="1">
                <a:solidFill>
                  <a:srgbClr val="6F922F"/>
                </a:solidFill>
                <a:latin typeface="Calibri"/>
                <a:ea typeface="Calibri"/>
                <a:cs typeface="Calibri"/>
                <a:sym typeface="Calibri"/>
              </a:rPr>
              <a:t>etweenMenAndWomen.com</a:t>
            </a:r>
            <a:endParaRPr/>
          </a:p>
        </p:txBody>
      </p:sp>
      <p:sp>
        <p:nvSpPr>
          <p:cNvPr id="166" name="Google Shape;166;p8"/>
          <p:cNvSpPr txBox="1"/>
          <p:nvPr/>
        </p:nvSpPr>
        <p:spPr>
          <a:xfrm>
            <a:off x="281080" y="2120949"/>
            <a:ext cx="8367553" cy="206210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400" b="1">
                <a:solidFill>
                  <a:srgbClr val="336600"/>
                </a:solidFill>
                <a:latin typeface="Calibri"/>
                <a:ea typeface="Calibri"/>
                <a:cs typeface="Calibri"/>
                <a:sym typeface="Calibri"/>
              </a:rPr>
              <a:t>A Perspective That Works</a:t>
            </a:r>
            <a:endParaRPr/>
          </a:p>
          <a:p>
            <a:pPr marL="0" marR="0" lvl="0" indent="0" algn="l" rtl="0">
              <a:spcBef>
                <a:spcPts val="0"/>
              </a:spcBef>
              <a:spcAft>
                <a:spcPts val="0"/>
              </a:spcAft>
              <a:buNone/>
            </a:pPr>
            <a:endParaRPr sz="4400" b="1">
              <a:solidFill>
                <a:srgbClr val="336600"/>
              </a:solidFill>
              <a:latin typeface="Calibri"/>
              <a:ea typeface="Calibri"/>
              <a:cs typeface="Calibri"/>
              <a:sym typeface="Calibri"/>
            </a:endParaRPr>
          </a:p>
          <a:p>
            <a:pPr marL="285750" marR="0" lvl="0" indent="-285750" algn="l" rtl="0">
              <a:spcBef>
                <a:spcPts val="0"/>
              </a:spcBef>
              <a:spcAft>
                <a:spcPts val="0"/>
              </a:spcAft>
              <a:buClr>
                <a:srgbClr val="336600"/>
              </a:buClr>
              <a:buSzPts val="4000"/>
              <a:buFont typeface="Arial"/>
              <a:buChar char="•"/>
            </a:pPr>
            <a:r>
              <a:rPr lang="en-GB" sz="4000">
                <a:solidFill>
                  <a:srgbClr val="336600"/>
                </a:solidFill>
                <a:latin typeface="Calibri"/>
                <a:ea typeface="Calibri"/>
                <a:cs typeface="Calibri"/>
                <a:sym typeface="Calibri"/>
              </a:rPr>
              <a:t>Get a ceiling view- “Go Drone”</a:t>
            </a:r>
            <a:endParaRPr sz="3600">
              <a:solidFill>
                <a:srgbClr val="336600"/>
              </a:solidFill>
              <a:latin typeface="Calibri"/>
              <a:ea typeface="Calibri"/>
              <a:cs typeface="Calibri"/>
              <a:sym typeface="Calibri"/>
            </a:endParaRPr>
          </a:p>
        </p:txBody>
      </p:sp>
      <p:sp>
        <p:nvSpPr>
          <p:cNvPr id="167" name="Google Shape;167;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7</a:t>
            </a:fld>
            <a:endParaRPr/>
          </a:p>
        </p:txBody>
      </p:sp>
      <p:pic>
        <p:nvPicPr>
          <p:cNvPr id="168" name="Google Shape;168;p8" descr="A person flying through the air on a beach&#10;&#10;Description automatically generated"/>
          <p:cNvPicPr preferRelativeResize="0"/>
          <p:nvPr/>
        </p:nvPicPr>
        <p:blipFill rotWithShape="1">
          <a:blip r:embed="rId4">
            <a:alphaModFix/>
          </a:blip>
          <a:srcRect/>
          <a:stretch/>
        </p:blipFill>
        <p:spPr>
          <a:xfrm>
            <a:off x="7164794" y="2397801"/>
            <a:ext cx="4498798" cy="29991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9"/>
          <p:cNvSpPr txBox="1">
            <a:spLocks noGrp="1"/>
          </p:cNvSpPr>
          <p:nvPr>
            <p:ph type="ctrTitle"/>
          </p:nvPr>
        </p:nvSpPr>
        <p:spPr>
          <a:xfrm>
            <a:off x="1046640" y="1412777"/>
            <a:ext cx="4185265" cy="2187676"/>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br>
              <a:rPr lang="en-GB"/>
            </a:br>
            <a:endParaRPr/>
          </a:p>
        </p:txBody>
      </p:sp>
      <p:pic>
        <p:nvPicPr>
          <p:cNvPr id="175" name="Google Shape;175;p9" descr="C:\Users\Owner\Documents\Marketing\Logos\Client-logo(2).gif"/>
          <p:cNvPicPr preferRelativeResize="0"/>
          <p:nvPr/>
        </p:nvPicPr>
        <p:blipFill rotWithShape="1">
          <a:blip r:embed="rId3">
            <a:alphaModFix/>
          </a:blip>
          <a:srcRect/>
          <a:stretch/>
        </p:blipFill>
        <p:spPr>
          <a:xfrm>
            <a:off x="281080" y="5681032"/>
            <a:ext cx="670955" cy="1176969"/>
          </a:xfrm>
          <a:prstGeom prst="rect">
            <a:avLst/>
          </a:prstGeom>
          <a:noFill/>
          <a:ln>
            <a:noFill/>
          </a:ln>
        </p:spPr>
      </p:pic>
      <p:sp>
        <p:nvSpPr>
          <p:cNvPr id="176" name="Google Shape;176;p9"/>
          <p:cNvSpPr txBox="1"/>
          <p:nvPr/>
        </p:nvSpPr>
        <p:spPr>
          <a:xfrm>
            <a:off x="839416" y="6269515"/>
            <a:ext cx="413585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i="1">
                <a:solidFill>
                  <a:srgbClr val="6F922F"/>
                </a:solidFill>
                <a:latin typeface="Calibri"/>
                <a:ea typeface="Calibri"/>
                <a:cs typeface="Calibri"/>
                <a:sym typeface="Calibri"/>
              </a:rPr>
              <a:t>www.B</a:t>
            </a:r>
            <a:r>
              <a:rPr lang="en-GB" sz="2000" b="1" i="1">
                <a:solidFill>
                  <a:srgbClr val="6F922F"/>
                </a:solidFill>
                <a:latin typeface="Calibri"/>
                <a:ea typeface="Calibri"/>
                <a:cs typeface="Calibri"/>
                <a:sym typeface="Calibri"/>
              </a:rPr>
              <a:t>etweenMenAndWomen.com</a:t>
            </a:r>
            <a:endParaRPr/>
          </a:p>
        </p:txBody>
      </p:sp>
      <p:sp>
        <p:nvSpPr>
          <p:cNvPr id="177" name="Google Shape;177;p9"/>
          <p:cNvSpPr txBox="1"/>
          <p:nvPr/>
        </p:nvSpPr>
        <p:spPr>
          <a:xfrm>
            <a:off x="517394" y="1583894"/>
            <a:ext cx="8367553" cy="473971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400" b="1" dirty="0">
                <a:solidFill>
                  <a:srgbClr val="336600"/>
                </a:solidFill>
                <a:latin typeface="Calibri"/>
                <a:ea typeface="Calibri"/>
                <a:cs typeface="Calibri"/>
                <a:sym typeface="Calibri"/>
              </a:rPr>
              <a:t>A Perspective That Works</a:t>
            </a:r>
            <a:endParaRPr dirty="0"/>
          </a:p>
          <a:p>
            <a:pPr marL="0" marR="0" lvl="0" indent="0" algn="l" rtl="0">
              <a:spcBef>
                <a:spcPts val="0"/>
              </a:spcBef>
              <a:spcAft>
                <a:spcPts val="0"/>
              </a:spcAft>
              <a:buNone/>
            </a:pPr>
            <a:endParaRPr sz="4400" b="1" dirty="0">
              <a:solidFill>
                <a:srgbClr val="336600"/>
              </a:solidFill>
              <a:latin typeface="Calibri"/>
              <a:ea typeface="Calibri"/>
              <a:cs typeface="Calibri"/>
              <a:sym typeface="Calibri"/>
            </a:endParaRPr>
          </a:p>
          <a:p>
            <a:pPr marL="285750" marR="0" lvl="0" indent="-285750" algn="l" rtl="0">
              <a:spcBef>
                <a:spcPts val="0"/>
              </a:spcBef>
              <a:spcAft>
                <a:spcPts val="0"/>
              </a:spcAft>
              <a:buClr>
                <a:srgbClr val="336600"/>
              </a:buClr>
              <a:buSzPts val="4000"/>
              <a:buFont typeface="Arial"/>
              <a:buChar char="•"/>
            </a:pPr>
            <a:r>
              <a:rPr lang="en-GB" sz="4000" dirty="0">
                <a:solidFill>
                  <a:srgbClr val="336600"/>
                </a:solidFill>
                <a:latin typeface="Calibri"/>
                <a:ea typeface="Calibri"/>
                <a:cs typeface="Calibri"/>
                <a:sym typeface="Calibri"/>
              </a:rPr>
              <a:t>Separate one thing from the other “things” … otherwise everything gets “coloured with the same crayon”. </a:t>
            </a:r>
          </a:p>
          <a:p>
            <a:pPr marL="285750" marR="0" lvl="0" indent="-285750" algn="l" rtl="0">
              <a:spcBef>
                <a:spcPts val="0"/>
              </a:spcBef>
              <a:spcAft>
                <a:spcPts val="0"/>
              </a:spcAft>
              <a:buClr>
                <a:srgbClr val="336600"/>
              </a:buClr>
              <a:buSzPts val="4000"/>
              <a:buFont typeface="Arial"/>
              <a:buChar char="•"/>
            </a:pPr>
            <a:endParaRPr dirty="0"/>
          </a:p>
          <a:p>
            <a:pPr marL="285750" marR="0" lvl="0" indent="-285750" algn="l" rtl="0">
              <a:spcBef>
                <a:spcPts val="0"/>
              </a:spcBef>
              <a:spcAft>
                <a:spcPts val="0"/>
              </a:spcAft>
              <a:buClr>
                <a:srgbClr val="336600"/>
              </a:buClr>
              <a:buSzPts val="4000"/>
              <a:buFont typeface="Arial"/>
              <a:buChar char="•"/>
            </a:pPr>
            <a:r>
              <a:rPr lang="en-GB" sz="4000" dirty="0">
                <a:solidFill>
                  <a:srgbClr val="336600"/>
                </a:solidFill>
                <a:latin typeface="Calibri"/>
                <a:ea typeface="Calibri"/>
                <a:cs typeface="Calibri"/>
                <a:sym typeface="Calibri"/>
              </a:rPr>
              <a:t>Ex: Separate facts from    </a:t>
            </a:r>
            <a:br>
              <a:rPr lang="en-GB" sz="4000" dirty="0">
                <a:solidFill>
                  <a:srgbClr val="336600"/>
                </a:solidFill>
                <a:latin typeface="Calibri"/>
                <a:ea typeface="Calibri"/>
                <a:cs typeface="Calibri"/>
                <a:sym typeface="Calibri"/>
              </a:rPr>
            </a:br>
            <a:r>
              <a:rPr lang="en-GB" sz="4000" dirty="0">
                <a:solidFill>
                  <a:srgbClr val="336600"/>
                </a:solidFill>
                <a:latin typeface="Calibri"/>
                <a:ea typeface="Calibri"/>
                <a:cs typeface="Calibri"/>
                <a:sym typeface="Calibri"/>
              </a:rPr>
              <a:t>      interpretation/embellishment</a:t>
            </a:r>
            <a:endParaRPr sz="3600" dirty="0">
              <a:solidFill>
                <a:srgbClr val="336600"/>
              </a:solidFill>
              <a:latin typeface="Calibri"/>
              <a:ea typeface="Calibri"/>
              <a:cs typeface="Calibri"/>
              <a:sym typeface="Calibri"/>
            </a:endParaRPr>
          </a:p>
        </p:txBody>
      </p:sp>
      <p:sp>
        <p:nvSpPr>
          <p:cNvPr id="178" name="Google Shape;178;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8</a:t>
            </a:fld>
            <a:endParaRPr/>
          </a:p>
        </p:txBody>
      </p:sp>
      <p:pic>
        <p:nvPicPr>
          <p:cNvPr id="179" name="Google Shape;179;p9" descr="Coloring book Clown cartoon character — Stock Vector"/>
          <p:cNvPicPr preferRelativeResize="0"/>
          <p:nvPr/>
        </p:nvPicPr>
        <p:blipFill rotWithShape="1">
          <a:blip r:embed="rId4">
            <a:alphaModFix/>
          </a:blip>
          <a:srcRect/>
          <a:stretch/>
        </p:blipFill>
        <p:spPr>
          <a:xfrm>
            <a:off x="8058837" y="754120"/>
            <a:ext cx="3846725" cy="271835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10"/>
          <p:cNvSpPr txBox="1">
            <a:spLocks noGrp="1"/>
          </p:cNvSpPr>
          <p:nvPr>
            <p:ph type="ctrTitle"/>
          </p:nvPr>
        </p:nvSpPr>
        <p:spPr>
          <a:xfrm>
            <a:off x="1046640" y="1412777"/>
            <a:ext cx="4185265" cy="2187676"/>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br>
              <a:rPr lang="en-GB"/>
            </a:br>
            <a:endParaRPr/>
          </a:p>
        </p:txBody>
      </p:sp>
      <p:pic>
        <p:nvPicPr>
          <p:cNvPr id="186" name="Google Shape;186;p10" descr="C:\Users\Owner\Documents\Marketing\Logos\Client-logo(2).gif"/>
          <p:cNvPicPr preferRelativeResize="0"/>
          <p:nvPr/>
        </p:nvPicPr>
        <p:blipFill rotWithShape="1">
          <a:blip r:embed="rId3">
            <a:alphaModFix/>
          </a:blip>
          <a:srcRect/>
          <a:stretch/>
        </p:blipFill>
        <p:spPr>
          <a:xfrm>
            <a:off x="281080" y="5681032"/>
            <a:ext cx="670955" cy="1176969"/>
          </a:xfrm>
          <a:prstGeom prst="rect">
            <a:avLst/>
          </a:prstGeom>
          <a:noFill/>
          <a:ln>
            <a:noFill/>
          </a:ln>
        </p:spPr>
      </p:pic>
      <p:sp>
        <p:nvSpPr>
          <p:cNvPr id="187" name="Google Shape;187;p10"/>
          <p:cNvSpPr txBox="1"/>
          <p:nvPr/>
        </p:nvSpPr>
        <p:spPr>
          <a:xfrm>
            <a:off x="839416" y="6269515"/>
            <a:ext cx="413585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i="1">
                <a:solidFill>
                  <a:srgbClr val="6F922F"/>
                </a:solidFill>
                <a:latin typeface="Calibri"/>
                <a:ea typeface="Calibri"/>
                <a:cs typeface="Calibri"/>
                <a:sym typeface="Calibri"/>
              </a:rPr>
              <a:t>www.B</a:t>
            </a:r>
            <a:r>
              <a:rPr lang="en-GB" sz="2000" b="1" i="1">
                <a:solidFill>
                  <a:srgbClr val="6F922F"/>
                </a:solidFill>
                <a:latin typeface="Calibri"/>
                <a:ea typeface="Calibri"/>
                <a:cs typeface="Calibri"/>
                <a:sym typeface="Calibri"/>
              </a:rPr>
              <a:t>etweenMenAndWomen.com</a:t>
            </a:r>
            <a:endParaRPr/>
          </a:p>
        </p:txBody>
      </p:sp>
      <p:sp>
        <p:nvSpPr>
          <p:cNvPr id="188" name="Google Shape;188;p10"/>
          <p:cNvSpPr txBox="1"/>
          <p:nvPr/>
        </p:nvSpPr>
        <p:spPr>
          <a:xfrm>
            <a:off x="281081" y="2284398"/>
            <a:ext cx="6451024" cy="206210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400" b="1">
                <a:solidFill>
                  <a:srgbClr val="336600"/>
                </a:solidFill>
                <a:latin typeface="Calibri"/>
                <a:ea typeface="Calibri"/>
                <a:cs typeface="Calibri"/>
                <a:sym typeface="Calibri"/>
              </a:rPr>
              <a:t>A Perspective That Works</a:t>
            </a:r>
            <a:endParaRPr/>
          </a:p>
          <a:p>
            <a:pPr marL="0" marR="0" lvl="0" indent="0" algn="l" rtl="0">
              <a:spcBef>
                <a:spcPts val="0"/>
              </a:spcBef>
              <a:spcAft>
                <a:spcPts val="0"/>
              </a:spcAft>
              <a:buNone/>
            </a:pPr>
            <a:endParaRPr sz="4400" b="1">
              <a:solidFill>
                <a:srgbClr val="336600"/>
              </a:solidFill>
              <a:latin typeface="Calibri"/>
              <a:ea typeface="Calibri"/>
              <a:cs typeface="Calibri"/>
              <a:sym typeface="Calibri"/>
            </a:endParaRPr>
          </a:p>
          <a:p>
            <a:pPr marL="285750" marR="0" lvl="0" indent="-285750" algn="l" rtl="0">
              <a:spcBef>
                <a:spcPts val="0"/>
              </a:spcBef>
              <a:spcAft>
                <a:spcPts val="0"/>
              </a:spcAft>
              <a:buClr>
                <a:srgbClr val="336600"/>
              </a:buClr>
              <a:buSzPts val="4000"/>
              <a:buFont typeface="Arial"/>
              <a:buChar char="•"/>
            </a:pPr>
            <a:r>
              <a:rPr lang="en-GB" sz="4000">
                <a:solidFill>
                  <a:srgbClr val="336600"/>
                </a:solidFill>
                <a:latin typeface="Calibri"/>
                <a:ea typeface="Calibri"/>
                <a:cs typeface="Calibri"/>
                <a:sym typeface="Calibri"/>
              </a:rPr>
              <a:t>WE - not “you” and “me”.  </a:t>
            </a:r>
            <a:endParaRPr sz="3600">
              <a:solidFill>
                <a:srgbClr val="336600"/>
              </a:solidFill>
              <a:latin typeface="Calibri"/>
              <a:ea typeface="Calibri"/>
              <a:cs typeface="Calibri"/>
              <a:sym typeface="Calibri"/>
            </a:endParaRPr>
          </a:p>
        </p:txBody>
      </p:sp>
      <p:sp>
        <p:nvSpPr>
          <p:cNvPr id="189" name="Google Shape;18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9</a:t>
            </a:fld>
            <a:endParaRPr/>
          </a:p>
        </p:txBody>
      </p:sp>
      <p:pic>
        <p:nvPicPr>
          <p:cNvPr id="5" name="Picture 4">
            <a:extLst>
              <a:ext uri="{FF2B5EF4-FFF2-40B4-BE49-F238E27FC236}">
                <a16:creationId xmlns:a16="http://schemas.microsoft.com/office/drawing/2014/main" id="{C1171584-B226-9212-053E-CA8A098C13D1}"/>
              </a:ext>
            </a:extLst>
          </p:cNvPr>
          <p:cNvPicPr>
            <a:picLocks noChangeAspect="1"/>
          </p:cNvPicPr>
          <p:nvPr/>
        </p:nvPicPr>
        <p:blipFill>
          <a:blip r:embed="rId4"/>
          <a:stretch>
            <a:fillRect/>
          </a:stretch>
        </p:blipFill>
        <p:spPr>
          <a:xfrm>
            <a:off x="6877436" y="856441"/>
            <a:ext cx="3608716" cy="541307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3360</TotalTime>
  <Words>2596</Words>
  <Application>Microsoft Office PowerPoint</Application>
  <PresentationFormat>Widescreen</PresentationFormat>
  <Paragraphs>883</Paragraphs>
  <Slides>50</Slides>
  <Notes>50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50</vt:i4>
      </vt:variant>
    </vt:vector>
  </HeadingPairs>
  <TitlesOfParts>
    <vt:vector size="54" baseType="lpstr">
      <vt:lpstr>Arial</vt:lpstr>
      <vt:lpstr>Calibri</vt:lpstr>
      <vt:lpstr>Ubuntu</vt:lpstr>
      <vt:lpstr>Office Theme</vt:lpstr>
      <vt:lpstr> Here’s The Best Way To Participate Over These Two Days </vt:lpstr>
      <vt:lpstr>          1) We have blind spots that get in our way. 2) We don’t practice “squeaky clean” communication.   3) We don’t practice the things that could make the biggest      difference. (Ex. Listen to one another, Honor one another’s      requests, Practice equal give &amp; take, Honesty, Willingness     to “take care” of your partner’s well being 4) We don’t make room for the natural “Polarity” that creates        a “spark” between us.      </vt:lpstr>
      <vt:lpstr> </vt:lpstr>
      <vt:lpstr> </vt:lpstr>
      <vt:lpstr> </vt:lpstr>
      <vt:lpstr> </vt:lpstr>
      <vt:lpstr> </vt:lpstr>
      <vt:lpstr> </vt:lpstr>
      <vt:lpstr> </vt:lpstr>
      <vt:lpstr> THE ISSUE IS NOT THE “ISSUE”  - things are not “one way” and    there are many variables that    affect HOW we each see things   </vt:lpstr>
      <vt:lpstr>PowerPoint Presentation</vt:lpstr>
      <vt:lpstr>- “the bad” gets our attention - holds a LOT of weight with us</vt:lpstr>
      <vt:lpstr>Three ways of being  that will get us into  trouble in our communication. </vt:lpstr>
      <vt:lpstr>   Victim/Villain     - you can’t have one without      the other   </vt:lpstr>
      <vt:lpstr>           Characteristics  - unwillingness - little accommodation for partner - “you can’t make me” - I don’t really care how it is for           you - I refuse to apologize and/or see    my part - I won’t listen to anyone around   me… I’ll only listen to myself        </vt:lpstr>
      <vt:lpstr>         Characteristics  - I’m right and you’re wrong - I know everything/you don’t   know anything - I’m superior/better than you - you need to be “fixed”     </vt:lpstr>
      <vt:lpstr>   </vt:lpstr>
      <vt:lpstr>PowerPoint Presentation</vt:lpstr>
      <vt:lpstr>PowerPoint Presentation</vt:lpstr>
      <vt:lpstr>              </vt:lpstr>
      <vt:lpstr>              </vt:lpstr>
      <vt:lpstr>              </vt:lpstr>
      <vt:lpstr>              </vt:lpstr>
      <vt:lpstr>PowerPoint Presentation</vt:lpstr>
      <vt:lpstr>              </vt:lpstr>
      <vt:lpstr> The Sacred Circuit:    A Way to Get Connected                             and Move Forward </vt:lpstr>
      <vt:lpstr>The Sacred Circuit:    A Way to Get Connected                             and Move Forward </vt:lpstr>
      <vt:lpstr>   Dreamer is  “Moving All The Time” - will show you one side in any given moment -what presents can change very rapidly from moment to moment - judgment/assessment leads to withdrawal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
      <vt:lpstr>PowerPoint Presentation</vt:lpstr>
      <vt:lpstr>              </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Jason Krausert</dc:creator>
  <cp:lastModifiedBy>Jason Krausert</cp:lastModifiedBy>
  <cp:revision>20</cp:revision>
  <cp:lastPrinted>2026-06-19T14:48:37Z</cp:lastPrinted>
  <dcterms:created xsi:type="dcterms:W3CDTF">2020-04-08T21:51:47Z</dcterms:created>
  <dcterms:modified xsi:type="dcterms:W3CDTF">2026-06-20T03:36:43Z</dcterms:modified>
</cp:coreProperties>
</file>