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99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678CB-7F32-796E-0707-BAD623486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CFD6AC2-8D46-A59C-E731-1775D3ED7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Slide</a:t>
            </a:r>
          </a:p>
        </p:txBody>
      </p:sp>
      <p:pic>
        <p:nvPicPr>
          <p:cNvPr id="7" name="Picture Placeholder 6" descr="A light bulb on top of books&#10;&#10;AI-generated content may be incorrect.">
            <a:extLst>
              <a:ext uri="{FF2B5EF4-FFF2-40B4-BE49-F238E27FC236}">
                <a16:creationId xmlns:a16="http://schemas.microsoft.com/office/drawing/2014/main" id="{20FB2E7A-0E71-3F42-0550-AF06AAAFE9D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5" r="9495"/>
          <a:stretch>
            <a:fillRect/>
          </a:stretch>
        </p:blipFill>
        <p:spPr>
          <a:solidFill>
            <a:schemeClr val="bg1"/>
          </a:solidFill>
          <a:ln>
            <a:noFill/>
          </a:ln>
        </p:spPr>
      </p:pic>
      <p:pic>
        <p:nvPicPr>
          <p:cNvPr id="23" name="Picture Placeholder 22" descr="A person looking at a magnifying glass over stacks of coins&#10;&#10;AI-generated content may be incorrect.">
            <a:extLst>
              <a:ext uri="{FF2B5EF4-FFF2-40B4-BE49-F238E27FC236}">
                <a16:creationId xmlns:a16="http://schemas.microsoft.com/office/drawing/2014/main" id="{725F55F7-E132-DE6A-3D15-955F49935B2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 r="4156"/>
          <a:stretch>
            <a:fillRect/>
          </a:stretch>
        </p:blipFill>
        <p:spPr>
          <a:solidFill>
            <a:schemeClr val="bg1"/>
          </a:solidFill>
          <a:ln>
            <a:noFill/>
          </a:ln>
        </p:spPr>
      </p:pic>
      <p:pic>
        <p:nvPicPr>
          <p:cNvPr id="25" name="Picture Placeholder 24" descr="A person holding a phone&#10;&#10;AI-generated content may be incorrect.">
            <a:extLst>
              <a:ext uri="{FF2B5EF4-FFF2-40B4-BE49-F238E27FC236}">
                <a16:creationId xmlns:a16="http://schemas.microsoft.com/office/drawing/2014/main" id="{EE99BE31-32CA-0653-9DF4-257F51A6C66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6" r="14346"/>
          <a:stretch>
            <a:fillRect/>
          </a:stretch>
        </p:blipFill>
        <p:spPr>
          <a:solidFill>
            <a:schemeClr val="bg1"/>
          </a:solidFill>
          <a:ln>
            <a:noFill/>
          </a:ln>
        </p:spPr>
      </p:pic>
      <p:pic>
        <p:nvPicPr>
          <p:cNvPr id="27" name="Picture Placeholder 26" descr="A plant growing from a stack of coins&#10;&#10;AI-generated content may be incorrect.">
            <a:extLst>
              <a:ext uri="{FF2B5EF4-FFF2-40B4-BE49-F238E27FC236}">
                <a16:creationId xmlns:a16="http://schemas.microsoft.com/office/drawing/2014/main" id="{31176F0E-258D-3865-DE91-F1AF25E79E9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7" r="3753"/>
          <a:stretch>
            <a:fillRect/>
          </a:stretch>
        </p:blipFill>
        <p:spPr>
          <a:xfrm>
            <a:off x="13701711" y="1889656"/>
            <a:ext cx="3871912" cy="2675550"/>
          </a:xfrm>
          <a:solidFill>
            <a:schemeClr val="bg1"/>
          </a:solidFill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A8ADD50-80E3-98FC-F67B-33A31B0A2754}"/>
              </a:ext>
            </a:extLst>
          </p:cNvPr>
          <p:cNvSpPr/>
          <p:nvPr/>
        </p:nvSpPr>
        <p:spPr>
          <a:xfrm>
            <a:off x="714374" y="4673444"/>
            <a:ext cx="3871912" cy="8023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74892A-B7BA-10E2-75F8-F02B73148961}"/>
              </a:ext>
            </a:extLst>
          </p:cNvPr>
          <p:cNvSpPr/>
          <p:nvPr/>
        </p:nvSpPr>
        <p:spPr>
          <a:xfrm>
            <a:off x="714374" y="5584062"/>
            <a:ext cx="3871912" cy="67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Designation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136876-F38A-5B52-7998-E52CCDACD9AD}"/>
              </a:ext>
            </a:extLst>
          </p:cNvPr>
          <p:cNvSpPr/>
          <p:nvPr/>
        </p:nvSpPr>
        <p:spPr>
          <a:xfrm>
            <a:off x="9372598" y="4673444"/>
            <a:ext cx="3871912" cy="8023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58950E-D628-2428-3F12-67BBFAC6C86F}"/>
              </a:ext>
            </a:extLst>
          </p:cNvPr>
          <p:cNvSpPr/>
          <p:nvPr/>
        </p:nvSpPr>
        <p:spPr>
          <a:xfrm>
            <a:off x="5043486" y="4673444"/>
            <a:ext cx="3871912" cy="8023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B06C29-C387-D298-7AD8-177D023A62CD}"/>
              </a:ext>
            </a:extLst>
          </p:cNvPr>
          <p:cNvSpPr/>
          <p:nvPr/>
        </p:nvSpPr>
        <p:spPr>
          <a:xfrm>
            <a:off x="13701711" y="4673444"/>
            <a:ext cx="3871912" cy="8023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bg1"/>
                </a:solidFill>
              </a:rPr>
              <a:t>Name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2869F4-562F-C015-3545-3668D0863265}"/>
              </a:ext>
            </a:extLst>
          </p:cNvPr>
          <p:cNvSpPr/>
          <p:nvPr/>
        </p:nvSpPr>
        <p:spPr>
          <a:xfrm>
            <a:off x="714374" y="6367074"/>
            <a:ext cx="3871912" cy="2720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altLang="ko-KR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altLang="ko-KR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5577A7-8DFC-3FAF-1B71-3083DEA588B9}"/>
              </a:ext>
            </a:extLst>
          </p:cNvPr>
          <p:cNvSpPr/>
          <p:nvPr/>
        </p:nvSpPr>
        <p:spPr>
          <a:xfrm>
            <a:off x="13701711" y="5584062"/>
            <a:ext cx="3871912" cy="67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Designation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15FAD0-D939-CB42-92AE-A68572FAF3E6}"/>
              </a:ext>
            </a:extLst>
          </p:cNvPr>
          <p:cNvSpPr/>
          <p:nvPr/>
        </p:nvSpPr>
        <p:spPr>
          <a:xfrm>
            <a:off x="13701711" y="6367074"/>
            <a:ext cx="3871912" cy="2720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altLang="ko-KR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altLang="ko-KR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ACBE50-E445-AF35-925B-2B812091DA68}"/>
              </a:ext>
            </a:extLst>
          </p:cNvPr>
          <p:cNvSpPr/>
          <p:nvPr/>
        </p:nvSpPr>
        <p:spPr>
          <a:xfrm>
            <a:off x="9372598" y="5584062"/>
            <a:ext cx="3871912" cy="67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Designation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733AC2D-D3E4-E200-A343-BDABD26068FA}"/>
              </a:ext>
            </a:extLst>
          </p:cNvPr>
          <p:cNvSpPr/>
          <p:nvPr/>
        </p:nvSpPr>
        <p:spPr>
          <a:xfrm>
            <a:off x="9372598" y="6367074"/>
            <a:ext cx="3871912" cy="2720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altLang="ko-KR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altLang="ko-KR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21DC26-110C-9990-B0D3-0ACB3BCAD76A}"/>
              </a:ext>
            </a:extLst>
          </p:cNvPr>
          <p:cNvSpPr/>
          <p:nvPr/>
        </p:nvSpPr>
        <p:spPr>
          <a:xfrm>
            <a:off x="5043486" y="5584062"/>
            <a:ext cx="3871912" cy="67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IN" sz="2000" b="1" dirty="0">
                <a:solidFill>
                  <a:schemeClr val="tx1"/>
                </a:solidFill>
              </a:rPr>
              <a:t>Designation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F57D77D-A316-781B-FD42-C0876032F8F5}"/>
              </a:ext>
            </a:extLst>
          </p:cNvPr>
          <p:cNvSpPr/>
          <p:nvPr/>
        </p:nvSpPr>
        <p:spPr>
          <a:xfrm>
            <a:off x="5043486" y="6367074"/>
            <a:ext cx="3871912" cy="2720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altLang="ko-KR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altLang="ko-KR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is simply dummy text of the printing and typesetting industry.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BEA6A-7900-C2D9-AD1C-47E4BEBAC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9282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7890</TotalTime>
  <Words>115</Words>
  <Application>Microsoft Office PowerPoint</Application>
  <PresentationFormat>Custom</PresentationFormat>
  <Paragraphs>18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Team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276</cp:revision>
  <dcterms:created xsi:type="dcterms:W3CDTF">2006-08-16T00:00:00Z</dcterms:created>
  <dcterms:modified xsi:type="dcterms:W3CDTF">2025-10-06T08:53:19Z</dcterms:modified>
  <cp:category/>
  <dc:identifier>DAGkDf5R9EM</dc:identifier>
</cp:coreProperties>
</file>