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handoutMasterIdLst>
    <p:handoutMasterId r:id="rId5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678" y="13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5" d="100"/>
          <a:sy n="115" d="100"/>
        </p:scale>
        <p:origin x="1308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3E547B-40F1-4E65-B2DB-DF7B66ADFBEB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D4B26-B2C7-4EF7-BE16-FC4DD30E71F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9436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12/8/2023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12/8/2023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12/8/2023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plantillaspowerpoint.org/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6393740"/>
            <a:ext cx="12191999" cy="46425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  <p:sp>
        <p:nvSpPr>
          <p:cNvPr id="8" name="TextBox 11"/>
          <p:cNvSpPr txBox="1"/>
          <p:nvPr userDrawn="1"/>
        </p:nvSpPr>
        <p:spPr>
          <a:xfrm rot="16200000">
            <a:off x="-2375975" y="2685673"/>
            <a:ext cx="444602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bs-Latn-BA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</a:t>
            </a:r>
            <a:r>
              <a:rPr lang="bs-Latn-BA" sz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bs-Latn-BA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 PowerPoint templates</a:t>
            </a:r>
            <a:r>
              <a:rPr lang="bs-Latn-BA" sz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es-PE" sz="1200" b="1" baseline="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plantillaspowerpoint.org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4666" y="5497703"/>
            <a:ext cx="1245186" cy="34414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png"/><Relationship Id="rId11" Type="http://schemas.openxmlformats.org/officeDocument/2006/relationships/image" Target="../media/image73.jp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7.jp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9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12" Type="http://schemas.openxmlformats.org/officeDocument/2006/relationships/image" Target="../media/image128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5" Type="http://schemas.openxmlformats.org/officeDocument/2006/relationships/image" Target="../media/image121.pn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Relationship Id="rId14" Type="http://schemas.openxmlformats.org/officeDocument/2006/relationships/image" Target="../media/image130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41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12" Type="http://schemas.openxmlformats.org/officeDocument/2006/relationships/image" Target="../media/image140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5.png"/><Relationship Id="rId11" Type="http://schemas.openxmlformats.org/officeDocument/2006/relationships/image" Target="../media/image117.jpg"/><Relationship Id="rId5" Type="http://schemas.openxmlformats.org/officeDocument/2006/relationships/image" Target="../media/image134.png"/><Relationship Id="rId15" Type="http://schemas.openxmlformats.org/officeDocument/2006/relationships/image" Target="../media/image143.png"/><Relationship Id="rId10" Type="http://schemas.openxmlformats.org/officeDocument/2006/relationships/image" Target="../media/image139.png"/><Relationship Id="rId4" Type="http://schemas.openxmlformats.org/officeDocument/2006/relationships/image" Target="../media/image133.png"/><Relationship Id="rId9" Type="http://schemas.openxmlformats.org/officeDocument/2006/relationships/image" Target="../media/image138.png"/><Relationship Id="rId14" Type="http://schemas.openxmlformats.org/officeDocument/2006/relationships/image" Target="../media/image1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7" Type="http://schemas.openxmlformats.org/officeDocument/2006/relationships/image" Target="../media/image149.jp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Relationship Id="rId9" Type="http://schemas.openxmlformats.org/officeDocument/2006/relationships/image" Target="../media/image1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163.png"/><Relationship Id="rId7" Type="http://schemas.openxmlformats.org/officeDocument/2006/relationships/image" Target="../media/image167.png"/><Relationship Id="rId12" Type="http://schemas.openxmlformats.org/officeDocument/2006/relationships/image" Target="../media/image172.jp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6.png"/><Relationship Id="rId11" Type="http://schemas.openxmlformats.org/officeDocument/2006/relationships/image" Target="../media/image171.png"/><Relationship Id="rId5" Type="http://schemas.openxmlformats.org/officeDocument/2006/relationships/image" Target="../media/image165.png"/><Relationship Id="rId10" Type="http://schemas.openxmlformats.org/officeDocument/2006/relationships/image" Target="../media/image170.png"/><Relationship Id="rId4" Type="http://schemas.openxmlformats.org/officeDocument/2006/relationships/image" Target="../media/image164.png"/><Relationship Id="rId9" Type="http://schemas.openxmlformats.org/officeDocument/2006/relationships/image" Target="../media/image16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g"/><Relationship Id="rId3" Type="http://schemas.openxmlformats.org/officeDocument/2006/relationships/image" Target="../media/image174.png"/><Relationship Id="rId7" Type="http://schemas.openxmlformats.org/officeDocument/2006/relationships/image" Target="../media/image178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180.png"/><Relationship Id="rId7" Type="http://schemas.openxmlformats.org/officeDocument/2006/relationships/image" Target="../media/image184.png"/><Relationship Id="rId12" Type="http://schemas.openxmlformats.org/officeDocument/2006/relationships/image" Target="../media/image189.jp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3.png"/><Relationship Id="rId11" Type="http://schemas.openxmlformats.org/officeDocument/2006/relationships/image" Target="../media/image188.png"/><Relationship Id="rId5" Type="http://schemas.openxmlformats.org/officeDocument/2006/relationships/image" Target="../media/image182.png"/><Relationship Id="rId10" Type="http://schemas.openxmlformats.org/officeDocument/2006/relationships/image" Target="../media/image187.png"/><Relationship Id="rId4" Type="http://schemas.openxmlformats.org/officeDocument/2006/relationships/image" Target="../media/image181.png"/><Relationship Id="rId9" Type="http://schemas.openxmlformats.org/officeDocument/2006/relationships/image" Target="../media/image18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3" Type="http://schemas.openxmlformats.org/officeDocument/2006/relationships/image" Target="../media/image191.png"/><Relationship Id="rId7" Type="http://schemas.openxmlformats.org/officeDocument/2006/relationships/image" Target="../media/image195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4.png"/><Relationship Id="rId5" Type="http://schemas.openxmlformats.org/officeDocument/2006/relationships/image" Target="../media/image193.png"/><Relationship Id="rId10" Type="http://schemas.openxmlformats.org/officeDocument/2006/relationships/image" Target="../media/image189.jpg"/><Relationship Id="rId4" Type="http://schemas.openxmlformats.org/officeDocument/2006/relationships/image" Target="../media/image192.png"/><Relationship Id="rId9" Type="http://schemas.openxmlformats.org/officeDocument/2006/relationships/image" Target="../media/image19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openxmlformats.org/officeDocument/2006/relationships/image" Target="../media/image199.png"/><Relationship Id="rId7" Type="http://schemas.openxmlformats.org/officeDocument/2006/relationships/image" Target="../media/image203.png"/><Relationship Id="rId12" Type="http://schemas.openxmlformats.org/officeDocument/2006/relationships/image" Target="../media/image172.jp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2.png"/><Relationship Id="rId11" Type="http://schemas.openxmlformats.org/officeDocument/2006/relationships/image" Target="../media/image207.png"/><Relationship Id="rId5" Type="http://schemas.openxmlformats.org/officeDocument/2006/relationships/image" Target="../media/image201.png"/><Relationship Id="rId10" Type="http://schemas.openxmlformats.org/officeDocument/2006/relationships/image" Target="../media/image206.png"/><Relationship Id="rId4" Type="http://schemas.openxmlformats.org/officeDocument/2006/relationships/image" Target="../media/image200.png"/><Relationship Id="rId9" Type="http://schemas.openxmlformats.org/officeDocument/2006/relationships/image" Target="../media/image20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2.jpg"/><Relationship Id="rId5" Type="http://schemas.openxmlformats.org/officeDocument/2006/relationships/image" Target="../media/image211.png"/><Relationship Id="rId4" Type="http://schemas.openxmlformats.org/officeDocument/2006/relationships/image" Target="../media/image21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png"/><Relationship Id="rId3" Type="http://schemas.openxmlformats.org/officeDocument/2006/relationships/image" Target="../media/image214.png"/><Relationship Id="rId7" Type="http://schemas.openxmlformats.org/officeDocument/2006/relationships/image" Target="../media/image218.png"/><Relationship Id="rId12" Type="http://schemas.openxmlformats.org/officeDocument/2006/relationships/image" Target="../media/image223.jp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7.png"/><Relationship Id="rId11" Type="http://schemas.openxmlformats.org/officeDocument/2006/relationships/image" Target="../media/image222.png"/><Relationship Id="rId5" Type="http://schemas.openxmlformats.org/officeDocument/2006/relationships/image" Target="../media/image216.png"/><Relationship Id="rId10" Type="http://schemas.openxmlformats.org/officeDocument/2006/relationships/image" Target="../media/image221.png"/><Relationship Id="rId4" Type="http://schemas.openxmlformats.org/officeDocument/2006/relationships/image" Target="../media/image215.png"/><Relationship Id="rId9" Type="http://schemas.openxmlformats.org/officeDocument/2006/relationships/image" Target="../media/image22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jpg"/><Relationship Id="rId3" Type="http://schemas.openxmlformats.org/officeDocument/2006/relationships/image" Target="../media/image225.png"/><Relationship Id="rId7" Type="http://schemas.openxmlformats.org/officeDocument/2006/relationships/image" Target="../media/image229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8.png"/><Relationship Id="rId5" Type="http://schemas.openxmlformats.org/officeDocument/2006/relationships/image" Target="../media/image227.png"/><Relationship Id="rId4" Type="http://schemas.openxmlformats.org/officeDocument/2006/relationships/image" Target="../media/image2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4.jpg"/><Relationship Id="rId5" Type="http://schemas.openxmlformats.org/officeDocument/2006/relationships/image" Target="../media/image233.png"/><Relationship Id="rId4" Type="http://schemas.openxmlformats.org/officeDocument/2006/relationships/image" Target="../media/image23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jpg"/><Relationship Id="rId3" Type="http://schemas.openxmlformats.org/officeDocument/2006/relationships/image" Target="../media/image236.png"/><Relationship Id="rId7" Type="http://schemas.openxmlformats.org/officeDocument/2006/relationships/image" Target="../media/image240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9.png"/><Relationship Id="rId5" Type="http://schemas.openxmlformats.org/officeDocument/2006/relationships/image" Target="../media/image238.png"/><Relationship Id="rId4" Type="http://schemas.openxmlformats.org/officeDocument/2006/relationships/image" Target="../media/image23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png"/><Relationship Id="rId3" Type="http://schemas.openxmlformats.org/officeDocument/2006/relationships/image" Target="../media/image242.png"/><Relationship Id="rId7" Type="http://schemas.openxmlformats.org/officeDocument/2006/relationships/image" Target="../media/image246.png"/><Relationship Id="rId12" Type="http://schemas.openxmlformats.org/officeDocument/2006/relationships/image" Target="../media/image251.jp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5.png"/><Relationship Id="rId11" Type="http://schemas.openxmlformats.org/officeDocument/2006/relationships/image" Target="../media/image250.png"/><Relationship Id="rId5" Type="http://schemas.openxmlformats.org/officeDocument/2006/relationships/image" Target="../media/image244.png"/><Relationship Id="rId10" Type="http://schemas.openxmlformats.org/officeDocument/2006/relationships/image" Target="../media/image249.png"/><Relationship Id="rId4" Type="http://schemas.openxmlformats.org/officeDocument/2006/relationships/image" Target="../media/image243.png"/><Relationship Id="rId9" Type="http://schemas.openxmlformats.org/officeDocument/2006/relationships/image" Target="../media/image2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5.png"/><Relationship Id="rId4" Type="http://schemas.openxmlformats.org/officeDocument/2006/relationships/image" Target="../media/image25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png"/><Relationship Id="rId3" Type="http://schemas.openxmlformats.org/officeDocument/2006/relationships/image" Target="../media/image257.png"/><Relationship Id="rId7" Type="http://schemas.openxmlformats.org/officeDocument/2006/relationships/image" Target="../media/image261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0.png"/><Relationship Id="rId5" Type="http://schemas.openxmlformats.org/officeDocument/2006/relationships/image" Target="../media/image259.png"/><Relationship Id="rId10" Type="http://schemas.openxmlformats.org/officeDocument/2006/relationships/image" Target="../media/image264.jpg"/><Relationship Id="rId4" Type="http://schemas.openxmlformats.org/officeDocument/2006/relationships/image" Target="../media/image258.png"/><Relationship Id="rId9" Type="http://schemas.openxmlformats.org/officeDocument/2006/relationships/image" Target="../media/image26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png"/><Relationship Id="rId3" Type="http://schemas.openxmlformats.org/officeDocument/2006/relationships/image" Target="../media/image266.png"/><Relationship Id="rId7" Type="http://schemas.openxmlformats.org/officeDocument/2006/relationships/image" Target="../media/image270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9.png"/><Relationship Id="rId5" Type="http://schemas.openxmlformats.org/officeDocument/2006/relationships/image" Target="../media/image268.png"/><Relationship Id="rId4" Type="http://schemas.openxmlformats.org/officeDocument/2006/relationships/image" Target="../media/image267.png"/><Relationship Id="rId9" Type="http://schemas.openxmlformats.org/officeDocument/2006/relationships/image" Target="../media/image26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.png"/><Relationship Id="rId3" Type="http://schemas.openxmlformats.org/officeDocument/2006/relationships/image" Target="../media/image273.png"/><Relationship Id="rId7" Type="http://schemas.openxmlformats.org/officeDocument/2006/relationships/image" Target="../media/image277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6.png"/><Relationship Id="rId11" Type="http://schemas.openxmlformats.org/officeDocument/2006/relationships/image" Target="../media/image281.jpg"/><Relationship Id="rId5" Type="http://schemas.openxmlformats.org/officeDocument/2006/relationships/image" Target="../media/image275.png"/><Relationship Id="rId10" Type="http://schemas.openxmlformats.org/officeDocument/2006/relationships/image" Target="../media/image280.png"/><Relationship Id="rId4" Type="http://schemas.openxmlformats.org/officeDocument/2006/relationships/image" Target="../media/image274.png"/><Relationship Id="rId9" Type="http://schemas.openxmlformats.org/officeDocument/2006/relationships/image" Target="../media/image27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8.png"/><Relationship Id="rId13" Type="http://schemas.openxmlformats.org/officeDocument/2006/relationships/image" Target="../media/image293.png"/><Relationship Id="rId3" Type="http://schemas.openxmlformats.org/officeDocument/2006/relationships/image" Target="../media/image283.png"/><Relationship Id="rId7" Type="http://schemas.openxmlformats.org/officeDocument/2006/relationships/image" Target="../media/image287.png"/><Relationship Id="rId12" Type="http://schemas.openxmlformats.org/officeDocument/2006/relationships/image" Target="../media/image292.png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6.png"/><Relationship Id="rId11" Type="http://schemas.openxmlformats.org/officeDocument/2006/relationships/image" Target="../media/image291.png"/><Relationship Id="rId5" Type="http://schemas.openxmlformats.org/officeDocument/2006/relationships/image" Target="../media/image285.png"/><Relationship Id="rId10" Type="http://schemas.openxmlformats.org/officeDocument/2006/relationships/image" Target="../media/image290.png"/><Relationship Id="rId4" Type="http://schemas.openxmlformats.org/officeDocument/2006/relationships/image" Target="../media/image284.png"/><Relationship Id="rId9" Type="http://schemas.openxmlformats.org/officeDocument/2006/relationships/image" Target="../media/image289.png"/><Relationship Id="rId14" Type="http://schemas.openxmlformats.org/officeDocument/2006/relationships/image" Target="../media/image281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jpg"/><Relationship Id="rId3" Type="http://schemas.openxmlformats.org/officeDocument/2006/relationships/image" Target="../media/image295.png"/><Relationship Id="rId7" Type="http://schemas.openxmlformats.org/officeDocument/2006/relationships/image" Target="../media/image299.png"/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8.png"/><Relationship Id="rId5" Type="http://schemas.openxmlformats.org/officeDocument/2006/relationships/image" Target="../media/image297.png"/><Relationship Id="rId4" Type="http://schemas.openxmlformats.org/officeDocument/2006/relationships/image" Target="../media/image29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7.png"/><Relationship Id="rId3" Type="http://schemas.openxmlformats.org/officeDocument/2006/relationships/image" Target="../media/image302.png"/><Relationship Id="rId7" Type="http://schemas.openxmlformats.org/officeDocument/2006/relationships/image" Target="../media/image306.png"/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5.png"/><Relationship Id="rId11" Type="http://schemas.openxmlformats.org/officeDocument/2006/relationships/image" Target="../media/image300.jpg"/><Relationship Id="rId5" Type="http://schemas.openxmlformats.org/officeDocument/2006/relationships/image" Target="../media/image304.png"/><Relationship Id="rId10" Type="http://schemas.openxmlformats.org/officeDocument/2006/relationships/image" Target="../media/image309.png"/><Relationship Id="rId4" Type="http://schemas.openxmlformats.org/officeDocument/2006/relationships/image" Target="../media/image303.png"/><Relationship Id="rId9" Type="http://schemas.openxmlformats.org/officeDocument/2006/relationships/image" Target="../media/image30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6.png"/><Relationship Id="rId3" Type="http://schemas.openxmlformats.org/officeDocument/2006/relationships/image" Target="../media/image311.png"/><Relationship Id="rId7" Type="http://schemas.openxmlformats.org/officeDocument/2006/relationships/image" Target="../media/image315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4.png"/><Relationship Id="rId5" Type="http://schemas.openxmlformats.org/officeDocument/2006/relationships/image" Target="../media/image313.png"/><Relationship Id="rId4" Type="http://schemas.openxmlformats.org/officeDocument/2006/relationships/image" Target="../media/image312.png"/><Relationship Id="rId9" Type="http://schemas.openxmlformats.org/officeDocument/2006/relationships/image" Target="../media/image300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7" Type="http://schemas.openxmlformats.org/officeDocument/2006/relationships/image" Target="../media/image322.png"/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1.png"/><Relationship Id="rId5" Type="http://schemas.openxmlformats.org/officeDocument/2006/relationships/image" Target="../media/image320.png"/><Relationship Id="rId4" Type="http://schemas.openxmlformats.org/officeDocument/2006/relationships/image" Target="../media/image31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9.png"/><Relationship Id="rId13" Type="http://schemas.openxmlformats.org/officeDocument/2006/relationships/image" Target="../media/image334.png"/><Relationship Id="rId3" Type="http://schemas.openxmlformats.org/officeDocument/2006/relationships/image" Target="../media/image324.png"/><Relationship Id="rId7" Type="http://schemas.openxmlformats.org/officeDocument/2006/relationships/image" Target="../media/image328.png"/><Relationship Id="rId12" Type="http://schemas.openxmlformats.org/officeDocument/2006/relationships/image" Target="../media/image333.png"/><Relationship Id="rId2" Type="http://schemas.openxmlformats.org/officeDocument/2006/relationships/image" Target="../media/image3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7.png"/><Relationship Id="rId11" Type="http://schemas.openxmlformats.org/officeDocument/2006/relationships/image" Target="../media/image332.png"/><Relationship Id="rId5" Type="http://schemas.openxmlformats.org/officeDocument/2006/relationships/image" Target="../media/image326.png"/><Relationship Id="rId10" Type="http://schemas.openxmlformats.org/officeDocument/2006/relationships/image" Target="../media/image331.png"/><Relationship Id="rId4" Type="http://schemas.openxmlformats.org/officeDocument/2006/relationships/image" Target="../media/image325.png"/><Relationship Id="rId9" Type="http://schemas.openxmlformats.org/officeDocument/2006/relationships/image" Target="../media/image33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1.png"/><Relationship Id="rId3" Type="http://schemas.openxmlformats.org/officeDocument/2006/relationships/image" Target="../media/image336.png"/><Relationship Id="rId7" Type="http://schemas.openxmlformats.org/officeDocument/2006/relationships/image" Target="../media/image340.png"/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9.png"/><Relationship Id="rId5" Type="http://schemas.openxmlformats.org/officeDocument/2006/relationships/image" Target="../media/image338.png"/><Relationship Id="rId10" Type="http://schemas.openxmlformats.org/officeDocument/2006/relationships/image" Target="../media/image343.png"/><Relationship Id="rId4" Type="http://schemas.openxmlformats.org/officeDocument/2006/relationships/image" Target="../media/image337.png"/><Relationship Id="rId9" Type="http://schemas.openxmlformats.org/officeDocument/2006/relationships/image" Target="../media/image34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5.png"/><Relationship Id="rId2" Type="http://schemas.openxmlformats.org/officeDocument/2006/relationships/image" Target="../media/image3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7.jpg"/><Relationship Id="rId5" Type="http://schemas.openxmlformats.org/officeDocument/2006/relationships/image" Target="../media/image347.png"/><Relationship Id="rId4" Type="http://schemas.openxmlformats.org/officeDocument/2006/relationships/image" Target="../media/image34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4.png"/><Relationship Id="rId13" Type="http://schemas.openxmlformats.org/officeDocument/2006/relationships/image" Target="../media/image359.png"/><Relationship Id="rId3" Type="http://schemas.openxmlformats.org/officeDocument/2006/relationships/image" Target="../media/image349.png"/><Relationship Id="rId7" Type="http://schemas.openxmlformats.org/officeDocument/2006/relationships/image" Target="../media/image353.png"/><Relationship Id="rId12" Type="http://schemas.openxmlformats.org/officeDocument/2006/relationships/image" Target="../media/image358.png"/><Relationship Id="rId2" Type="http://schemas.openxmlformats.org/officeDocument/2006/relationships/image" Target="../media/image34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2.png"/><Relationship Id="rId11" Type="http://schemas.openxmlformats.org/officeDocument/2006/relationships/image" Target="../media/image357.png"/><Relationship Id="rId5" Type="http://schemas.openxmlformats.org/officeDocument/2006/relationships/image" Target="../media/image351.png"/><Relationship Id="rId10" Type="http://schemas.openxmlformats.org/officeDocument/2006/relationships/image" Target="../media/image356.jpg"/><Relationship Id="rId4" Type="http://schemas.openxmlformats.org/officeDocument/2006/relationships/image" Target="../media/image350.png"/><Relationship Id="rId9" Type="http://schemas.openxmlformats.org/officeDocument/2006/relationships/image" Target="../media/image355.png"/><Relationship Id="rId14" Type="http://schemas.openxmlformats.org/officeDocument/2006/relationships/image" Target="../media/image36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7.png"/><Relationship Id="rId3" Type="http://schemas.openxmlformats.org/officeDocument/2006/relationships/image" Target="../media/image362.png"/><Relationship Id="rId7" Type="http://schemas.openxmlformats.org/officeDocument/2006/relationships/image" Target="../media/image366.png"/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5.png"/><Relationship Id="rId5" Type="http://schemas.openxmlformats.org/officeDocument/2006/relationships/image" Target="../media/image364.png"/><Relationship Id="rId4" Type="http://schemas.openxmlformats.org/officeDocument/2006/relationships/image" Target="../media/image363.png"/><Relationship Id="rId9" Type="http://schemas.openxmlformats.org/officeDocument/2006/relationships/image" Target="../media/image356.jp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3.png"/><Relationship Id="rId3" Type="http://schemas.openxmlformats.org/officeDocument/2006/relationships/image" Target="../media/image368.png"/><Relationship Id="rId7" Type="http://schemas.openxmlformats.org/officeDocument/2006/relationships/image" Target="../media/image372.png"/><Relationship Id="rId2" Type="http://schemas.openxmlformats.org/officeDocument/2006/relationships/image" Target="../media/image35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1.png"/><Relationship Id="rId5" Type="http://schemas.openxmlformats.org/officeDocument/2006/relationships/image" Target="../media/image370.png"/><Relationship Id="rId10" Type="http://schemas.openxmlformats.org/officeDocument/2006/relationships/image" Target="../media/image375.png"/><Relationship Id="rId4" Type="http://schemas.openxmlformats.org/officeDocument/2006/relationships/image" Target="../media/image369.png"/><Relationship Id="rId9" Type="http://schemas.openxmlformats.org/officeDocument/2006/relationships/image" Target="../media/image37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2.png"/><Relationship Id="rId3" Type="http://schemas.openxmlformats.org/officeDocument/2006/relationships/image" Target="../media/image377.png"/><Relationship Id="rId7" Type="http://schemas.openxmlformats.org/officeDocument/2006/relationships/image" Target="../media/image381.png"/><Relationship Id="rId2" Type="http://schemas.openxmlformats.org/officeDocument/2006/relationships/image" Target="../media/image37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0.png"/><Relationship Id="rId5" Type="http://schemas.openxmlformats.org/officeDocument/2006/relationships/image" Target="../media/image379.png"/><Relationship Id="rId4" Type="http://schemas.openxmlformats.org/officeDocument/2006/relationships/image" Target="../media/image378.png"/><Relationship Id="rId9" Type="http://schemas.openxmlformats.org/officeDocument/2006/relationships/image" Target="../media/image356.jp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9.png"/><Relationship Id="rId3" Type="http://schemas.openxmlformats.org/officeDocument/2006/relationships/image" Target="../media/image384.png"/><Relationship Id="rId7" Type="http://schemas.openxmlformats.org/officeDocument/2006/relationships/image" Target="../media/image388.png"/><Relationship Id="rId2" Type="http://schemas.openxmlformats.org/officeDocument/2006/relationships/image" Target="../media/image38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7.png"/><Relationship Id="rId5" Type="http://schemas.openxmlformats.org/officeDocument/2006/relationships/image" Target="../media/image386.png"/><Relationship Id="rId4" Type="http://schemas.openxmlformats.org/officeDocument/2006/relationships/image" Target="../media/image385.png"/><Relationship Id="rId9" Type="http://schemas.openxmlformats.org/officeDocument/2006/relationships/image" Target="../media/image39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2.jpg"/><Relationship Id="rId2" Type="http://schemas.openxmlformats.org/officeDocument/2006/relationships/image" Target="../media/image391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11" Type="http://schemas.openxmlformats.org/officeDocument/2006/relationships/image" Target="../media/image5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8" cy="6857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8202"/>
              <a:ext cx="5815583" cy="67497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803148"/>
              <a:ext cx="2387346" cy="12306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58282" y="2847213"/>
              <a:ext cx="6633717" cy="192049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78440" y="6502907"/>
              <a:ext cx="1520952" cy="22402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419978" y="467613"/>
            <a:ext cx="6435090" cy="5511800"/>
            <a:chOff x="5419978" y="467613"/>
            <a:chExt cx="6435090" cy="5511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21144" y="467613"/>
              <a:ext cx="1255395" cy="63398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25460" y="467613"/>
              <a:ext cx="2994660" cy="6339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91960" y="1076909"/>
              <a:ext cx="4713732" cy="124414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15050" y="2296668"/>
              <a:ext cx="6044564" cy="63398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79640" y="2905963"/>
              <a:ext cx="3820160" cy="63428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60412" y="3516121"/>
              <a:ext cx="3558794" cy="63398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874130" y="4125798"/>
              <a:ext cx="5550281" cy="63428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29576" y="4735703"/>
              <a:ext cx="3132328" cy="63398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19978" y="5345277"/>
              <a:ext cx="6434582" cy="633984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0" y="0"/>
            <a:ext cx="5253227" cy="65151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31033" y="471551"/>
            <a:ext cx="8703945" cy="5532755"/>
            <a:chOff x="2431033" y="471551"/>
            <a:chExt cx="8703945" cy="55327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02886" y="471551"/>
              <a:ext cx="4800092" cy="1143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67253" y="1568526"/>
              <a:ext cx="8119236" cy="11433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31033" y="2666060"/>
              <a:ext cx="8703437" cy="11433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58921" y="3763975"/>
              <a:ext cx="5625210" cy="114330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82305" y="3763975"/>
              <a:ext cx="1852041" cy="114330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58081" y="4860950"/>
              <a:ext cx="5352415" cy="114330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58772" y="711149"/>
            <a:ext cx="10250805" cy="5069205"/>
            <a:chOff x="1358772" y="711149"/>
            <a:chExt cx="10250805" cy="50692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58772" y="711149"/>
              <a:ext cx="10250424" cy="95280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30856" y="1534668"/>
              <a:ext cx="8905494" cy="9525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30044" y="2357323"/>
              <a:ext cx="9702038" cy="9528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68956" y="3180918"/>
              <a:ext cx="8837041" cy="95280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83156" y="4003497"/>
              <a:ext cx="10201656" cy="95280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38604" y="4827117"/>
              <a:ext cx="9757537" cy="95280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79752" y="1096086"/>
            <a:ext cx="9784715" cy="4245610"/>
            <a:chOff x="1579752" y="1096086"/>
            <a:chExt cx="9784715" cy="42456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56636" y="1096086"/>
              <a:ext cx="7863205" cy="95280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79752" y="1919605"/>
              <a:ext cx="9784588" cy="9525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50084" y="2742260"/>
              <a:ext cx="9074658" cy="9528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53944" y="3565905"/>
              <a:ext cx="8272145" cy="9525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73170" y="4388561"/>
              <a:ext cx="5259958" cy="95280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25626" y="780923"/>
            <a:ext cx="10671175" cy="4560570"/>
            <a:chOff x="1125626" y="780923"/>
            <a:chExt cx="10671175" cy="45605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22881" y="780923"/>
              <a:ext cx="8503031" cy="8564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78585" y="1521282"/>
              <a:ext cx="10196957" cy="8567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5626" y="2262505"/>
              <a:ext cx="10671175" cy="8564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49070" y="3002864"/>
              <a:ext cx="10472166" cy="85679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40357" y="3744214"/>
              <a:ext cx="9276080" cy="85648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41881" y="4484573"/>
              <a:ext cx="9116822" cy="85679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6675" y="0"/>
              <a:ext cx="11355324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92754" y="2696210"/>
              <a:ext cx="5661659" cy="12710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94993" y="3915155"/>
              <a:ext cx="9513697" cy="127127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78000" y="5134711"/>
              <a:ext cx="10293858" cy="127127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15694" y="1493519"/>
            <a:ext cx="8943086" cy="85648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975992" y="2779141"/>
            <a:ext cx="8609330" cy="2712085"/>
            <a:chOff x="1975992" y="2779141"/>
            <a:chExt cx="8609330" cy="271208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70708" y="2779141"/>
              <a:ext cx="8011541" cy="6995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75992" y="3449701"/>
              <a:ext cx="8609076" cy="69951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21228" y="4119956"/>
              <a:ext cx="7103872" cy="69982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07640" y="4791201"/>
              <a:ext cx="8027161" cy="69951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15186" y="1549272"/>
            <a:ext cx="9580880" cy="4650740"/>
            <a:chOff x="1615186" y="1549272"/>
            <a:chExt cx="9580880" cy="46507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15186" y="1549272"/>
              <a:ext cx="9580752" cy="9525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74108" y="2462783"/>
              <a:ext cx="2506980" cy="373684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93645" y="1611198"/>
            <a:ext cx="9282430" cy="3326765"/>
            <a:chOff x="1993645" y="1611198"/>
            <a:chExt cx="9282430" cy="33267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93645" y="1611198"/>
              <a:ext cx="9282049" cy="85679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58921" y="2434716"/>
              <a:ext cx="7040245" cy="8564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24353" y="3257372"/>
              <a:ext cx="8476869" cy="85679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88233" y="4081017"/>
              <a:ext cx="7212838" cy="85648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2640" y="485216"/>
            <a:ext cx="11598910" cy="5897880"/>
            <a:chOff x="402640" y="485216"/>
            <a:chExt cx="11598910" cy="58978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03399" y="485216"/>
              <a:ext cx="3202558" cy="114330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31874" y="1582877"/>
              <a:ext cx="4634230" cy="11433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2640" y="2680665"/>
              <a:ext cx="6852539" cy="11433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31059" y="3778250"/>
              <a:ext cx="2416174" cy="1143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9088" y="4875276"/>
              <a:ext cx="5588253" cy="114330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33616" y="2226563"/>
              <a:ext cx="5167883" cy="415594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15609" y="3299205"/>
              <a:ext cx="6676390" cy="143713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6172200" cy="6858000"/>
            </a:xfrm>
            <a:custGeom>
              <a:avLst/>
              <a:gdLst/>
              <a:ahLst/>
              <a:cxnLst/>
              <a:rect l="l" t="t" r="r" b="b"/>
              <a:pathLst>
                <a:path w="6172200" h="6858000">
                  <a:moveTo>
                    <a:pt x="6103112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2764536" y="6857999"/>
                  </a:lnTo>
                  <a:lnTo>
                    <a:pt x="2896362" y="6782205"/>
                  </a:lnTo>
                  <a:lnTo>
                    <a:pt x="2937183" y="6757202"/>
                  </a:lnTo>
                  <a:lnTo>
                    <a:pt x="2977813" y="6731921"/>
                  </a:lnTo>
                  <a:lnTo>
                    <a:pt x="3018252" y="6706364"/>
                  </a:lnTo>
                  <a:lnTo>
                    <a:pt x="3058499" y="6680530"/>
                  </a:lnTo>
                  <a:lnTo>
                    <a:pt x="3098552" y="6654423"/>
                  </a:lnTo>
                  <a:lnTo>
                    <a:pt x="3138409" y="6628042"/>
                  </a:lnTo>
                  <a:lnTo>
                    <a:pt x="3178070" y="6601390"/>
                  </a:lnTo>
                  <a:lnTo>
                    <a:pt x="3217533" y="6574467"/>
                  </a:lnTo>
                  <a:lnTo>
                    <a:pt x="3256796" y="6547275"/>
                  </a:lnTo>
                  <a:lnTo>
                    <a:pt x="3295859" y="6519816"/>
                  </a:lnTo>
                  <a:lnTo>
                    <a:pt x="3334720" y="6492090"/>
                  </a:lnTo>
                  <a:lnTo>
                    <a:pt x="3373378" y="6464099"/>
                  </a:lnTo>
                  <a:lnTo>
                    <a:pt x="3411832" y="6435845"/>
                  </a:lnTo>
                  <a:lnTo>
                    <a:pt x="3450079" y="6407328"/>
                  </a:lnTo>
                  <a:lnTo>
                    <a:pt x="3488119" y="6378550"/>
                  </a:lnTo>
                  <a:lnTo>
                    <a:pt x="3525951" y="6349513"/>
                  </a:lnTo>
                  <a:lnTo>
                    <a:pt x="3563572" y="6320216"/>
                  </a:lnTo>
                  <a:lnTo>
                    <a:pt x="3600983" y="6290663"/>
                  </a:lnTo>
                  <a:lnTo>
                    <a:pt x="3638181" y="6260854"/>
                  </a:lnTo>
                  <a:lnTo>
                    <a:pt x="3675165" y="6230791"/>
                  </a:lnTo>
                  <a:lnTo>
                    <a:pt x="3711934" y="6200475"/>
                  </a:lnTo>
                  <a:lnTo>
                    <a:pt x="3748486" y="6169907"/>
                  </a:lnTo>
                  <a:lnTo>
                    <a:pt x="3784821" y="6139088"/>
                  </a:lnTo>
                  <a:lnTo>
                    <a:pt x="3820936" y="6108020"/>
                  </a:lnTo>
                  <a:lnTo>
                    <a:pt x="3856831" y="6076705"/>
                  </a:lnTo>
                  <a:lnTo>
                    <a:pt x="3892504" y="6045143"/>
                  </a:lnTo>
                  <a:lnTo>
                    <a:pt x="3927954" y="6013336"/>
                  </a:lnTo>
                  <a:lnTo>
                    <a:pt x="3963179" y="5981285"/>
                  </a:lnTo>
                  <a:lnTo>
                    <a:pt x="3998179" y="5948991"/>
                  </a:lnTo>
                  <a:lnTo>
                    <a:pt x="4032952" y="5916457"/>
                  </a:lnTo>
                  <a:lnTo>
                    <a:pt x="4067496" y="5883682"/>
                  </a:lnTo>
                  <a:lnTo>
                    <a:pt x="4101810" y="5850669"/>
                  </a:lnTo>
                  <a:lnTo>
                    <a:pt x="4135894" y="5817419"/>
                  </a:lnTo>
                  <a:lnTo>
                    <a:pt x="4169745" y="5783933"/>
                  </a:lnTo>
                  <a:lnTo>
                    <a:pt x="4203362" y="5750212"/>
                  </a:lnTo>
                  <a:lnTo>
                    <a:pt x="4236744" y="5716259"/>
                  </a:lnTo>
                  <a:lnTo>
                    <a:pt x="4269889" y="5682073"/>
                  </a:lnTo>
                  <a:lnTo>
                    <a:pt x="4302797" y="5647657"/>
                  </a:lnTo>
                  <a:lnTo>
                    <a:pt x="4335466" y="5613011"/>
                  </a:lnTo>
                  <a:lnTo>
                    <a:pt x="4367895" y="5578138"/>
                  </a:lnTo>
                  <a:lnTo>
                    <a:pt x="4400081" y="5543038"/>
                  </a:lnTo>
                  <a:lnTo>
                    <a:pt x="4432025" y="5507713"/>
                  </a:lnTo>
                  <a:lnTo>
                    <a:pt x="4463725" y="5472164"/>
                  </a:lnTo>
                  <a:lnTo>
                    <a:pt x="4495178" y="5436392"/>
                  </a:lnTo>
                  <a:lnTo>
                    <a:pt x="4526385" y="5400399"/>
                  </a:lnTo>
                  <a:lnTo>
                    <a:pt x="4557344" y="5364186"/>
                  </a:lnTo>
                  <a:lnTo>
                    <a:pt x="4588052" y="5327755"/>
                  </a:lnTo>
                  <a:lnTo>
                    <a:pt x="4618510" y="5291106"/>
                  </a:lnTo>
                  <a:lnTo>
                    <a:pt x="4648716" y="5254241"/>
                  </a:lnTo>
                  <a:lnTo>
                    <a:pt x="4678667" y="5217162"/>
                  </a:lnTo>
                  <a:lnTo>
                    <a:pt x="4708364" y="5179869"/>
                  </a:lnTo>
                  <a:lnTo>
                    <a:pt x="4737805" y="5142364"/>
                  </a:lnTo>
                  <a:lnTo>
                    <a:pt x="4766988" y="5104649"/>
                  </a:lnTo>
                  <a:lnTo>
                    <a:pt x="4795912" y="5066724"/>
                  </a:lnTo>
                  <a:lnTo>
                    <a:pt x="4824576" y="5028591"/>
                  </a:lnTo>
                  <a:lnTo>
                    <a:pt x="4852978" y="4990252"/>
                  </a:lnTo>
                  <a:lnTo>
                    <a:pt x="4881117" y="4951707"/>
                  </a:lnTo>
                  <a:lnTo>
                    <a:pt x="4908992" y="4912958"/>
                  </a:lnTo>
                  <a:lnTo>
                    <a:pt x="4936601" y="4874007"/>
                  </a:lnTo>
                  <a:lnTo>
                    <a:pt x="4963944" y="4834854"/>
                  </a:lnTo>
                  <a:lnTo>
                    <a:pt x="4991018" y="4795501"/>
                  </a:lnTo>
                  <a:lnTo>
                    <a:pt x="5017823" y="4755949"/>
                  </a:lnTo>
                  <a:lnTo>
                    <a:pt x="5044357" y="4716200"/>
                  </a:lnTo>
                  <a:lnTo>
                    <a:pt x="5070619" y="4676255"/>
                  </a:lnTo>
                  <a:lnTo>
                    <a:pt x="5096607" y="4636115"/>
                  </a:lnTo>
                  <a:lnTo>
                    <a:pt x="5122320" y="4595782"/>
                  </a:lnTo>
                  <a:lnTo>
                    <a:pt x="5147757" y="4555256"/>
                  </a:lnTo>
                  <a:lnTo>
                    <a:pt x="5172917" y="4514540"/>
                  </a:lnTo>
                  <a:lnTo>
                    <a:pt x="5197798" y="4473634"/>
                  </a:lnTo>
                  <a:lnTo>
                    <a:pt x="5222398" y="4432540"/>
                  </a:lnTo>
                  <a:lnTo>
                    <a:pt x="5246718" y="4391260"/>
                  </a:lnTo>
                  <a:lnTo>
                    <a:pt x="5270754" y="4349794"/>
                  </a:lnTo>
                  <a:lnTo>
                    <a:pt x="5294506" y="4308144"/>
                  </a:lnTo>
                  <a:lnTo>
                    <a:pt x="5317973" y="4266311"/>
                  </a:lnTo>
                  <a:lnTo>
                    <a:pt x="5341153" y="4224296"/>
                  </a:lnTo>
                  <a:lnTo>
                    <a:pt x="5364045" y="4182101"/>
                  </a:lnTo>
                  <a:lnTo>
                    <a:pt x="5386647" y="4139728"/>
                  </a:lnTo>
                  <a:lnTo>
                    <a:pt x="5408959" y="4097177"/>
                  </a:lnTo>
                  <a:lnTo>
                    <a:pt x="5430978" y="4054450"/>
                  </a:lnTo>
                  <a:lnTo>
                    <a:pt x="5452705" y="4011547"/>
                  </a:lnTo>
                  <a:lnTo>
                    <a:pt x="5474136" y="3968472"/>
                  </a:lnTo>
                  <a:lnTo>
                    <a:pt x="5495271" y="3925224"/>
                  </a:lnTo>
                  <a:lnTo>
                    <a:pt x="5516109" y="3881805"/>
                  </a:lnTo>
                  <a:lnTo>
                    <a:pt x="5536649" y="3838217"/>
                  </a:lnTo>
                  <a:lnTo>
                    <a:pt x="5556888" y="3794461"/>
                  </a:lnTo>
                  <a:lnTo>
                    <a:pt x="5576826" y="3750537"/>
                  </a:lnTo>
                  <a:lnTo>
                    <a:pt x="5596461" y="3706448"/>
                  </a:lnTo>
                  <a:lnTo>
                    <a:pt x="5615792" y="3662195"/>
                  </a:lnTo>
                  <a:lnTo>
                    <a:pt x="5634818" y="3617779"/>
                  </a:lnTo>
                  <a:lnTo>
                    <a:pt x="5653537" y="3573201"/>
                  </a:lnTo>
                  <a:lnTo>
                    <a:pt x="5671948" y="3528463"/>
                  </a:lnTo>
                  <a:lnTo>
                    <a:pt x="5690050" y="3483566"/>
                  </a:lnTo>
                  <a:lnTo>
                    <a:pt x="5707841" y="3438512"/>
                  </a:lnTo>
                  <a:lnTo>
                    <a:pt x="5725320" y="3393301"/>
                  </a:lnTo>
                  <a:lnTo>
                    <a:pt x="5742486" y="3347935"/>
                  </a:lnTo>
                  <a:lnTo>
                    <a:pt x="5759337" y="3302415"/>
                  </a:lnTo>
                  <a:lnTo>
                    <a:pt x="5775872" y="3256743"/>
                  </a:lnTo>
                  <a:lnTo>
                    <a:pt x="5792090" y="3210921"/>
                  </a:lnTo>
                  <a:lnTo>
                    <a:pt x="5807990" y="3164948"/>
                  </a:lnTo>
                  <a:lnTo>
                    <a:pt x="5823569" y="3118827"/>
                  </a:lnTo>
                  <a:lnTo>
                    <a:pt x="5838827" y="3072560"/>
                  </a:lnTo>
                  <a:lnTo>
                    <a:pt x="5853763" y="3026146"/>
                  </a:lnTo>
                  <a:lnTo>
                    <a:pt x="5868374" y="2979588"/>
                  </a:lnTo>
                  <a:lnTo>
                    <a:pt x="5882661" y="2932887"/>
                  </a:lnTo>
                  <a:lnTo>
                    <a:pt x="5896621" y="2886045"/>
                  </a:lnTo>
                  <a:lnTo>
                    <a:pt x="5910253" y="2839062"/>
                  </a:lnTo>
                  <a:lnTo>
                    <a:pt x="5923555" y="2791940"/>
                  </a:lnTo>
                  <a:lnTo>
                    <a:pt x="5936528" y="2744680"/>
                  </a:lnTo>
                  <a:lnTo>
                    <a:pt x="5949168" y="2697284"/>
                  </a:lnTo>
                  <a:lnTo>
                    <a:pt x="5961475" y="2649752"/>
                  </a:lnTo>
                  <a:lnTo>
                    <a:pt x="5973448" y="2602087"/>
                  </a:lnTo>
                  <a:lnTo>
                    <a:pt x="5985084" y="2554290"/>
                  </a:lnTo>
                  <a:lnTo>
                    <a:pt x="5996384" y="2506361"/>
                  </a:lnTo>
                  <a:lnTo>
                    <a:pt x="6007345" y="2458303"/>
                  </a:lnTo>
                  <a:lnTo>
                    <a:pt x="6017966" y="2410116"/>
                  </a:lnTo>
                  <a:lnTo>
                    <a:pt x="6028247" y="2361802"/>
                  </a:lnTo>
                  <a:lnTo>
                    <a:pt x="6038184" y="2313363"/>
                  </a:lnTo>
                  <a:lnTo>
                    <a:pt x="6047778" y="2264799"/>
                  </a:lnTo>
                  <a:lnTo>
                    <a:pt x="6057027" y="2216111"/>
                  </a:lnTo>
                  <a:lnTo>
                    <a:pt x="6065929" y="2167302"/>
                  </a:lnTo>
                  <a:lnTo>
                    <a:pt x="6074484" y="2118373"/>
                  </a:lnTo>
                  <a:lnTo>
                    <a:pt x="6082689" y="2069324"/>
                  </a:lnTo>
                  <a:lnTo>
                    <a:pt x="6090544" y="2020157"/>
                  </a:lnTo>
                  <a:lnTo>
                    <a:pt x="6098047" y="1970874"/>
                  </a:lnTo>
                  <a:lnTo>
                    <a:pt x="6105197" y="1921476"/>
                  </a:lnTo>
                  <a:lnTo>
                    <a:pt x="6111993" y="1871964"/>
                  </a:lnTo>
                  <a:lnTo>
                    <a:pt x="6118433" y="1822339"/>
                  </a:lnTo>
                  <a:lnTo>
                    <a:pt x="6124516" y="1772603"/>
                  </a:lnTo>
                  <a:lnTo>
                    <a:pt x="6130240" y="1722757"/>
                  </a:lnTo>
                  <a:lnTo>
                    <a:pt x="6135605" y="1672803"/>
                  </a:lnTo>
                  <a:lnTo>
                    <a:pt x="6140609" y="1622741"/>
                  </a:lnTo>
                  <a:lnTo>
                    <a:pt x="6145250" y="1572574"/>
                  </a:lnTo>
                  <a:lnTo>
                    <a:pt x="6149528" y="1522302"/>
                  </a:lnTo>
                  <a:lnTo>
                    <a:pt x="6153441" y="1471927"/>
                  </a:lnTo>
                  <a:lnTo>
                    <a:pt x="6156987" y="1421449"/>
                  </a:lnTo>
                  <a:lnTo>
                    <a:pt x="6160166" y="1370872"/>
                  </a:lnTo>
                  <a:lnTo>
                    <a:pt x="6162975" y="1320194"/>
                  </a:lnTo>
                  <a:lnTo>
                    <a:pt x="6165415" y="1269419"/>
                  </a:lnTo>
                  <a:lnTo>
                    <a:pt x="6167482" y="1218548"/>
                  </a:lnTo>
                  <a:lnTo>
                    <a:pt x="6169177" y="1167581"/>
                  </a:lnTo>
                  <a:lnTo>
                    <a:pt x="6170498" y="1116520"/>
                  </a:lnTo>
                  <a:lnTo>
                    <a:pt x="6171442" y="1065366"/>
                  </a:lnTo>
                  <a:lnTo>
                    <a:pt x="6172010" y="1014121"/>
                  </a:lnTo>
                  <a:lnTo>
                    <a:pt x="6172200" y="962787"/>
                  </a:lnTo>
                  <a:lnTo>
                    <a:pt x="6172017" y="912510"/>
                  </a:lnTo>
                  <a:lnTo>
                    <a:pt x="6171471" y="862320"/>
                  </a:lnTo>
                  <a:lnTo>
                    <a:pt x="6170562" y="812217"/>
                  </a:lnTo>
                  <a:lnTo>
                    <a:pt x="6169291" y="762203"/>
                  </a:lnTo>
                  <a:lnTo>
                    <a:pt x="6167661" y="712277"/>
                  </a:lnTo>
                  <a:lnTo>
                    <a:pt x="6165672" y="662441"/>
                  </a:lnTo>
                  <a:lnTo>
                    <a:pt x="6163326" y="612695"/>
                  </a:lnTo>
                  <a:lnTo>
                    <a:pt x="6160624" y="563041"/>
                  </a:lnTo>
                  <a:lnTo>
                    <a:pt x="6157568" y="513479"/>
                  </a:lnTo>
                  <a:lnTo>
                    <a:pt x="6154159" y="464010"/>
                  </a:lnTo>
                  <a:lnTo>
                    <a:pt x="6150398" y="414635"/>
                  </a:lnTo>
                  <a:lnTo>
                    <a:pt x="6146287" y="365354"/>
                  </a:lnTo>
                  <a:lnTo>
                    <a:pt x="6141828" y="316169"/>
                  </a:lnTo>
                  <a:lnTo>
                    <a:pt x="6137021" y="267080"/>
                  </a:lnTo>
                  <a:lnTo>
                    <a:pt x="6103112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5917564" cy="685799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12191999" cy="685799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88464" y="0"/>
              <a:ext cx="8563356" cy="489965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27449" y="39878"/>
              <a:ext cx="6474713" cy="332295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2490214"/>
              <a:ext cx="12192000" cy="436778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97026" y="3073273"/>
              <a:ext cx="11294973" cy="332295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5042" y="1009472"/>
            <a:ext cx="10883265" cy="2218690"/>
            <a:chOff x="1025042" y="1009472"/>
            <a:chExt cx="10883265" cy="22186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5042" y="1009472"/>
              <a:ext cx="4515739" cy="57180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35523" y="1009472"/>
              <a:ext cx="457200" cy="5718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57087" y="1009472"/>
              <a:ext cx="6251067" cy="5718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5042" y="1558798"/>
              <a:ext cx="10186162" cy="5715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25042" y="2107438"/>
              <a:ext cx="10145141" cy="5715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25042" y="2655773"/>
              <a:ext cx="2826512" cy="571804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4683252" y="3479291"/>
            <a:ext cx="6793230" cy="2766695"/>
            <a:chOff x="4683252" y="3479291"/>
            <a:chExt cx="6793230" cy="2766695"/>
          </a:xfrm>
        </p:grpSpPr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83252" y="3479291"/>
              <a:ext cx="6793230" cy="57149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83252" y="4027627"/>
              <a:ext cx="2296541" cy="57180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03136" y="4027627"/>
              <a:ext cx="457809" cy="57180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123430" y="4027627"/>
              <a:ext cx="3572891" cy="57180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683252" y="4576825"/>
              <a:ext cx="6692010" cy="5715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683252" y="5125516"/>
              <a:ext cx="6057265" cy="57150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683252" y="5673851"/>
              <a:ext cx="6614033" cy="571804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32035" y="3588754"/>
            <a:ext cx="3364711" cy="266537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226564"/>
            <a:ext cx="12192000" cy="4631690"/>
            <a:chOff x="0" y="2226564"/>
            <a:chExt cx="12192000" cy="46316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3233" y="2622804"/>
              <a:ext cx="4688967" cy="50901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91886" y="2622804"/>
              <a:ext cx="408432" cy="5090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72565" y="3110484"/>
              <a:ext cx="4411345" cy="5090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91793" y="3598113"/>
              <a:ext cx="4036060" cy="50932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91793" y="4086098"/>
              <a:ext cx="2105152" cy="50901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64129" y="4086098"/>
              <a:ext cx="2973323" cy="50901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91793" y="4573778"/>
              <a:ext cx="4120515" cy="50901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91793" y="5061458"/>
              <a:ext cx="3888866" cy="50901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91793" y="5548884"/>
              <a:ext cx="6060440" cy="50932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33615" y="2226564"/>
              <a:ext cx="5167883" cy="4155948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079093" y="658444"/>
            <a:ext cx="16827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FF0066"/>
                </a:solidFill>
                <a:latin typeface="Arial MT"/>
                <a:cs typeface="Arial MT"/>
              </a:rPr>
              <a:t>•</a:t>
            </a:r>
            <a:endParaRPr sz="3200">
              <a:latin typeface="Arial MT"/>
              <a:cs typeface="Arial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549019" y="671144"/>
            <a:ext cx="8935720" cy="1485265"/>
            <a:chOff x="1549019" y="671144"/>
            <a:chExt cx="8935720" cy="1485265"/>
          </a:xfrm>
        </p:grpSpPr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49019" y="671144"/>
              <a:ext cx="3531361" cy="50932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94453" y="671144"/>
              <a:ext cx="408431" cy="50932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179440" y="671144"/>
              <a:ext cx="4802759" cy="50932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549019" y="1159509"/>
              <a:ext cx="8935339" cy="50901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549019" y="1647189"/>
              <a:ext cx="4516247" cy="50901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91793" y="1245438"/>
            <a:ext cx="10891520" cy="5155565"/>
            <a:chOff x="1091793" y="1245438"/>
            <a:chExt cx="10891520" cy="51555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1793" y="1245438"/>
              <a:ext cx="509778" cy="6342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31671" y="1245438"/>
              <a:ext cx="9501632" cy="6342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1793" y="1855343"/>
              <a:ext cx="1750567" cy="6339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47823" y="1855343"/>
              <a:ext cx="8094472" cy="63398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91793" y="2464943"/>
              <a:ext cx="1722501" cy="63398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13804" y="2493263"/>
              <a:ext cx="5169408" cy="39075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0910" y="1031747"/>
            <a:ext cx="11198606" cy="127126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54807" y="2350006"/>
            <a:ext cx="6234684" cy="450799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15593" y="917143"/>
            <a:ext cx="9345930" cy="1120775"/>
            <a:chOff x="1015593" y="917143"/>
            <a:chExt cx="9345930" cy="11207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5593" y="917143"/>
              <a:ext cx="9345549" cy="57180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5593" y="1466342"/>
              <a:ext cx="5991478" cy="571500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1015593" y="2563317"/>
            <a:ext cx="8753475" cy="572135"/>
            <a:chOff x="1015593" y="2563317"/>
            <a:chExt cx="8753475" cy="57213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5593" y="2563317"/>
              <a:ext cx="6766941" cy="57180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89266" y="2563317"/>
              <a:ext cx="1048918" cy="57180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70392" y="2563317"/>
              <a:ext cx="1298448" cy="571804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1015593" y="3661283"/>
            <a:ext cx="10772140" cy="1669414"/>
            <a:chOff x="1015593" y="3661283"/>
            <a:chExt cx="10772140" cy="1669414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07033" y="3661283"/>
              <a:ext cx="10680573" cy="5715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15593" y="4209618"/>
              <a:ext cx="10694543" cy="57180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15593" y="4758817"/>
              <a:ext cx="9223756" cy="5715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66900" y="325831"/>
            <a:ext cx="8733790" cy="6532245"/>
            <a:chOff x="1866900" y="325831"/>
            <a:chExt cx="8733790" cy="65322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66900" y="325831"/>
              <a:ext cx="8733536" cy="114330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21861" y="1411223"/>
              <a:ext cx="4868926" cy="152425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77896" y="2350006"/>
              <a:ext cx="6236208" cy="450798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33339" y="187147"/>
            <a:ext cx="5535295" cy="1244600"/>
            <a:chOff x="5633339" y="187147"/>
            <a:chExt cx="5535295" cy="1244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33339" y="187147"/>
              <a:ext cx="5535295" cy="6342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47283" y="797305"/>
              <a:ext cx="4932426" cy="633984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5322442" y="1650441"/>
            <a:ext cx="6188710" cy="1244600"/>
            <a:chOff x="5322442" y="1650441"/>
            <a:chExt cx="6188710" cy="124460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22442" y="1650441"/>
              <a:ext cx="6188710" cy="63428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26757" y="2260726"/>
              <a:ext cx="2126742" cy="633984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4993259" y="3114116"/>
            <a:ext cx="6814184" cy="3196590"/>
            <a:chOff x="4993259" y="3114116"/>
            <a:chExt cx="6814184" cy="319659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93259" y="3114116"/>
              <a:ext cx="6813931" cy="63428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87391" y="3724020"/>
              <a:ext cx="6251574" cy="63398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68391" y="4333620"/>
              <a:ext cx="5491861" cy="63398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22543" y="4991709"/>
              <a:ext cx="2365883" cy="63428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251825" y="4939893"/>
              <a:ext cx="2479421" cy="69982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65925" y="5611063"/>
              <a:ext cx="3332099" cy="699516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06869" y="541417"/>
            <a:ext cx="4440800" cy="565588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37488" y="729437"/>
            <a:ext cx="5426075" cy="2712085"/>
            <a:chOff x="1237488" y="729437"/>
            <a:chExt cx="5426075" cy="27120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6924" y="729437"/>
              <a:ext cx="5351780" cy="137063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40534" y="2070811"/>
              <a:ext cx="3477387" cy="6998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37488" y="2741930"/>
              <a:ext cx="5425948" cy="699515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1008888" y="4082745"/>
            <a:ext cx="5920105" cy="2041525"/>
            <a:chOff x="1008888" y="4082745"/>
            <a:chExt cx="5920105" cy="2041525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53084" y="4082745"/>
              <a:ext cx="5825744" cy="69982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08888" y="4753991"/>
              <a:ext cx="5919596" cy="69951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01012" y="5424220"/>
              <a:ext cx="3936238" cy="699820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198915" y="675529"/>
            <a:ext cx="4439376" cy="565588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54979" y="281000"/>
            <a:ext cx="6092825" cy="2767330"/>
            <a:chOff x="5554979" y="281000"/>
            <a:chExt cx="6092825" cy="27673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13475" y="281000"/>
              <a:ext cx="5771387" cy="57180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06439" y="830326"/>
              <a:ext cx="5593588" cy="5715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54979" y="1378966"/>
              <a:ext cx="6092444" cy="5715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82283" y="1927301"/>
              <a:ext cx="5027041" cy="57180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96811" y="2476499"/>
              <a:ext cx="4219701" cy="571500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5077967" y="3329635"/>
            <a:ext cx="7066280" cy="2767330"/>
            <a:chOff x="5077967" y="3329635"/>
            <a:chExt cx="7066280" cy="2767330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04687" y="3329635"/>
              <a:ext cx="6196457" cy="57180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80303" y="3878833"/>
              <a:ext cx="6216269" cy="5715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53911" y="4427473"/>
              <a:ext cx="4800092" cy="5715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62015" y="4975809"/>
              <a:ext cx="6372224" cy="57180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077967" y="5525109"/>
              <a:ext cx="7066026" cy="571500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8954" y="254508"/>
            <a:ext cx="4742686" cy="618896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21740" y="163068"/>
            <a:ext cx="11065510" cy="6189345"/>
            <a:chOff x="821740" y="163068"/>
            <a:chExt cx="11065510" cy="61893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1864" y="185623"/>
              <a:ext cx="5892926" cy="69982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40459" y="856741"/>
              <a:ext cx="4704334" cy="6995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1740" y="1527301"/>
              <a:ext cx="6347714" cy="6995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57223" y="2197557"/>
              <a:ext cx="4672203" cy="69982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6416" y="2868803"/>
              <a:ext cx="6216269" cy="69951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96263" y="3539058"/>
              <a:ext cx="4797679" cy="69982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61083" y="4210177"/>
              <a:ext cx="3841242" cy="69951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15363" y="4880432"/>
              <a:ext cx="3810127" cy="69982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144511" y="163068"/>
              <a:ext cx="4742688" cy="618896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96595"/>
            <a:ext cx="12071603" cy="599236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69686" y="154889"/>
            <a:ext cx="6594475" cy="6122035"/>
            <a:chOff x="5369686" y="154889"/>
            <a:chExt cx="6594475" cy="61220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26074" y="154889"/>
              <a:ext cx="6477254" cy="6342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98385" y="765047"/>
              <a:ext cx="2520696" cy="6339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68847" y="1374647"/>
              <a:ext cx="4783962" cy="6339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44106" y="1983943"/>
              <a:ext cx="4428363" cy="63428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94070" y="2594101"/>
              <a:ext cx="6541897" cy="63398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14110" y="3203778"/>
              <a:ext cx="5806186" cy="63428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77990" y="3813682"/>
              <a:ext cx="4882895" cy="63398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550786" y="4423282"/>
              <a:ext cx="4226559" cy="63398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69686" y="5032552"/>
              <a:ext cx="6594094" cy="63428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512942" y="5642762"/>
              <a:ext cx="6215253" cy="633984"/>
            </a:xfrm>
            <a:prstGeom prst="rect">
              <a:avLst/>
            </a:prstGeom>
          </p:spPr>
        </p:pic>
      </p:grpSp>
      <p:pic>
        <p:nvPicPr>
          <p:cNvPr id="13" name="object 1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53757" y="713629"/>
            <a:ext cx="4440803" cy="565588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2965" y="905002"/>
            <a:ext cx="11315700" cy="5057140"/>
            <a:chOff x="562965" y="905002"/>
            <a:chExt cx="11315700" cy="50571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06956" y="905002"/>
              <a:ext cx="6205601" cy="1143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92856" y="2001977"/>
              <a:ext cx="3015615" cy="11433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1410" y="3099511"/>
              <a:ext cx="7198868" cy="11433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2965" y="4197426"/>
              <a:ext cx="7664577" cy="114330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09559" y="1191768"/>
              <a:ext cx="3968496" cy="477012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69052" y="25603"/>
            <a:ext cx="5862320" cy="3073400"/>
            <a:chOff x="5369052" y="25603"/>
            <a:chExt cx="5862320" cy="3073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69052" y="25603"/>
              <a:ext cx="5860034" cy="6342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69052" y="635761"/>
              <a:ext cx="4720209" cy="6339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69052" y="1245438"/>
              <a:ext cx="3566540" cy="6342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97722" y="1245438"/>
              <a:ext cx="2482977" cy="63428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69052" y="1855343"/>
              <a:ext cx="5861811" cy="63398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69052" y="2464943"/>
              <a:ext cx="3547363" cy="633984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5369052" y="3684396"/>
            <a:ext cx="5989320" cy="2463165"/>
            <a:chOff x="5369052" y="3684396"/>
            <a:chExt cx="5989320" cy="2463165"/>
          </a:xfrm>
        </p:grpSpPr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69052" y="3684396"/>
              <a:ext cx="5731890" cy="63398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69052" y="4294073"/>
              <a:ext cx="5652134" cy="63428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69052" y="4903977"/>
              <a:ext cx="5815838" cy="63398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369052" y="5513527"/>
              <a:ext cx="5989192" cy="633984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56259" y="1053754"/>
            <a:ext cx="3968496" cy="4713061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29639" y="1029588"/>
            <a:ext cx="6993255" cy="2712085"/>
            <a:chOff x="929639" y="1029588"/>
            <a:chExt cx="6993255" cy="27120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9639" y="1029588"/>
              <a:ext cx="6993001" cy="69951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9639" y="1699844"/>
              <a:ext cx="6856095" cy="6998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9639" y="2371089"/>
              <a:ext cx="6744970" cy="6995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9639" y="3041345"/>
              <a:ext cx="3619119" cy="699820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929639" y="4383023"/>
            <a:ext cx="6468110" cy="1370330"/>
            <a:chOff x="929639" y="4383023"/>
            <a:chExt cx="6468110" cy="1370330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29639" y="4383023"/>
              <a:ext cx="5751068" cy="69951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29639" y="5053279"/>
              <a:ext cx="6467602" cy="699820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947659" y="1100998"/>
            <a:ext cx="3968496" cy="4713061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43304" y="413004"/>
            <a:ext cx="6715759" cy="5420995"/>
            <a:chOff x="1143304" y="413004"/>
            <a:chExt cx="6715759" cy="54209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3304" y="413004"/>
              <a:ext cx="6715252" cy="139623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58491" y="1754504"/>
              <a:ext cx="3666616" cy="139623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07743" y="3095879"/>
              <a:ext cx="4859782" cy="139623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2176" y="4437633"/>
              <a:ext cx="6511544" cy="1396237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267700" y="1031747"/>
            <a:ext cx="3771900" cy="5366004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48640" y="1014425"/>
            <a:ext cx="7294245" cy="1243965"/>
            <a:chOff x="548640" y="1014425"/>
            <a:chExt cx="7294245" cy="12439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8640" y="1014425"/>
              <a:ext cx="7294118" cy="6342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8640" y="1623644"/>
              <a:ext cx="5696839" cy="634288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548640" y="2843225"/>
            <a:ext cx="7966709" cy="1244600"/>
            <a:chOff x="548640" y="2843225"/>
            <a:chExt cx="7966709" cy="124460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8640" y="2843225"/>
              <a:ext cx="7966202" cy="63428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8640" y="3453384"/>
              <a:ext cx="6737731" cy="633983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548640" y="1031747"/>
            <a:ext cx="11490960" cy="5366385"/>
            <a:chOff x="548640" y="1031747"/>
            <a:chExt cx="11490960" cy="5366385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8640" y="4672279"/>
              <a:ext cx="7831455" cy="63428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8640" y="5282488"/>
              <a:ext cx="3839464" cy="63398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67699" y="1031747"/>
              <a:ext cx="3771900" cy="536600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16375" y="363042"/>
            <a:ext cx="7769859" cy="3315970"/>
            <a:chOff x="4016375" y="363042"/>
            <a:chExt cx="7769859" cy="33159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16375" y="363042"/>
              <a:ext cx="7570978" cy="57180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16375" y="912240"/>
              <a:ext cx="7203440" cy="5715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16375" y="1460881"/>
              <a:ext cx="7025132" cy="5715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16375" y="2009216"/>
              <a:ext cx="6559169" cy="57180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16375" y="2558541"/>
              <a:ext cx="7769733" cy="5715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16375" y="3107131"/>
              <a:ext cx="5061584" cy="571804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4016375" y="3960876"/>
            <a:ext cx="7930515" cy="1120140"/>
            <a:chOff x="4016375" y="3960876"/>
            <a:chExt cx="7930515" cy="1120140"/>
          </a:xfrm>
        </p:grpSpPr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07814" y="3960876"/>
              <a:ext cx="7351013" cy="5715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016375" y="4509516"/>
              <a:ext cx="7930388" cy="571500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4016375" y="5302300"/>
            <a:ext cx="7275830" cy="1120140"/>
            <a:chOff x="4016375" y="5302300"/>
            <a:chExt cx="7275830" cy="1120140"/>
          </a:xfrm>
        </p:grpSpPr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016375" y="5302300"/>
              <a:ext cx="7275576" cy="5715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016375" y="5850940"/>
              <a:ext cx="6385433" cy="571499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99270" y="1220950"/>
            <a:ext cx="3444525" cy="5024401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53642" y="1353311"/>
            <a:ext cx="10346055" cy="2608580"/>
            <a:chOff x="1253642" y="1353311"/>
            <a:chExt cx="10346055" cy="26085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53642" y="1353311"/>
              <a:ext cx="9967341" cy="127126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92884" y="2591434"/>
              <a:ext cx="1787143" cy="6995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90418" y="2591434"/>
              <a:ext cx="8486013" cy="6995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75536" y="3261994"/>
              <a:ext cx="10223627" cy="69951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92270" y="402970"/>
            <a:ext cx="6836409" cy="2711450"/>
            <a:chOff x="4192270" y="402970"/>
            <a:chExt cx="6836409" cy="27114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12308" y="402970"/>
              <a:ext cx="4187697" cy="69951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92270" y="1073226"/>
              <a:ext cx="6836283" cy="6998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2582" y="1744345"/>
              <a:ext cx="6376543" cy="6995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02680" y="2414600"/>
              <a:ext cx="2820035" cy="699820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3936238" y="3756405"/>
            <a:ext cx="7368540" cy="2711450"/>
            <a:chOff x="3936238" y="3756405"/>
            <a:chExt cx="7368540" cy="2711450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70450" y="3756405"/>
              <a:ext cx="5473700" cy="69951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9326" y="4426661"/>
              <a:ext cx="6698615" cy="69982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936238" y="5097780"/>
              <a:ext cx="7368031" cy="69951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65748" y="5768035"/>
              <a:ext cx="2486152" cy="699820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57556" y="431348"/>
            <a:ext cx="3286630" cy="5457387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55109" y="1366138"/>
            <a:ext cx="7335520" cy="4420235"/>
            <a:chOff x="4055109" y="1366138"/>
            <a:chExt cx="7335520" cy="44202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5109" y="1366138"/>
              <a:ext cx="3343020" cy="762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94219" y="1366138"/>
              <a:ext cx="4296156" cy="762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31537" y="2097354"/>
              <a:ext cx="6635369" cy="7623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32705" y="2829433"/>
              <a:ext cx="6229223" cy="762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86173" y="3560648"/>
              <a:ext cx="7102094" cy="76230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94477" y="4292853"/>
              <a:ext cx="5284851" cy="7620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55663" y="5024018"/>
              <a:ext cx="2555620" cy="762304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09955" y="486212"/>
            <a:ext cx="3286630" cy="545738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76579" y="946353"/>
            <a:ext cx="10659110" cy="2463800"/>
            <a:chOff x="976579" y="946353"/>
            <a:chExt cx="10659110" cy="2463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36166" y="946353"/>
              <a:ext cx="8924036" cy="6342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6579" y="1556638"/>
              <a:ext cx="10658983" cy="6339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5938" y="2166188"/>
              <a:ext cx="5685536" cy="6342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05497" y="2166188"/>
              <a:ext cx="4081526" cy="63428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56918" y="2776093"/>
              <a:ext cx="9009253" cy="633984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932383" y="3994988"/>
            <a:ext cx="10655300" cy="1854200"/>
            <a:chOff x="932383" y="3994988"/>
            <a:chExt cx="10655300" cy="1854200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99718" y="3994988"/>
              <a:ext cx="9915779" cy="63428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32383" y="4605274"/>
              <a:ext cx="10654919" cy="63398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64764" y="5214823"/>
              <a:ext cx="6399911" cy="63428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64540" y="697052"/>
            <a:ext cx="8686800" cy="2712720"/>
            <a:chOff x="364540" y="697052"/>
            <a:chExt cx="8686800" cy="27127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6728" y="697052"/>
              <a:ext cx="560527" cy="69982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80057" y="697052"/>
              <a:ext cx="2680080" cy="6998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62450" y="697052"/>
              <a:ext cx="4446270" cy="6998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4540" y="1368298"/>
              <a:ext cx="8686292" cy="69951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8088" y="2038553"/>
              <a:ext cx="8296148" cy="69982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31899" y="2709672"/>
              <a:ext cx="5934710" cy="699515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568756" y="816863"/>
            <a:ext cx="11623675" cy="5584190"/>
            <a:chOff x="568756" y="816863"/>
            <a:chExt cx="11623675" cy="5584190"/>
          </a:xfrm>
        </p:grpSpPr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8756" y="4051046"/>
              <a:ext cx="8258809" cy="69951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22680" y="4721605"/>
              <a:ext cx="7948549" cy="69951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126615" y="5391911"/>
              <a:ext cx="5169408" cy="69982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715755" y="816863"/>
              <a:ext cx="3476244" cy="55839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7544" y="808355"/>
            <a:ext cx="7888605" cy="3072765"/>
            <a:chOff x="777544" y="808355"/>
            <a:chExt cx="7888605" cy="30727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7544" y="808355"/>
              <a:ext cx="509778" cy="63398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7396" y="808355"/>
              <a:ext cx="2434971" cy="6339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81807" y="808355"/>
              <a:ext cx="5384038" cy="6339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5748" y="1417650"/>
              <a:ext cx="7678293" cy="63428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87930" y="2027808"/>
              <a:ext cx="5385816" cy="63398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40458" y="2637485"/>
              <a:ext cx="2717926" cy="63428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49216" y="2637485"/>
              <a:ext cx="2969641" cy="63428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871461" y="2637485"/>
              <a:ext cx="1011554" cy="63428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78202" y="3246704"/>
              <a:ext cx="5591937" cy="634288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744016" y="816863"/>
            <a:ext cx="11448415" cy="5584190"/>
            <a:chOff x="744016" y="816863"/>
            <a:chExt cx="11448415" cy="5584190"/>
          </a:xfrm>
        </p:grpSpPr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44016" y="4131310"/>
              <a:ext cx="7959852" cy="63398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68400" y="4740605"/>
              <a:ext cx="7901685" cy="63428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63319" y="5350763"/>
              <a:ext cx="6003162" cy="63398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715755" y="816863"/>
              <a:ext cx="3476244" cy="55839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7240" y="628523"/>
            <a:ext cx="7105650" cy="5525770"/>
            <a:chOff x="777240" y="628523"/>
            <a:chExt cx="7105650" cy="5525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7240" y="628523"/>
              <a:ext cx="5752338" cy="9525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7240" y="1542618"/>
              <a:ext cx="4725797" cy="9528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7240" y="2457577"/>
              <a:ext cx="7105650" cy="9525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7240" y="3371672"/>
              <a:ext cx="6278245" cy="95280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7240" y="4286707"/>
              <a:ext cx="5984113" cy="95280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7240" y="5201412"/>
              <a:ext cx="5162169" cy="952500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094762" y="1110940"/>
            <a:ext cx="3457043" cy="5118416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96644" y="609041"/>
            <a:ext cx="5946140" cy="5511800"/>
            <a:chOff x="1196644" y="609041"/>
            <a:chExt cx="5946140" cy="5511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96644" y="609041"/>
              <a:ext cx="4251960" cy="6342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96644" y="1218945"/>
              <a:ext cx="3158109" cy="6339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96644" y="1828546"/>
              <a:ext cx="5945759" cy="6339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96644" y="2437841"/>
              <a:ext cx="5728716" cy="63428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96644" y="3048000"/>
              <a:ext cx="4532249" cy="6339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96644" y="3657549"/>
              <a:ext cx="5390642" cy="63428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96644" y="4267453"/>
              <a:ext cx="4887341" cy="63398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96644" y="4877053"/>
              <a:ext cx="5350510" cy="63398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96644" y="5486400"/>
              <a:ext cx="4047236" cy="634288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713762" y="1141420"/>
            <a:ext cx="3457043" cy="5118416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59275" y="527558"/>
            <a:ext cx="2913126" cy="63398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359275" y="1747139"/>
            <a:ext cx="7406640" cy="1243965"/>
            <a:chOff x="4359275" y="1747139"/>
            <a:chExt cx="7406640" cy="124396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59275" y="1747139"/>
              <a:ext cx="7406385" cy="6339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59275" y="2356688"/>
              <a:ext cx="3943223" cy="634288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4359275" y="3576192"/>
            <a:ext cx="7672705" cy="1243965"/>
            <a:chOff x="4359275" y="3576192"/>
            <a:chExt cx="7672705" cy="1243965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59275" y="3576192"/>
              <a:ext cx="7672451" cy="63398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59275" y="4185488"/>
              <a:ext cx="5374386" cy="634288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4359275" y="4978603"/>
            <a:ext cx="7545705" cy="1243965"/>
            <a:chOff x="4359275" y="4978603"/>
            <a:chExt cx="7545705" cy="1243965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59275" y="4978603"/>
              <a:ext cx="7545578" cy="63398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59275" y="5588203"/>
              <a:ext cx="6083808" cy="634288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52667" y="926499"/>
            <a:ext cx="3089924" cy="5116934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0924" y="476123"/>
            <a:ext cx="10408412" cy="9525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731898" y="2068957"/>
            <a:ext cx="9084310" cy="3382645"/>
            <a:chOff x="1731898" y="2068957"/>
            <a:chExt cx="9084310" cy="338264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31898" y="2068957"/>
              <a:ext cx="9084056" cy="6995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41498" y="2739517"/>
              <a:ext cx="7863585" cy="6995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06574" y="3409772"/>
              <a:ext cx="8925687" cy="69982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54146" y="4081017"/>
              <a:ext cx="6620891" cy="69951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69286" y="4751273"/>
              <a:ext cx="8203565" cy="69982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4840" y="691261"/>
            <a:ext cx="4850765" cy="1724025"/>
            <a:chOff x="624840" y="691261"/>
            <a:chExt cx="4850765" cy="17240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4840" y="691261"/>
              <a:ext cx="4850638" cy="44348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4840" y="1117980"/>
              <a:ext cx="4438269" cy="4434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4840" y="1544396"/>
              <a:ext cx="4078097" cy="4437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4840" y="1971802"/>
              <a:ext cx="1756029" cy="443484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624840" y="2825242"/>
            <a:ext cx="5085080" cy="1297305"/>
            <a:chOff x="624840" y="2825242"/>
            <a:chExt cx="5085080" cy="1297305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4840" y="2825242"/>
              <a:ext cx="4998466" cy="44348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4840" y="3251657"/>
              <a:ext cx="4647819" cy="44378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4840" y="3678936"/>
              <a:ext cx="5084826" cy="443483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624840" y="4532071"/>
            <a:ext cx="4933950" cy="1724660"/>
            <a:chOff x="624840" y="4532071"/>
            <a:chExt cx="4933950" cy="1724660"/>
          </a:xfrm>
        </p:grpSpPr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4840" y="4532071"/>
              <a:ext cx="4628642" cy="44378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24840" y="4959349"/>
              <a:ext cx="3747262" cy="44348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24840" y="5386120"/>
              <a:ext cx="4933950" cy="44348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24840" y="5812840"/>
              <a:ext cx="1839087" cy="443483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946647" y="797051"/>
            <a:ext cx="6243065" cy="4267962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34491" y="1437766"/>
            <a:ext cx="9046845" cy="1484630"/>
            <a:chOff x="1034491" y="1437766"/>
            <a:chExt cx="9046845" cy="14846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4491" y="1437766"/>
              <a:ext cx="7388098" cy="50901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263" y="1925447"/>
              <a:ext cx="8965946" cy="5090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4491" y="2412822"/>
              <a:ext cx="3417442" cy="509320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1034491" y="3388740"/>
            <a:ext cx="10031730" cy="2460625"/>
            <a:chOff x="1034491" y="3388740"/>
            <a:chExt cx="10031730" cy="2460625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4491" y="3388740"/>
              <a:ext cx="3268345" cy="50901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10481" y="3388740"/>
              <a:ext cx="6782561" cy="50901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34491" y="3876497"/>
              <a:ext cx="10031349" cy="50932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4491" y="4364481"/>
              <a:ext cx="9304020" cy="50901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34491" y="4852161"/>
              <a:ext cx="9466834" cy="50901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34491" y="5339791"/>
              <a:ext cx="4750816" cy="50901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7828" y="1177163"/>
            <a:ext cx="11434445" cy="4505960"/>
            <a:chOff x="147828" y="1177163"/>
            <a:chExt cx="11434445" cy="45059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29961" y="1177163"/>
              <a:ext cx="5641721" cy="139623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19064" y="2616200"/>
              <a:ext cx="2953892" cy="139623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80706" y="2513711"/>
              <a:ext cx="3901313" cy="152425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46468" y="3977386"/>
              <a:ext cx="3445763" cy="152425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7828" y="1528572"/>
              <a:ext cx="5167884" cy="415442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66700"/>
            <a:ext cx="12192000" cy="6591300"/>
            <a:chOff x="0" y="266700"/>
            <a:chExt cx="12192000" cy="65913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5340" y="4479925"/>
              <a:ext cx="6692773" cy="50901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5340" y="4967300"/>
              <a:ext cx="6128385" cy="5093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5340" y="5455615"/>
              <a:ext cx="6757034" cy="50901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5340" y="5943295"/>
              <a:ext cx="3119882" cy="50901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5340" y="2254630"/>
              <a:ext cx="6633209" cy="50901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5340" y="2742310"/>
              <a:ext cx="6269355" cy="50901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5340" y="3229686"/>
              <a:ext cx="5938012" cy="50932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5340" y="3717925"/>
              <a:ext cx="3558794" cy="50901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67600" y="266700"/>
              <a:ext cx="4305300" cy="554431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345440" y="15951"/>
            <a:ext cx="38862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5" dirty="0">
                <a:latin typeface="Wingdings"/>
                <a:cs typeface="Wingdings"/>
              </a:rPr>
              <a:t></a:t>
            </a:r>
            <a:endParaRPr sz="3200">
              <a:latin typeface="Wingdings"/>
              <a:cs typeface="Wingding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815339" y="28651"/>
            <a:ext cx="6490970" cy="1972945"/>
            <a:chOff x="815339" y="28651"/>
            <a:chExt cx="6490970" cy="1972945"/>
          </a:xfrm>
        </p:grpSpPr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15339" y="28651"/>
              <a:ext cx="6211951" cy="50932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15339" y="516890"/>
              <a:ext cx="6490589" cy="50901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15339" y="1004570"/>
              <a:ext cx="5279263" cy="50901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15339" y="1491945"/>
              <a:ext cx="4332859" cy="509320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345440" y="2241931"/>
            <a:ext cx="38862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Wingdings"/>
                <a:cs typeface="Wingdings"/>
              </a:rPr>
              <a:t></a:t>
            </a:r>
            <a:endParaRPr sz="3200">
              <a:latin typeface="Wingdings"/>
              <a:cs typeface="Wingding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5440" y="4467225"/>
            <a:ext cx="38862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latin typeface="Wingdings"/>
                <a:cs typeface="Wingdings"/>
              </a:rPr>
              <a:t></a:t>
            </a:r>
            <a:endParaRPr sz="3200">
              <a:latin typeface="Wingdings"/>
              <a:cs typeface="Wingding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44752" y="638505"/>
            <a:ext cx="9634855" cy="2463800"/>
            <a:chOff x="1444752" y="638505"/>
            <a:chExt cx="9634855" cy="2463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87550" y="638505"/>
              <a:ext cx="8551545" cy="6342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87194" y="1248791"/>
              <a:ext cx="8139557" cy="6339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4752" y="1858086"/>
              <a:ext cx="9634474" cy="6342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49094" y="2468245"/>
              <a:ext cx="8219440" cy="633984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1755648" y="3687140"/>
            <a:ext cx="9000490" cy="2463800"/>
            <a:chOff x="1755648" y="3687140"/>
            <a:chExt cx="9000490" cy="2463800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40992" y="3687140"/>
              <a:ext cx="8839962" cy="63428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18130" y="4297425"/>
              <a:ext cx="6895465" cy="63398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55648" y="4906975"/>
              <a:ext cx="9000490" cy="63428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97606" y="5516879"/>
              <a:ext cx="6125718" cy="63398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2242" y="889508"/>
            <a:ext cx="433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latin typeface="Wingdings"/>
                <a:cs typeface="Wingdings"/>
              </a:rPr>
              <a:t></a:t>
            </a:r>
            <a:endParaRPr sz="3600">
              <a:latin typeface="Wingdings"/>
              <a:cs typeface="Wingding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82142" y="266700"/>
            <a:ext cx="11090910" cy="5544820"/>
            <a:chOff x="682142" y="266700"/>
            <a:chExt cx="11090910" cy="55448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2142" y="902208"/>
              <a:ext cx="7001002" cy="5715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2142" y="1450543"/>
              <a:ext cx="6439535" cy="5718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2142" y="1999742"/>
              <a:ext cx="6826504" cy="5715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2142" y="2548382"/>
              <a:ext cx="4880610" cy="5715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2142" y="3401517"/>
              <a:ext cx="6627114" cy="57180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2142" y="3950842"/>
              <a:ext cx="6887718" cy="112039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2142" y="5048402"/>
              <a:ext cx="4858893" cy="5715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467600" y="266700"/>
              <a:ext cx="4305300" cy="554431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12242" y="3388817"/>
            <a:ext cx="43370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latin typeface="Wingdings"/>
                <a:cs typeface="Wingdings"/>
              </a:rPr>
              <a:t></a:t>
            </a:r>
            <a:endParaRPr sz="3600">
              <a:latin typeface="Wingdings"/>
              <a:cs typeface="Wingding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86700" y="835152"/>
            <a:ext cx="4305300" cy="554278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45440" y="493013"/>
            <a:ext cx="47815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latin typeface="Wingdings"/>
                <a:cs typeface="Wingdings"/>
              </a:rPr>
              <a:t></a:t>
            </a:r>
            <a:endParaRPr sz="4000">
              <a:latin typeface="Wingdings"/>
              <a:cs typeface="Wingding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15339" y="505713"/>
            <a:ext cx="6927215" cy="3073400"/>
            <a:chOff x="815339" y="505713"/>
            <a:chExt cx="6927215" cy="30734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5339" y="505713"/>
              <a:ext cx="6926707" cy="6339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5339" y="1115009"/>
              <a:ext cx="6380480" cy="63428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5339" y="1725167"/>
              <a:ext cx="6840347" cy="63398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5339" y="2334463"/>
              <a:ext cx="6870954" cy="63428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5339" y="2944621"/>
              <a:ext cx="1574292" cy="63398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345440" y="4150817"/>
            <a:ext cx="47815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latin typeface="Wingdings"/>
                <a:cs typeface="Wingdings"/>
              </a:rPr>
              <a:t></a:t>
            </a:r>
            <a:endParaRPr sz="4000">
              <a:latin typeface="Wingdings"/>
              <a:cs typeface="Wingding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815339" y="4163517"/>
            <a:ext cx="6971030" cy="1854200"/>
            <a:chOff x="815339" y="4163517"/>
            <a:chExt cx="6971030" cy="1854200"/>
          </a:xfrm>
        </p:grpSpPr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5339" y="4163517"/>
              <a:ext cx="6970903" cy="63428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5339" y="4773802"/>
              <a:ext cx="6055995" cy="63398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15339" y="5383377"/>
              <a:ext cx="2489581" cy="63428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0842" y="1205229"/>
            <a:ext cx="47815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latin typeface="Wingdings"/>
                <a:cs typeface="Wingdings"/>
              </a:rPr>
              <a:t></a:t>
            </a:r>
            <a:endParaRPr sz="4000">
              <a:latin typeface="Wingdings"/>
              <a:cs typeface="Wingding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10742" y="1217930"/>
            <a:ext cx="7108190" cy="1853564"/>
            <a:chOff x="910742" y="1217930"/>
            <a:chExt cx="7108190" cy="1853564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2850" y="1217930"/>
              <a:ext cx="7005574" cy="6339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0742" y="1827225"/>
              <a:ext cx="6429883" cy="6342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0742" y="2437511"/>
              <a:ext cx="5704967" cy="63398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440842" y="3643706"/>
            <a:ext cx="47815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latin typeface="Wingdings"/>
                <a:cs typeface="Wingdings"/>
              </a:rPr>
              <a:t></a:t>
            </a:r>
            <a:endParaRPr sz="4000">
              <a:latin typeface="Wingdings"/>
              <a:cs typeface="Wingding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910742" y="582168"/>
            <a:ext cx="11281410" cy="5542915"/>
            <a:chOff x="910742" y="582168"/>
            <a:chExt cx="11281410" cy="5542915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0742" y="3656406"/>
              <a:ext cx="6766814" cy="63428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0742" y="4266564"/>
              <a:ext cx="7171055" cy="63398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0742" y="4876241"/>
              <a:ext cx="6754495" cy="63428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10742" y="5486095"/>
              <a:ext cx="1773047" cy="63398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86700" y="582168"/>
              <a:ext cx="4305300" cy="554278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19782" y="925702"/>
            <a:ext cx="9178925" cy="4929505"/>
            <a:chOff x="2319782" y="925702"/>
            <a:chExt cx="9178925" cy="49295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19782" y="925702"/>
              <a:ext cx="9178671" cy="127127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85870" y="2144649"/>
              <a:ext cx="429768" cy="127127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00754" y="2144649"/>
              <a:ext cx="5447284" cy="127127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52864" y="2144649"/>
              <a:ext cx="626821" cy="127127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48023" y="3364102"/>
              <a:ext cx="5050790" cy="127127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38170" y="4583633"/>
              <a:ext cx="1133856" cy="127127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94074" y="4583633"/>
              <a:ext cx="6147435" cy="127127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602470" y="4583633"/>
              <a:ext cx="429768" cy="127127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58611" y="190500"/>
            <a:ext cx="6057899" cy="60579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6511" y="190500"/>
            <a:ext cx="4437888" cy="62103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8061" y="571754"/>
              <a:ext cx="4394327" cy="6995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34845" y="1242009"/>
              <a:ext cx="3829050" cy="6998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69381" y="1242009"/>
              <a:ext cx="265175" cy="69982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39061" y="2466467"/>
              <a:ext cx="3562730" cy="5715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80664" y="3014802"/>
              <a:ext cx="2253107" cy="57180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89580" y="3564001"/>
              <a:ext cx="2741930" cy="5715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58214" y="4112640"/>
              <a:ext cx="5413248" cy="5715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68349" y="4660976"/>
              <a:ext cx="5899531" cy="57180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79729" y="5210251"/>
              <a:ext cx="6589903" cy="5715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19671" y="396620"/>
            <a:ext cx="3348862" cy="127126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037834" y="1811147"/>
            <a:ext cx="4342765" cy="2785110"/>
            <a:chOff x="6037834" y="1811147"/>
            <a:chExt cx="4342765" cy="278511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52134" y="1811147"/>
              <a:ext cx="3880358" cy="127126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37834" y="3071875"/>
              <a:ext cx="4342765" cy="1524254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5897626" y="4540046"/>
            <a:ext cx="4447540" cy="1396365"/>
            <a:chOff x="5897626" y="4540046"/>
            <a:chExt cx="4447540" cy="1396365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97626" y="4640630"/>
              <a:ext cx="3679189" cy="127127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16822" y="4540046"/>
              <a:ext cx="1228344" cy="1396238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4538471" cy="64160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42441" y="994283"/>
            <a:ext cx="4439920" cy="4149090"/>
            <a:chOff x="942441" y="994283"/>
            <a:chExt cx="4439920" cy="41490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08811" y="994283"/>
              <a:ext cx="3481704" cy="8564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30602" y="1816938"/>
              <a:ext cx="2191512" cy="8567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4737" y="2640456"/>
              <a:ext cx="4262628" cy="8564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2441" y="3463112"/>
              <a:ext cx="4439920" cy="85679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5405" y="4286758"/>
              <a:ext cx="4148328" cy="856488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518403" y="824483"/>
            <a:ext cx="6671309" cy="469011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0383" y="824483"/>
            <a:ext cx="12019915" cy="5140325"/>
            <a:chOff x="170383" y="824483"/>
            <a:chExt cx="12019915" cy="51403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0383" y="1000379"/>
              <a:ext cx="5586095" cy="63398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3951" y="1609979"/>
              <a:ext cx="4871212" cy="6339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5203" y="2219274"/>
              <a:ext cx="4663567" cy="6342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62202" y="2829433"/>
              <a:ext cx="3102610" cy="63398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1259" y="3438728"/>
              <a:ext cx="5386959" cy="63428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6663" y="4049014"/>
              <a:ext cx="4057396" cy="63398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8731" y="4658614"/>
              <a:ext cx="4700397" cy="63398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19835" y="5316626"/>
              <a:ext cx="3480308" cy="63428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368037" y="5264810"/>
              <a:ext cx="234696" cy="69982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518404" y="824483"/>
              <a:ext cx="6671309" cy="469011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ersonalizado 60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66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10</Words>
  <Application>Microsoft Office PowerPoint</Application>
  <PresentationFormat>Panorámica</PresentationFormat>
  <Paragraphs>10</Paragraphs>
  <Slides>54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54</vt:i4>
      </vt:variant>
    </vt:vector>
  </HeadingPairs>
  <TitlesOfParts>
    <vt:vector size="59" baseType="lpstr">
      <vt:lpstr>Arial</vt:lpstr>
      <vt:lpstr>Arial MT</vt:lpstr>
      <vt:lpstr>Calibri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eduardo</cp:lastModifiedBy>
  <cp:revision>1</cp:revision>
  <dcterms:created xsi:type="dcterms:W3CDTF">2023-10-10T07:05:39Z</dcterms:created>
  <dcterms:modified xsi:type="dcterms:W3CDTF">2023-12-08T23:43:43Z</dcterms:modified>
</cp:coreProperties>
</file>