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3" r:id="rId3"/>
    <p:sldId id="266" r:id="rId4"/>
    <p:sldId id="274" r:id="rId5"/>
    <p:sldId id="279" r:id="rId6"/>
    <p:sldId id="277" r:id="rId7"/>
    <p:sldId id="267" r:id="rId8"/>
    <p:sldId id="280" r:id="rId9"/>
    <p:sldId id="275" r:id="rId10"/>
    <p:sldId id="278" r:id="rId11"/>
    <p:sldId id="28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07/04/2025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07/04/2025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07/04/2025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07/04/2025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07/04/2025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07/04/2025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07/04/2025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07/04/2025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07/04/2025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07/04/2025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07/04/2025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07/04/2025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CHÚA GIÀU LÒNG </a:t>
            </a:r>
            <a:br>
              <a:rPr lang="en-US" sz="6000" b="1" dirty="0" smtClean="0">
                <a:solidFill>
                  <a:srgbClr val="FF0000"/>
                </a:solidFill>
                <a:latin typeface="Arial" panose="020B0604020202020204" pitchFamily="34" charset="0"/>
                <a:cs typeface="Arial" panose="020B0604020202020204" pitchFamily="34" charset="0"/>
              </a:rPr>
            </a:br>
            <a:r>
              <a:rPr lang="en-US" sz="6000" b="1" dirty="0" smtClean="0">
                <a:solidFill>
                  <a:srgbClr val="FF0000"/>
                </a:solidFill>
                <a:latin typeface="Arial" panose="020B0604020202020204" pitchFamily="34" charset="0"/>
                <a:cs typeface="Arial" panose="020B0604020202020204" pitchFamily="34" charset="0"/>
              </a:rPr>
              <a:t>XÓT THƯƠNG</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270456"/>
            <a:ext cx="11248980"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7200" b="1" dirty="0"/>
              <a:t>Để đền những tội tình của hết mọi chúng sinh. Ngài chết treo thập hình đem ta về dòng nước tái </a:t>
            </a:r>
            <a:r>
              <a:rPr lang="vi-VN" sz="7200" b="1" dirty="0" smtClean="0"/>
              <a:t>sinh</a:t>
            </a:r>
            <a:r>
              <a:rPr lang="en-US" sz="7200" b="1" dirty="0" smtClean="0"/>
              <a:t>.</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125969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167425"/>
            <a:ext cx="11313375" cy="683264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Lạy Chúa Giêsu con tin tưởng nơi Chúa! Lạy Chúa Giêsu con tín thác vào Chúa! Vì ngoài lòng Chúa xót thương không còn nguồn hy vọng nào. Chúng con đặt vào Chúa lòng tín thác của mỗi chúng con.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82158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167425"/>
            <a:ext cx="11313375" cy="683264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Lạy Chúa Giêsu con tin tưởng nơi Chúa! Lạy Chúa Giêsu con tín thác vào Chúa! Vì ngoài lòng Chúa xót thương không còn nguồn hy vọng nào. Chúng con đặt vào Chúa lòng tín thác của mỗi chúng con.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86743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450762"/>
            <a:ext cx="11211165" cy="5262979"/>
          </a:xfrm>
          <a:prstGeom prst="rect">
            <a:avLst/>
          </a:prstGeom>
        </p:spPr>
        <p:txBody>
          <a:bodyPr wrap="square">
            <a:spAutoFit/>
          </a:bodyPr>
          <a:lstStyle/>
          <a:p>
            <a:pPr algn="just"/>
            <a:r>
              <a:rPr lang="en-US" sz="7200" b="1" dirty="0" smtClean="0">
                <a:solidFill>
                  <a:srgbClr val="FF0000"/>
                </a:solidFill>
                <a:latin typeface="Arial" panose="020B0604020202020204" pitchFamily="34" charset="0"/>
                <a:cs typeface="Arial" panose="020B0604020202020204" pitchFamily="34" charset="0"/>
              </a:rPr>
              <a:t>1</a:t>
            </a:r>
            <a:r>
              <a:rPr lang="vi-VN" sz="72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6600" b="1" dirty="0"/>
              <a:t>Nhân loại hôm nay đang trải qua bao là sự dữ. Con người hôm nay đang sống trong tuyệt vọng lo âu.</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605138"/>
            <a:ext cx="11379200" cy="5170646"/>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Chúng con đến kêu cầu Chúa giàu lòng xót thương. Ngài mở ra con đường đưa đến tận nguồn suối yêu </a:t>
            </a:r>
            <a:r>
              <a:rPr lang="vi-VN" sz="6600" b="1" dirty="0" smtClean="0"/>
              <a:t>thương</a:t>
            </a:r>
            <a:r>
              <a:rPr lang="en-US" sz="6600" b="1" dirty="0" smtClean="0"/>
              <a:t>.</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173534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167425"/>
            <a:ext cx="11313375" cy="683264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Lạy Chúa Giêsu con tin tưởng nơi Chúa! Lạy Chúa Giêsu con tín thác vào Chúa! Vì ngoài lòng Chúa xót thương không còn nguồn hy vọng nào. Chúng con đặt vào Chúa lòng tín thác của mỗi chúng con.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01223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50761"/>
            <a:ext cx="11171707" cy="532502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6600" b="1" dirty="0"/>
              <a:t>Thánh Thần Cha ban cho thế gian thấy được tội lỗi. Thánh Thần yêu thương đưa dẫn nhân loại về với Chúa,</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02113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476518"/>
            <a:ext cx="11184586" cy="5632311"/>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7200" b="1" dirty="0"/>
              <a:t>thú nhận hết tội mình Chúa rộng tình thứ tha. Thập giá Chúa giao hòa đưa ta về cùng với Chúa Cha</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2871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167425"/>
            <a:ext cx="11313375" cy="683264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vi-VN" sz="5400" b="1" dirty="0"/>
              <a:t>Lạy Chúa Giêsu con tin tưởng nơi Chúa! Lạy Chúa Giêsu con tín thác vào Chúa! Vì ngoài lòng Chúa xót thương không còn nguồn hy vọng nào. Chúng con đặt vào Chúa lòng tín thác của mỗi chúng con.</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58126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1" y="244700"/>
            <a:ext cx="11158828" cy="563231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 </a:t>
            </a:r>
            <a:r>
              <a:rPr lang="en-US" sz="7200" b="1" dirty="0"/>
              <a:t>Con </a:t>
            </a:r>
            <a:r>
              <a:rPr lang="en-US" sz="7200" b="1" dirty="0" err="1"/>
              <a:t>nguyện</a:t>
            </a:r>
            <a:r>
              <a:rPr lang="en-US" sz="7200" b="1" dirty="0"/>
              <a:t> </a:t>
            </a:r>
            <a:r>
              <a:rPr lang="en-US" sz="7200" b="1" dirty="0" err="1"/>
              <a:t>dâng</a:t>
            </a:r>
            <a:r>
              <a:rPr lang="en-US" sz="7200" b="1" dirty="0"/>
              <a:t> Cha </a:t>
            </a:r>
            <a:r>
              <a:rPr lang="en-US" sz="7200" b="1" dirty="0" err="1"/>
              <a:t>là</a:t>
            </a:r>
            <a:r>
              <a:rPr lang="en-US" sz="7200" b="1" dirty="0"/>
              <a:t> </a:t>
            </a:r>
            <a:r>
              <a:rPr lang="en-US" sz="7200" b="1" dirty="0" err="1"/>
              <a:t>Đấng</a:t>
            </a:r>
            <a:r>
              <a:rPr lang="en-US" sz="7200" b="1" dirty="0"/>
              <a:t> </a:t>
            </a:r>
            <a:r>
              <a:rPr lang="en-US" sz="7200" b="1" dirty="0" err="1"/>
              <a:t>cao</a:t>
            </a:r>
            <a:r>
              <a:rPr lang="en-US" sz="7200" b="1" dirty="0"/>
              <a:t> </a:t>
            </a:r>
            <a:r>
              <a:rPr lang="en-US" sz="7200" b="1" dirty="0" err="1"/>
              <a:t>tôn</a:t>
            </a:r>
            <a:r>
              <a:rPr lang="en-US" sz="7200" b="1" dirty="0"/>
              <a:t> </a:t>
            </a:r>
            <a:r>
              <a:rPr lang="en-US" sz="7200" b="1" dirty="0" err="1"/>
              <a:t>và</a:t>
            </a:r>
            <a:r>
              <a:rPr lang="en-US" sz="7200" b="1" dirty="0"/>
              <a:t> </a:t>
            </a:r>
            <a:r>
              <a:rPr lang="en-US" sz="7200" b="1" dirty="0" err="1"/>
              <a:t>chí</a:t>
            </a:r>
            <a:r>
              <a:rPr lang="en-US" sz="7200" b="1" dirty="0"/>
              <a:t> </a:t>
            </a:r>
            <a:r>
              <a:rPr lang="en-US" sz="7200" b="1" dirty="0" err="1"/>
              <a:t>thánh</a:t>
            </a:r>
            <a:r>
              <a:rPr lang="en-US" sz="7200" b="1" dirty="0"/>
              <a:t>. </a:t>
            </a:r>
            <a:r>
              <a:rPr lang="en-US" sz="7200" b="1" dirty="0" err="1"/>
              <a:t>Máu</a:t>
            </a:r>
            <a:r>
              <a:rPr lang="en-US" sz="7200" b="1" dirty="0"/>
              <a:t> </a:t>
            </a:r>
            <a:r>
              <a:rPr lang="en-US" sz="7200" b="1" dirty="0" err="1"/>
              <a:t>Mình</a:t>
            </a:r>
            <a:r>
              <a:rPr lang="en-US" sz="7200" b="1" dirty="0"/>
              <a:t> Con Cha </a:t>
            </a:r>
            <a:r>
              <a:rPr lang="en-US" sz="7200" b="1" dirty="0" err="1"/>
              <a:t>đây</a:t>
            </a:r>
            <a:r>
              <a:rPr lang="en-US" sz="7200" b="1" dirty="0"/>
              <a:t> </a:t>
            </a:r>
            <a:r>
              <a:rPr lang="en-US" sz="7200" b="1" dirty="0" err="1"/>
              <a:t>tấm</a:t>
            </a:r>
            <a:r>
              <a:rPr lang="en-US" sz="7200" b="1" dirty="0"/>
              <a:t> </a:t>
            </a:r>
            <a:r>
              <a:rPr lang="en-US" sz="7200" b="1" dirty="0" err="1"/>
              <a:t>linh</a:t>
            </a:r>
            <a:r>
              <a:rPr lang="en-US" sz="7200" b="1" dirty="0"/>
              <a:t> </a:t>
            </a:r>
            <a:r>
              <a:rPr lang="en-US" sz="7200" b="1" dirty="0" err="1"/>
              <a:t>hồn</a:t>
            </a:r>
            <a:r>
              <a:rPr lang="en-US" sz="7200" b="1" dirty="0"/>
              <a:t> </a:t>
            </a:r>
            <a:r>
              <a:rPr lang="en-US" sz="7200" b="1" dirty="0" err="1"/>
              <a:t>và</a:t>
            </a:r>
            <a:r>
              <a:rPr lang="en-US" sz="7200" b="1" dirty="0"/>
              <a:t> </a:t>
            </a:r>
            <a:r>
              <a:rPr lang="en-US" sz="7200" b="1" dirty="0" err="1"/>
              <a:t>thiên</a:t>
            </a:r>
            <a:r>
              <a:rPr lang="en-US" sz="7200" b="1" dirty="0"/>
              <a:t> </a:t>
            </a:r>
            <a:r>
              <a:rPr lang="en-US" sz="7200" b="1" dirty="0" err="1"/>
              <a:t>tính</a:t>
            </a:r>
            <a:r>
              <a:rPr lang="en-US" sz="7200" b="1" dirty="0"/>
              <a:t>.</a:t>
            </a:r>
            <a:endParaRPr lang="vi-VN" sz="72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338394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36</TotalTime>
  <Words>23</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Verdana</vt:lpstr>
      <vt:lpstr>Savon</vt:lpstr>
      <vt:lpstr>CHÚA GIÀU LÒNG  XÓT THƯƠNG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Windows User</cp:lastModifiedBy>
  <cp:revision>34</cp:revision>
  <dcterms:created xsi:type="dcterms:W3CDTF">2024-12-09T09:39:37Z</dcterms:created>
  <dcterms:modified xsi:type="dcterms:W3CDTF">2025-04-07T09:47:37Z</dcterms:modified>
</cp:coreProperties>
</file>