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876B333-49F1-471F-91E4-999BA0AF4065}">
  <a:tblStyle styleId="{5876B333-49F1-471F-91E4-999BA0AF40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Are magic potions real?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{5876B333-49F1-471F-91E4-999BA0AF4065}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alchemist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name for people in the past who studied the combination of chemicals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</a:t>
                      </a:r>
                      <a:r>
                        <a:rPr lang="en" sz="1200"/>
                        <a:t> state of matter, such as water when it is steam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</a:t>
                      </a:r>
                      <a:r>
                        <a:rPr lang="en" sz="1200"/>
                        <a:t> state of matter, such as water when you can pour it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 and has weight; can be in different forms such as solid, liquid, or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mix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o combine two or more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mixture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combination of two or more things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release and animals breathe in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different forms of matter that include solid, liquid, and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Are magic potions real?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