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76" r:id="rId4"/>
    <p:sldId id="279" r:id="rId5"/>
    <p:sldId id="277" r:id="rId6"/>
    <p:sldId id="280" r:id="rId7"/>
    <p:sldId id="278" r:id="rId8"/>
    <p:sldId id="28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100" d="100"/>
          <a:sy n="100" d="100"/>
        </p:scale>
        <p:origin x="1320" y="5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48D68738-6F56-4F73-B9BE-332F8CB46988}" type="datetimeFigureOut">
              <a:rPr lang="en-US" smtClean="0"/>
              <a:t>10/3/2025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75155074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494135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24104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372132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48D68738-6F56-4F73-B9BE-332F8CB46988}" type="datetimeFigureOut">
              <a:rPr lang="en-US" smtClean="0"/>
              <a:t>10/3/2025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2587687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D68738-6F56-4F73-B9BE-332F8CB46988}"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46043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16715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D68738-6F56-4F73-B9BE-332F8CB46988}" type="datetimeFigureOut">
              <a:rPr lang="en-US" smtClean="0"/>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417595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68738-6F56-4F73-B9BE-332F8CB46988}" type="datetimeFigureOut">
              <a:rPr lang="en-US" smtClean="0"/>
              <a:t>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342908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48D68738-6F56-4F73-B9BE-332F8CB46988}" type="datetimeFigureOut">
              <a:rPr lang="en-US" smtClean="0"/>
              <a:t>10/3/2025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6529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48D68738-6F56-4F73-B9BE-332F8CB46988}" type="datetimeFigureOut">
              <a:rPr lang="en-US" smtClean="0"/>
              <a:t>10/3/2025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76255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8D68738-6F56-4F73-B9BE-332F8CB46988}" type="datetimeFigureOut">
              <a:rPr lang="en-US" smtClean="0"/>
              <a:t>10/3/2025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2455485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Lên đền thánh chúa</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0346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257577"/>
            <a:ext cx="11335750" cy="5093702"/>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Vui dường nào khi thiên hạ bảo tôi. Ta cùng trẩy lên Đền Thánh Chúa. Này hỡi Giêrusalem cửa nội thành ta đã dừng chân.</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5496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CB1BB-2B01-245F-F6BF-8F9C4278CD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32A779-E441-744A-8188-66CA845D704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2294068-847B-C7A6-8422-B9F0CA62AF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DCD8A3A-DA83-0DA8-9F6B-8D5A9CEC79A7}"/>
              </a:ext>
            </a:extLst>
          </p:cNvPr>
          <p:cNvSpPr/>
          <p:nvPr/>
        </p:nvSpPr>
        <p:spPr>
          <a:xfrm>
            <a:off x="332509" y="257577"/>
            <a:ext cx="11335750" cy="5093702"/>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1. </a:t>
            </a:r>
            <a:r>
              <a:rPr lang="vi-VN" sz="6500" b="1">
                <a:latin typeface="Arial" panose="020B0604020202020204" pitchFamily="34" charset="0"/>
                <a:cs typeface="Arial" panose="020B0604020202020204" pitchFamily="34" charset="0"/>
              </a:rPr>
              <a:t>Giêrusalem khác nào đô thị được xây nên một khối vẹn toàn, từng chi tộc, chi tộc của Chúa trẩy hội lên đền ở nơi đây.</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4839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84583-AAB8-D853-606B-67F11A2B2F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CE1F9D-2F5B-9551-07F6-C4E50133DE9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35940D-4310-7291-FE57-42A313B154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22A4132-5BF0-15F9-337E-58137965D4DC}"/>
              </a:ext>
            </a:extLst>
          </p:cNvPr>
          <p:cNvSpPr/>
          <p:nvPr/>
        </p:nvSpPr>
        <p:spPr>
          <a:xfrm>
            <a:off x="332509" y="257577"/>
            <a:ext cx="11335750" cy="5093702"/>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Vui dường nào khi thiên hạ bảo tôi. Ta cùng trẩy lên Đền Thánh Chúa. Này hỡi Giêrusalem cửa nội thành ta đã dừng chân.</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9487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E925B-2C3C-6187-7683-32AA63C7E6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3E806C-0E10-2968-3F43-92D853ECEB8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42126CF-3E35-B465-D587-A78B4D82DD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A4B3894-26B8-B912-64A3-F75553430843}"/>
              </a:ext>
            </a:extLst>
          </p:cNvPr>
          <p:cNvSpPr/>
          <p:nvPr/>
        </p:nvSpPr>
        <p:spPr>
          <a:xfrm>
            <a:off x="332509" y="257577"/>
            <a:ext cx="11335750"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2. </a:t>
            </a:r>
            <a:r>
              <a:rPr lang="vi-VN" sz="6500" b="1">
                <a:latin typeface="Arial" panose="020B0604020202020204" pitchFamily="34" charset="0"/>
                <a:cs typeface="Arial" panose="020B0604020202020204" pitchFamily="34" charset="0"/>
              </a:rPr>
              <a:t>Hãy nguyện chúc Giê</a:t>
            </a:r>
            <a:r>
              <a:rPr lang="en-US" sz="6500" b="1">
                <a:latin typeface="Arial" panose="020B0604020202020204" pitchFamily="34" charset="0"/>
                <a:cs typeface="Arial" panose="020B0604020202020204" pitchFamily="34" charset="0"/>
              </a:rPr>
              <a:t>-</a:t>
            </a:r>
            <a:r>
              <a:rPr lang="vi-VN" sz="6500" b="1">
                <a:latin typeface="Arial" panose="020B0604020202020204" pitchFamily="34" charset="0"/>
                <a:cs typeface="Arial" panose="020B0604020202020204" pitchFamily="34" charset="0"/>
              </a:rPr>
              <a:t>ru</a:t>
            </a:r>
            <a:r>
              <a:rPr lang="en-US" sz="6500" b="1">
                <a:latin typeface="Arial" panose="020B0604020202020204" pitchFamily="34" charset="0"/>
                <a:cs typeface="Arial" panose="020B0604020202020204" pitchFamily="34" charset="0"/>
              </a:rPr>
              <a:t>-</a:t>
            </a:r>
            <a:r>
              <a:rPr lang="vi-VN" sz="6500" b="1">
                <a:latin typeface="Arial" panose="020B0604020202020204" pitchFamily="34" charset="0"/>
                <a:cs typeface="Arial" panose="020B0604020202020204" pitchFamily="34" charset="0"/>
              </a:rPr>
              <a:t>sa</a:t>
            </a:r>
            <a:r>
              <a:rPr lang="en-US" sz="6500" b="1">
                <a:latin typeface="Arial" panose="020B0604020202020204" pitchFamily="34" charset="0"/>
                <a:cs typeface="Arial" panose="020B0604020202020204" pitchFamily="34" charset="0"/>
              </a:rPr>
              <a:t>-</a:t>
            </a:r>
            <a:r>
              <a:rPr lang="vi-VN" sz="6500" b="1">
                <a:latin typeface="Arial" panose="020B0604020202020204" pitchFamily="34" charset="0"/>
                <a:cs typeface="Arial" panose="020B0604020202020204" pitchFamily="34" charset="0"/>
              </a:rPr>
              <a:t>lem được thái bình, chúc thân hữu của thành luôn thịnh đạt. Tường trong lũy ngoài hằng yên ổn, lâu đài dịnh thự mãi an ninh.</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977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96A7A-6116-F65F-FF38-B35E6EC57A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FC8B37-A052-2F22-189E-6018AFD8F6A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14F1105-6022-0653-0459-ADCC9CA37A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3ECE6C8-CB11-FCE0-AC61-77431155F178}"/>
              </a:ext>
            </a:extLst>
          </p:cNvPr>
          <p:cNvSpPr/>
          <p:nvPr/>
        </p:nvSpPr>
        <p:spPr>
          <a:xfrm>
            <a:off x="332509" y="257577"/>
            <a:ext cx="11335750" cy="5093702"/>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Vui dường nào khi thiên hạ bảo tôi. Ta cùng trẩy lên Đền Thánh Chúa. Này hỡi Giêrusalem cửa nội thành ta đã dừng chân.</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7418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B1557-E529-AD6F-5025-8A9C2DEA28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5D36CC-9822-A822-3FF4-8E86D500D79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06807CD-E32E-3B88-C764-AAA9A5A099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0CA1BB1-C9E3-EA28-8D2B-8D1E3DD7995F}"/>
              </a:ext>
            </a:extLst>
          </p:cNvPr>
          <p:cNvSpPr/>
          <p:nvPr/>
        </p:nvSpPr>
        <p:spPr>
          <a:xfrm>
            <a:off x="332509" y="257577"/>
            <a:ext cx="11335750"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3. </a:t>
            </a:r>
            <a:r>
              <a:rPr lang="vi-VN" sz="6000" b="1">
                <a:latin typeface="Arial" panose="020B0604020202020204" pitchFamily="34" charset="0"/>
                <a:cs typeface="Arial" panose="020B0604020202020204" pitchFamily="34" charset="0"/>
              </a:rPr>
              <a:t>Nghĩ tới anh em cùng là các bạn tôi nói rằng “Chúc thành đô an lạc”. Nghĩ tới đền thánh Chúa Thiên Chúa chúng ta thờ, tôi ước mong thành được hạnh phúc hỡi thành đô.</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0268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D11B8-3EA8-72C6-B743-B3D75A979F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42F0E2-AB15-1A3E-7D2E-B092BF4A9E8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AF61680-D87C-16F3-F51B-B8CB734667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9834A48-B416-6FFF-F173-0A31B96BA0D0}"/>
              </a:ext>
            </a:extLst>
          </p:cNvPr>
          <p:cNvSpPr/>
          <p:nvPr/>
        </p:nvSpPr>
        <p:spPr>
          <a:xfrm>
            <a:off x="332509" y="257577"/>
            <a:ext cx="11335750" cy="5093702"/>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Vui dường nào khi thiên hạ bảo tôi. Ta cùng trẩy lên Đền Thánh Chúa. Này hỡi Giêrusalem cửa nội thành ta đã dừng chân.</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16057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34</TotalTime>
  <Words>238</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Lên đền thánh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HIỂN LINH</dc:title>
  <dc:creator>Admin</dc:creator>
  <cp:lastModifiedBy>DINH GIA</cp:lastModifiedBy>
  <cp:revision>22</cp:revision>
  <dcterms:created xsi:type="dcterms:W3CDTF">2024-12-09T09:33:29Z</dcterms:created>
  <dcterms:modified xsi:type="dcterms:W3CDTF">2025-10-02T18:14:09Z</dcterms:modified>
</cp:coreProperties>
</file>