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4" name="Google Shape;12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8" name="Google Shape;12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8" name="Google Shape;13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4" name="Google Shape;15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6" name="Google Shape;16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5" name="Google Shape;16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5" name="Google Shape;16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4" name="Google Shape;16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9" name="Google Shape;17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3" name="Google Shape;17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8" name="Google Shape;18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7" name="Google Shape;185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7" name="Google Shape;193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4" name="Google Shape;19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3" name="Google Shape;199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6" name="Google Shape;202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9" name="Google Shape;222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6" name="Google Shape;11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8" name="Google Shape;12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2" name="Google Shape;12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5" name="Google Shape;12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9" name="Google Shape;22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4" name="Google Shape;39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0" name="Google Shape;40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6" name="Google Shape;40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15"/>
          <p:cNvGrpSpPr/>
          <p:nvPr/>
        </p:nvGrpSpPr>
        <p:grpSpPr>
          <a:xfrm flipH="1" rot="10800000">
            <a:off x="930253" y="-20914"/>
            <a:ext cx="935059" cy="1330158"/>
            <a:chOff x="8412163" y="1649413"/>
            <a:chExt cx="1909762" cy="2865439"/>
          </a:xfrm>
        </p:grpSpPr>
        <p:sp>
          <p:nvSpPr>
            <p:cNvPr id="413" name="Google Shape;413;p15"/>
            <p:cNvSpPr/>
            <p:nvPr/>
          </p:nvSpPr>
          <p:spPr>
            <a:xfrm>
              <a:off x="9121775" y="3165476"/>
              <a:ext cx="7937" cy="15875"/>
            </a:xfrm>
            <a:custGeom>
              <a:rect b="b" l="l" r="r" t="t"/>
              <a:pathLst>
                <a:path extrusionOk="0" h="4" w="2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8896350" y="2154238"/>
              <a:ext cx="922337" cy="1030288"/>
            </a:xfrm>
            <a:custGeom>
              <a:rect b="b" l="l" r="r" t="t"/>
              <a:pathLst>
                <a:path extrusionOk="0" h="274" w="245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9121775" y="3151188"/>
              <a:ext cx="11112" cy="11113"/>
            </a:xfrm>
            <a:custGeom>
              <a:rect b="b" l="l" r="r" t="t"/>
              <a:pathLst>
                <a:path extrusionOk="0" h="3" w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9110663" y="2973388"/>
              <a:ext cx="7937" cy="4763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9091613" y="2936876"/>
              <a:ext cx="15875" cy="11113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9085263" y="2887663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9072563" y="2882901"/>
              <a:ext cx="7937" cy="12700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9036050" y="2800351"/>
              <a:ext cx="11112" cy="7938"/>
            </a:xfrm>
            <a:custGeom>
              <a:rect b="b" l="l" r="r" t="t"/>
              <a:pathLst>
                <a:path extrusionOk="0" h="2" w="3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9017000" y="2767013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9283700" y="2217738"/>
              <a:ext cx="4762" cy="3175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9588500" y="2297113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9709150" y="2420938"/>
              <a:ext cx="7937" cy="3175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9107488" y="3151188"/>
              <a:ext cx="22225" cy="6350"/>
            </a:xfrm>
            <a:custGeom>
              <a:rect b="b" l="l" r="r" t="t"/>
              <a:pathLst>
                <a:path extrusionOk="0" h="2" w="6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783638" y="3152777"/>
              <a:ext cx="703262" cy="1362075"/>
            </a:xfrm>
            <a:custGeom>
              <a:rect b="b" l="l" r="r" t="t"/>
              <a:pathLst>
                <a:path extrusionOk="0" h="362" w="187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9137650" y="3151188"/>
              <a:ext cx="11112" cy="6350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9377363" y="3168651"/>
              <a:ext cx="7937" cy="793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9415463" y="3181351"/>
              <a:ext cx="22225" cy="3175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9461500" y="3132138"/>
              <a:ext cx="6350" cy="3175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9453563" y="3140076"/>
              <a:ext cx="11112" cy="3175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9332913" y="3157538"/>
              <a:ext cx="11112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9280525" y="3173413"/>
              <a:ext cx="7937" cy="7938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9159875" y="3429001"/>
              <a:ext cx="7937" cy="3175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239250" y="3417888"/>
              <a:ext cx="6350" cy="7938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9291638" y="3522663"/>
              <a:ext cx="0" cy="7938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9261475" y="2627313"/>
              <a:ext cx="7937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9234488" y="2605088"/>
              <a:ext cx="298450" cy="488950"/>
            </a:xfrm>
            <a:custGeom>
              <a:rect b="b" l="l" r="r" t="t"/>
              <a:pathLst>
                <a:path extrusionOk="0" h="130" w="79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9253538" y="2632076"/>
              <a:ext cx="11112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9245600" y="2698751"/>
              <a:ext cx="4762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9258300" y="2709863"/>
              <a:ext cx="6350" cy="4763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9272588" y="2733676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9275763" y="2725738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9310688" y="2740026"/>
              <a:ext cx="6350" cy="793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9329738" y="2740026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9401175" y="2654301"/>
              <a:ext cx="3175" cy="3175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9324975" y="2752726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9324975" y="2816226"/>
              <a:ext cx="7937" cy="3175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912225" y="2943226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569325" y="2898776"/>
              <a:ext cx="338137" cy="146050"/>
            </a:xfrm>
            <a:custGeom>
              <a:rect b="b" l="l" r="r" t="t"/>
              <a:pathLst>
                <a:path extrusionOk="0" h="39" w="9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907463" y="2940051"/>
              <a:ext cx="4762" cy="11113"/>
            </a:xfrm>
            <a:custGeom>
              <a:rect b="b" l="l" r="r" t="t"/>
              <a:pathLst>
                <a:path extrusionOk="0" h="3" w="1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877300" y="2913063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870950" y="2909888"/>
              <a:ext cx="3175" cy="7938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8863013" y="2901951"/>
              <a:ext cx="0" cy="4763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863013" y="2906713"/>
              <a:ext cx="3175" cy="6350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851900" y="2901951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843963" y="2906713"/>
              <a:ext cx="3175" cy="6350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745538" y="2943226"/>
              <a:ext cx="0" cy="4763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701088" y="2947988"/>
              <a:ext cx="0" cy="6350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678863" y="2973388"/>
              <a:ext cx="3175" cy="7938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8799513" y="2439988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8412163" y="2289176"/>
              <a:ext cx="393700" cy="153988"/>
            </a:xfrm>
            <a:custGeom>
              <a:rect b="b" l="l" r="r" t="t"/>
              <a:pathLst>
                <a:path extrusionOk="0" h="41" w="105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8799513" y="2435226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8786813" y="2393951"/>
              <a:ext cx="4762" cy="47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8783638" y="2387601"/>
              <a:ext cx="3175" cy="6350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783638" y="2371726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780463" y="237966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69350" y="2363788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61413" y="2368551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640763" y="2335213"/>
              <a:ext cx="0" cy="3175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583613" y="2316163"/>
              <a:ext cx="4762" cy="6350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555038" y="2327276"/>
              <a:ext cx="0" cy="7938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9099550" y="2047876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926513" y="1736726"/>
              <a:ext cx="200025" cy="307975"/>
            </a:xfrm>
            <a:custGeom>
              <a:rect b="b" l="l" r="r" t="t"/>
              <a:pathLst>
                <a:path extrusionOk="0" h="82" w="53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9099550" y="2044701"/>
              <a:ext cx="7937" cy="7938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9115425" y="2003426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9115425" y="2000251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9115425" y="1992313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9115425" y="1976438"/>
              <a:ext cx="6350" cy="476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9110663" y="1973263"/>
              <a:ext cx="4762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9047163" y="1898651"/>
              <a:ext cx="3175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9031288" y="1852613"/>
              <a:ext cx="4762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9001125" y="1841501"/>
              <a:ext cx="7937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9637713" y="2033588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645650" y="1649413"/>
              <a:ext cx="225425" cy="392113"/>
            </a:xfrm>
            <a:custGeom>
              <a:rect b="b" l="l" r="r" t="t"/>
              <a:pathLst>
                <a:path extrusionOk="0" h="104" w="6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9640888" y="2033588"/>
              <a:ext cx="11112" cy="3175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9690100" y="2025651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9693275" y="2019301"/>
              <a:ext cx="7937" cy="6350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9712325" y="2019301"/>
              <a:ext cx="4762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9705975" y="2014538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9720263" y="2003426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9720263" y="2000251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9772650" y="1879601"/>
              <a:ext cx="4762" cy="3175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9802813" y="1830388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9799638" y="1792288"/>
              <a:ext cx="3175" cy="4763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9937750" y="2360613"/>
              <a:ext cx="4762" cy="7938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9945688" y="2259013"/>
              <a:ext cx="376237" cy="158750"/>
            </a:xfrm>
            <a:custGeom>
              <a:rect b="b" l="l" r="r" t="t"/>
              <a:pathLst>
                <a:path extrusionOk="0" h="42" w="10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9942513" y="2360613"/>
              <a:ext cx="0" cy="11113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9972675" y="2393951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9979025" y="2393951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9986963" y="2401888"/>
              <a:ext cx="4762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10002838" y="2406651"/>
              <a:ext cx="3175" cy="6350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10009188" y="2401888"/>
              <a:ext cx="0" cy="47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10123488" y="2368551"/>
              <a:ext cx="0" cy="3175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10175875" y="2357438"/>
              <a:ext cx="0" cy="6350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10198100" y="2330451"/>
              <a:ext cx="0" cy="7938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9825038" y="2924176"/>
              <a:ext cx="4762" cy="793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9825038" y="2932113"/>
              <a:ext cx="395287" cy="307975"/>
            </a:xfrm>
            <a:custGeom>
              <a:rect b="b" l="l" r="r" t="t"/>
              <a:pathLst>
                <a:path extrusionOk="0" h="82" w="105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9825038" y="2928938"/>
              <a:ext cx="4762" cy="7938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9840913" y="2978151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9844088" y="2981326"/>
              <a:ext cx="4762" cy="7938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9844088" y="3000376"/>
              <a:ext cx="4762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9848850" y="2992438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9859963" y="300831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9866313" y="3008313"/>
              <a:ext cx="4762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9991725" y="3079751"/>
              <a:ext cx="0" cy="3175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10036175" y="3121026"/>
              <a:ext cx="3175" cy="6350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10074275" y="3127376"/>
              <a:ext cx="3175" cy="7938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242" name="Google Shape;242;p4"/>
          <p:cNvGrpSpPr/>
          <p:nvPr/>
        </p:nvGrpSpPr>
        <p:grpSpPr>
          <a:xfrm flipH="1" rot="10800000">
            <a:off x="370670" y="0"/>
            <a:ext cx="935059" cy="1330158"/>
            <a:chOff x="8412163" y="1649413"/>
            <a:chExt cx="1909762" cy="2865439"/>
          </a:xfrm>
        </p:grpSpPr>
        <p:sp>
          <p:nvSpPr>
            <p:cNvPr id="243" name="Google Shape;243;p4"/>
            <p:cNvSpPr/>
            <p:nvPr/>
          </p:nvSpPr>
          <p:spPr>
            <a:xfrm>
              <a:off x="9121775" y="3165476"/>
              <a:ext cx="7937" cy="15875"/>
            </a:xfrm>
            <a:custGeom>
              <a:rect b="b" l="l" r="r" t="t"/>
              <a:pathLst>
                <a:path extrusionOk="0" h="4" w="2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896350" y="2154238"/>
              <a:ext cx="922337" cy="1030288"/>
            </a:xfrm>
            <a:custGeom>
              <a:rect b="b" l="l" r="r" t="t"/>
              <a:pathLst>
                <a:path extrusionOk="0" h="274" w="245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9121775" y="3151188"/>
              <a:ext cx="11112" cy="11113"/>
            </a:xfrm>
            <a:custGeom>
              <a:rect b="b" l="l" r="r" t="t"/>
              <a:pathLst>
                <a:path extrusionOk="0" h="3" w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9110663" y="2973388"/>
              <a:ext cx="7937" cy="4763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9091613" y="2936876"/>
              <a:ext cx="15875" cy="11113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9085263" y="2887663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9072563" y="2882901"/>
              <a:ext cx="7937" cy="12700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9036050" y="2800351"/>
              <a:ext cx="11112" cy="7938"/>
            </a:xfrm>
            <a:custGeom>
              <a:rect b="b" l="l" r="r" t="t"/>
              <a:pathLst>
                <a:path extrusionOk="0" h="2" w="3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9017000" y="2767013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9283700" y="2217738"/>
              <a:ext cx="4762" cy="3175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588500" y="2297113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9709150" y="2420938"/>
              <a:ext cx="7937" cy="3175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107488" y="3151188"/>
              <a:ext cx="22225" cy="6350"/>
            </a:xfrm>
            <a:custGeom>
              <a:rect b="b" l="l" r="r" t="t"/>
              <a:pathLst>
                <a:path extrusionOk="0" h="2" w="6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8783638" y="3152777"/>
              <a:ext cx="703262" cy="1362075"/>
            </a:xfrm>
            <a:custGeom>
              <a:rect b="b" l="l" r="r" t="t"/>
              <a:pathLst>
                <a:path extrusionOk="0" h="362" w="187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137650" y="3151188"/>
              <a:ext cx="11112" cy="6350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9377363" y="3168651"/>
              <a:ext cx="7937" cy="793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9415463" y="3181351"/>
              <a:ext cx="22225" cy="3175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9461500" y="3132138"/>
              <a:ext cx="6350" cy="3175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9453563" y="3140076"/>
              <a:ext cx="11112" cy="3175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332913" y="3157538"/>
              <a:ext cx="11112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280525" y="3173413"/>
              <a:ext cx="7937" cy="7938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159875" y="3429001"/>
              <a:ext cx="7937" cy="3175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9239250" y="3417888"/>
              <a:ext cx="6350" cy="7938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291638" y="3522663"/>
              <a:ext cx="0" cy="7938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261475" y="2627313"/>
              <a:ext cx="7937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234488" y="2605088"/>
              <a:ext cx="298450" cy="488950"/>
            </a:xfrm>
            <a:custGeom>
              <a:rect b="b" l="l" r="r" t="t"/>
              <a:pathLst>
                <a:path extrusionOk="0" h="130" w="79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9253538" y="2632076"/>
              <a:ext cx="11112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245600" y="2698751"/>
              <a:ext cx="4762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9258300" y="2709863"/>
              <a:ext cx="6350" cy="4763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9272588" y="2733676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9275763" y="2725738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9310688" y="2740026"/>
              <a:ext cx="6350" cy="793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9329738" y="2740026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9401175" y="2654301"/>
              <a:ext cx="3175" cy="3175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9324975" y="2752726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9324975" y="2816226"/>
              <a:ext cx="7937" cy="3175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912225" y="2943226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569325" y="2898776"/>
              <a:ext cx="338137" cy="146050"/>
            </a:xfrm>
            <a:custGeom>
              <a:rect b="b" l="l" r="r" t="t"/>
              <a:pathLst>
                <a:path extrusionOk="0" h="39" w="9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907463" y="2940051"/>
              <a:ext cx="4762" cy="11113"/>
            </a:xfrm>
            <a:custGeom>
              <a:rect b="b" l="l" r="r" t="t"/>
              <a:pathLst>
                <a:path extrusionOk="0" h="3" w="1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877300" y="2913063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8870950" y="2909888"/>
              <a:ext cx="3175" cy="7938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8863013" y="2901951"/>
              <a:ext cx="0" cy="4763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863013" y="2906713"/>
              <a:ext cx="3175" cy="6350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851900" y="2901951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843963" y="2906713"/>
              <a:ext cx="3175" cy="6350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745538" y="2943226"/>
              <a:ext cx="0" cy="4763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8701088" y="2947988"/>
              <a:ext cx="0" cy="6350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678863" y="2973388"/>
              <a:ext cx="3175" cy="7938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8799513" y="2439988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8412163" y="2289176"/>
              <a:ext cx="393700" cy="153988"/>
            </a:xfrm>
            <a:custGeom>
              <a:rect b="b" l="l" r="r" t="t"/>
              <a:pathLst>
                <a:path extrusionOk="0" h="41" w="105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799513" y="2435226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786813" y="2393951"/>
              <a:ext cx="4762" cy="47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8783638" y="2387601"/>
              <a:ext cx="3175" cy="6350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8783638" y="2371726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780463" y="237966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769350" y="2363788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761413" y="2368551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640763" y="2335213"/>
              <a:ext cx="0" cy="3175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583613" y="2316163"/>
              <a:ext cx="4762" cy="6350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555038" y="2327276"/>
              <a:ext cx="0" cy="7938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9099550" y="2047876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26513" y="1736726"/>
              <a:ext cx="200025" cy="307975"/>
            </a:xfrm>
            <a:custGeom>
              <a:rect b="b" l="l" r="r" t="t"/>
              <a:pathLst>
                <a:path extrusionOk="0" h="82" w="53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9099550" y="2044701"/>
              <a:ext cx="7937" cy="7938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115425" y="2003426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115425" y="2000251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9115425" y="1992313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115425" y="1976438"/>
              <a:ext cx="6350" cy="476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110663" y="1973263"/>
              <a:ext cx="4762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047163" y="1898651"/>
              <a:ext cx="3175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031288" y="1852613"/>
              <a:ext cx="4762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001125" y="1841501"/>
              <a:ext cx="7937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637713" y="2033588"/>
              <a:ext cx="7937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9645650" y="1649413"/>
              <a:ext cx="225425" cy="392113"/>
            </a:xfrm>
            <a:custGeom>
              <a:rect b="b" l="l" r="r" t="t"/>
              <a:pathLst>
                <a:path extrusionOk="0" h="104" w="6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9640888" y="2033588"/>
              <a:ext cx="11112" cy="3175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9690100" y="2025651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9693275" y="2019301"/>
              <a:ext cx="7937" cy="6350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9712325" y="2019301"/>
              <a:ext cx="4762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9705975" y="2014538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9720263" y="2003426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720263" y="2000251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9772650" y="1879601"/>
              <a:ext cx="4762" cy="3175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9802813" y="1830388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9799638" y="1792288"/>
              <a:ext cx="3175" cy="4763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9937750" y="2360613"/>
              <a:ext cx="4762" cy="7938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9945688" y="2259013"/>
              <a:ext cx="376237" cy="158750"/>
            </a:xfrm>
            <a:custGeom>
              <a:rect b="b" l="l" r="r" t="t"/>
              <a:pathLst>
                <a:path extrusionOk="0" h="42" w="10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9942513" y="2360613"/>
              <a:ext cx="0" cy="11113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9972675" y="2393951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9979025" y="2393951"/>
              <a:ext cx="0" cy="7938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9986963" y="2401888"/>
              <a:ext cx="4762" cy="47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10002838" y="2406651"/>
              <a:ext cx="3175" cy="6350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0009188" y="2401888"/>
              <a:ext cx="0" cy="47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0123488" y="2368551"/>
              <a:ext cx="0" cy="3175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10175875" y="2357438"/>
              <a:ext cx="0" cy="6350"/>
            </a:xfrm>
            <a:custGeom>
              <a:rect b="b" l="l" r="r" t="t"/>
              <a:pathLst>
                <a:path extrusionOk="0" h="2" w="12000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0198100" y="2330451"/>
              <a:ext cx="0" cy="7938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9825038" y="2924176"/>
              <a:ext cx="4762" cy="793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9825038" y="2932113"/>
              <a:ext cx="395287" cy="307975"/>
            </a:xfrm>
            <a:custGeom>
              <a:rect b="b" l="l" r="r" t="t"/>
              <a:pathLst>
                <a:path extrusionOk="0" h="82" w="105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9825038" y="2928938"/>
              <a:ext cx="4762" cy="7938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9840913" y="2978151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9844088" y="2981326"/>
              <a:ext cx="4762" cy="7938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9844088" y="3000376"/>
              <a:ext cx="4762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9848850" y="2992438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9859963" y="300831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9866313" y="3008313"/>
              <a:ext cx="4762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9991725" y="3079751"/>
              <a:ext cx="0" cy="3175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0036175" y="3121026"/>
              <a:ext cx="3175" cy="6350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0074275" y="3127376"/>
              <a:ext cx="3175" cy="7938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4"/>
          <p:cNvSpPr txBox="1"/>
          <p:nvPr/>
        </p:nvSpPr>
        <p:spPr>
          <a:xfrm>
            <a:off x="0" y="6951789"/>
            <a:ext cx="3101648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rgbClr val="0C0C0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PPT：Googleslides.org</a:t>
            </a:r>
            <a:endParaRPr b="1" sz="1050">
              <a:solidFill>
                <a:srgbClr val="0C0C0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rgbClr val="0C0C0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QQ：276060523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rgbClr val="0C0C0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：whishile</a:t>
            </a:r>
            <a:endParaRPr b="1" sz="1050">
              <a:solidFill>
                <a:srgbClr val="0C0C0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rgbClr val="0C0C0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：18928897164</a:t>
            </a:r>
            <a:endParaRPr b="1" sz="1050">
              <a:solidFill>
                <a:srgbClr val="0C0C0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5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9" name="Google Shape;35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69" name="Google Shape;369;p7"/>
          <p:cNvSpPr/>
          <p:nvPr/>
        </p:nvSpPr>
        <p:spPr>
          <a:xfrm>
            <a:off x="8749782" y="641479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3" name="Google Shape;37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5" name="Google Shape;37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6" name="Google Shape;38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7" name="Google Shape;38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330386" y="331960"/>
            <a:ext cx="11300121" cy="6369343"/>
            <a:chOff x="330386" y="331960"/>
            <a:chExt cx="11300121" cy="6369343"/>
          </a:xfrm>
        </p:grpSpPr>
        <p:grpSp>
          <p:nvGrpSpPr>
            <p:cNvPr id="16" name="Google Shape;16;p1"/>
            <p:cNvGrpSpPr/>
            <p:nvPr/>
          </p:nvGrpSpPr>
          <p:grpSpPr>
            <a:xfrm>
              <a:off x="6786564" y="2285843"/>
              <a:ext cx="1835904" cy="415591"/>
              <a:chOff x="3401700" y="2297261"/>
              <a:chExt cx="1835904" cy="415591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3401700" y="2326185"/>
                <a:ext cx="280105" cy="386667"/>
              </a:xfrm>
              <a:custGeom>
                <a:rect b="b" l="l" r="r" t="t"/>
                <a:pathLst>
                  <a:path extrusionOk="0" h="187" w="125">
                    <a:moveTo>
                      <a:pt x="84" y="83"/>
                    </a:moveTo>
                    <a:cubicBezTo>
                      <a:pt x="84" y="83"/>
                      <a:pt x="83" y="83"/>
                      <a:pt x="83" y="82"/>
                    </a:cubicBezTo>
                    <a:cubicBezTo>
                      <a:pt x="99" y="78"/>
                      <a:pt x="107" y="55"/>
                      <a:pt x="105" y="40"/>
                    </a:cubicBezTo>
                    <a:cubicBezTo>
                      <a:pt x="102" y="18"/>
                      <a:pt x="82" y="4"/>
                      <a:pt x="61" y="3"/>
                    </a:cubicBezTo>
                    <a:cubicBezTo>
                      <a:pt x="48" y="0"/>
                      <a:pt x="32" y="1"/>
                      <a:pt x="19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6"/>
                      <a:pt x="6" y="9"/>
                      <a:pt x="5" y="14"/>
                    </a:cubicBezTo>
                    <a:cubicBezTo>
                      <a:pt x="1" y="37"/>
                      <a:pt x="3" y="60"/>
                      <a:pt x="3" y="83"/>
                    </a:cubicBezTo>
                    <a:cubicBezTo>
                      <a:pt x="3" y="104"/>
                      <a:pt x="0" y="131"/>
                      <a:pt x="7" y="152"/>
                    </a:cubicBezTo>
                    <a:cubicBezTo>
                      <a:pt x="7" y="153"/>
                      <a:pt x="8" y="154"/>
                      <a:pt x="8" y="155"/>
                    </a:cubicBezTo>
                    <a:cubicBezTo>
                      <a:pt x="11" y="160"/>
                      <a:pt x="15" y="164"/>
                      <a:pt x="18" y="169"/>
                    </a:cubicBezTo>
                    <a:cubicBezTo>
                      <a:pt x="22" y="173"/>
                      <a:pt x="27" y="178"/>
                      <a:pt x="32" y="181"/>
                    </a:cubicBezTo>
                    <a:cubicBezTo>
                      <a:pt x="33" y="181"/>
                      <a:pt x="34" y="181"/>
                      <a:pt x="34" y="180"/>
                    </a:cubicBezTo>
                    <a:cubicBezTo>
                      <a:pt x="60" y="187"/>
                      <a:pt x="101" y="180"/>
                      <a:pt x="113" y="153"/>
                    </a:cubicBezTo>
                    <a:cubicBezTo>
                      <a:pt x="125" y="126"/>
                      <a:pt x="111" y="94"/>
                      <a:pt x="84" y="83"/>
                    </a:cubicBezTo>
                    <a:close/>
                    <a:moveTo>
                      <a:pt x="89" y="32"/>
                    </a:moveTo>
                    <a:cubicBezTo>
                      <a:pt x="87" y="23"/>
                      <a:pt x="83" y="16"/>
                      <a:pt x="78" y="11"/>
                    </a:cubicBezTo>
                    <a:cubicBezTo>
                      <a:pt x="88" y="16"/>
                      <a:pt x="96" y="24"/>
                      <a:pt x="100" y="36"/>
                    </a:cubicBezTo>
                    <a:cubicBezTo>
                      <a:pt x="104" y="50"/>
                      <a:pt x="97" y="75"/>
                      <a:pt x="80" y="80"/>
                    </a:cubicBezTo>
                    <a:cubicBezTo>
                      <a:pt x="75" y="76"/>
                      <a:pt x="70" y="74"/>
                      <a:pt x="64" y="72"/>
                    </a:cubicBezTo>
                    <a:cubicBezTo>
                      <a:pt x="80" y="65"/>
                      <a:pt x="92" y="52"/>
                      <a:pt x="89" y="32"/>
                    </a:cubicBezTo>
                    <a:close/>
                    <a:moveTo>
                      <a:pt x="50" y="113"/>
                    </a:moveTo>
                    <a:cubicBezTo>
                      <a:pt x="55" y="113"/>
                      <a:pt x="59" y="113"/>
                      <a:pt x="64" y="115"/>
                    </a:cubicBezTo>
                    <a:cubicBezTo>
                      <a:pt x="68" y="117"/>
                      <a:pt x="72" y="120"/>
                      <a:pt x="75" y="122"/>
                    </a:cubicBezTo>
                    <a:cubicBezTo>
                      <a:pt x="75" y="123"/>
                      <a:pt x="75" y="124"/>
                      <a:pt x="75" y="125"/>
                    </a:cubicBezTo>
                    <a:cubicBezTo>
                      <a:pt x="74" y="137"/>
                      <a:pt x="63" y="140"/>
                      <a:pt x="50" y="141"/>
                    </a:cubicBezTo>
                    <a:cubicBezTo>
                      <a:pt x="50" y="132"/>
                      <a:pt x="51" y="122"/>
                      <a:pt x="50" y="113"/>
                    </a:cubicBezTo>
                    <a:close/>
                    <a:moveTo>
                      <a:pt x="47" y="141"/>
                    </a:moveTo>
                    <a:cubicBezTo>
                      <a:pt x="42" y="141"/>
                      <a:pt x="37" y="141"/>
                      <a:pt x="32" y="140"/>
                    </a:cubicBezTo>
                    <a:cubicBezTo>
                      <a:pt x="33" y="126"/>
                      <a:pt x="31" y="111"/>
                      <a:pt x="30" y="96"/>
                    </a:cubicBezTo>
                    <a:cubicBezTo>
                      <a:pt x="32" y="96"/>
                      <a:pt x="34" y="96"/>
                      <a:pt x="36" y="96"/>
                    </a:cubicBezTo>
                    <a:cubicBezTo>
                      <a:pt x="51" y="93"/>
                      <a:pt x="70" y="100"/>
                      <a:pt x="74" y="116"/>
                    </a:cubicBezTo>
                    <a:cubicBezTo>
                      <a:pt x="67" y="110"/>
                      <a:pt x="56" y="108"/>
                      <a:pt x="47" y="110"/>
                    </a:cubicBezTo>
                    <a:cubicBezTo>
                      <a:pt x="45" y="110"/>
                      <a:pt x="45" y="111"/>
                      <a:pt x="46" y="112"/>
                    </a:cubicBezTo>
                    <a:cubicBezTo>
                      <a:pt x="45" y="121"/>
                      <a:pt x="45" y="132"/>
                      <a:pt x="47" y="141"/>
                    </a:cubicBezTo>
                    <a:close/>
                    <a:moveTo>
                      <a:pt x="44" y="49"/>
                    </a:moveTo>
                    <a:cubicBezTo>
                      <a:pt x="45" y="46"/>
                      <a:pt x="45" y="43"/>
                      <a:pt x="45" y="40"/>
                    </a:cubicBezTo>
                    <a:cubicBezTo>
                      <a:pt x="48" y="40"/>
                      <a:pt x="51" y="40"/>
                      <a:pt x="54" y="41"/>
                    </a:cubicBezTo>
                    <a:cubicBezTo>
                      <a:pt x="56" y="41"/>
                      <a:pt x="58" y="42"/>
                      <a:pt x="60" y="43"/>
                    </a:cubicBezTo>
                    <a:cubicBezTo>
                      <a:pt x="57" y="46"/>
                      <a:pt x="51" y="48"/>
                      <a:pt x="44" y="49"/>
                    </a:cubicBezTo>
                    <a:close/>
                    <a:moveTo>
                      <a:pt x="30" y="25"/>
                    </a:moveTo>
                    <a:cubicBezTo>
                      <a:pt x="42" y="25"/>
                      <a:pt x="55" y="24"/>
                      <a:pt x="60" y="32"/>
                    </a:cubicBezTo>
                    <a:cubicBezTo>
                      <a:pt x="62" y="35"/>
                      <a:pt x="63" y="37"/>
                      <a:pt x="62" y="39"/>
                    </a:cubicBezTo>
                    <a:cubicBezTo>
                      <a:pt x="57" y="36"/>
                      <a:pt x="50" y="35"/>
                      <a:pt x="44" y="36"/>
                    </a:cubicBezTo>
                    <a:cubicBezTo>
                      <a:pt x="43" y="35"/>
                      <a:pt x="41" y="36"/>
                      <a:pt x="41" y="38"/>
                    </a:cubicBezTo>
                    <a:cubicBezTo>
                      <a:pt x="41" y="42"/>
                      <a:pt x="41" y="46"/>
                      <a:pt x="41" y="49"/>
                    </a:cubicBezTo>
                    <a:cubicBezTo>
                      <a:pt x="37" y="50"/>
                      <a:pt x="32" y="50"/>
                      <a:pt x="29" y="50"/>
                    </a:cubicBezTo>
                    <a:cubicBezTo>
                      <a:pt x="29" y="42"/>
                      <a:pt x="29" y="33"/>
                      <a:pt x="30" y="25"/>
                    </a:cubicBezTo>
                    <a:close/>
                    <a:moveTo>
                      <a:pt x="105" y="159"/>
                    </a:moveTo>
                    <a:cubicBezTo>
                      <a:pt x="88" y="180"/>
                      <a:pt x="57" y="180"/>
                      <a:pt x="34" y="177"/>
                    </a:cubicBezTo>
                    <a:cubicBezTo>
                      <a:pt x="31" y="173"/>
                      <a:pt x="26" y="170"/>
                      <a:pt x="22" y="166"/>
                    </a:cubicBezTo>
                    <a:cubicBezTo>
                      <a:pt x="21" y="165"/>
                      <a:pt x="20" y="164"/>
                      <a:pt x="19" y="162"/>
                    </a:cubicBezTo>
                    <a:cubicBezTo>
                      <a:pt x="35" y="168"/>
                      <a:pt x="57" y="167"/>
                      <a:pt x="72" y="163"/>
                    </a:cubicBezTo>
                    <a:cubicBezTo>
                      <a:pt x="91" y="159"/>
                      <a:pt x="101" y="142"/>
                      <a:pt x="102" y="123"/>
                    </a:cubicBezTo>
                    <a:cubicBezTo>
                      <a:pt x="102" y="112"/>
                      <a:pt x="99" y="103"/>
                      <a:pt x="94" y="94"/>
                    </a:cubicBezTo>
                    <a:cubicBezTo>
                      <a:pt x="113" y="110"/>
                      <a:pt x="122" y="137"/>
                      <a:pt x="105" y="1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683327" y="2321618"/>
                <a:ext cx="254225" cy="383622"/>
              </a:xfrm>
              <a:custGeom>
                <a:rect b="b" l="l" r="r" t="t"/>
                <a:pathLst>
                  <a:path extrusionOk="0" h="185" w="113">
                    <a:moveTo>
                      <a:pt x="110" y="21"/>
                    </a:moveTo>
                    <a:cubicBezTo>
                      <a:pt x="110" y="19"/>
                      <a:pt x="108" y="19"/>
                      <a:pt x="107" y="20"/>
                    </a:cubicBezTo>
                    <a:cubicBezTo>
                      <a:pt x="103" y="14"/>
                      <a:pt x="97" y="9"/>
                      <a:pt x="91" y="5"/>
                    </a:cubicBezTo>
                    <a:cubicBezTo>
                      <a:pt x="89" y="3"/>
                      <a:pt x="86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75" y="0"/>
                      <a:pt x="67" y="5"/>
                      <a:pt x="67" y="14"/>
                    </a:cubicBezTo>
                    <a:cubicBezTo>
                      <a:pt x="68" y="37"/>
                      <a:pt x="68" y="59"/>
                      <a:pt x="67" y="82"/>
                    </a:cubicBezTo>
                    <a:cubicBezTo>
                      <a:pt x="67" y="96"/>
                      <a:pt x="71" y="131"/>
                      <a:pt x="55" y="138"/>
                    </a:cubicBezTo>
                    <a:cubicBezTo>
                      <a:pt x="43" y="102"/>
                      <a:pt x="50" y="67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1" y="19"/>
                      <a:pt x="33" y="10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5" y="1"/>
                      <a:pt x="5" y="5"/>
                      <a:pt x="4" y="15"/>
                    </a:cubicBezTo>
                    <a:cubicBezTo>
                      <a:pt x="1" y="50"/>
                      <a:pt x="0" y="85"/>
                      <a:pt x="4" y="119"/>
                    </a:cubicBezTo>
                    <a:cubicBezTo>
                      <a:pt x="6" y="137"/>
                      <a:pt x="14" y="153"/>
                      <a:pt x="29" y="161"/>
                    </a:cubicBezTo>
                    <a:cubicBezTo>
                      <a:pt x="49" y="179"/>
                      <a:pt x="79" y="185"/>
                      <a:pt x="97" y="158"/>
                    </a:cubicBezTo>
                    <a:cubicBezTo>
                      <a:pt x="107" y="142"/>
                      <a:pt x="109" y="122"/>
                      <a:pt x="111" y="104"/>
                    </a:cubicBezTo>
                    <a:cubicBezTo>
                      <a:pt x="113" y="76"/>
                      <a:pt x="113" y="49"/>
                      <a:pt x="110" y="2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4"/>
                    </a:cubicBezTo>
                    <a:cubicBezTo>
                      <a:pt x="35" y="20"/>
                      <a:pt x="39" y="25"/>
                      <a:pt x="43" y="32"/>
                    </a:cubicBezTo>
                    <a:cubicBezTo>
                      <a:pt x="43" y="32"/>
                      <a:pt x="44" y="33"/>
                      <a:pt x="44" y="32"/>
                    </a:cubicBezTo>
                    <a:cubicBezTo>
                      <a:pt x="41" y="50"/>
                      <a:pt x="42" y="68"/>
                      <a:pt x="43" y="86"/>
                    </a:cubicBezTo>
                    <a:cubicBezTo>
                      <a:pt x="43" y="104"/>
                      <a:pt x="45" y="122"/>
                      <a:pt x="51" y="139"/>
                    </a:cubicBezTo>
                    <a:cubicBezTo>
                      <a:pt x="27" y="143"/>
                      <a:pt x="30" y="102"/>
                      <a:pt x="29" y="88"/>
                    </a:cubicBezTo>
                    <a:cubicBezTo>
                      <a:pt x="29" y="64"/>
                      <a:pt x="29" y="40"/>
                      <a:pt x="30" y="15"/>
                    </a:cubicBezTo>
                    <a:close/>
                    <a:moveTo>
                      <a:pt x="103" y="131"/>
                    </a:moveTo>
                    <a:cubicBezTo>
                      <a:pt x="99" y="148"/>
                      <a:pt x="91" y="166"/>
                      <a:pt x="73" y="172"/>
                    </a:cubicBezTo>
                    <a:cubicBezTo>
                      <a:pt x="60" y="175"/>
                      <a:pt x="48" y="172"/>
                      <a:pt x="38" y="165"/>
                    </a:cubicBezTo>
                    <a:cubicBezTo>
                      <a:pt x="42" y="166"/>
                      <a:pt x="46" y="167"/>
                      <a:pt x="51" y="166"/>
                    </a:cubicBezTo>
                    <a:cubicBezTo>
                      <a:pt x="77" y="166"/>
                      <a:pt x="91" y="143"/>
                      <a:pt x="93" y="119"/>
                    </a:cubicBezTo>
                    <a:cubicBezTo>
                      <a:pt x="96" y="84"/>
                      <a:pt x="95" y="49"/>
                      <a:pt x="95" y="14"/>
                    </a:cubicBezTo>
                    <a:cubicBezTo>
                      <a:pt x="95" y="13"/>
                      <a:pt x="95" y="13"/>
                      <a:pt x="94" y="12"/>
                    </a:cubicBezTo>
                    <a:cubicBezTo>
                      <a:pt x="98" y="15"/>
                      <a:pt x="101" y="19"/>
                      <a:pt x="104" y="23"/>
                    </a:cubicBezTo>
                    <a:cubicBezTo>
                      <a:pt x="105" y="24"/>
                      <a:pt x="106" y="24"/>
                      <a:pt x="106" y="24"/>
                    </a:cubicBezTo>
                    <a:cubicBezTo>
                      <a:pt x="109" y="59"/>
                      <a:pt x="110" y="96"/>
                      <a:pt x="103" y="1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964955" y="2315529"/>
                <a:ext cx="228346" cy="377533"/>
              </a:xfrm>
              <a:custGeom>
                <a:rect b="b" l="l" r="r" t="t"/>
                <a:pathLst>
                  <a:path extrusionOk="0" h="182" w="102">
                    <a:moveTo>
                      <a:pt x="91" y="108"/>
                    </a:moveTo>
                    <a:cubicBezTo>
                      <a:pt x="87" y="99"/>
                      <a:pt x="81" y="91"/>
                      <a:pt x="74" y="84"/>
                    </a:cubicBezTo>
                    <a:cubicBezTo>
                      <a:pt x="70" y="80"/>
                      <a:pt x="65" y="76"/>
                      <a:pt x="61" y="72"/>
                    </a:cubicBezTo>
                    <a:cubicBezTo>
                      <a:pt x="56" y="68"/>
                      <a:pt x="35" y="44"/>
                      <a:pt x="58" y="41"/>
                    </a:cubicBezTo>
                    <a:cubicBezTo>
                      <a:pt x="58" y="41"/>
                      <a:pt x="59" y="41"/>
                      <a:pt x="59" y="40"/>
                    </a:cubicBezTo>
                    <a:cubicBezTo>
                      <a:pt x="61" y="42"/>
                      <a:pt x="63" y="43"/>
                      <a:pt x="65" y="43"/>
                    </a:cubicBezTo>
                    <a:cubicBezTo>
                      <a:pt x="79" y="51"/>
                      <a:pt x="95" y="38"/>
                      <a:pt x="90" y="22"/>
                    </a:cubicBezTo>
                    <a:cubicBezTo>
                      <a:pt x="83" y="1"/>
                      <a:pt x="54" y="0"/>
                      <a:pt x="36" y="8"/>
                    </a:cubicBezTo>
                    <a:cubicBezTo>
                      <a:pt x="21" y="11"/>
                      <a:pt x="8" y="24"/>
                      <a:pt x="5" y="40"/>
                    </a:cubicBezTo>
                    <a:cubicBezTo>
                      <a:pt x="0" y="60"/>
                      <a:pt x="12" y="79"/>
                      <a:pt x="25" y="93"/>
                    </a:cubicBezTo>
                    <a:cubicBezTo>
                      <a:pt x="34" y="102"/>
                      <a:pt x="45" y="110"/>
                      <a:pt x="50" y="121"/>
                    </a:cubicBezTo>
                    <a:cubicBezTo>
                      <a:pt x="52" y="126"/>
                      <a:pt x="54" y="134"/>
                      <a:pt x="50" y="138"/>
                    </a:cubicBezTo>
                    <a:cubicBezTo>
                      <a:pt x="49" y="137"/>
                      <a:pt x="49" y="136"/>
                      <a:pt x="48" y="136"/>
                    </a:cubicBezTo>
                    <a:cubicBezTo>
                      <a:pt x="48" y="134"/>
                      <a:pt x="48" y="131"/>
                      <a:pt x="48" y="129"/>
                    </a:cubicBezTo>
                    <a:cubicBezTo>
                      <a:pt x="49" y="129"/>
                      <a:pt x="48" y="128"/>
                      <a:pt x="48" y="128"/>
                    </a:cubicBezTo>
                    <a:cubicBezTo>
                      <a:pt x="42" y="120"/>
                      <a:pt x="35" y="115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0" y="110"/>
                      <a:pt x="12" y="112"/>
                      <a:pt x="9" y="120"/>
                    </a:cubicBezTo>
                    <a:cubicBezTo>
                      <a:pt x="5" y="133"/>
                      <a:pt x="9" y="146"/>
                      <a:pt x="17" y="155"/>
                    </a:cubicBezTo>
                    <a:cubicBezTo>
                      <a:pt x="30" y="179"/>
                      <a:pt x="69" y="182"/>
                      <a:pt x="87" y="159"/>
                    </a:cubicBezTo>
                    <a:cubicBezTo>
                      <a:pt x="98" y="144"/>
                      <a:pt x="98" y="124"/>
                      <a:pt x="91" y="108"/>
                    </a:cubicBezTo>
                    <a:close/>
                    <a:moveTo>
                      <a:pt x="70" y="10"/>
                    </a:moveTo>
                    <a:cubicBezTo>
                      <a:pt x="78" y="13"/>
                      <a:pt x="84" y="18"/>
                      <a:pt x="86" y="26"/>
                    </a:cubicBezTo>
                    <a:cubicBezTo>
                      <a:pt x="87" y="35"/>
                      <a:pt x="82" y="41"/>
                      <a:pt x="75" y="42"/>
                    </a:cubicBezTo>
                    <a:cubicBezTo>
                      <a:pt x="77" y="40"/>
                      <a:pt x="79" y="37"/>
                      <a:pt x="79" y="34"/>
                    </a:cubicBezTo>
                    <a:cubicBezTo>
                      <a:pt x="79" y="19"/>
                      <a:pt x="65" y="11"/>
                      <a:pt x="52" y="8"/>
                    </a:cubicBezTo>
                    <a:cubicBezTo>
                      <a:pt x="58" y="7"/>
                      <a:pt x="64" y="7"/>
                      <a:pt x="70" y="10"/>
                    </a:cubicBezTo>
                    <a:close/>
                    <a:moveTo>
                      <a:pt x="44" y="130"/>
                    </a:moveTo>
                    <a:cubicBezTo>
                      <a:pt x="44" y="130"/>
                      <a:pt x="45" y="130"/>
                      <a:pt x="45" y="130"/>
                    </a:cubicBezTo>
                    <a:cubicBezTo>
                      <a:pt x="44" y="132"/>
                      <a:pt x="44" y="135"/>
                      <a:pt x="45" y="137"/>
                    </a:cubicBezTo>
                    <a:cubicBezTo>
                      <a:pt x="45" y="138"/>
                      <a:pt x="45" y="139"/>
                      <a:pt x="46" y="140"/>
                    </a:cubicBezTo>
                    <a:cubicBezTo>
                      <a:pt x="37" y="142"/>
                      <a:pt x="34" y="130"/>
                      <a:pt x="34" y="124"/>
                    </a:cubicBezTo>
                    <a:cubicBezTo>
                      <a:pt x="34" y="122"/>
                      <a:pt x="34" y="120"/>
                      <a:pt x="33" y="119"/>
                    </a:cubicBezTo>
                    <a:cubicBezTo>
                      <a:pt x="37" y="122"/>
                      <a:pt x="41" y="126"/>
                      <a:pt x="44" y="130"/>
                    </a:cubicBezTo>
                    <a:close/>
                    <a:moveTo>
                      <a:pt x="77" y="162"/>
                    </a:moveTo>
                    <a:cubicBezTo>
                      <a:pt x="63" y="175"/>
                      <a:pt x="46" y="173"/>
                      <a:pt x="33" y="165"/>
                    </a:cubicBezTo>
                    <a:cubicBezTo>
                      <a:pt x="35" y="165"/>
                      <a:pt x="37" y="166"/>
                      <a:pt x="39" y="166"/>
                    </a:cubicBezTo>
                    <a:cubicBezTo>
                      <a:pt x="59" y="170"/>
                      <a:pt x="78" y="155"/>
                      <a:pt x="79" y="134"/>
                    </a:cubicBezTo>
                    <a:cubicBezTo>
                      <a:pt x="81" y="108"/>
                      <a:pt x="61" y="91"/>
                      <a:pt x="45" y="74"/>
                    </a:cubicBezTo>
                    <a:cubicBezTo>
                      <a:pt x="37" y="66"/>
                      <a:pt x="24" y="50"/>
                      <a:pt x="35" y="39"/>
                    </a:cubicBezTo>
                    <a:cubicBezTo>
                      <a:pt x="42" y="32"/>
                      <a:pt x="48" y="34"/>
                      <a:pt x="54" y="38"/>
                    </a:cubicBezTo>
                    <a:cubicBezTo>
                      <a:pt x="47" y="40"/>
                      <a:pt x="43" y="45"/>
                      <a:pt x="44" y="54"/>
                    </a:cubicBezTo>
                    <a:cubicBezTo>
                      <a:pt x="46" y="69"/>
                      <a:pt x="63" y="79"/>
                      <a:pt x="72" y="89"/>
                    </a:cubicBezTo>
                    <a:cubicBezTo>
                      <a:pt x="91" y="108"/>
                      <a:pt x="102" y="142"/>
                      <a:pt x="77" y="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4208524" y="2332274"/>
                <a:ext cx="108083" cy="360788"/>
              </a:xfrm>
              <a:custGeom>
                <a:rect b="b" l="l" r="r" t="t"/>
                <a:pathLst>
                  <a:path extrusionOk="0" h="174" w="48">
                    <a:moveTo>
                      <a:pt x="46" y="91"/>
                    </a:moveTo>
                    <a:cubicBezTo>
                      <a:pt x="46" y="67"/>
                      <a:pt x="45" y="43"/>
                      <a:pt x="43" y="19"/>
                    </a:cubicBezTo>
                    <a:cubicBezTo>
                      <a:pt x="43" y="18"/>
                      <a:pt x="42" y="17"/>
                      <a:pt x="41" y="17"/>
                    </a:cubicBezTo>
                    <a:cubicBezTo>
                      <a:pt x="39" y="13"/>
                      <a:pt x="34" y="9"/>
                      <a:pt x="30" y="7"/>
                    </a:cubicBezTo>
                    <a:cubicBezTo>
                      <a:pt x="28" y="5"/>
                      <a:pt x="25" y="4"/>
                      <a:pt x="22" y="3"/>
                    </a:cubicBezTo>
                    <a:cubicBezTo>
                      <a:pt x="15" y="0"/>
                      <a:pt x="6" y="2"/>
                      <a:pt x="5" y="11"/>
                    </a:cubicBezTo>
                    <a:cubicBezTo>
                      <a:pt x="0" y="34"/>
                      <a:pt x="2" y="57"/>
                      <a:pt x="3" y="80"/>
                    </a:cubicBezTo>
                    <a:cubicBezTo>
                      <a:pt x="4" y="103"/>
                      <a:pt x="4" y="127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1"/>
                      <a:pt x="7" y="15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5" y="171"/>
                      <a:pt x="42" y="174"/>
                      <a:pt x="45" y="151"/>
                    </a:cubicBezTo>
                    <a:cubicBezTo>
                      <a:pt x="48" y="132"/>
                      <a:pt x="46" y="111"/>
                      <a:pt x="46" y="91"/>
                    </a:cubicBezTo>
                    <a:close/>
                    <a:moveTo>
                      <a:pt x="41" y="155"/>
                    </a:moveTo>
                    <a:cubicBezTo>
                      <a:pt x="35" y="168"/>
                      <a:pt x="25" y="165"/>
                      <a:pt x="17" y="159"/>
                    </a:cubicBezTo>
                    <a:cubicBezTo>
                      <a:pt x="23" y="160"/>
                      <a:pt x="31" y="157"/>
                      <a:pt x="32" y="150"/>
                    </a:cubicBezTo>
                    <a:cubicBezTo>
                      <a:pt x="35" y="128"/>
                      <a:pt x="32" y="105"/>
                      <a:pt x="31" y="83"/>
                    </a:cubicBezTo>
                    <a:cubicBezTo>
                      <a:pt x="29" y="60"/>
                      <a:pt x="30" y="38"/>
                      <a:pt x="30" y="15"/>
                    </a:cubicBezTo>
                    <a:cubicBezTo>
                      <a:pt x="30" y="13"/>
                      <a:pt x="30" y="12"/>
                      <a:pt x="29" y="10"/>
                    </a:cubicBezTo>
                    <a:cubicBezTo>
                      <a:pt x="34" y="13"/>
                      <a:pt x="36" y="17"/>
                      <a:pt x="40" y="21"/>
                    </a:cubicBezTo>
                    <a:cubicBezTo>
                      <a:pt x="41" y="47"/>
                      <a:pt x="42" y="72"/>
                      <a:pt x="42" y="98"/>
                    </a:cubicBezTo>
                    <a:cubicBezTo>
                      <a:pt x="42" y="110"/>
                      <a:pt x="42" y="122"/>
                      <a:pt x="42" y="134"/>
                    </a:cubicBezTo>
                    <a:cubicBezTo>
                      <a:pt x="42" y="140"/>
                      <a:pt x="43" y="149"/>
                      <a:pt x="41" y="1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4325741" y="2327707"/>
                <a:ext cx="237480" cy="360788"/>
              </a:xfrm>
              <a:custGeom>
                <a:rect b="b" l="l" r="r" t="t"/>
                <a:pathLst>
                  <a:path extrusionOk="0" h="174" w="106">
                    <a:moveTo>
                      <a:pt x="98" y="115"/>
                    </a:moveTo>
                    <a:cubicBezTo>
                      <a:pt x="97" y="87"/>
                      <a:pt x="99" y="58"/>
                      <a:pt x="95" y="30"/>
                    </a:cubicBezTo>
                    <a:cubicBezTo>
                      <a:pt x="93" y="17"/>
                      <a:pt x="86" y="4"/>
                      <a:pt x="73" y="4"/>
                    </a:cubicBezTo>
                    <a:cubicBezTo>
                      <a:pt x="65" y="0"/>
                      <a:pt x="53" y="4"/>
                      <a:pt x="54" y="16"/>
                    </a:cubicBezTo>
                    <a:cubicBezTo>
                      <a:pt x="54" y="23"/>
                      <a:pt x="54" y="30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4"/>
                      <a:pt x="51" y="31"/>
                      <a:pt x="50" y="28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5" y="21"/>
                      <a:pt x="41" y="16"/>
                      <a:pt x="35" y="12"/>
                    </a:cubicBezTo>
                    <a:cubicBezTo>
                      <a:pt x="31" y="8"/>
                      <a:pt x="25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1" y="2"/>
                      <a:pt x="3" y="6"/>
                      <a:pt x="3" y="1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108"/>
                      <a:pt x="0" y="131"/>
                      <a:pt x="4" y="152"/>
                    </a:cubicBezTo>
                    <a:cubicBezTo>
                      <a:pt x="4" y="153"/>
                      <a:pt x="4" y="153"/>
                      <a:pt x="5" y="154"/>
                    </a:cubicBezTo>
                    <a:cubicBezTo>
                      <a:pt x="5" y="166"/>
                      <a:pt x="25" y="173"/>
                      <a:pt x="35" y="168"/>
                    </a:cubicBezTo>
                    <a:cubicBezTo>
                      <a:pt x="41" y="165"/>
                      <a:pt x="43" y="159"/>
                      <a:pt x="44" y="152"/>
                    </a:cubicBezTo>
                    <a:cubicBezTo>
                      <a:pt x="45" y="142"/>
                      <a:pt x="45" y="131"/>
                      <a:pt x="45" y="121"/>
                    </a:cubicBezTo>
                    <a:cubicBezTo>
                      <a:pt x="49" y="131"/>
                      <a:pt x="53" y="142"/>
                      <a:pt x="58" y="152"/>
                    </a:cubicBezTo>
                    <a:cubicBezTo>
                      <a:pt x="59" y="155"/>
                      <a:pt x="60" y="156"/>
                      <a:pt x="62" y="158"/>
                    </a:cubicBezTo>
                    <a:cubicBezTo>
                      <a:pt x="65" y="168"/>
                      <a:pt x="76" y="174"/>
                      <a:pt x="87" y="169"/>
                    </a:cubicBezTo>
                    <a:cubicBezTo>
                      <a:pt x="106" y="161"/>
                      <a:pt x="99" y="131"/>
                      <a:pt x="98" y="115"/>
                    </a:cubicBezTo>
                    <a:close/>
                    <a:moveTo>
                      <a:pt x="40" y="144"/>
                    </a:moveTo>
                    <a:cubicBezTo>
                      <a:pt x="40" y="154"/>
                      <a:pt x="39" y="165"/>
                      <a:pt x="26" y="165"/>
                    </a:cubicBezTo>
                    <a:cubicBezTo>
                      <a:pt x="23" y="166"/>
                      <a:pt x="17" y="164"/>
                      <a:pt x="13" y="161"/>
                    </a:cubicBezTo>
                    <a:cubicBezTo>
                      <a:pt x="19" y="162"/>
                      <a:pt x="26" y="159"/>
                      <a:pt x="28" y="152"/>
                    </a:cubicBezTo>
                    <a:cubicBezTo>
                      <a:pt x="32" y="131"/>
                      <a:pt x="30" y="108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3" y="93"/>
                      <a:pt x="37" y="102"/>
                      <a:pt x="40" y="110"/>
                    </a:cubicBezTo>
                    <a:cubicBezTo>
                      <a:pt x="40" y="121"/>
                      <a:pt x="40" y="133"/>
                      <a:pt x="40" y="14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29" y="12"/>
                      <a:pt x="29" y="12"/>
                    </a:cubicBezTo>
                    <a:cubicBezTo>
                      <a:pt x="30" y="13"/>
                      <a:pt x="32" y="14"/>
                      <a:pt x="33" y="15"/>
                    </a:cubicBezTo>
                    <a:cubicBezTo>
                      <a:pt x="39" y="19"/>
                      <a:pt x="43" y="25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8" y="34"/>
                      <a:pt x="49" y="38"/>
                      <a:pt x="50" y="41"/>
                    </a:cubicBezTo>
                    <a:cubicBezTo>
                      <a:pt x="52" y="44"/>
                      <a:pt x="53" y="48"/>
                      <a:pt x="55" y="51"/>
                    </a:cubicBezTo>
                    <a:cubicBezTo>
                      <a:pt x="56" y="60"/>
                      <a:pt x="56" y="69"/>
                      <a:pt x="56" y="78"/>
                    </a:cubicBezTo>
                    <a:cubicBezTo>
                      <a:pt x="47" y="56"/>
                      <a:pt x="38" y="35"/>
                      <a:pt x="29" y="13"/>
                    </a:cubicBezTo>
                    <a:close/>
                    <a:moveTo>
                      <a:pt x="95" y="146"/>
                    </a:moveTo>
                    <a:cubicBezTo>
                      <a:pt x="95" y="162"/>
                      <a:pt x="78" y="170"/>
                      <a:pt x="67" y="161"/>
                    </a:cubicBezTo>
                    <a:cubicBezTo>
                      <a:pt x="75" y="164"/>
                      <a:pt x="85" y="160"/>
                      <a:pt x="85" y="149"/>
                    </a:cubicBezTo>
                    <a:cubicBezTo>
                      <a:pt x="85" y="104"/>
                      <a:pt x="83" y="60"/>
                      <a:pt x="81" y="16"/>
                    </a:cubicBezTo>
                    <a:cubicBezTo>
                      <a:pt x="81" y="13"/>
                      <a:pt x="80" y="11"/>
                      <a:pt x="79" y="10"/>
                    </a:cubicBezTo>
                    <a:cubicBezTo>
                      <a:pt x="98" y="20"/>
                      <a:pt x="93" y="74"/>
                      <a:pt x="93" y="91"/>
                    </a:cubicBezTo>
                    <a:cubicBezTo>
                      <a:pt x="94" y="104"/>
                      <a:pt x="94" y="117"/>
                      <a:pt x="95" y="130"/>
                    </a:cubicBezTo>
                    <a:cubicBezTo>
                      <a:pt x="95" y="135"/>
                      <a:pt x="96" y="141"/>
                      <a:pt x="95" y="1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4560177" y="2326185"/>
                <a:ext cx="193333" cy="372966"/>
              </a:xfrm>
              <a:custGeom>
                <a:rect b="b" l="l" r="r" t="t"/>
                <a:pathLst>
                  <a:path extrusionOk="0" h="180" w="86">
                    <a:moveTo>
                      <a:pt x="55" y="143"/>
                    </a:moveTo>
                    <a:cubicBezTo>
                      <a:pt x="55" y="143"/>
                      <a:pt x="55" y="143"/>
                      <a:pt x="55" y="143"/>
                    </a:cubicBezTo>
                    <a:cubicBezTo>
                      <a:pt x="53" y="143"/>
                      <a:pt x="51" y="143"/>
                      <a:pt x="49" y="142"/>
                    </a:cubicBezTo>
                    <a:cubicBezTo>
                      <a:pt x="49" y="140"/>
                      <a:pt x="49" y="137"/>
                      <a:pt x="49" y="134"/>
                    </a:cubicBezTo>
                    <a:cubicBezTo>
                      <a:pt x="49" y="131"/>
                      <a:pt x="49" y="129"/>
                      <a:pt x="49" y="126"/>
                    </a:cubicBezTo>
                    <a:cubicBezTo>
                      <a:pt x="60" y="126"/>
                      <a:pt x="71" y="118"/>
                      <a:pt x="71" y="105"/>
                    </a:cubicBezTo>
                    <a:cubicBezTo>
                      <a:pt x="70" y="97"/>
                      <a:pt x="62" y="87"/>
                      <a:pt x="53" y="89"/>
                    </a:cubicBezTo>
                    <a:cubicBezTo>
                      <a:pt x="52" y="88"/>
                      <a:pt x="51" y="88"/>
                      <a:pt x="50" y="88"/>
                    </a:cubicBezTo>
                    <a:cubicBezTo>
                      <a:pt x="48" y="88"/>
                      <a:pt x="46" y="88"/>
                      <a:pt x="45" y="88"/>
                    </a:cubicBezTo>
                    <a:cubicBezTo>
                      <a:pt x="47" y="81"/>
                      <a:pt x="46" y="73"/>
                      <a:pt x="47" y="66"/>
                    </a:cubicBezTo>
                    <a:cubicBezTo>
                      <a:pt x="47" y="57"/>
                      <a:pt x="47" y="48"/>
                      <a:pt x="46" y="39"/>
                    </a:cubicBezTo>
                    <a:cubicBezTo>
                      <a:pt x="58" y="45"/>
                      <a:pt x="73" y="36"/>
                      <a:pt x="75" y="23"/>
                    </a:cubicBezTo>
                    <a:cubicBezTo>
                      <a:pt x="76" y="13"/>
                      <a:pt x="67" y="1"/>
                      <a:pt x="57" y="3"/>
                    </a:cubicBezTo>
                    <a:cubicBezTo>
                      <a:pt x="48" y="0"/>
                      <a:pt x="37" y="2"/>
                      <a:pt x="29" y="2"/>
                    </a:cubicBezTo>
                    <a:cubicBezTo>
                      <a:pt x="21" y="1"/>
                      <a:pt x="0" y="1"/>
                      <a:pt x="5" y="16"/>
                    </a:cubicBezTo>
                    <a:cubicBezTo>
                      <a:pt x="4" y="17"/>
                      <a:pt x="3" y="19"/>
                      <a:pt x="3" y="22"/>
                    </a:cubicBezTo>
                    <a:cubicBezTo>
                      <a:pt x="4" y="63"/>
                      <a:pt x="5" y="104"/>
                      <a:pt x="7" y="145"/>
                    </a:cubicBezTo>
                    <a:cubicBezTo>
                      <a:pt x="7" y="146"/>
                      <a:pt x="7" y="147"/>
                      <a:pt x="7" y="148"/>
                    </a:cubicBezTo>
                    <a:cubicBezTo>
                      <a:pt x="6" y="151"/>
                      <a:pt x="7" y="154"/>
                      <a:pt x="8" y="157"/>
                    </a:cubicBezTo>
                    <a:cubicBezTo>
                      <a:pt x="8" y="158"/>
                      <a:pt x="9" y="160"/>
                      <a:pt x="10" y="161"/>
                    </a:cubicBezTo>
                    <a:cubicBezTo>
                      <a:pt x="13" y="168"/>
                      <a:pt x="17" y="175"/>
                      <a:pt x="24" y="178"/>
                    </a:cubicBezTo>
                    <a:cubicBezTo>
                      <a:pt x="28" y="180"/>
                      <a:pt x="34" y="179"/>
                      <a:pt x="39" y="179"/>
                    </a:cubicBezTo>
                    <a:cubicBezTo>
                      <a:pt x="47" y="179"/>
                      <a:pt x="56" y="180"/>
                      <a:pt x="64" y="178"/>
                    </a:cubicBezTo>
                    <a:cubicBezTo>
                      <a:pt x="86" y="170"/>
                      <a:pt x="73" y="144"/>
                      <a:pt x="55" y="143"/>
                    </a:cubicBezTo>
                    <a:close/>
                    <a:moveTo>
                      <a:pt x="50" y="113"/>
                    </a:moveTo>
                    <a:cubicBezTo>
                      <a:pt x="57" y="113"/>
                      <a:pt x="62" y="107"/>
                      <a:pt x="62" y="100"/>
                    </a:cubicBezTo>
                    <a:cubicBezTo>
                      <a:pt x="62" y="98"/>
                      <a:pt x="62" y="97"/>
                      <a:pt x="61" y="95"/>
                    </a:cubicBezTo>
                    <a:cubicBezTo>
                      <a:pt x="65" y="98"/>
                      <a:pt x="67" y="102"/>
                      <a:pt x="66" y="108"/>
                    </a:cubicBezTo>
                    <a:cubicBezTo>
                      <a:pt x="65" y="118"/>
                      <a:pt x="55" y="123"/>
                      <a:pt x="46" y="123"/>
                    </a:cubicBezTo>
                    <a:cubicBezTo>
                      <a:pt x="45" y="123"/>
                      <a:pt x="44" y="125"/>
                      <a:pt x="45" y="126"/>
                    </a:cubicBezTo>
                    <a:cubicBezTo>
                      <a:pt x="44" y="131"/>
                      <a:pt x="45" y="137"/>
                      <a:pt x="46" y="142"/>
                    </a:cubicBezTo>
                    <a:cubicBezTo>
                      <a:pt x="42" y="142"/>
                      <a:pt x="38" y="142"/>
                      <a:pt x="35" y="142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4" y="137"/>
                      <a:pt x="33" y="132"/>
                      <a:pt x="33" y="127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8" y="112"/>
                      <a:pt x="44" y="112"/>
                      <a:pt x="50" y="113"/>
                    </a:cubicBezTo>
                    <a:close/>
                    <a:moveTo>
                      <a:pt x="41" y="26"/>
                    </a:moveTo>
                    <a:cubicBezTo>
                      <a:pt x="50" y="27"/>
                      <a:pt x="58" y="28"/>
                      <a:pt x="64" y="22"/>
                    </a:cubicBezTo>
                    <a:cubicBezTo>
                      <a:pt x="67" y="19"/>
                      <a:pt x="68" y="14"/>
                      <a:pt x="66" y="10"/>
                    </a:cubicBezTo>
                    <a:cubicBezTo>
                      <a:pt x="70" y="13"/>
                      <a:pt x="73" y="18"/>
                      <a:pt x="70" y="25"/>
                    </a:cubicBezTo>
                    <a:cubicBezTo>
                      <a:pt x="67" y="37"/>
                      <a:pt x="55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ubicBezTo>
                      <a:pt x="44" y="37"/>
                      <a:pt x="43" y="38"/>
                      <a:pt x="43" y="39"/>
                    </a:cubicBezTo>
                    <a:cubicBezTo>
                      <a:pt x="42" y="48"/>
                      <a:pt x="43" y="57"/>
                      <a:pt x="43" y="66"/>
                    </a:cubicBezTo>
                    <a:cubicBezTo>
                      <a:pt x="43" y="73"/>
                      <a:pt x="41" y="81"/>
                      <a:pt x="43" y="88"/>
                    </a:cubicBezTo>
                    <a:cubicBezTo>
                      <a:pt x="39" y="88"/>
                      <a:pt x="36" y="88"/>
                      <a:pt x="32" y="89"/>
                    </a:cubicBezTo>
                    <a:cubicBezTo>
                      <a:pt x="32" y="68"/>
                      <a:pt x="31" y="47"/>
                      <a:pt x="30" y="26"/>
                    </a:cubicBezTo>
                    <a:cubicBezTo>
                      <a:pt x="34" y="26"/>
                      <a:pt x="38" y="26"/>
                      <a:pt x="41" y="26"/>
                    </a:cubicBezTo>
                    <a:close/>
                    <a:moveTo>
                      <a:pt x="62" y="174"/>
                    </a:moveTo>
                    <a:cubicBezTo>
                      <a:pt x="56" y="177"/>
                      <a:pt x="47" y="175"/>
                      <a:pt x="41" y="175"/>
                    </a:cubicBezTo>
                    <a:cubicBezTo>
                      <a:pt x="34" y="175"/>
                      <a:pt x="27" y="176"/>
                      <a:pt x="21" y="171"/>
                    </a:cubicBezTo>
                    <a:cubicBezTo>
                      <a:pt x="19" y="170"/>
                      <a:pt x="17" y="167"/>
                      <a:pt x="15" y="165"/>
                    </a:cubicBezTo>
                    <a:cubicBezTo>
                      <a:pt x="21" y="167"/>
                      <a:pt x="28" y="167"/>
                      <a:pt x="35" y="167"/>
                    </a:cubicBezTo>
                    <a:cubicBezTo>
                      <a:pt x="44" y="168"/>
                      <a:pt x="54" y="169"/>
                      <a:pt x="62" y="165"/>
                    </a:cubicBezTo>
                    <a:cubicBezTo>
                      <a:pt x="67" y="162"/>
                      <a:pt x="68" y="155"/>
                      <a:pt x="66" y="151"/>
                    </a:cubicBezTo>
                    <a:cubicBezTo>
                      <a:pt x="74" y="157"/>
                      <a:pt x="73" y="165"/>
                      <a:pt x="62" y="1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773300" y="2297261"/>
                <a:ext cx="229868" cy="415591"/>
              </a:xfrm>
              <a:custGeom>
                <a:rect b="b" l="l" r="r" t="t"/>
                <a:pathLst>
                  <a:path extrusionOk="0" h="201" w="102">
                    <a:moveTo>
                      <a:pt x="92" y="111"/>
                    </a:moveTo>
                    <a:cubicBezTo>
                      <a:pt x="87" y="101"/>
                      <a:pt x="80" y="92"/>
                      <a:pt x="72" y="83"/>
                    </a:cubicBezTo>
                    <a:cubicBezTo>
                      <a:pt x="68" y="79"/>
                      <a:pt x="64" y="74"/>
                      <a:pt x="59" y="69"/>
                    </a:cubicBezTo>
                    <a:cubicBezTo>
                      <a:pt x="56" y="66"/>
                      <a:pt x="34" y="47"/>
                      <a:pt x="51" y="43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2" y="44"/>
                      <a:pt x="53" y="45"/>
                      <a:pt x="54" y="46"/>
                    </a:cubicBezTo>
                    <a:cubicBezTo>
                      <a:pt x="57" y="53"/>
                      <a:pt x="64" y="56"/>
                      <a:pt x="72" y="55"/>
                    </a:cubicBezTo>
                    <a:cubicBezTo>
                      <a:pt x="82" y="52"/>
                      <a:pt x="87" y="41"/>
                      <a:pt x="86" y="30"/>
                    </a:cubicBezTo>
                    <a:cubicBezTo>
                      <a:pt x="80" y="4"/>
                      <a:pt x="47" y="0"/>
                      <a:pt x="27" y="11"/>
                    </a:cubicBezTo>
                    <a:cubicBezTo>
                      <a:pt x="11" y="16"/>
                      <a:pt x="0" y="34"/>
                      <a:pt x="1" y="52"/>
                    </a:cubicBezTo>
                    <a:cubicBezTo>
                      <a:pt x="2" y="80"/>
                      <a:pt x="29" y="91"/>
                      <a:pt x="44" y="111"/>
                    </a:cubicBezTo>
                    <a:cubicBezTo>
                      <a:pt x="52" y="121"/>
                      <a:pt x="61" y="140"/>
                      <a:pt x="54" y="153"/>
                    </a:cubicBezTo>
                    <a:cubicBezTo>
                      <a:pt x="53" y="155"/>
                      <a:pt x="51" y="157"/>
                      <a:pt x="49" y="157"/>
                    </a:cubicBezTo>
                    <a:cubicBezTo>
                      <a:pt x="52" y="150"/>
                      <a:pt x="48" y="140"/>
                      <a:pt x="42" y="135"/>
                    </a:cubicBezTo>
                    <a:cubicBezTo>
                      <a:pt x="39" y="132"/>
                      <a:pt x="35" y="130"/>
                      <a:pt x="31" y="130"/>
                    </a:cubicBezTo>
                    <a:cubicBezTo>
                      <a:pt x="30" y="129"/>
                      <a:pt x="28" y="129"/>
                      <a:pt x="27" y="129"/>
                    </a:cubicBezTo>
                    <a:cubicBezTo>
                      <a:pt x="26" y="129"/>
                      <a:pt x="25" y="129"/>
                      <a:pt x="24" y="130"/>
                    </a:cubicBezTo>
                    <a:cubicBezTo>
                      <a:pt x="23" y="130"/>
                      <a:pt x="22" y="130"/>
                      <a:pt x="21" y="130"/>
                    </a:cubicBezTo>
                    <a:cubicBezTo>
                      <a:pt x="17" y="131"/>
                      <a:pt x="13" y="135"/>
                      <a:pt x="12" y="139"/>
                    </a:cubicBezTo>
                    <a:cubicBezTo>
                      <a:pt x="8" y="153"/>
                      <a:pt x="12" y="167"/>
                      <a:pt x="22" y="176"/>
                    </a:cubicBezTo>
                    <a:cubicBezTo>
                      <a:pt x="41" y="201"/>
                      <a:pt x="82" y="196"/>
                      <a:pt x="95" y="165"/>
                    </a:cubicBezTo>
                    <a:cubicBezTo>
                      <a:pt x="102" y="148"/>
                      <a:pt x="100" y="128"/>
                      <a:pt x="92" y="111"/>
                    </a:cubicBezTo>
                    <a:close/>
                    <a:moveTo>
                      <a:pt x="68" y="13"/>
                    </a:moveTo>
                    <a:cubicBezTo>
                      <a:pt x="75" y="18"/>
                      <a:pt x="82" y="25"/>
                      <a:pt x="82" y="34"/>
                    </a:cubicBezTo>
                    <a:cubicBezTo>
                      <a:pt x="82" y="38"/>
                      <a:pt x="81" y="44"/>
                      <a:pt x="77" y="47"/>
                    </a:cubicBezTo>
                    <a:cubicBezTo>
                      <a:pt x="74" y="50"/>
                      <a:pt x="69" y="52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87" y="36"/>
                      <a:pt x="58" y="12"/>
                      <a:pt x="43" y="9"/>
                    </a:cubicBezTo>
                    <a:cubicBezTo>
                      <a:pt x="43" y="9"/>
                      <a:pt x="43" y="9"/>
                      <a:pt x="42" y="9"/>
                    </a:cubicBezTo>
                    <a:cubicBezTo>
                      <a:pt x="51" y="8"/>
                      <a:pt x="60" y="9"/>
                      <a:pt x="68" y="13"/>
                    </a:cubicBezTo>
                    <a:close/>
                    <a:moveTo>
                      <a:pt x="37" y="150"/>
                    </a:moveTo>
                    <a:cubicBezTo>
                      <a:pt x="36" y="144"/>
                      <a:pt x="38" y="140"/>
                      <a:pt x="35" y="135"/>
                    </a:cubicBezTo>
                    <a:cubicBezTo>
                      <a:pt x="38" y="136"/>
                      <a:pt x="41" y="138"/>
                      <a:pt x="43" y="141"/>
                    </a:cubicBezTo>
                    <a:cubicBezTo>
                      <a:pt x="46" y="146"/>
                      <a:pt x="46" y="152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1" y="158"/>
                      <a:pt x="38" y="156"/>
                      <a:pt x="37" y="150"/>
                    </a:cubicBezTo>
                    <a:close/>
                    <a:moveTo>
                      <a:pt x="89" y="169"/>
                    </a:moveTo>
                    <a:cubicBezTo>
                      <a:pt x="78" y="188"/>
                      <a:pt x="58" y="192"/>
                      <a:pt x="41" y="185"/>
                    </a:cubicBezTo>
                    <a:cubicBezTo>
                      <a:pt x="43" y="185"/>
                      <a:pt x="46" y="186"/>
                      <a:pt x="49" y="185"/>
                    </a:cubicBezTo>
                    <a:cubicBezTo>
                      <a:pt x="78" y="182"/>
                      <a:pt x="86" y="152"/>
                      <a:pt x="81" y="128"/>
                    </a:cubicBezTo>
                    <a:cubicBezTo>
                      <a:pt x="78" y="115"/>
                      <a:pt x="72" y="102"/>
                      <a:pt x="63" y="91"/>
                    </a:cubicBezTo>
                    <a:cubicBezTo>
                      <a:pt x="54" y="81"/>
                      <a:pt x="41" y="74"/>
                      <a:pt x="33" y="63"/>
                    </a:cubicBezTo>
                    <a:cubicBezTo>
                      <a:pt x="28" y="57"/>
                      <a:pt x="26" y="51"/>
                      <a:pt x="28" y="44"/>
                    </a:cubicBezTo>
                    <a:cubicBezTo>
                      <a:pt x="31" y="37"/>
                      <a:pt x="38" y="33"/>
                      <a:pt x="45" y="36"/>
                    </a:cubicBezTo>
                    <a:cubicBezTo>
                      <a:pt x="46" y="37"/>
                      <a:pt x="47" y="38"/>
                      <a:pt x="49" y="40"/>
                    </a:cubicBezTo>
                    <a:cubicBezTo>
                      <a:pt x="40" y="42"/>
                      <a:pt x="39" y="52"/>
                      <a:pt x="44" y="59"/>
                    </a:cubicBezTo>
                    <a:cubicBezTo>
                      <a:pt x="55" y="75"/>
                      <a:pt x="72" y="86"/>
                      <a:pt x="82" y="103"/>
                    </a:cubicBezTo>
                    <a:cubicBezTo>
                      <a:pt x="95" y="122"/>
                      <a:pt x="101" y="148"/>
                      <a:pt x="89" y="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016870" y="2303351"/>
                <a:ext cx="220734" cy="379055"/>
              </a:xfrm>
              <a:custGeom>
                <a:rect b="b" l="l" r="r" t="t"/>
                <a:pathLst>
                  <a:path extrusionOk="0" h="183" w="99">
                    <a:moveTo>
                      <a:pt x="92" y="107"/>
                    </a:moveTo>
                    <a:cubicBezTo>
                      <a:pt x="89" y="97"/>
                      <a:pt x="83" y="87"/>
                      <a:pt x="77" y="79"/>
                    </a:cubicBezTo>
                    <a:cubicBezTo>
                      <a:pt x="73" y="73"/>
                      <a:pt x="68" y="68"/>
                      <a:pt x="63" y="63"/>
                    </a:cubicBezTo>
                    <a:cubicBezTo>
                      <a:pt x="61" y="61"/>
                      <a:pt x="58" y="59"/>
                      <a:pt x="56" y="56"/>
                    </a:cubicBezTo>
                    <a:cubicBezTo>
                      <a:pt x="50" y="52"/>
                      <a:pt x="49" y="46"/>
                      <a:pt x="52" y="38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2"/>
                      <a:pt x="55" y="44"/>
                      <a:pt x="56" y="45"/>
                    </a:cubicBezTo>
                    <a:cubicBezTo>
                      <a:pt x="59" y="52"/>
                      <a:pt x="69" y="57"/>
                      <a:pt x="76" y="55"/>
                    </a:cubicBezTo>
                    <a:cubicBezTo>
                      <a:pt x="86" y="53"/>
                      <a:pt x="89" y="44"/>
                      <a:pt x="89" y="35"/>
                    </a:cubicBezTo>
                    <a:cubicBezTo>
                      <a:pt x="90" y="8"/>
                      <a:pt x="60" y="0"/>
                      <a:pt x="38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20" y="6"/>
                      <a:pt x="7" y="20"/>
                      <a:pt x="4" y="36"/>
                    </a:cubicBezTo>
                    <a:cubicBezTo>
                      <a:pt x="0" y="60"/>
                      <a:pt x="19" y="76"/>
                      <a:pt x="33" y="91"/>
                    </a:cubicBezTo>
                    <a:cubicBezTo>
                      <a:pt x="41" y="100"/>
                      <a:pt x="50" y="109"/>
                      <a:pt x="52" y="121"/>
                    </a:cubicBezTo>
                    <a:cubicBezTo>
                      <a:pt x="53" y="125"/>
                      <a:pt x="54" y="134"/>
                      <a:pt x="51" y="138"/>
                    </a:cubicBezTo>
                    <a:cubicBezTo>
                      <a:pt x="51" y="139"/>
                      <a:pt x="50" y="139"/>
                      <a:pt x="50" y="139"/>
                    </a:cubicBezTo>
                    <a:cubicBezTo>
                      <a:pt x="48" y="137"/>
                      <a:pt x="49" y="133"/>
                      <a:pt x="48" y="130"/>
                    </a:cubicBezTo>
                    <a:cubicBezTo>
                      <a:pt x="48" y="127"/>
                      <a:pt x="46" y="125"/>
                      <a:pt x="44" y="123"/>
                    </a:cubicBezTo>
                    <a:cubicBezTo>
                      <a:pt x="39" y="119"/>
                      <a:pt x="30" y="118"/>
                      <a:pt x="25" y="121"/>
                    </a:cubicBezTo>
                    <a:cubicBezTo>
                      <a:pt x="24" y="121"/>
                      <a:pt x="24" y="121"/>
                      <a:pt x="24" y="122"/>
                    </a:cubicBezTo>
                    <a:cubicBezTo>
                      <a:pt x="18" y="122"/>
                      <a:pt x="13" y="127"/>
                      <a:pt x="12" y="134"/>
                    </a:cubicBezTo>
                    <a:cubicBezTo>
                      <a:pt x="12" y="142"/>
                      <a:pt x="14" y="149"/>
                      <a:pt x="18" y="156"/>
                    </a:cubicBezTo>
                    <a:cubicBezTo>
                      <a:pt x="21" y="168"/>
                      <a:pt x="32" y="177"/>
                      <a:pt x="45" y="180"/>
                    </a:cubicBezTo>
                    <a:cubicBezTo>
                      <a:pt x="60" y="183"/>
                      <a:pt x="75" y="175"/>
                      <a:pt x="84" y="164"/>
                    </a:cubicBezTo>
                    <a:cubicBezTo>
                      <a:pt x="97" y="148"/>
                      <a:pt x="98" y="126"/>
                      <a:pt x="92" y="107"/>
                    </a:cubicBezTo>
                    <a:close/>
                    <a:moveTo>
                      <a:pt x="85" y="36"/>
                    </a:moveTo>
                    <a:cubicBezTo>
                      <a:pt x="85" y="44"/>
                      <a:pt x="83" y="51"/>
                      <a:pt x="73" y="52"/>
                    </a:cubicBezTo>
                    <a:cubicBezTo>
                      <a:pt x="70" y="52"/>
                      <a:pt x="65" y="51"/>
                      <a:pt x="62" y="48"/>
                    </a:cubicBezTo>
                    <a:cubicBezTo>
                      <a:pt x="69" y="49"/>
                      <a:pt x="75" y="45"/>
                      <a:pt x="76" y="37"/>
                    </a:cubicBezTo>
                    <a:cubicBezTo>
                      <a:pt x="77" y="24"/>
                      <a:pt x="68" y="12"/>
                      <a:pt x="56" y="7"/>
                    </a:cubicBezTo>
                    <a:cubicBezTo>
                      <a:pt x="64" y="8"/>
                      <a:pt x="72" y="10"/>
                      <a:pt x="78" y="16"/>
                    </a:cubicBezTo>
                    <a:cubicBezTo>
                      <a:pt x="84" y="22"/>
                      <a:pt x="86" y="29"/>
                      <a:pt x="85" y="36"/>
                    </a:cubicBezTo>
                    <a:close/>
                    <a:moveTo>
                      <a:pt x="37" y="124"/>
                    </a:moveTo>
                    <a:cubicBezTo>
                      <a:pt x="42" y="125"/>
                      <a:pt x="45" y="129"/>
                      <a:pt x="45" y="135"/>
                    </a:cubicBezTo>
                    <a:cubicBezTo>
                      <a:pt x="45" y="137"/>
                      <a:pt x="45" y="140"/>
                      <a:pt x="46" y="142"/>
                    </a:cubicBezTo>
                    <a:cubicBezTo>
                      <a:pt x="42" y="143"/>
                      <a:pt x="39" y="136"/>
                      <a:pt x="37" y="131"/>
                    </a:cubicBezTo>
                    <a:cubicBezTo>
                      <a:pt x="37" y="127"/>
                      <a:pt x="35" y="125"/>
                      <a:pt x="32" y="123"/>
                    </a:cubicBezTo>
                    <a:cubicBezTo>
                      <a:pt x="34" y="123"/>
                      <a:pt x="36" y="123"/>
                      <a:pt x="37" y="124"/>
                    </a:cubicBezTo>
                    <a:close/>
                    <a:moveTo>
                      <a:pt x="81" y="162"/>
                    </a:moveTo>
                    <a:cubicBezTo>
                      <a:pt x="66" y="180"/>
                      <a:pt x="41" y="180"/>
                      <a:pt x="28" y="166"/>
                    </a:cubicBezTo>
                    <a:cubicBezTo>
                      <a:pt x="34" y="170"/>
                      <a:pt x="42" y="173"/>
                      <a:pt x="50" y="171"/>
                    </a:cubicBezTo>
                    <a:cubicBezTo>
                      <a:pt x="71" y="167"/>
                      <a:pt x="81" y="144"/>
                      <a:pt x="80" y="125"/>
                    </a:cubicBezTo>
                    <a:cubicBezTo>
                      <a:pt x="79" y="102"/>
                      <a:pt x="64" y="85"/>
                      <a:pt x="49" y="69"/>
                    </a:cubicBezTo>
                    <a:cubicBezTo>
                      <a:pt x="41" y="61"/>
                      <a:pt x="28" y="52"/>
                      <a:pt x="30" y="39"/>
                    </a:cubicBezTo>
                    <a:cubicBezTo>
                      <a:pt x="32" y="27"/>
                      <a:pt x="42" y="27"/>
                      <a:pt x="49" y="33"/>
                    </a:cubicBezTo>
                    <a:cubicBezTo>
                      <a:pt x="44" y="36"/>
                      <a:pt x="42" y="40"/>
                      <a:pt x="43" y="46"/>
                    </a:cubicBezTo>
                    <a:cubicBezTo>
                      <a:pt x="44" y="51"/>
                      <a:pt x="49" y="55"/>
                      <a:pt x="53" y="59"/>
                    </a:cubicBezTo>
                    <a:cubicBezTo>
                      <a:pt x="62" y="68"/>
                      <a:pt x="71" y="77"/>
                      <a:pt x="78" y="88"/>
                    </a:cubicBezTo>
                    <a:cubicBezTo>
                      <a:pt x="93" y="109"/>
                      <a:pt x="99" y="140"/>
                      <a:pt x="81" y="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288123" y="2763398"/>
              <a:ext cx="1335065" cy="578478"/>
              <a:chOff x="1437921" y="3438993"/>
              <a:chExt cx="1335065" cy="578478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1437921" y="3458783"/>
                <a:ext cx="159842" cy="548031"/>
              </a:xfrm>
              <a:custGeom>
                <a:rect b="b" l="l" r="r" t="t"/>
                <a:pathLst>
                  <a:path extrusionOk="0" h="265" w="71">
                    <a:moveTo>
                      <a:pt x="70" y="23"/>
                    </a:moveTo>
                    <a:cubicBezTo>
                      <a:pt x="71" y="22"/>
                      <a:pt x="71" y="21"/>
                      <a:pt x="70" y="20"/>
                    </a:cubicBezTo>
                    <a:cubicBezTo>
                      <a:pt x="69" y="17"/>
                      <a:pt x="66" y="14"/>
                      <a:pt x="64" y="11"/>
                    </a:cubicBezTo>
                    <a:cubicBezTo>
                      <a:pt x="63" y="8"/>
                      <a:pt x="61" y="5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1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37" y="2"/>
                      <a:pt x="22" y="0"/>
                      <a:pt x="8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0" y="22"/>
                      <a:pt x="1" y="40"/>
                      <a:pt x="1" y="59"/>
                    </a:cubicBezTo>
                    <a:cubicBezTo>
                      <a:pt x="0" y="80"/>
                      <a:pt x="0" y="101"/>
                      <a:pt x="0" y="122"/>
                    </a:cubicBezTo>
                    <a:cubicBezTo>
                      <a:pt x="0" y="163"/>
                      <a:pt x="0" y="204"/>
                      <a:pt x="0" y="245"/>
                    </a:cubicBezTo>
                    <a:cubicBezTo>
                      <a:pt x="0" y="245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1"/>
                      <a:pt x="5" y="253"/>
                      <a:pt x="7" y="256"/>
                    </a:cubicBezTo>
                    <a:cubicBezTo>
                      <a:pt x="9" y="258"/>
                      <a:pt x="12" y="261"/>
                      <a:pt x="16" y="262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7" y="262"/>
                      <a:pt x="17" y="263"/>
                      <a:pt x="17" y="263"/>
                    </a:cubicBezTo>
                    <a:cubicBezTo>
                      <a:pt x="31" y="265"/>
                      <a:pt x="46" y="265"/>
                      <a:pt x="60" y="264"/>
                    </a:cubicBezTo>
                    <a:cubicBezTo>
                      <a:pt x="62" y="264"/>
                      <a:pt x="63" y="263"/>
                      <a:pt x="63" y="261"/>
                    </a:cubicBezTo>
                    <a:cubicBezTo>
                      <a:pt x="64" y="261"/>
                      <a:pt x="66" y="260"/>
                      <a:pt x="66" y="259"/>
                    </a:cubicBezTo>
                    <a:cubicBezTo>
                      <a:pt x="70" y="220"/>
                      <a:pt x="68" y="180"/>
                      <a:pt x="69" y="141"/>
                    </a:cubicBezTo>
                    <a:cubicBezTo>
                      <a:pt x="69" y="128"/>
                      <a:pt x="69" y="115"/>
                      <a:pt x="69" y="102"/>
                    </a:cubicBezTo>
                    <a:cubicBezTo>
                      <a:pt x="69" y="100"/>
                      <a:pt x="70" y="98"/>
                      <a:pt x="70" y="96"/>
                    </a:cubicBezTo>
                    <a:cubicBezTo>
                      <a:pt x="70" y="95"/>
                      <a:pt x="70" y="94"/>
                      <a:pt x="69" y="93"/>
                    </a:cubicBezTo>
                    <a:cubicBezTo>
                      <a:pt x="70" y="70"/>
                      <a:pt x="70" y="47"/>
                      <a:pt x="70" y="24"/>
                    </a:cubicBezTo>
                    <a:cubicBezTo>
                      <a:pt x="70" y="23"/>
                      <a:pt x="70" y="23"/>
                      <a:pt x="70" y="23"/>
                    </a:cubicBezTo>
                    <a:close/>
                    <a:moveTo>
                      <a:pt x="50" y="17"/>
                    </a:moveTo>
                    <a:cubicBezTo>
                      <a:pt x="47" y="14"/>
                      <a:pt x="45" y="12"/>
                      <a:pt x="42" y="10"/>
                    </a:cubicBezTo>
                    <a:cubicBezTo>
                      <a:pt x="45" y="10"/>
                      <a:pt x="47" y="9"/>
                      <a:pt x="50" y="9"/>
                    </a:cubicBezTo>
                    <a:cubicBezTo>
                      <a:pt x="50" y="12"/>
                      <a:pt x="50" y="14"/>
                      <a:pt x="50" y="17"/>
                    </a:cubicBezTo>
                    <a:close/>
                    <a:moveTo>
                      <a:pt x="9" y="189"/>
                    </a:moveTo>
                    <a:cubicBezTo>
                      <a:pt x="20" y="202"/>
                      <a:pt x="32" y="216"/>
                      <a:pt x="45" y="227"/>
                    </a:cubicBezTo>
                    <a:cubicBezTo>
                      <a:pt x="45" y="231"/>
                      <a:pt x="45" y="235"/>
                      <a:pt x="46" y="239"/>
                    </a:cubicBezTo>
                    <a:cubicBezTo>
                      <a:pt x="40" y="234"/>
                      <a:pt x="34" y="229"/>
                      <a:pt x="28" y="223"/>
                    </a:cubicBezTo>
                    <a:cubicBezTo>
                      <a:pt x="25" y="220"/>
                      <a:pt x="22" y="217"/>
                      <a:pt x="18" y="214"/>
                    </a:cubicBezTo>
                    <a:cubicBezTo>
                      <a:pt x="17" y="212"/>
                      <a:pt x="16" y="211"/>
                      <a:pt x="14" y="209"/>
                    </a:cubicBezTo>
                    <a:cubicBezTo>
                      <a:pt x="14" y="209"/>
                      <a:pt x="11" y="206"/>
                      <a:pt x="9" y="205"/>
                    </a:cubicBezTo>
                    <a:cubicBezTo>
                      <a:pt x="9" y="200"/>
                      <a:pt x="9" y="194"/>
                      <a:pt x="9" y="189"/>
                    </a:cubicBezTo>
                    <a:close/>
                    <a:moveTo>
                      <a:pt x="10" y="243"/>
                    </a:moveTo>
                    <a:cubicBezTo>
                      <a:pt x="9" y="243"/>
                      <a:pt x="9" y="243"/>
                      <a:pt x="9" y="243"/>
                    </a:cubicBezTo>
                    <a:cubicBezTo>
                      <a:pt x="9" y="240"/>
                      <a:pt x="9" y="237"/>
                      <a:pt x="9" y="234"/>
                    </a:cubicBezTo>
                    <a:cubicBezTo>
                      <a:pt x="11" y="236"/>
                      <a:pt x="12" y="238"/>
                      <a:pt x="14" y="240"/>
                    </a:cubicBezTo>
                    <a:cubicBezTo>
                      <a:pt x="15" y="241"/>
                      <a:pt x="16" y="242"/>
                      <a:pt x="16" y="242"/>
                    </a:cubicBezTo>
                    <a:cubicBezTo>
                      <a:pt x="14" y="242"/>
                      <a:pt x="12" y="242"/>
                      <a:pt x="10" y="243"/>
                    </a:cubicBezTo>
                    <a:close/>
                    <a:moveTo>
                      <a:pt x="19" y="242"/>
                    </a:moveTo>
                    <a:cubicBezTo>
                      <a:pt x="18" y="241"/>
                      <a:pt x="17" y="240"/>
                      <a:pt x="16" y="240"/>
                    </a:cubicBezTo>
                    <a:cubicBezTo>
                      <a:pt x="14" y="237"/>
                      <a:pt x="11" y="234"/>
                      <a:pt x="9" y="231"/>
                    </a:cubicBezTo>
                    <a:cubicBezTo>
                      <a:pt x="9" y="227"/>
                      <a:pt x="9" y="223"/>
                      <a:pt x="9" y="219"/>
                    </a:cubicBezTo>
                    <a:cubicBezTo>
                      <a:pt x="14" y="227"/>
                      <a:pt x="21" y="236"/>
                      <a:pt x="28" y="243"/>
                    </a:cubicBezTo>
                    <a:cubicBezTo>
                      <a:pt x="25" y="243"/>
                      <a:pt x="22" y="242"/>
                      <a:pt x="19" y="242"/>
                    </a:cubicBezTo>
                    <a:close/>
                    <a:moveTo>
                      <a:pt x="32" y="242"/>
                    </a:moveTo>
                    <a:cubicBezTo>
                      <a:pt x="29" y="239"/>
                      <a:pt x="25" y="236"/>
                      <a:pt x="22" y="233"/>
                    </a:cubicBezTo>
                    <a:cubicBezTo>
                      <a:pt x="17" y="228"/>
                      <a:pt x="13" y="223"/>
                      <a:pt x="9" y="217"/>
                    </a:cubicBezTo>
                    <a:cubicBezTo>
                      <a:pt x="9" y="214"/>
                      <a:pt x="9" y="210"/>
                      <a:pt x="9" y="207"/>
                    </a:cubicBezTo>
                    <a:cubicBezTo>
                      <a:pt x="10" y="208"/>
                      <a:pt x="11" y="209"/>
                      <a:pt x="11" y="210"/>
                    </a:cubicBezTo>
                    <a:cubicBezTo>
                      <a:pt x="15" y="214"/>
                      <a:pt x="19" y="218"/>
                      <a:pt x="23" y="222"/>
                    </a:cubicBezTo>
                    <a:cubicBezTo>
                      <a:pt x="30" y="229"/>
                      <a:pt x="38" y="237"/>
                      <a:pt x="46" y="243"/>
                    </a:cubicBezTo>
                    <a:cubicBezTo>
                      <a:pt x="46" y="243"/>
                      <a:pt x="46" y="243"/>
                      <a:pt x="46" y="244"/>
                    </a:cubicBezTo>
                    <a:cubicBezTo>
                      <a:pt x="41" y="242"/>
                      <a:pt x="37" y="242"/>
                      <a:pt x="32" y="242"/>
                    </a:cubicBezTo>
                    <a:close/>
                    <a:moveTo>
                      <a:pt x="45" y="223"/>
                    </a:moveTo>
                    <a:cubicBezTo>
                      <a:pt x="33" y="210"/>
                      <a:pt x="21" y="199"/>
                      <a:pt x="9" y="187"/>
                    </a:cubicBezTo>
                    <a:cubicBezTo>
                      <a:pt x="9" y="182"/>
                      <a:pt x="9" y="177"/>
                      <a:pt x="9" y="172"/>
                    </a:cubicBezTo>
                    <a:cubicBezTo>
                      <a:pt x="19" y="186"/>
                      <a:pt x="31" y="200"/>
                      <a:pt x="46" y="210"/>
                    </a:cubicBezTo>
                    <a:cubicBezTo>
                      <a:pt x="46" y="214"/>
                      <a:pt x="45" y="218"/>
                      <a:pt x="45" y="223"/>
                    </a:cubicBezTo>
                    <a:close/>
                    <a:moveTo>
                      <a:pt x="46" y="205"/>
                    </a:moveTo>
                    <a:cubicBezTo>
                      <a:pt x="40" y="201"/>
                      <a:pt x="34" y="196"/>
                      <a:pt x="28" y="191"/>
                    </a:cubicBezTo>
                    <a:cubicBezTo>
                      <a:pt x="21" y="184"/>
                      <a:pt x="15" y="176"/>
                      <a:pt x="9" y="169"/>
                    </a:cubicBezTo>
                    <a:cubicBezTo>
                      <a:pt x="9" y="164"/>
                      <a:pt x="9" y="160"/>
                      <a:pt x="9" y="155"/>
                    </a:cubicBezTo>
                    <a:cubicBezTo>
                      <a:pt x="15" y="162"/>
                      <a:pt x="22" y="169"/>
                      <a:pt x="29" y="176"/>
                    </a:cubicBezTo>
                    <a:cubicBezTo>
                      <a:pt x="34" y="181"/>
                      <a:pt x="40" y="188"/>
                      <a:pt x="46" y="193"/>
                    </a:cubicBezTo>
                    <a:cubicBezTo>
                      <a:pt x="46" y="197"/>
                      <a:pt x="46" y="201"/>
                      <a:pt x="46" y="205"/>
                    </a:cubicBezTo>
                    <a:close/>
                    <a:moveTo>
                      <a:pt x="46" y="189"/>
                    </a:moveTo>
                    <a:cubicBezTo>
                      <a:pt x="41" y="184"/>
                      <a:pt x="35" y="179"/>
                      <a:pt x="30" y="174"/>
                    </a:cubicBezTo>
                    <a:cubicBezTo>
                      <a:pt x="23" y="167"/>
                      <a:pt x="16" y="160"/>
                      <a:pt x="9" y="153"/>
                    </a:cubicBezTo>
                    <a:cubicBezTo>
                      <a:pt x="9" y="148"/>
                      <a:pt x="9" y="144"/>
                      <a:pt x="9" y="139"/>
                    </a:cubicBezTo>
                    <a:cubicBezTo>
                      <a:pt x="16" y="146"/>
                      <a:pt x="23" y="154"/>
                      <a:pt x="30" y="161"/>
                    </a:cubicBezTo>
                    <a:cubicBezTo>
                      <a:pt x="33" y="165"/>
                      <a:pt x="37" y="169"/>
                      <a:pt x="41" y="173"/>
                    </a:cubicBezTo>
                    <a:cubicBezTo>
                      <a:pt x="43" y="175"/>
                      <a:pt x="45" y="177"/>
                      <a:pt x="47" y="179"/>
                    </a:cubicBezTo>
                    <a:cubicBezTo>
                      <a:pt x="46" y="182"/>
                      <a:pt x="46" y="186"/>
                      <a:pt x="46" y="189"/>
                    </a:cubicBezTo>
                    <a:close/>
                    <a:moveTo>
                      <a:pt x="47" y="174"/>
                    </a:moveTo>
                    <a:cubicBezTo>
                      <a:pt x="45" y="172"/>
                      <a:pt x="43" y="170"/>
                      <a:pt x="41" y="168"/>
                    </a:cubicBezTo>
                    <a:cubicBezTo>
                      <a:pt x="37" y="164"/>
                      <a:pt x="33" y="160"/>
                      <a:pt x="29" y="156"/>
                    </a:cubicBezTo>
                    <a:cubicBezTo>
                      <a:pt x="22" y="150"/>
                      <a:pt x="16" y="143"/>
                      <a:pt x="9" y="136"/>
                    </a:cubicBezTo>
                    <a:cubicBezTo>
                      <a:pt x="9" y="133"/>
                      <a:pt x="9" y="129"/>
                      <a:pt x="9" y="125"/>
                    </a:cubicBezTo>
                    <a:cubicBezTo>
                      <a:pt x="9" y="124"/>
                      <a:pt x="9" y="123"/>
                      <a:pt x="9" y="122"/>
                    </a:cubicBezTo>
                    <a:cubicBezTo>
                      <a:pt x="15" y="128"/>
                      <a:pt x="20" y="134"/>
                      <a:pt x="26" y="140"/>
                    </a:cubicBezTo>
                    <a:cubicBezTo>
                      <a:pt x="33" y="147"/>
                      <a:pt x="40" y="155"/>
                      <a:pt x="47" y="162"/>
                    </a:cubicBezTo>
                    <a:cubicBezTo>
                      <a:pt x="47" y="166"/>
                      <a:pt x="47" y="170"/>
                      <a:pt x="47" y="174"/>
                    </a:cubicBezTo>
                    <a:close/>
                    <a:moveTo>
                      <a:pt x="47" y="157"/>
                    </a:moveTo>
                    <a:cubicBezTo>
                      <a:pt x="42" y="151"/>
                      <a:pt x="36" y="145"/>
                      <a:pt x="30" y="140"/>
                    </a:cubicBezTo>
                    <a:cubicBezTo>
                      <a:pt x="23" y="133"/>
                      <a:pt x="16" y="126"/>
                      <a:pt x="9" y="119"/>
                    </a:cubicBezTo>
                    <a:cubicBezTo>
                      <a:pt x="9" y="114"/>
                      <a:pt x="9" y="109"/>
                      <a:pt x="9" y="104"/>
                    </a:cubicBezTo>
                    <a:cubicBezTo>
                      <a:pt x="21" y="119"/>
                      <a:pt x="34" y="134"/>
                      <a:pt x="48" y="146"/>
                    </a:cubicBezTo>
                    <a:cubicBezTo>
                      <a:pt x="48" y="150"/>
                      <a:pt x="48" y="153"/>
                      <a:pt x="47" y="157"/>
                    </a:cubicBezTo>
                    <a:close/>
                    <a:moveTo>
                      <a:pt x="48" y="128"/>
                    </a:moveTo>
                    <a:cubicBezTo>
                      <a:pt x="48" y="132"/>
                      <a:pt x="48" y="137"/>
                      <a:pt x="48" y="141"/>
                    </a:cubicBezTo>
                    <a:cubicBezTo>
                      <a:pt x="35" y="128"/>
                      <a:pt x="22" y="115"/>
                      <a:pt x="9" y="101"/>
                    </a:cubicBezTo>
                    <a:cubicBezTo>
                      <a:pt x="9" y="95"/>
                      <a:pt x="9" y="89"/>
                      <a:pt x="9" y="83"/>
                    </a:cubicBezTo>
                    <a:cubicBezTo>
                      <a:pt x="21" y="98"/>
                      <a:pt x="34" y="113"/>
                      <a:pt x="48" y="127"/>
                    </a:cubicBezTo>
                    <a:cubicBezTo>
                      <a:pt x="48" y="127"/>
                      <a:pt x="48" y="128"/>
                      <a:pt x="48" y="128"/>
                    </a:cubicBezTo>
                    <a:close/>
                    <a:moveTo>
                      <a:pt x="48" y="122"/>
                    </a:moveTo>
                    <a:cubicBezTo>
                      <a:pt x="35" y="108"/>
                      <a:pt x="22" y="94"/>
                      <a:pt x="9" y="80"/>
                    </a:cubicBezTo>
                    <a:cubicBezTo>
                      <a:pt x="9" y="76"/>
                      <a:pt x="9" y="72"/>
                      <a:pt x="9" y="68"/>
                    </a:cubicBezTo>
                    <a:cubicBezTo>
                      <a:pt x="9" y="65"/>
                      <a:pt x="9" y="63"/>
                      <a:pt x="9" y="60"/>
                    </a:cubicBezTo>
                    <a:cubicBezTo>
                      <a:pt x="17" y="70"/>
                      <a:pt x="25" y="79"/>
                      <a:pt x="33" y="88"/>
                    </a:cubicBezTo>
                    <a:cubicBezTo>
                      <a:pt x="37" y="93"/>
                      <a:pt x="41" y="98"/>
                      <a:pt x="45" y="102"/>
                    </a:cubicBezTo>
                    <a:cubicBezTo>
                      <a:pt x="46" y="104"/>
                      <a:pt x="47" y="105"/>
                      <a:pt x="48" y="107"/>
                    </a:cubicBezTo>
                    <a:cubicBezTo>
                      <a:pt x="48" y="112"/>
                      <a:pt x="48" y="117"/>
                      <a:pt x="48" y="122"/>
                    </a:cubicBezTo>
                    <a:close/>
                    <a:moveTo>
                      <a:pt x="48" y="101"/>
                    </a:moveTo>
                    <a:cubicBezTo>
                      <a:pt x="47" y="100"/>
                      <a:pt x="46" y="98"/>
                      <a:pt x="44" y="97"/>
                    </a:cubicBezTo>
                    <a:cubicBezTo>
                      <a:pt x="40" y="92"/>
                      <a:pt x="36" y="88"/>
                      <a:pt x="32" y="83"/>
                    </a:cubicBezTo>
                    <a:cubicBezTo>
                      <a:pt x="25" y="75"/>
                      <a:pt x="17" y="66"/>
                      <a:pt x="10" y="58"/>
                    </a:cubicBezTo>
                    <a:cubicBezTo>
                      <a:pt x="10" y="52"/>
                      <a:pt x="10" y="46"/>
                      <a:pt x="10" y="40"/>
                    </a:cubicBezTo>
                    <a:cubicBezTo>
                      <a:pt x="18" y="50"/>
                      <a:pt x="25" y="60"/>
                      <a:pt x="33" y="70"/>
                    </a:cubicBezTo>
                    <a:cubicBezTo>
                      <a:pt x="37" y="75"/>
                      <a:pt x="41" y="81"/>
                      <a:pt x="45" y="86"/>
                    </a:cubicBezTo>
                    <a:cubicBezTo>
                      <a:pt x="46" y="87"/>
                      <a:pt x="47" y="90"/>
                      <a:pt x="49" y="91"/>
                    </a:cubicBezTo>
                    <a:cubicBezTo>
                      <a:pt x="48" y="95"/>
                      <a:pt x="48" y="98"/>
                      <a:pt x="48" y="101"/>
                    </a:cubicBezTo>
                    <a:close/>
                    <a:moveTo>
                      <a:pt x="49" y="85"/>
                    </a:moveTo>
                    <a:cubicBezTo>
                      <a:pt x="48" y="85"/>
                      <a:pt x="48" y="84"/>
                      <a:pt x="47" y="84"/>
                    </a:cubicBezTo>
                    <a:cubicBezTo>
                      <a:pt x="45" y="82"/>
                      <a:pt x="43" y="79"/>
                      <a:pt x="42" y="77"/>
                    </a:cubicBezTo>
                    <a:cubicBezTo>
                      <a:pt x="38" y="72"/>
                      <a:pt x="34" y="68"/>
                      <a:pt x="31" y="63"/>
                    </a:cubicBezTo>
                    <a:cubicBezTo>
                      <a:pt x="24" y="55"/>
                      <a:pt x="17" y="46"/>
                      <a:pt x="10" y="38"/>
                    </a:cubicBezTo>
                    <a:cubicBezTo>
                      <a:pt x="10" y="33"/>
                      <a:pt x="10" y="29"/>
                      <a:pt x="10" y="24"/>
                    </a:cubicBezTo>
                    <a:cubicBezTo>
                      <a:pt x="23" y="40"/>
                      <a:pt x="35" y="56"/>
                      <a:pt x="49" y="72"/>
                    </a:cubicBezTo>
                    <a:cubicBezTo>
                      <a:pt x="49" y="76"/>
                      <a:pt x="49" y="81"/>
                      <a:pt x="49" y="85"/>
                    </a:cubicBezTo>
                    <a:close/>
                    <a:moveTo>
                      <a:pt x="49" y="66"/>
                    </a:moveTo>
                    <a:cubicBezTo>
                      <a:pt x="37" y="51"/>
                      <a:pt x="24" y="37"/>
                      <a:pt x="11" y="23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0" y="18"/>
                      <a:pt x="10" y="12"/>
                      <a:pt x="9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7" y="17"/>
                      <a:pt x="25" y="24"/>
                      <a:pt x="32" y="31"/>
                    </a:cubicBezTo>
                    <a:cubicBezTo>
                      <a:pt x="37" y="37"/>
                      <a:pt x="43" y="43"/>
                      <a:pt x="49" y="48"/>
                    </a:cubicBezTo>
                    <a:cubicBezTo>
                      <a:pt x="49" y="54"/>
                      <a:pt x="49" y="60"/>
                      <a:pt x="49" y="66"/>
                    </a:cubicBezTo>
                    <a:close/>
                    <a:moveTo>
                      <a:pt x="49" y="43"/>
                    </a:moveTo>
                    <a:cubicBezTo>
                      <a:pt x="44" y="38"/>
                      <a:pt x="38" y="33"/>
                      <a:pt x="33" y="28"/>
                    </a:cubicBezTo>
                    <a:cubicBezTo>
                      <a:pt x="26" y="21"/>
                      <a:pt x="20" y="14"/>
                      <a:pt x="12" y="8"/>
                    </a:cubicBezTo>
                    <a:cubicBezTo>
                      <a:pt x="17" y="9"/>
                      <a:pt x="22" y="10"/>
                      <a:pt x="27" y="10"/>
                    </a:cubicBezTo>
                    <a:cubicBezTo>
                      <a:pt x="30" y="14"/>
                      <a:pt x="34" y="18"/>
                      <a:pt x="38" y="22"/>
                    </a:cubicBezTo>
                    <a:cubicBezTo>
                      <a:pt x="42" y="26"/>
                      <a:pt x="45" y="30"/>
                      <a:pt x="49" y="34"/>
                    </a:cubicBezTo>
                    <a:cubicBezTo>
                      <a:pt x="49" y="37"/>
                      <a:pt x="49" y="40"/>
                      <a:pt x="49" y="43"/>
                    </a:cubicBezTo>
                    <a:close/>
                    <a:moveTo>
                      <a:pt x="41" y="20"/>
                    </a:moveTo>
                    <a:cubicBezTo>
                      <a:pt x="37" y="17"/>
                      <a:pt x="34" y="13"/>
                      <a:pt x="30" y="10"/>
                    </a:cubicBezTo>
                    <a:cubicBezTo>
                      <a:pt x="33" y="10"/>
                      <a:pt x="36" y="10"/>
                      <a:pt x="39" y="10"/>
                    </a:cubicBezTo>
                    <a:cubicBezTo>
                      <a:pt x="41" y="12"/>
                      <a:pt x="43" y="13"/>
                      <a:pt x="44" y="15"/>
                    </a:cubicBezTo>
                    <a:cubicBezTo>
                      <a:pt x="46" y="17"/>
                      <a:pt x="48" y="19"/>
                      <a:pt x="50" y="22"/>
                    </a:cubicBezTo>
                    <a:cubicBezTo>
                      <a:pt x="49" y="24"/>
                      <a:pt x="49" y="27"/>
                      <a:pt x="49" y="29"/>
                    </a:cubicBezTo>
                    <a:cubicBezTo>
                      <a:pt x="47" y="26"/>
                      <a:pt x="43" y="23"/>
                      <a:pt x="41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" name="Google Shape;27;p1"/>
              <p:cNvGrpSpPr/>
              <p:nvPr/>
            </p:nvGrpSpPr>
            <p:grpSpPr>
              <a:xfrm>
                <a:off x="1546005" y="3438993"/>
                <a:ext cx="1226981" cy="578478"/>
                <a:chOff x="1546005" y="3438993"/>
                <a:chExt cx="1226981" cy="578478"/>
              </a:xfrm>
            </p:grpSpPr>
            <p:sp>
              <p:nvSpPr>
                <p:cNvPr id="28" name="Google Shape;28;p1"/>
                <p:cNvSpPr/>
                <p:nvPr/>
              </p:nvSpPr>
              <p:spPr>
                <a:xfrm>
                  <a:off x="1546005" y="3971802"/>
                  <a:ext cx="3045" cy="1523"/>
                </a:xfrm>
                <a:custGeom>
                  <a:rect b="b" l="l" r="r" t="t"/>
                  <a:pathLst>
                    <a:path extrusionOk="0" h="1" w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1D1D1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1"/>
                <p:cNvSpPr/>
                <p:nvPr/>
              </p:nvSpPr>
              <p:spPr>
                <a:xfrm>
                  <a:off x="1678446" y="3452694"/>
                  <a:ext cx="322730" cy="564777"/>
                </a:xfrm>
                <a:custGeom>
                  <a:rect b="b" l="l" r="r" t="t"/>
                  <a:pathLst>
                    <a:path extrusionOk="0" h="273" w="144">
                      <a:moveTo>
                        <a:pt x="77" y="10"/>
                      </a:moveTo>
                      <a:cubicBezTo>
                        <a:pt x="68" y="3"/>
                        <a:pt x="54" y="1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32" y="0"/>
                        <a:pt x="22" y="0"/>
                        <a:pt x="12" y="2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8" y="3"/>
                        <a:pt x="6" y="4"/>
                        <a:pt x="6" y="6"/>
                      </a:cubicBezTo>
                      <a:cubicBezTo>
                        <a:pt x="0" y="44"/>
                        <a:pt x="3" y="84"/>
                        <a:pt x="3" y="122"/>
                      </a:cubicBezTo>
                      <a:cubicBezTo>
                        <a:pt x="3" y="162"/>
                        <a:pt x="4" y="202"/>
                        <a:pt x="6" y="242"/>
                      </a:cubicBezTo>
                      <a:cubicBezTo>
                        <a:pt x="6" y="244"/>
                        <a:pt x="7" y="245"/>
                        <a:pt x="8" y="246"/>
                      </a:cubicBezTo>
                      <a:cubicBezTo>
                        <a:pt x="8" y="247"/>
                        <a:pt x="8" y="247"/>
                        <a:pt x="9" y="248"/>
                      </a:cubicBezTo>
                      <a:cubicBezTo>
                        <a:pt x="12" y="251"/>
                        <a:pt x="15" y="254"/>
                        <a:pt x="18" y="257"/>
                      </a:cubicBezTo>
                      <a:cubicBezTo>
                        <a:pt x="20" y="260"/>
                        <a:pt x="23" y="263"/>
                        <a:pt x="26" y="266"/>
                      </a:cubicBezTo>
                      <a:cubicBezTo>
                        <a:pt x="28" y="267"/>
                        <a:pt x="30" y="266"/>
                        <a:pt x="31" y="265"/>
                      </a:cubicBezTo>
                      <a:cubicBezTo>
                        <a:pt x="58" y="273"/>
                        <a:pt x="87" y="255"/>
                        <a:pt x="106" y="236"/>
                      </a:cubicBezTo>
                      <a:cubicBezTo>
                        <a:pt x="127" y="214"/>
                        <a:pt x="136" y="187"/>
                        <a:pt x="139" y="157"/>
                      </a:cubicBezTo>
                      <a:cubicBezTo>
                        <a:pt x="144" y="106"/>
                        <a:pt x="137" y="26"/>
                        <a:pt x="77" y="10"/>
                      </a:cubicBezTo>
                      <a:close/>
                      <a:moveTo>
                        <a:pt x="108" y="56"/>
                      </a:moveTo>
                      <a:cubicBezTo>
                        <a:pt x="101" y="46"/>
                        <a:pt x="93" y="37"/>
                        <a:pt x="86" y="27"/>
                      </a:cubicBezTo>
                      <a:cubicBezTo>
                        <a:pt x="88" y="30"/>
                        <a:pt x="91" y="32"/>
                        <a:pt x="94" y="35"/>
                      </a:cubicBezTo>
                      <a:cubicBezTo>
                        <a:pt x="100" y="41"/>
                        <a:pt x="105" y="48"/>
                        <a:pt x="108" y="56"/>
                      </a:cubicBezTo>
                      <a:close/>
                      <a:moveTo>
                        <a:pt x="80" y="23"/>
                      </a:moveTo>
                      <a:cubicBezTo>
                        <a:pt x="80" y="23"/>
                        <a:pt x="80" y="23"/>
                        <a:pt x="80" y="24"/>
                      </a:cubicBezTo>
                      <a:cubicBezTo>
                        <a:pt x="91" y="39"/>
                        <a:pt x="102" y="57"/>
                        <a:pt x="114" y="71"/>
                      </a:cubicBezTo>
                      <a:cubicBezTo>
                        <a:pt x="116" y="78"/>
                        <a:pt x="118" y="85"/>
                        <a:pt x="119" y="92"/>
                      </a:cubicBezTo>
                      <a:cubicBezTo>
                        <a:pt x="102" y="64"/>
                        <a:pt x="79" y="37"/>
                        <a:pt x="56" y="12"/>
                      </a:cubicBezTo>
                      <a:cubicBezTo>
                        <a:pt x="65" y="15"/>
                        <a:pt x="73" y="18"/>
                        <a:pt x="80" y="23"/>
                      </a:cubicBezTo>
                      <a:close/>
                      <a:moveTo>
                        <a:pt x="52" y="11"/>
                      </a:moveTo>
                      <a:cubicBezTo>
                        <a:pt x="76" y="40"/>
                        <a:pt x="97" y="71"/>
                        <a:pt x="120" y="100"/>
                      </a:cubicBezTo>
                      <a:cubicBezTo>
                        <a:pt x="120" y="105"/>
                        <a:pt x="121" y="111"/>
                        <a:pt x="121" y="116"/>
                      </a:cubicBezTo>
                      <a:cubicBezTo>
                        <a:pt x="94" y="79"/>
                        <a:pt x="66" y="42"/>
                        <a:pt x="34" y="8"/>
                      </a:cubicBezTo>
                      <a:cubicBezTo>
                        <a:pt x="40" y="9"/>
                        <a:pt x="47" y="10"/>
                        <a:pt x="52" y="11"/>
                      </a:cubicBezTo>
                      <a:close/>
                      <a:moveTo>
                        <a:pt x="32" y="8"/>
                      </a:moveTo>
                      <a:cubicBezTo>
                        <a:pt x="45" y="24"/>
                        <a:pt x="58" y="40"/>
                        <a:pt x="70" y="56"/>
                      </a:cubicBezTo>
                      <a:cubicBezTo>
                        <a:pt x="66" y="52"/>
                        <a:pt x="61" y="49"/>
                        <a:pt x="55" y="47"/>
                      </a:cubicBezTo>
                      <a:cubicBezTo>
                        <a:pt x="53" y="46"/>
                        <a:pt x="52" y="47"/>
                        <a:pt x="51" y="47"/>
                      </a:cubicBezTo>
                      <a:cubicBezTo>
                        <a:pt x="40" y="34"/>
                        <a:pt x="28" y="21"/>
                        <a:pt x="15" y="10"/>
                      </a:cubicBezTo>
                      <a:cubicBezTo>
                        <a:pt x="20" y="9"/>
                        <a:pt x="26" y="8"/>
                        <a:pt x="32" y="8"/>
                      </a:cubicBezTo>
                      <a:close/>
                      <a:moveTo>
                        <a:pt x="66" y="65"/>
                      </a:moveTo>
                      <a:cubicBezTo>
                        <a:pt x="77" y="79"/>
                        <a:pt x="79" y="103"/>
                        <a:pt x="79" y="119"/>
                      </a:cubicBezTo>
                      <a:cubicBezTo>
                        <a:pt x="79" y="135"/>
                        <a:pt x="77" y="167"/>
                        <a:pt x="63" y="183"/>
                      </a:cubicBezTo>
                      <a:cubicBezTo>
                        <a:pt x="66" y="144"/>
                        <a:pt x="66" y="104"/>
                        <a:pt x="66" y="65"/>
                      </a:cubicBezTo>
                      <a:close/>
                      <a:moveTo>
                        <a:pt x="48" y="50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7" y="55"/>
                        <a:pt x="47" y="60"/>
                        <a:pt x="46" y="64"/>
                      </a:cubicBezTo>
                      <a:cubicBezTo>
                        <a:pt x="37" y="51"/>
                        <a:pt x="25" y="39"/>
                        <a:pt x="13" y="28"/>
                      </a:cubicBezTo>
                      <a:cubicBezTo>
                        <a:pt x="14" y="22"/>
                        <a:pt x="13" y="17"/>
                        <a:pt x="13" y="11"/>
                      </a:cubicBezTo>
                      <a:cubicBezTo>
                        <a:pt x="25" y="24"/>
                        <a:pt x="37" y="37"/>
                        <a:pt x="48" y="50"/>
                      </a:cubicBezTo>
                      <a:close/>
                      <a:moveTo>
                        <a:pt x="13" y="31"/>
                      </a:moveTo>
                      <a:cubicBezTo>
                        <a:pt x="18" y="36"/>
                        <a:pt x="23" y="42"/>
                        <a:pt x="28" y="47"/>
                      </a:cubicBezTo>
                      <a:cubicBezTo>
                        <a:pt x="34" y="54"/>
                        <a:pt x="39" y="62"/>
                        <a:pt x="4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5" y="74"/>
                        <a:pt x="45" y="80"/>
                        <a:pt x="45" y="86"/>
                      </a:cubicBezTo>
                      <a:cubicBezTo>
                        <a:pt x="35" y="74"/>
                        <a:pt x="24" y="63"/>
                        <a:pt x="13" y="52"/>
                      </a:cubicBezTo>
                      <a:cubicBezTo>
                        <a:pt x="13" y="45"/>
                        <a:pt x="13" y="38"/>
                        <a:pt x="13" y="31"/>
                      </a:cubicBezTo>
                      <a:close/>
                      <a:moveTo>
                        <a:pt x="13" y="54"/>
                      </a:moveTo>
                      <a:cubicBezTo>
                        <a:pt x="23" y="66"/>
                        <a:pt x="33" y="78"/>
                        <a:pt x="44" y="89"/>
                      </a:cubicBezTo>
                      <a:cubicBezTo>
                        <a:pt x="44" y="89"/>
                        <a:pt x="45" y="90"/>
                        <a:pt x="45" y="89"/>
                      </a:cubicBezTo>
                      <a:cubicBezTo>
                        <a:pt x="45" y="94"/>
                        <a:pt x="45" y="98"/>
                        <a:pt x="45" y="102"/>
                      </a:cubicBezTo>
                      <a:cubicBezTo>
                        <a:pt x="43" y="100"/>
                        <a:pt x="40" y="96"/>
                        <a:pt x="38" y="95"/>
                      </a:cubicBezTo>
                      <a:cubicBezTo>
                        <a:pt x="35" y="92"/>
                        <a:pt x="32" y="89"/>
                        <a:pt x="29" y="85"/>
                      </a:cubicBezTo>
                      <a:cubicBezTo>
                        <a:pt x="23" y="79"/>
                        <a:pt x="18" y="73"/>
                        <a:pt x="12" y="67"/>
                      </a:cubicBezTo>
                      <a:cubicBezTo>
                        <a:pt x="12" y="63"/>
                        <a:pt x="12" y="59"/>
                        <a:pt x="13" y="54"/>
                      </a:cubicBezTo>
                      <a:close/>
                      <a:moveTo>
                        <a:pt x="12" y="70"/>
                      </a:moveTo>
                      <a:cubicBezTo>
                        <a:pt x="18" y="77"/>
                        <a:pt x="24" y="84"/>
                        <a:pt x="31" y="91"/>
                      </a:cubicBezTo>
                      <a:cubicBezTo>
                        <a:pt x="34" y="95"/>
                        <a:pt x="38" y="99"/>
                        <a:pt x="42" y="103"/>
                      </a:cubicBezTo>
                      <a:cubicBezTo>
                        <a:pt x="43" y="104"/>
                        <a:pt x="44" y="105"/>
                        <a:pt x="45" y="105"/>
                      </a:cubicBezTo>
                      <a:cubicBezTo>
                        <a:pt x="45" y="110"/>
                        <a:pt x="45" y="114"/>
                        <a:pt x="45" y="119"/>
                      </a:cubicBezTo>
                      <a:cubicBezTo>
                        <a:pt x="41" y="113"/>
                        <a:pt x="34" y="107"/>
                        <a:pt x="29" y="102"/>
                      </a:cubicBezTo>
                      <a:cubicBezTo>
                        <a:pt x="23" y="97"/>
                        <a:pt x="18" y="91"/>
                        <a:pt x="12" y="86"/>
                      </a:cubicBezTo>
                      <a:cubicBezTo>
                        <a:pt x="12" y="81"/>
                        <a:pt x="12" y="75"/>
                        <a:pt x="12" y="70"/>
                      </a:cubicBezTo>
                      <a:close/>
                      <a:moveTo>
                        <a:pt x="12" y="125"/>
                      </a:moveTo>
                      <a:cubicBezTo>
                        <a:pt x="12" y="123"/>
                        <a:pt x="12" y="121"/>
                        <a:pt x="12" y="119"/>
                      </a:cubicBezTo>
                      <a:cubicBezTo>
                        <a:pt x="18" y="126"/>
                        <a:pt x="24" y="133"/>
                        <a:pt x="31" y="140"/>
                      </a:cubicBezTo>
                      <a:cubicBezTo>
                        <a:pt x="33" y="143"/>
                        <a:pt x="38" y="149"/>
                        <a:pt x="42" y="151"/>
                      </a:cubicBezTo>
                      <a:cubicBezTo>
                        <a:pt x="43" y="152"/>
                        <a:pt x="43" y="152"/>
                        <a:pt x="44" y="152"/>
                      </a:cubicBezTo>
                      <a:cubicBezTo>
                        <a:pt x="45" y="152"/>
                        <a:pt x="46" y="151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8"/>
                        <a:pt x="44" y="148"/>
                        <a:pt x="44" y="148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2" y="147"/>
                        <a:pt x="39" y="143"/>
                        <a:pt x="37" y="142"/>
                      </a:cubicBezTo>
                      <a:cubicBezTo>
                        <a:pt x="34" y="139"/>
                        <a:pt x="31" y="136"/>
                        <a:pt x="28" y="133"/>
                      </a:cubicBezTo>
                      <a:cubicBezTo>
                        <a:pt x="23" y="127"/>
                        <a:pt x="17" y="122"/>
                        <a:pt x="12" y="117"/>
                      </a:cubicBezTo>
                      <a:cubicBezTo>
                        <a:pt x="12" y="113"/>
                        <a:pt x="12" y="109"/>
                        <a:pt x="12" y="104"/>
                      </a:cubicBezTo>
                      <a:cubicBezTo>
                        <a:pt x="16" y="109"/>
                        <a:pt x="20" y="113"/>
                        <a:pt x="24" y="117"/>
                      </a:cubicBezTo>
                      <a:cubicBezTo>
                        <a:pt x="30" y="124"/>
                        <a:pt x="36" y="131"/>
                        <a:pt x="43" y="136"/>
                      </a:cubicBezTo>
                      <a:cubicBezTo>
                        <a:pt x="44" y="137"/>
                        <a:pt x="46" y="136"/>
                        <a:pt x="45" y="134"/>
                      </a:cubicBezTo>
                      <a:cubicBezTo>
                        <a:pt x="40" y="128"/>
                        <a:pt x="33" y="122"/>
                        <a:pt x="27" y="117"/>
                      </a:cubicBezTo>
                      <a:cubicBezTo>
                        <a:pt x="22" y="112"/>
                        <a:pt x="17" y="106"/>
                        <a:pt x="12" y="102"/>
                      </a:cubicBezTo>
                      <a:cubicBezTo>
                        <a:pt x="12" y="97"/>
                        <a:pt x="12" y="93"/>
                        <a:pt x="12" y="89"/>
                      </a:cubicBezTo>
                      <a:cubicBezTo>
                        <a:pt x="17" y="94"/>
                        <a:pt x="22" y="99"/>
                        <a:pt x="27" y="104"/>
                      </a:cubicBezTo>
                      <a:cubicBezTo>
                        <a:pt x="32" y="110"/>
                        <a:pt x="38" y="117"/>
                        <a:pt x="45" y="122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5" y="137"/>
                        <a:pt x="46" y="153"/>
                        <a:pt x="46" y="168"/>
                      </a:cubicBezTo>
                      <a:cubicBezTo>
                        <a:pt x="35" y="157"/>
                        <a:pt x="23" y="147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2"/>
                        <a:pt x="12" y="128"/>
                        <a:pt x="12" y="125"/>
                      </a:cubicBezTo>
                      <a:close/>
                      <a:moveTo>
                        <a:pt x="12" y="137"/>
                      </a:moveTo>
                      <a:cubicBezTo>
                        <a:pt x="22" y="150"/>
                        <a:pt x="33" y="163"/>
                        <a:pt x="46" y="172"/>
                      </a:cubicBezTo>
                      <a:cubicBezTo>
                        <a:pt x="46" y="172"/>
                        <a:pt x="46" y="172"/>
                        <a:pt x="46" y="172"/>
                      </a:cubicBezTo>
                      <a:cubicBezTo>
                        <a:pt x="46" y="177"/>
                        <a:pt x="46" y="182"/>
                        <a:pt x="46" y="187"/>
                      </a:cubicBezTo>
                      <a:cubicBezTo>
                        <a:pt x="35" y="176"/>
                        <a:pt x="24" y="165"/>
                        <a:pt x="13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48"/>
                        <a:pt x="12" y="143"/>
                        <a:pt x="12" y="137"/>
                      </a:cubicBezTo>
                      <a:close/>
                      <a:moveTo>
                        <a:pt x="16" y="239"/>
                      </a:moveTo>
                      <a:cubicBezTo>
                        <a:pt x="15" y="238"/>
                        <a:pt x="15" y="238"/>
                        <a:pt x="14" y="238"/>
                      </a:cubicBezTo>
                      <a:cubicBezTo>
                        <a:pt x="14" y="234"/>
                        <a:pt x="14" y="231"/>
                        <a:pt x="14" y="227"/>
                      </a:cubicBezTo>
                      <a:cubicBezTo>
                        <a:pt x="17" y="230"/>
                        <a:pt x="20" y="233"/>
                        <a:pt x="23" y="236"/>
                      </a:cubicBezTo>
                      <a:cubicBezTo>
                        <a:pt x="24" y="237"/>
                        <a:pt x="25" y="238"/>
                        <a:pt x="26" y="239"/>
                      </a:cubicBezTo>
                      <a:cubicBezTo>
                        <a:pt x="23" y="239"/>
                        <a:pt x="19" y="239"/>
                        <a:pt x="16" y="239"/>
                      </a:cubicBezTo>
                      <a:close/>
                      <a:moveTo>
                        <a:pt x="31" y="239"/>
                      </a:moveTo>
                      <a:cubicBezTo>
                        <a:pt x="29" y="237"/>
                        <a:pt x="26" y="235"/>
                        <a:pt x="24" y="233"/>
                      </a:cubicBezTo>
                      <a:cubicBezTo>
                        <a:pt x="20" y="230"/>
                        <a:pt x="17" y="227"/>
                        <a:pt x="14" y="224"/>
                      </a:cubicBezTo>
                      <a:cubicBezTo>
                        <a:pt x="14" y="219"/>
                        <a:pt x="13" y="214"/>
                        <a:pt x="13" y="209"/>
                      </a:cubicBezTo>
                      <a:cubicBezTo>
                        <a:pt x="17" y="217"/>
                        <a:pt x="26" y="224"/>
                        <a:pt x="31" y="229"/>
                      </a:cubicBezTo>
                      <a:cubicBezTo>
                        <a:pt x="35" y="233"/>
                        <a:pt x="38" y="236"/>
                        <a:pt x="41" y="239"/>
                      </a:cubicBezTo>
                      <a:cubicBezTo>
                        <a:pt x="37" y="239"/>
                        <a:pt x="34" y="239"/>
                        <a:pt x="31" y="239"/>
                      </a:cubicBezTo>
                      <a:close/>
                      <a:moveTo>
                        <a:pt x="45" y="239"/>
                      </a:moveTo>
                      <a:cubicBezTo>
                        <a:pt x="43" y="237"/>
                        <a:pt x="42" y="236"/>
                        <a:pt x="41" y="235"/>
                      </a:cubicBezTo>
                      <a:cubicBezTo>
                        <a:pt x="38" y="232"/>
                        <a:pt x="35" y="229"/>
                        <a:pt x="32" y="226"/>
                      </a:cubicBezTo>
                      <a:cubicBezTo>
                        <a:pt x="27" y="220"/>
                        <a:pt x="16" y="213"/>
                        <a:pt x="14" y="205"/>
                      </a:cubicBezTo>
                      <a:cubicBezTo>
                        <a:pt x="14" y="205"/>
                        <a:pt x="13" y="205"/>
                        <a:pt x="13" y="204"/>
                      </a:cubicBezTo>
                      <a:cubicBezTo>
                        <a:pt x="13" y="201"/>
                        <a:pt x="13" y="197"/>
                        <a:pt x="13" y="194"/>
                      </a:cubicBezTo>
                      <a:cubicBezTo>
                        <a:pt x="27" y="209"/>
                        <a:pt x="41" y="225"/>
                        <a:pt x="55" y="239"/>
                      </a:cubicBezTo>
                      <a:cubicBezTo>
                        <a:pt x="52" y="239"/>
                        <a:pt x="48" y="239"/>
                        <a:pt x="45" y="239"/>
                      </a:cubicBezTo>
                      <a:close/>
                      <a:moveTo>
                        <a:pt x="60" y="238"/>
                      </a:moveTo>
                      <a:cubicBezTo>
                        <a:pt x="45" y="222"/>
                        <a:pt x="29" y="207"/>
                        <a:pt x="13" y="192"/>
                      </a:cubicBezTo>
                      <a:cubicBezTo>
                        <a:pt x="13" y="186"/>
                        <a:pt x="13" y="180"/>
                        <a:pt x="12" y="174"/>
                      </a:cubicBezTo>
                      <a:cubicBezTo>
                        <a:pt x="30" y="195"/>
                        <a:pt x="49" y="217"/>
                        <a:pt x="69" y="235"/>
                      </a:cubicBezTo>
                      <a:cubicBezTo>
                        <a:pt x="66" y="236"/>
                        <a:pt x="63" y="237"/>
                        <a:pt x="60" y="238"/>
                      </a:cubicBezTo>
                      <a:close/>
                      <a:moveTo>
                        <a:pt x="72" y="233"/>
                      </a:moveTo>
                      <a:cubicBezTo>
                        <a:pt x="54" y="212"/>
                        <a:pt x="33" y="193"/>
                        <a:pt x="13" y="172"/>
                      </a:cubicBezTo>
                      <a:cubicBezTo>
                        <a:pt x="13" y="172"/>
                        <a:pt x="13" y="172"/>
                        <a:pt x="12" y="172"/>
                      </a:cubicBezTo>
                      <a:cubicBezTo>
                        <a:pt x="12" y="166"/>
                        <a:pt x="12" y="161"/>
                        <a:pt x="12" y="156"/>
                      </a:cubicBezTo>
                      <a:cubicBezTo>
                        <a:pt x="24" y="168"/>
                        <a:pt x="35" y="181"/>
                        <a:pt x="47" y="194"/>
                      </a:cubicBezTo>
                      <a:cubicBezTo>
                        <a:pt x="47" y="195"/>
                        <a:pt x="47" y="196"/>
                        <a:pt x="47" y="197"/>
                      </a:cubicBezTo>
                      <a:cubicBezTo>
                        <a:pt x="47" y="200"/>
                        <a:pt x="50" y="201"/>
                        <a:pt x="52" y="200"/>
                      </a:cubicBezTo>
                      <a:cubicBezTo>
                        <a:pt x="61" y="210"/>
                        <a:pt x="71" y="220"/>
                        <a:pt x="81" y="229"/>
                      </a:cubicBezTo>
                      <a:cubicBezTo>
                        <a:pt x="78" y="230"/>
                        <a:pt x="75" y="232"/>
                        <a:pt x="72" y="233"/>
                      </a:cubicBezTo>
                      <a:close/>
                      <a:moveTo>
                        <a:pt x="84" y="227"/>
                      </a:moveTo>
                      <a:cubicBezTo>
                        <a:pt x="75" y="217"/>
                        <a:pt x="66" y="207"/>
                        <a:pt x="56" y="197"/>
                      </a:cubicBezTo>
                      <a:cubicBezTo>
                        <a:pt x="60" y="196"/>
                        <a:pt x="63" y="194"/>
                        <a:pt x="66" y="192"/>
                      </a:cubicBezTo>
                      <a:cubicBezTo>
                        <a:pt x="70" y="197"/>
                        <a:pt x="74" y="202"/>
                        <a:pt x="78" y="207"/>
                      </a:cubicBezTo>
                      <a:cubicBezTo>
                        <a:pt x="82" y="212"/>
                        <a:pt x="86" y="217"/>
                        <a:pt x="91" y="221"/>
                      </a:cubicBezTo>
                      <a:cubicBezTo>
                        <a:pt x="89" y="223"/>
                        <a:pt x="86" y="225"/>
                        <a:pt x="84" y="227"/>
                      </a:cubicBezTo>
                      <a:close/>
                      <a:moveTo>
                        <a:pt x="93" y="218"/>
                      </a:moveTo>
                      <a:cubicBezTo>
                        <a:pt x="89" y="214"/>
                        <a:pt x="85" y="210"/>
                        <a:pt x="81" y="206"/>
                      </a:cubicBezTo>
                      <a:cubicBezTo>
                        <a:pt x="77" y="201"/>
                        <a:pt x="72" y="196"/>
                        <a:pt x="68" y="191"/>
                      </a:cubicBezTo>
                      <a:cubicBezTo>
                        <a:pt x="71" y="188"/>
                        <a:pt x="74" y="184"/>
                        <a:pt x="76" y="180"/>
                      </a:cubicBezTo>
                      <a:cubicBezTo>
                        <a:pt x="81" y="186"/>
                        <a:pt x="86" y="192"/>
                        <a:pt x="91" y="197"/>
                      </a:cubicBezTo>
                      <a:cubicBezTo>
                        <a:pt x="94" y="201"/>
                        <a:pt x="96" y="204"/>
                        <a:pt x="99" y="207"/>
                      </a:cubicBezTo>
                      <a:cubicBezTo>
                        <a:pt x="100" y="207"/>
                        <a:pt x="100" y="208"/>
                        <a:pt x="100" y="208"/>
                      </a:cubicBezTo>
                      <a:cubicBezTo>
                        <a:pt x="98" y="212"/>
                        <a:pt x="96" y="215"/>
                        <a:pt x="93" y="218"/>
                      </a:cubicBezTo>
                      <a:close/>
                      <a:moveTo>
                        <a:pt x="102" y="206"/>
                      </a:moveTo>
                      <a:cubicBezTo>
                        <a:pt x="100" y="203"/>
                        <a:pt x="98" y="200"/>
                        <a:pt x="97" y="200"/>
                      </a:cubicBezTo>
                      <a:cubicBezTo>
                        <a:pt x="95" y="197"/>
                        <a:pt x="92" y="195"/>
                        <a:pt x="90" y="192"/>
                      </a:cubicBezTo>
                      <a:cubicBezTo>
                        <a:pt x="85" y="187"/>
                        <a:pt x="81" y="183"/>
                        <a:pt x="77" y="178"/>
                      </a:cubicBezTo>
                      <a:cubicBezTo>
                        <a:pt x="79" y="175"/>
                        <a:pt x="80" y="172"/>
                        <a:pt x="81" y="168"/>
                      </a:cubicBezTo>
                      <a:cubicBezTo>
                        <a:pt x="85" y="173"/>
                        <a:pt x="89" y="178"/>
                        <a:pt x="94" y="183"/>
                      </a:cubicBezTo>
                      <a:cubicBezTo>
                        <a:pt x="98" y="188"/>
                        <a:pt x="101" y="194"/>
                        <a:pt x="106" y="198"/>
                      </a:cubicBezTo>
                      <a:cubicBezTo>
                        <a:pt x="105" y="201"/>
                        <a:pt x="104" y="203"/>
                        <a:pt x="102" y="206"/>
                      </a:cubicBezTo>
                      <a:close/>
                      <a:moveTo>
                        <a:pt x="108" y="194"/>
                      </a:moveTo>
                      <a:cubicBezTo>
                        <a:pt x="104" y="190"/>
                        <a:pt x="100" y="186"/>
                        <a:pt x="96" y="182"/>
                      </a:cubicBezTo>
                      <a:cubicBezTo>
                        <a:pt x="92" y="177"/>
                        <a:pt x="87" y="171"/>
                        <a:pt x="82" y="166"/>
                      </a:cubicBezTo>
                      <a:cubicBezTo>
                        <a:pt x="83" y="162"/>
                        <a:pt x="84" y="158"/>
                        <a:pt x="85" y="153"/>
                      </a:cubicBezTo>
                      <a:cubicBezTo>
                        <a:pt x="93" y="164"/>
                        <a:pt x="102" y="175"/>
                        <a:pt x="111" y="185"/>
                      </a:cubicBezTo>
                      <a:cubicBezTo>
                        <a:pt x="110" y="188"/>
                        <a:pt x="109" y="191"/>
                        <a:pt x="108" y="194"/>
                      </a:cubicBezTo>
                      <a:close/>
                      <a:moveTo>
                        <a:pt x="113" y="181"/>
                      </a:moveTo>
                      <a:cubicBezTo>
                        <a:pt x="104" y="171"/>
                        <a:pt x="95" y="161"/>
                        <a:pt x="86" y="151"/>
                      </a:cubicBezTo>
                      <a:cubicBezTo>
                        <a:pt x="86" y="147"/>
                        <a:pt x="87" y="142"/>
                        <a:pt x="87" y="138"/>
                      </a:cubicBezTo>
                      <a:cubicBezTo>
                        <a:pt x="91" y="144"/>
                        <a:pt x="96" y="149"/>
                        <a:pt x="100" y="154"/>
                      </a:cubicBezTo>
                      <a:cubicBezTo>
                        <a:pt x="105" y="159"/>
                        <a:pt x="110" y="165"/>
                        <a:pt x="115" y="171"/>
                      </a:cubicBezTo>
                      <a:cubicBezTo>
                        <a:pt x="114" y="174"/>
                        <a:pt x="114" y="178"/>
                        <a:pt x="113" y="181"/>
                      </a:cubicBezTo>
                      <a:close/>
                      <a:moveTo>
                        <a:pt x="116" y="167"/>
                      </a:moveTo>
                      <a:cubicBezTo>
                        <a:pt x="112" y="162"/>
                        <a:pt x="108" y="157"/>
                        <a:pt x="104" y="152"/>
                      </a:cubicBezTo>
                      <a:cubicBezTo>
                        <a:pt x="98" y="147"/>
                        <a:pt x="93" y="141"/>
                        <a:pt x="88" y="136"/>
                      </a:cubicBezTo>
                      <a:cubicBezTo>
                        <a:pt x="88" y="130"/>
                        <a:pt x="88" y="126"/>
                        <a:pt x="88" y="122"/>
                      </a:cubicBezTo>
                      <a:cubicBezTo>
                        <a:pt x="88" y="121"/>
                        <a:pt x="88" y="121"/>
                        <a:pt x="88" y="121"/>
                      </a:cubicBezTo>
                      <a:cubicBezTo>
                        <a:pt x="97" y="134"/>
                        <a:pt x="107" y="147"/>
                        <a:pt x="118" y="158"/>
                      </a:cubicBezTo>
                      <a:cubicBezTo>
                        <a:pt x="117" y="161"/>
                        <a:pt x="117" y="164"/>
                        <a:pt x="116" y="167"/>
                      </a:cubicBezTo>
                      <a:close/>
                      <a:moveTo>
                        <a:pt x="119" y="153"/>
                      </a:moveTo>
                      <a:cubicBezTo>
                        <a:pt x="114" y="148"/>
                        <a:pt x="110" y="143"/>
                        <a:pt x="105" y="138"/>
                      </a:cubicBezTo>
                      <a:cubicBezTo>
                        <a:pt x="100" y="131"/>
                        <a:pt x="94" y="124"/>
                        <a:pt x="88" y="117"/>
                      </a:cubicBezTo>
                      <a:cubicBezTo>
                        <a:pt x="88" y="113"/>
                        <a:pt x="88" y="107"/>
                        <a:pt x="88" y="102"/>
                      </a:cubicBezTo>
                      <a:cubicBezTo>
                        <a:pt x="92" y="109"/>
                        <a:pt x="98" y="115"/>
                        <a:pt x="103" y="121"/>
                      </a:cubicBezTo>
                      <a:cubicBezTo>
                        <a:pt x="106" y="125"/>
                        <a:pt x="109" y="129"/>
                        <a:pt x="112" y="133"/>
                      </a:cubicBezTo>
                      <a:cubicBezTo>
                        <a:pt x="115" y="135"/>
                        <a:pt x="117" y="139"/>
                        <a:pt x="120" y="141"/>
                      </a:cubicBezTo>
                      <a:cubicBezTo>
                        <a:pt x="119" y="145"/>
                        <a:pt x="119" y="149"/>
                        <a:pt x="119" y="153"/>
                      </a:cubicBezTo>
                      <a:close/>
                      <a:moveTo>
                        <a:pt x="120" y="137"/>
                      </a:moveTo>
                      <a:cubicBezTo>
                        <a:pt x="120" y="136"/>
                        <a:pt x="119" y="135"/>
                        <a:pt x="118" y="134"/>
                      </a:cubicBezTo>
                      <a:cubicBezTo>
                        <a:pt x="117" y="132"/>
                        <a:pt x="115" y="130"/>
                        <a:pt x="114" y="129"/>
                      </a:cubicBezTo>
                      <a:cubicBezTo>
                        <a:pt x="111" y="125"/>
                        <a:pt x="107" y="121"/>
                        <a:pt x="104" y="117"/>
                      </a:cubicBezTo>
                      <a:cubicBezTo>
                        <a:pt x="98" y="111"/>
                        <a:pt x="93" y="104"/>
                        <a:pt x="87" y="98"/>
                      </a:cubicBezTo>
                      <a:cubicBezTo>
                        <a:pt x="86" y="86"/>
                        <a:pt x="82" y="73"/>
                        <a:pt x="76" y="63"/>
                      </a:cubicBezTo>
                      <a:cubicBezTo>
                        <a:pt x="91" y="83"/>
                        <a:pt x="106" y="103"/>
                        <a:pt x="121" y="123"/>
                      </a:cubicBezTo>
                      <a:cubicBezTo>
                        <a:pt x="121" y="128"/>
                        <a:pt x="120" y="132"/>
                        <a:pt x="120" y="1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1"/>
                <p:cNvSpPr/>
                <p:nvPr/>
              </p:nvSpPr>
              <p:spPr>
                <a:xfrm>
                  <a:off x="2055979" y="3438993"/>
                  <a:ext cx="243569" cy="564777"/>
                </a:xfrm>
                <a:custGeom>
                  <a:rect b="b" l="l" r="r" t="t"/>
                  <a:pathLst>
                    <a:path extrusionOk="0" h="273" w="109">
                      <a:moveTo>
                        <a:pt x="107" y="212"/>
                      </a:moveTo>
                      <a:cubicBezTo>
                        <a:pt x="107" y="211"/>
                        <a:pt x="106" y="211"/>
                        <a:pt x="106" y="210"/>
                      </a:cubicBezTo>
                      <a:cubicBezTo>
                        <a:pt x="103" y="209"/>
                        <a:pt x="101" y="208"/>
                        <a:pt x="98" y="207"/>
                      </a:cubicBezTo>
                      <a:cubicBezTo>
                        <a:pt x="95" y="206"/>
                        <a:pt x="92" y="205"/>
                        <a:pt x="90" y="204"/>
                      </a:cubicBezTo>
                      <a:cubicBezTo>
                        <a:pt x="88" y="204"/>
                        <a:pt x="88" y="204"/>
                        <a:pt x="87" y="205"/>
                      </a:cubicBezTo>
                      <a:cubicBezTo>
                        <a:pt x="79" y="204"/>
                        <a:pt x="72" y="203"/>
                        <a:pt x="64" y="202"/>
                      </a:cubicBezTo>
                      <a:cubicBezTo>
                        <a:pt x="64" y="202"/>
                        <a:pt x="64" y="202"/>
                        <a:pt x="64" y="202"/>
                      </a:cubicBezTo>
                      <a:cubicBezTo>
                        <a:pt x="64" y="195"/>
                        <a:pt x="64" y="188"/>
                        <a:pt x="65" y="182"/>
                      </a:cubicBezTo>
                      <a:cubicBezTo>
                        <a:pt x="74" y="182"/>
                        <a:pt x="84" y="182"/>
                        <a:pt x="93" y="179"/>
                      </a:cubicBezTo>
                      <a:cubicBezTo>
                        <a:pt x="94" y="179"/>
                        <a:pt x="95" y="177"/>
                        <a:pt x="94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7" y="161"/>
                        <a:pt x="97" y="147"/>
                        <a:pt x="99" y="132"/>
                      </a:cubicBezTo>
                      <a:cubicBezTo>
                        <a:pt x="99" y="132"/>
                        <a:pt x="98" y="131"/>
                        <a:pt x="98" y="131"/>
                      </a:cubicBezTo>
                      <a:cubicBezTo>
                        <a:pt x="98" y="130"/>
                        <a:pt x="98" y="130"/>
                        <a:pt x="97" y="129"/>
                      </a:cubicBezTo>
                      <a:cubicBezTo>
                        <a:pt x="94" y="126"/>
                        <a:pt x="89" y="125"/>
                        <a:pt x="85" y="124"/>
                      </a:cubicBezTo>
                      <a:cubicBezTo>
                        <a:pt x="84" y="123"/>
                        <a:pt x="83" y="123"/>
                        <a:pt x="82" y="123"/>
                      </a:cubicBezTo>
                      <a:cubicBezTo>
                        <a:pt x="77" y="122"/>
                        <a:pt x="73" y="121"/>
                        <a:pt x="68" y="121"/>
                      </a:cubicBezTo>
                      <a:cubicBezTo>
                        <a:pt x="67" y="121"/>
                        <a:pt x="66" y="121"/>
                        <a:pt x="64" y="121"/>
                      </a:cubicBezTo>
                      <a:cubicBezTo>
                        <a:pt x="64" y="117"/>
                        <a:pt x="64" y="114"/>
                        <a:pt x="64" y="110"/>
                      </a:cubicBezTo>
                      <a:cubicBezTo>
                        <a:pt x="64" y="108"/>
                        <a:pt x="64" y="106"/>
                        <a:pt x="64" y="104"/>
                      </a:cubicBezTo>
                      <a:cubicBezTo>
                        <a:pt x="65" y="98"/>
                        <a:pt x="64" y="92"/>
                        <a:pt x="64" y="85"/>
                      </a:cubicBezTo>
                      <a:cubicBezTo>
                        <a:pt x="65" y="76"/>
                        <a:pt x="65" y="67"/>
                        <a:pt x="65" y="57"/>
                      </a:cubicBezTo>
                      <a:cubicBezTo>
                        <a:pt x="77" y="57"/>
                        <a:pt x="89" y="56"/>
                        <a:pt x="101" y="55"/>
                      </a:cubicBezTo>
                      <a:cubicBezTo>
                        <a:pt x="104" y="55"/>
                        <a:pt x="105" y="52"/>
                        <a:pt x="103" y="50"/>
                      </a:cubicBezTo>
                      <a:cubicBezTo>
                        <a:pt x="105" y="38"/>
                        <a:pt x="104" y="27"/>
                        <a:pt x="104" y="15"/>
                      </a:cubicBezTo>
                      <a:cubicBezTo>
                        <a:pt x="104" y="13"/>
                        <a:pt x="102" y="12"/>
                        <a:pt x="100" y="13"/>
                      </a:cubicBezTo>
                      <a:cubicBezTo>
                        <a:pt x="99" y="11"/>
                        <a:pt x="98" y="10"/>
                        <a:pt x="96" y="9"/>
                      </a:cubicBezTo>
                      <a:cubicBezTo>
                        <a:pt x="94" y="7"/>
                        <a:pt x="91" y="5"/>
                        <a:pt x="89" y="3"/>
                      </a:cubicBezTo>
                      <a:cubicBezTo>
                        <a:pt x="88" y="3"/>
                        <a:pt x="87" y="3"/>
                        <a:pt x="87" y="3"/>
                      </a:cubicBezTo>
                      <a:cubicBezTo>
                        <a:pt x="81" y="0"/>
                        <a:pt x="70" y="3"/>
                        <a:pt x="64" y="4"/>
                      </a:cubicBezTo>
                      <a:cubicBezTo>
                        <a:pt x="46" y="4"/>
                        <a:pt x="28" y="3"/>
                        <a:pt x="10" y="4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0" y="20"/>
                        <a:pt x="3" y="42"/>
                        <a:pt x="3" y="58"/>
                      </a:cubicBezTo>
                      <a:cubicBezTo>
                        <a:pt x="3" y="79"/>
                        <a:pt x="3" y="100"/>
                        <a:pt x="3" y="122"/>
                      </a:cubicBezTo>
                      <a:cubicBezTo>
                        <a:pt x="3" y="164"/>
                        <a:pt x="2" y="207"/>
                        <a:pt x="4" y="249"/>
                      </a:cubicBezTo>
                      <a:cubicBezTo>
                        <a:pt x="4" y="250"/>
                        <a:pt x="4" y="250"/>
                        <a:pt x="4" y="251"/>
                      </a:cubicBezTo>
                      <a:cubicBezTo>
                        <a:pt x="3" y="252"/>
                        <a:pt x="3" y="253"/>
                        <a:pt x="4" y="254"/>
                      </a:cubicBezTo>
                      <a:cubicBezTo>
                        <a:pt x="7" y="260"/>
                        <a:pt x="12" y="265"/>
                        <a:pt x="17" y="269"/>
                      </a:cubicBezTo>
                      <a:cubicBezTo>
                        <a:pt x="18" y="269"/>
                        <a:pt x="18" y="269"/>
                        <a:pt x="18" y="269"/>
                      </a:cubicBezTo>
                      <a:cubicBezTo>
                        <a:pt x="19" y="270"/>
                        <a:pt x="19" y="270"/>
                        <a:pt x="20" y="270"/>
                      </a:cubicBezTo>
                      <a:cubicBezTo>
                        <a:pt x="45" y="273"/>
                        <a:pt x="74" y="273"/>
                        <a:pt x="99" y="270"/>
                      </a:cubicBezTo>
                      <a:cubicBezTo>
                        <a:pt x="100" y="270"/>
                        <a:pt x="101" y="269"/>
                        <a:pt x="102" y="268"/>
                      </a:cubicBezTo>
                      <a:cubicBezTo>
                        <a:pt x="103" y="269"/>
                        <a:pt x="105" y="268"/>
                        <a:pt x="106" y="266"/>
                      </a:cubicBezTo>
                      <a:cubicBezTo>
                        <a:pt x="108" y="249"/>
                        <a:pt x="109" y="232"/>
                        <a:pt x="109" y="215"/>
                      </a:cubicBezTo>
                      <a:cubicBezTo>
                        <a:pt x="109" y="213"/>
                        <a:pt x="108" y="212"/>
                        <a:pt x="107" y="212"/>
                      </a:cubicBezTo>
                      <a:close/>
                      <a:moveTo>
                        <a:pt x="78" y="128"/>
                      </a:moveTo>
                      <a:cubicBezTo>
                        <a:pt x="78" y="133"/>
                        <a:pt x="77" y="137"/>
                        <a:pt x="77" y="141"/>
                      </a:cubicBezTo>
                      <a:cubicBezTo>
                        <a:pt x="74" y="137"/>
                        <a:pt x="71" y="133"/>
                        <a:pt x="67" y="130"/>
                      </a:cubicBezTo>
                      <a:cubicBezTo>
                        <a:pt x="71" y="130"/>
                        <a:pt x="75" y="129"/>
                        <a:pt x="78" y="128"/>
                      </a:cubicBezTo>
                      <a:close/>
                      <a:moveTo>
                        <a:pt x="84" y="12"/>
                      </a:moveTo>
                      <a:cubicBezTo>
                        <a:pt x="82" y="16"/>
                        <a:pt x="84" y="19"/>
                        <a:pt x="84" y="23"/>
                      </a:cubicBezTo>
                      <a:cubicBezTo>
                        <a:pt x="84" y="27"/>
                        <a:pt x="85" y="31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2" y="30"/>
                        <a:pt x="77" y="26"/>
                        <a:pt x="73" y="22"/>
                      </a:cubicBezTo>
                      <a:cubicBezTo>
                        <a:pt x="70" y="19"/>
                        <a:pt x="67" y="16"/>
                        <a:pt x="63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9" y="13"/>
                        <a:pt x="79" y="10"/>
                        <a:pt x="84" y="12"/>
                      </a:cubicBezTo>
                      <a:close/>
                      <a:moveTo>
                        <a:pt x="60" y="13"/>
                      </a:moveTo>
                      <a:cubicBezTo>
                        <a:pt x="63" y="17"/>
                        <a:pt x="67" y="21"/>
                        <a:pt x="71" y="25"/>
                      </a:cubicBezTo>
                      <a:cubicBezTo>
                        <a:pt x="74" y="28"/>
                        <a:pt x="77" y="32"/>
                        <a:pt x="80" y="35"/>
                      </a:cubicBezTo>
                      <a:cubicBezTo>
                        <a:pt x="77" y="35"/>
                        <a:pt x="74" y="35"/>
                        <a:pt x="71" y="36"/>
                      </a:cubicBezTo>
                      <a:cubicBezTo>
                        <a:pt x="67" y="32"/>
                        <a:pt x="62" y="28"/>
                        <a:pt x="58" y="24"/>
                      </a:cubicBezTo>
                      <a:cubicBezTo>
                        <a:pt x="55" y="21"/>
                        <a:pt x="51" y="17"/>
                        <a:pt x="48" y="13"/>
                      </a:cubicBezTo>
                      <a:cubicBezTo>
                        <a:pt x="52" y="13"/>
                        <a:pt x="56" y="13"/>
                        <a:pt x="60" y="13"/>
                      </a:cubicBezTo>
                      <a:close/>
                      <a:moveTo>
                        <a:pt x="45" y="13"/>
                      </a:moveTo>
                      <a:cubicBezTo>
                        <a:pt x="49" y="18"/>
                        <a:pt x="53" y="23"/>
                        <a:pt x="57" y="27"/>
                      </a:cubicBezTo>
                      <a:cubicBezTo>
                        <a:pt x="60" y="30"/>
                        <a:pt x="63" y="33"/>
                        <a:pt x="66" y="36"/>
                      </a:cubicBezTo>
                      <a:cubicBezTo>
                        <a:pt x="63" y="36"/>
                        <a:pt x="59" y="37"/>
                        <a:pt x="56" y="38"/>
                      </a:cubicBezTo>
                      <a:cubicBezTo>
                        <a:pt x="52" y="33"/>
                        <a:pt x="47" y="30"/>
                        <a:pt x="43" y="26"/>
                      </a:cubicBezTo>
                      <a:cubicBezTo>
                        <a:pt x="39" y="21"/>
                        <a:pt x="34" y="17"/>
                        <a:pt x="30" y="13"/>
                      </a:cubicBezTo>
                      <a:cubicBezTo>
                        <a:pt x="35" y="13"/>
                        <a:pt x="40" y="13"/>
                        <a:pt x="45" y="13"/>
                      </a:cubicBezTo>
                      <a:close/>
                      <a:moveTo>
                        <a:pt x="26" y="13"/>
                      </a:moveTo>
                      <a:cubicBezTo>
                        <a:pt x="31" y="18"/>
                        <a:pt x="36" y="23"/>
                        <a:pt x="41" y="28"/>
                      </a:cubicBezTo>
                      <a:cubicBezTo>
                        <a:pt x="45" y="32"/>
                        <a:pt x="48" y="36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40"/>
                        <a:pt x="51" y="40"/>
                        <a:pt x="51" y="41"/>
                      </a:cubicBezTo>
                      <a:cubicBezTo>
                        <a:pt x="49" y="40"/>
                        <a:pt x="46" y="41"/>
                        <a:pt x="46" y="44"/>
                      </a:cubicBezTo>
                      <a:cubicBezTo>
                        <a:pt x="46" y="44"/>
                        <a:pt x="46" y="45"/>
                        <a:pt x="46" y="45"/>
                      </a:cubicBezTo>
                      <a:cubicBezTo>
                        <a:pt x="42" y="40"/>
                        <a:pt x="37" y="36"/>
                        <a:pt x="33" y="31"/>
                      </a:cubicBezTo>
                      <a:cubicBezTo>
                        <a:pt x="27" y="24"/>
                        <a:pt x="21" y="18"/>
                        <a:pt x="15" y="11"/>
                      </a:cubicBezTo>
                      <a:cubicBezTo>
                        <a:pt x="19" y="12"/>
                        <a:pt x="22" y="12"/>
                        <a:pt x="26" y="13"/>
                      </a:cubicBezTo>
                      <a:close/>
                      <a:moveTo>
                        <a:pt x="30" y="32"/>
                      </a:moveTo>
                      <a:cubicBezTo>
                        <a:pt x="35" y="38"/>
                        <a:pt x="40" y="45"/>
                        <a:pt x="46" y="50"/>
                      </a:cubicBezTo>
                      <a:cubicBezTo>
                        <a:pt x="45" y="56"/>
                        <a:pt x="45" y="62"/>
                        <a:pt x="45" y="67"/>
                      </a:cubicBezTo>
                      <a:cubicBezTo>
                        <a:pt x="35" y="55"/>
                        <a:pt x="25" y="43"/>
                        <a:pt x="14" y="31"/>
                      </a:cubicBezTo>
                      <a:cubicBezTo>
                        <a:pt x="14" y="24"/>
                        <a:pt x="14" y="18"/>
                        <a:pt x="12" y="12"/>
                      </a:cubicBezTo>
                      <a:cubicBezTo>
                        <a:pt x="18" y="19"/>
                        <a:pt x="24" y="25"/>
                        <a:pt x="30" y="32"/>
                      </a:cubicBezTo>
                      <a:close/>
                      <a:moveTo>
                        <a:pt x="45" y="87"/>
                      </a:moveTo>
                      <a:cubicBezTo>
                        <a:pt x="34" y="75"/>
                        <a:pt x="24" y="61"/>
                        <a:pt x="13" y="50"/>
                      </a:cubicBezTo>
                      <a:cubicBezTo>
                        <a:pt x="13" y="45"/>
                        <a:pt x="14" y="40"/>
                        <a:pt x="14" y="34"/>
                      </a:cubicBezTo>
                      <a:cubicBezTo>
                        <a:pt x="24" y="47"/>
                        <a:pt x="34" y="60"/>
                        <a:pt x="45" y="73"/>
                      </a:cubicBezTo>
                      <a:cubicBezTo>
                        <a:pt x="45" y="78"/>
                        <a:pt x="45" y="82"/>
                        <a:pt x="45" y="87"/>
                      </a:cubicBezTo>
                      <a:close/>
                      <a:moveTo>
                        <a:pt x="12" y="61"/>
                      </a:moveTo>
                      <a:cubicBezTo>
                        <a:pt x="12" y="59"/>
                        <a:pt x="13" y="56"/>
                        <a:pt x="13" y="54"/>
                      </a:cubicBezTo>
                      <a:cubicBezTo>
                        <a:pt x="22" y="68"/>
                        <a:pt x="34" y="81"/>
                        <a:pt x="45" y="93"/>
                      </a:cubicBezTo>
                      <a:cubicBezTo>
                        <a:pt x="45" y="97"/>
                        <a:pt x="45" y="102"/>
                        <a:pt x="46" y="106"/>
                      </a:cubicBezTo>
                      <a:cubicBezTo>
                        <a:pt x="34" y="94"/>
                        <a:pt x="23" y="82"/>
                        <a:pt x="12" y="69"/>
                      </a:cubicBezTo>
                      <a:cubicBezTo>
                        <a:pt x="12" y="66"/>
                        <a:pt x="12" y="64"/>
                        <a:pt x="12" y="61"/>
                      </a:cubicBezTo>
                      <a:close/>
                      <a:moveTo>
                        <a:pt x="12" y="73"/>
                      </a:moveTo>
                      <a:cubicBezTo>
                        <a:pt x="23" y="87"/>
                        <a:pt x="35" y="101"/>
                        <a:pt x="47" y="115"/>
                      </a:cubicBezTo>
                      <a:cubicBezTo>
                        <a:pt x="47" y="117"/>
                        <a:pt x="48" y="120"/>
                        <a:pt x="48" y="123"/>
                      </a:cubicBezTo>
                      <a:cubicBezTo>
                        <a:pt x="48" y="124"/>
                        <a:pt x="49" y="125"/>
                        <a:pt x="50" y="125"/>
                      </a:cubicBezTo>
                      <a:cubicBezTo>
                        <a:pt x="50" y="126"/>
                        <a:pt x="50" y="127"/>
                        <a:pt x="51" y="127"/>
                      </a:cubicBezTo>
                      <a:cubicBezTo>
                        <a:pt x="54" y="129"/>
                        <a:pt x="57" y="129"/>
                        <a:pt x="60" y="129"/>
                      </a:cubicBezTo>
                      <a:cubicBezTo>
                        <a:pt x="66" y="135"/>
                        <a:pt x="71" y="141"/>
                        <a:pt x="77" y="147"/>
                      </a:cubicBezTo>
                      <a:cubicBezTo>
                        <a:pt x="77" y="151"/>
                        <a:pt x="78" y="156"/>
                        <a:pt x="78" y="160"/>
                      </a:cubicBezTo>
                      <a:cubicBezTo>
                        <a:pt x="58" y="134"/>
                        <a:pt x="34" y="111"/>
                        <a:pt x="12" y="87"/>
                      </a:cubicBezTo>
                      <a:cubicBezTo>
                        <a:pt x="12" y="82"/>
                        <a:pt x="12" y="77"/>
                        <a:pt x="12" y="73"/>
                      </a:cubicBezTo>
                      <a:close/>
                      <a:moveTo>
                        <a:pt x="12" y="90"/>
                      </a:moveTo>
                      <a:cubicBezTo>
                        <a:pt x="31" y="114"/>
                        <a:pt x="51" y="140"/>
                        <a:pt x="74" y="160"/>
                      </a:cubicBezTo>
                      <a:cubicBezTo>
                        <a:pt x="70" y="160"/>
                        <a:pt x="67" y="161"/>
                        <a:pt x="64" y="161"/>
                      </a:cubicBezTo>
                      <a:cubicBezTo>
                        <a:pt x="63" y="161"/>
                        <a:pt x="63" y="161"/>
                        <a:pt x="62" y="161"/>
                      </a:cubicBezTo>
                      <a:cubicBezTo>
                        <a:pt x="46" y="143"/>
                        <a:pt x="29" y="125"/>
                        <a:pt x="12" y="108"/>
                      </a:cubicBezTo>
                      <a:cubicBezTo>
                        <a:pt x="12" y="102"/>
                        <a:pt x="12" y="96"/>
                        <a:pt x="12" y="90"/>
                      </a:cubicBezTo>
                      <a:close/>
                      <a:moveTo>
                        <a:pt x="11" y="122"/>
                      </a:moveTo>
                      <a:cubicBezTo>
                        <a:pt x="11" y="118"/>
                        <a:pt x="12" y="114"/>
                        <a:pt x="12" y="111"/>
                      </a:cubicBezTo>
                      <a:cubicBezTo>
                        <a:pt x="27" y="128"/>
                        <a:pt x="42" y="145"/>
                        <a:pt x="57" y="162"/>
                      </a:cubicBezTo>
                      <a:cubicBezTo>
                        <a:pt x="55" y="162"/>
                        <a:pt x="52" y="162"/>
                        <a:pt x="49" y="162"/>
                      </a:cubicBezTo>
                      <a:cubicBezTo>
                        <a:pt x="48" y="162"/>
                        <a:pt x="47" y="162"/>
                        <a:pt x="47" y="163"/>
                      </a:cubicBezTo>
                      <a:cubicBezTo>
                        <a:pt x="35" y="152"/>
                        <a:pt x="23" y="140"/>
                        <a:pt x="11" y="128"/>
                      </a:cubicBezTo>
                      <a:cubicBezTo>
                        <a:pt x="11" y="126"/>
                        <a:pt x="11" y="124"/>
                        <a:pt x="11" y="122"/>
                      </a:cubicBezTo>
                      <a:close/>
                      <a:moveTo>
                        <a:pt x="11" y="148"/>
                      </a:moveTo>
                      <a:cubicBezTo>
                        <a:pt x="16" y="154"/>
                        <a:pt x="21" y="159"/>
                        <a:pt x="26" y="164"/>
                      </a:cubicBezTo>
                      <a:cubicBezTo>
                        <a:pt x="30" y="169"/>
                        <a:pt x="35" y="175"/>
                        <a:pt x="41" y="179"/>
                      </a:cubicBezTo>
                      <a:cubicBezTo>
                        <a:pt x="42" y="179"/>
                        <a:pt x="43" y="178"/>
                        <a:pt x="42" y="177"/>
                      </a:cubicBezTo>
                      <a:cubicBezTo>
                        <a:pt x="38" y="171"/>
                        <a:pt x="32" y="167"/>
                        <a:pt x="27" y="162"/>
                      </a:cubicBezTo>
                      <a:cubicBezTo>
                        <a:pt x="22" y="157"/>
                        <a:pt x="17" y="151"/>
                        <a:pt x="12" y="146"/>
                      </a:cubicBezTo>
                      <a:cubicBezTo>
                        <a:pt x="12" y="146"/>
                        <a:pt x="11" y="146"/>
                        <a:pt x="11" y="146"/>
                      </a:cubicBezTo>
                      <a:cubicBezTo>
                        <a:pt x="11" y="141"/>
                        <a:pt x="11" y="136"/>
                        <a:pt x="11" y="131"/>
                      </a:cubicBezTo>
                      <a:cubicBezTo>
                        <a:pt x="21" y="144"/>
                        <a:pt x="33" y="156"/>
                        <a:pt x="45" y="166"/>
                      </a:cubicBezTo>
                      <a:cubicBezTo>
                        <a:pt x="43" y="175"/>
                        <a:pt x="42" y="185"/>
                        <a:pt x="41" y="194"/>
                      </a:cubicBezTo>
                      <a:cubicBezTo>
                        <a:pt x="31" y="185"/>
                        <a:pt x="21" y="176"/>
                        <a:pt x="11" y="167"/>
                      </a:cubicBezTo>
                      <a:cubicBezTo>
                        <a:pt x="11" y="160"/>
                        <a:pt x="11" y="154"/>
                        <a:pt x="11" y="148"/>
                      </a:cubicBezTo>
                      <a:close/>
                      <a:moveTo>
                        <a:pt x="12" y="249"/>
                      </a:moveTo>
                      <a:cubicBezTo>
                        <a:pt x="12" y="245"/>
                        <a:pt x="12" y="240"/>
                        <a:pt x="12" y="236"/>
                      </a:cubicBezTo>
                      <a:cubicBezTo>
                        <a:pt x="15" y="239"/>
                        <a:pt x="18" y="242"/>
                        <a:pt x="22" y="245"/>
                      </a:cubicBezTo>
                      <a:cubicBezTo>
                        <a:pt x="23" y="246"/>
                        <a:pt x="25" y="248"/>
                        <a:pt x="27" y="249"/>
                      </a:cubicBezTo>
                      <a:cubicBezTo>
                        <a:pt x="22" y="249"/>
                        <a:pt x="14" y="250"/>
                        <a:pt x="12" y="249"/>
                      </a:cubicBezTo>
                      <a:close/>
                      <a:moveTo>
                        <a:pt x="31" y="249"/>
                      </a:moveTo>
                      <a:cubicBezTo>
                        <a:pt x="29" y="247"/>
                        <a:pt x="26" y="244"/>
                        <a:pt x="23" y="242"/>
                      </a:cubicBezTo>
                      <a:cubicBezTo>
                        <a:pt x="19" y="239"/>
                        <a:pt x="16" y="236"/>
                        <a:pt x="12" y="233"/>
                      </a:cubicBezTo>
                      <a:cubicBezTo>
                        <a:pt x="12" y="229"/>
                        <a:pt x="12" y="224"/>
                        <a:pt x="12" y="220"/>
                      </a:cubicBezTo>
                      <a:cubicBezTo>
                        <a:pt x="19" y="228"/>
                        <a:pt x="27" y="235"/>
                        <a:pt x="34" y="243"/>
                      </a:cubicBezTo>
                      <a:cubicBezTo>
                        <a:pt x="37" y="245"/>
                        <a:pt x="39" y="247"/>
                        <a:pt x="42" y="250"/>
                      </a:cubicBezTo>
                      <a:cubicBezTo>
                        <a:pt x="38" y="250"/>
                        <a:pt x="35" y="249"/>
                        <a:pt x="31" y="249"/>
                      </a:cubicBezTo>
                      <a:close/>
                      <a:moveTo>
                        <a:pt x="46" y="250"/>
                      </a:moveTo>
                      <a:cubicBezTo>
                        <a:pt x="44" y="247"/>
                        <a:pt x="42" y="245"/>
                        <a:pt x="41" y="245"/>
                      </a:cubicBezTo>
                      <a:cubicBezTo>
                        <a:pt x="38" y="242"/>
                        <a:pt x="34" y="238"/>
                        <a:pt x="31" y="235"/>
                      </a:cubicBezTo>
                      <a:cubicBezTo>
                        <a:pt x="25" y="229"/>
                        <a:pt x="18" y="223"/>
                        <a:pt x="12" y="218"/>
                      </a:cubicBezTo>
                      <a:cubicBezTo>
                        <a:pt x="12" y="213"/>
                        <a:pt x="12" y="209"/>
                        <a:pt x="12" y="205"/>
                      </a:cubicBezTo>
                      <a:cubicBezTo>
                        <a:pt x="20" y="214"/>
                        <a:pt x="29" y="222"/>
                        <a:pt x="37" y="230"/>
                      </a:cubicBezTo>
                      <a:cubicBezTo>
                        <a:pt x="44" y="237"/>
                        <a:pt x="51" y="244"/>
                        <a:pt x="58" y="250"/>
                      </a:cubicBezTo>
                      <a:cubicBezTo>
                        <a:pt x="54" y="250"/>
                        <a:pt x="50" y="250"/>
                        <a:pt x="46" y="250"/>
                      </a:cubicBezTo>
                      <a:close/>
                      <a:moveTo>
                        <a:pt x="63" y="250"/>
                      </a:moveTo>
                      <a:cubicBezTo>
                        <a:pt x="56" y="241"/>
                        <a:pt x="47" y="234"/>
                        <a:pt x="38" y="226"/>
                      </a:cubicBezTo>
                      <a:cubicBezTo>
                        <a:pt x="34" y="222"/>
                        <a:pt x="30" y="218"/>
                        <a:pt x="26" y="215"/>
                      </a:cubicBezTo>
                      <a:cubicBezTo>
                        <a:pt x="23" y="212"/>
                        <a:pt x="20" y="210"/>
                        <a:pt x="18" y="207"/>
                      </a:cubicBezTo>
                      <a:cubicBezTo>
                        <a:pt x="18" y="207"/>
                        <a:pt x="14" y="204"/>
                        <a:pt x="12" y="203"/>
                      </a:cubicBezTo>
                      <a:cubicBezTo>
                        <a:pt x="12" y="198"/>
                        <a:pt x="12" y="194"/>
                        <a:pt x="12" y="189"/>
                      </a:cubicBezTo>
                      <a:cubicBezTo>
                        <a:pt x="22" y="200"/>
                        <a:pt x="32" y="210"/>
                        <a:pt x="43" y="221"/>
                      </a:cubicBezTo>
                      <a:cubicBezTo>
                        <a:pt x="48" y="226"/>
                        <a:pt x="53" y="231"/>
                        <a:pt x="58" y="235"/>
                      </a:cubicBezTo>
                      <a:cubicBezTo>
                        <a:pt x="61" y="238"/>
                        <a:pt x="64" y="242"/>
                        <a:pt x="67" y="245"/>
                      </a:cubicBezTo>
                      <a:cubicBezTo>
                        <a:pt x="68" y="245"/>
                        <a:pt x="71" y="248"/>
                        <a:pt x="74" y="250"/>
                      </a:cubicBezTo>
                      <a:cubicBezTo>
                        <a:pt x="71" y="250"/>
                        <a:pt x="67" y="250"/>
                        <a:pt x="63" y="250"/>
                      </a:cubicBezTo>
                      <a:close/>
                      <a:moveTo>
                        <a:pt x="85" y="250"/>
                      </a:moveTo>
                      <a:cubicBezTo>
                        <a:pt x="85" y="250"/>
                        <a:pt x="85" y="250"/>
                        <a:pt x="85" y="250"/>
                      </a:cubicBezTo>
                      <a:cubicBezTo>
                        <a:pt x="83" y="250"/>
                        <a:pt x="81" y="250"/>
                        <a:pt x="79" y="250"/>
                      </a:cubicBezTo>
                      <a:cubicBezTo>
                        <a:pt x="77" y="247"/>
                        <a:pt x="74" y="245"/>
                        <a:pt x="72" y="244"/>
                      </a:cubicBezTo>
                      <a:cubicBezTo>
                        <a:pt x="65" y="237"/>
                        <a:pt x="58" y="230"/>
                        <a:pt x="51" y="224"/>
                      </a:cubicBezTo>
                      <a:cubicBezTo>
                        <a:pt x="38" y="211"/>
                        <a:pt x="25" y="199"/>
                        <a:pt x="12" y="187"/>
                      </a:cubicBezTo>
                      <a:cubicBezTo>
                        <a:pt x="12" y="181"/>
                        <a:pt x="12" y="175"/>
                        <a:pt x="11" y="169"/>
                      </a:cubicBezTo>
                      <a:cubicBezTo>
                        <a:pt x="21" y="180"/>
                        <a:pt x="31" y="191"/>
                        <a:pt x="40" y="201"/>
                      </a:cubicBezTo>
                      <a:cubicBezTo>
                        <a:pt x="40" y="203"/>
                        <a:pt x="41" y="205"/>
                        <a:pt x="42" y="206"/>
                      </a:cubicBezTo>
                      <a:cubicBezTo>
                        <a:pt x="40" y="208"/>
                        <a:pt x="41" y="211"/>
                        <a:pt x="44" y="211"/>
                      </a:cubicBezTo>
                      <a:cubicBezTo>
                        <a:pt x="46" y="211"/>
                        <a:pt x="48" y="211"/>
                        <a:pt x="50" y="211"/>
                      </a:cubicBezTo>
                      <a:cubicBezTo>
                        <a:pt x="61" y="223"/>
                        <a:pt x="73" y="235"/>
                        <a:pt x="85" y="245"/>
                      </a:cubicBezTo>
                      <a:cubicBezTo>
                        <a:pt x="85" y="247"/>
                        <a:pt x="85" y="248"/>
                        <a:pt x="85" y="250"/>
                      </a:cubicBezTo>
                      <a:close/>
                      <a:moveTo>
                        <a:pt x="86" y="234"/>
                      </a:moveTo>
                      <a:cubicBezTo>
                        <a:pt x="86" y="236"/>
                        <a:pt x="86" y="238"/>
                        <a:pt x="86" y="240"/>
                      </a:cubicBezTo>
                      <a:cubicBezTo>
                        <a:pt x="77" y="230"/>
                        <a:pt x="67" y="220"/>
                        <a:pt x="58" y="210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62" y="211"/>
                        <a:pt x="67" y="211"/>
                        <a:pt x="71" y="211"/>
                      </a:cubicBezTo>
                      <a:cubicBezTo>
                        <a:pt x="74" y="214"/>
                        <a:pt x="76" y="217"/>
                        <a:pt x="79" y="219"/>
                      </a:cubicBezTo>
                      <a:cubicBezTo>
                        <a:pt x="81" y="222"/>
                        <a:pt x="83" y="225"/>
                        <a:pt x="86" y="227"/>
                      </a:cubicBezTo>
                      <a:cubicBezTo>
                        <a:pt x="86" y="230"/>
                        <a:pt x="86" y="232"/>
                        <a:pt x="86" y="234"/>
                      </a:cubicBezTo>
                      <a:close/>
                      <a:moveTo>
                        <a:pt x="86" y="222"/>
                      </a:moveTo>
                      <a:cubicBezTo>
                        <a:pt x="85" y="221"/>
                        <a:pt x="83" y="219"/>
                        <a:pt x="82" y="218"/>
                      </a:cubicBezTo>
                      <a:cubicBezTo>
                        <a:pt x="79" y="216"/>
                        <a:pt x="77" y="214"/>
                        <a:pt x="75" y="212"/>
                      </a:cubicBezTo>
                      <a:cubicBezTo>
                        <a:pt x="79" y="212"/>
                        <a:pt x="83" y="212"/>
                        <a:pt x="86" y="212"/>
                      </a:cubicBezTo>
                      <a:cubicBezTo>
                        <a:pt x="86" y="215"/>
                        <a:pt x="86" y="219"/>
                        <a:pt x="86" y="2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1"/>
                <p:cNvSpPr/>
                <p:nvPr/>
              </p:nvSpPr>
              <p:spPr>
                <a:xfrm>
                  <a:off x="2389364" y="3438993"/>
                  <a:ext cx="383622" cy="557165"/>
                </a:xfrm>
                <a:custGeom>
                  <a:rect b="b" l="l" r="r" t="t"/>
                  <a:pathLst>
                    <a:path extrusionOk="0" h="269" w="171">
                      <a:moveTo>
                        <a:pt x="168" y="258"/>
                      </a:moveTo>
                      <a:cubicBezTo>
                        <a:pt x="162" y="218"/>
                        <a:pt x="149" y="178"/>
                        <a:pt x="138" y="139"/>
                      </a:cubicBezTo>
                      <a:cubicBezTo>
                        <a:pt x="127" y="98"/>
                        <a:pt x="116" y="58"/>
                        <a:pt x="105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4" y="14"/>
                        <a:pt x="103" y="14"/>
                      </a:cubicBezTo>
                      <a:cubicBezTo>
                        <a:pt x="101" y="12"/>
                        <a:pt x="99" y="11"/>
                        <a:pt x="97" y="10"/>
                      </a:cubicBezTo>
                      <a:cubicBezTo>
                        <a:pt x="94" y="8"/>
                        <a:pt x="92" y="6"/>
                        <a:pt x="91" y="4"/>
                      </a:cubicBezTo>
                      <a:cubicBezTo>
                        <a:pt x="91" y="3"/>
                        <a:pt x="90" y="3"/>
                        <a:pt x="89" y="3"/>
                      </a:cubicBezTo>
                      <a:cubicBezTo>
                        <a:pt x="89" y="3"/>
                        <a:pt x="89" y="3"/>
                        <a:pt x="88" y="3"/>
                      </a:cubicBezTo>
                      <a:cubicBezTo>
                        <a:pt x="88" y="2"/>
                        <a:pt x="87" y="1"/>
                        <a:pt x="85" y="1"/>
                      </a:cubicBezTo>
                      <a:cubicBezTo>
                        <a:pt x="72" y="0"/>
                        <a:pt x="56" y="0"/>
                        <a:pt x="43" y="2"/>
                      </a:cubicBezTo>
                      <a:cubicBezTo>
                        <a:pt x="42" y="2"/>
                        <a:pt x="41" y="2"/>
                        <a:pt x="41" y="3"/>
                      </a:cubicBezTo>
                      <a:cubicBezTo>
                        <a:pt x="40" y="3"/>
                        <a:pt x="38" y="4"/>
                        <a:pt x="38" y="6"/>
                      </a:cubicBezTo>
                      <a:cubicBezTo>
                        <a:pt x="33" y="49"/>
                        <a:pt x="27" y="91"/>
                        <a:pt x="21" y="134"/>
                      </a:cubicBezTo>
                      <a:cubicBezTo>
                        <a:pt x="15" y="173"/>
                        <a:pt x="6" y="21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1" y="252"/>
                        <a:pt x="0" y="254"/>
                        <a:pt x="1" y="255"/>
                      </a:cubicBezTo>
                      <a:cubicBezTo>
                        <a:pt x="4" y="257"/>
                        <a:pt x="6" y="259"/>
                        <a:pt x="9" y="261"/>
                      </a:cubicBezTo>
                      <a:cubicBezTo>
                        <a:pt x="11" y="263"/>
                        <a:pt x="14" y="266"/>
                        <a:pt x="17" y="266"/>
                      </a:cubicBezTo>
                      <a:cubicBezTo>
                        <a:pt x="18" y="266"/>
                        <a:pt x="18" y="265"/>
                        <a:pt x="19" y="265"/>
                      </a:cubicBezTo>
                      <a:cubicBezTo>
                        <a:pt x="24" y="265"/>
                        <a:pt x="29" y="266"/>
                        <a:pt x="33" y="266"/>
                      </a:cubicBezTo>
                      <a:cubicBezTo>
                        <a:pt x="38" y="266"/>
                        <a:pt x="44" y="266"/>
                        <a:pt x="48" y="265"/>
                      </a:cubicBezTo>
                      <a:cubicBezTo>
                        <a:pt x="53" y="266"/>
                        <a:pt x="57" y="263"/>
                        <a:pt x="59" y="258"/>
                      </a:cubicBezTo>
                      <a:cubicBezTo>
                        <a:pt x="61" y="254"/>
                        <a:pt x="62" y="249"/>
                        <a:pt x="63" y="245"/>
                      </a:cubicBezTo>
                      <a:cubicBezTo>
                        <a:pt x="65" y="241"/>
                        <a:pt x="66" y="237"/>
                        <a:pt x="67" y="232"/>
                      </a:cubicBezTo>
                      <a:cubicBezTo>
                        <a:pt x="72" y="232"/>
                        <a:pt x="76" y="232"/>
                        <a:pt x="81" y="232"/>
                      </a:cubicBezTo>
                      <a:cubicBezTo>
                        <a:pt x="90" y="232"/>
                        <a:pt x="99" y="232"/>
                        <a:pt x="107" y="231"/>
                      </a:cubicBezTo>
                      <a:cubicBezTo>
                        <a:pt x="109" y="237"/>
                        <a:pt x="112" y="244"/>
                        <a:pt x="114" y="250"/>
                      </a:cubicBezTo>
                      <a:cubicBezTo>
                        <a:pt x="114" y="251"/>
                        <a:pt x="114" y="251"/>
                        <a:pt x="114" y="251"/>
                      </a:cubicBezTo>
                      <a:cubicBezTo>
                        <a:pt x="114" y="251"/>
                        <a:pt x="114" y="252"/>
                        <a:pt x="114" y="252"/>
                      </a:cubicBezTo>
                      <a:cubicBezTo>
                        <a:pt x="114" y="254"/>
                        <a:pt x="116" y="256"/>
                        <a:pt x="118" y="257"/>
                      </a:cubicBezTo>
                      <a:cubicBezTo>
                        <a:pt x="120" y="262"/>
                        <a:pt x="123" y="265"/>
                        <a:pt x="127" y="267"/>
                      </a:cubicBezTo>
                      <a:cubicBezTo>
                        <a:pt x="132" y="269"/>
                        <a:pt x="136" y="269"/>
                        <a:pt x="141" y="268"/>
                      </a:cubicBezTo>
                      <a:cubicBezTo>
                        <a:pt x="145" y="268"/>
                        <a:pt x="150" y="268"/>
                        <a:pt x="154" y="267"/>
                      </a:cubicBezTo>
                      <a:cubicBezTo>
                        <a:pt x="159" y="266"/>
                        <a:pt x="163" y="266"/>
                        <a:pt x="168" y="264"/>
                      </a:cubicBezTo>
                      <a:cubicBezTo>
                        <a:pt x="171" y="264"/>
                        <a:pt x="171" y="259"/>
                        <a:pt x="168" y="258"/>
                      </a:cubicBezTo>
                      <a:close/>
                      <a:moveTo>
                        <a:pt x="138" y="209"/>
                      </a:moveTo>
                      <a:cubicBezTo>
                        <a:pt x="127" y="195"/>
                        <a:pt x="114" y="182"/>
                        <a:pt x="102" y="169"/>
                      </a:cubicBezTo>
                      <a:cubicBezTo>
                        <a:pt x="101" y="163"/>
                        <a:pt x="100" y="157"/>
                        <a:pt x="98" y="151"/>
                      </a:cubicBezTo>
                      <a:cubicBezTo>
                        <a:pt x="109" y="163"/>
                        <a:pt x="120" y="176"/>
                        <a:pt x="132" y="188"/>
                      </a:cubicBezTo>
                      <a:cubicBezTo>
                        <a:pt x="134" y="195"/>
                        <a:pt x="136" y="202"/>
                        <a:pt x="138" y="209"/>
                      </a:cubicBezTo>
                      <a:close/>
                      <a:moveTo>
                        <a:pt x="97" y="146"/>
                      </a:moveTo>
                      <a:cubicBezTo>
                        <a:pt x="96" y="141"/>
                        <a:pt x="95" y="136"/>
                        <a:pt x="94" y="131"/>
                      </a:cubicBezTo>
                      <a:cubicBezTo>
                        <a:pt x="97" y="135"/>
                        <a:pt x="100" y="137"/>
                        <a:pt x="102" y="139"/>
                      </a:cubicBezTo>
                      <a:cubicBezTo>
                        <a:pt x="110" y="148"/>
                        <a:pt x="118" y="158"/>
                        <a:pt x="127" y="167"/>
                      </a:cubicBezTo>
                      <a:cubicBezTo>
                        <a:pt x="128" y="171"/>
                        <a:pt x="129" y="176"/>
                        <a:pt x="130" y="180"/>
                      </a:cubicBezTo>
                      <a:cubicBezTo>
                        <a:pt x="120" y="168"/>
                        <a:pt x="108" y="157"/>
                        <a:pt x="97" y="146"/>
                      </a:cubicBezTo>
                      <a:close/>
                      <a:moveTo>
                        <a:pt x="125" y="160"/>
                      </a:moveTo>
                      <a:cubicBezTo>
                        <a:pt x="120" y="154"/>
                        <a:pt x="115" y="149"/>
                        <a:pt x="110" y="144"/>
                      </a:cubicBezTo>
                      <a:cubicBezTo>
                        <a:pt x="107" y="140"/>
                        <a:pt x="103" y="136"/>
                        <a:pt x="100" y="133"/>
                      </a:cubicBezTo>
                      <a:cubicBezTo>
                        <a:pt x="99" y="132"/>
                        <a:pt x="96" y="129"/>
                        <a:pt x="93" y="127"/>
                      </a:cubicBezTo>
                      <a:cubicBezTo>
                        <a:pt x="91" y="120"/>
                        <a:pt x="90" y="114"/>
                        <a:pt x="88" y="107"/>
                      </a:cubicBezTo>
                      <a:cubicBezTo>
                        <a:pt x="99" y="119"/>
                        <a:pt x="109" y="131"/>
                        <a:pt x="120" y="143"/>
                      </a:cubicBezTo>
                      <a:cubicBezTo>
                        <a:pt x="122" y="148"/>
                        <a:pt x="123" y="154"/>
                        <a:pt x="125" y="160"/>
                      </a:cubicBezTo>
                      <a:close/>
                      <a:moveTo>
                        <a:pt x="96" y="179"/>
                      </a:moveTo>
                      <a:cubicBezTo>
                        <a:pt x="89" y="179"/>
                        <a:pt x="81" y="180"/>
                        <a:pt x="74" y="181"/>
                      </a:cubicBezTo>
                      <a:cubicBezTo>
                        <a:pt x="71" y="181"/>
                        <a:pt x="69" y="182"/>
                        <a:pt x="66" y="182"/>
                      </a:cubicBezTo>
                      <a:cubicBezTo>
                        <a:pt x="72" y="154"/>
                        <a:pt x="75" y="125"/>
                        <a:pt x="77" y="97"/>
                      </a:cubicBezTo>
                      <a:cubicBezTo>
                        <a:pt x="83" y="124"/>
                        <a:pt x="90" y="152"/>
                        <a:pt x="96" y="179"/>
                      </a:cubicBezTo>
                      <a:close/>
                      <a:moveTo>
                        <a:pt x="116" y="125"/>
                      </a:moveTo>
                      <a:cubicBezTo>
                        <a:pt x="117" y="128"/>
                        <a:pt x="118" y="132"/>
                        <a:pt x="119" y="136"/>
                      </a:cubicBezTo>
                      <a:cubicBezTo>
                        <a:pt x="108" y="125"/>
                        <a:pt x="98" y="114"/>
                        <a:pt x="88" y="104"/>
                      </a:cubicBezTo>
                      <a:cubicBezTo>
                        <a:pt x="88" y="104"/>
                        <a:pt x="87" y="104"/>
                        <a:pt x="87" y="104"/>
                      </a:cubicBezTo>
                      <a:cubicBezTo>
                        <a:pt x="84" y="94"/>
                        <a:pt x="82" y="83"/>
                        <a:pt x="78" y="74"/>
                      </a:cubicBezTo>
                      <a:cubicBezTo>
                        <a:pt x="89" y="86"/>
                        <a:pt x="100" y="98"/>
                        <a:pt x="112" y="110"/>
                      </a:cubicBezTo>
                      <a:cubicBezTo>
                        <a:pt x="113" y="115"/>
                        <a:pt x="114" y="120"/>
                        <a:pt x="116" y="125"/>
                      </a:cubicBezTo>
                      <a:close/>
                      <a:moveTo>
                        <a:pt x="85" y="9"/>
                      </a:moveTo>
                      <a:cubicBezTo>
                        <a:pt x="85" y="9"/>
                        <a:pt x="86" y="9"/>
                        <a:pt x="86" y="9"/>
                      </a:cubicBezTo>
                      <a:cubicBezTo>
                        <a:pt x="87" y="15"/>
                        <a:pt x="88" y="21"/>
                        <a:pt x="89" y="28"/>
                      </a:cubicBezTo>
                      <a:cubicBezTo>
                        <a:pt x="83" y="21"/>
                        <a:pt x="76" y="15"/>
                        <a:pt x="69" y="9"/>
                      </a:cubicBezTo>
                      <a:cubicBezTo>
                        <a:pt x="75" y="9"/>
                        <a:pt x="80" y="9"/>
                        <a:pt x="85" y="9"/>
                      </a:cubicBezTo>
                      <a:close/>
                      <a:moveTo>
                        <a:pt x="65" y="9"/>
                      </a:moveTo>
                      <a:cubicBezTo>
                        <a:pt x="74" y="18"/>
                        <a:pt x="82" y="27"/>
                        <a:pt x="91" y="35"/>
                      </a:cubicBezTo>
                      <a:cubicBezTo>
                        <a:pt x="92" y="42"/>
                        <a:pt x="94" y="50"/>
                        <a:pt x="96" y="58"/>
                      </a:cubicBezTo>
                      <a:cubicBezTo>
                        <a:pt x="80" y="41"/>
                        <a:pt x="63" y="25"/>
                        <a:pt x="46" y="8"/>
                      </a:cubicBezTo>
                      <a:cubicBezTo>
                        <a:pt x="53" y="9"/>
                        <a:pt x="59" y="9"/>
                        <a:pt x="65" y="9"/>
                      </a:cubicBezTo>
                      <a:close/>
                      <a:moveTo>
                        <a:pt x="45" y="9"/>
                      </a:moveTo>
                      <a:cubicBezTo>
                        <a:pt x="62" y="28"/>
                        <a:pt x="80" y="47"/>
                        <a:pt x="98" y="65"/>
                      </a:cubicBezTo>
                      <a:cubicBezTo>
                        <a:pt x="102" y="77"/>
                        <a:pt x="106" y="89"/>
                        <a:pt x="109" y="101"/>
                      </a:cubicBezTo>
                      <a:cubicBezTo>
                        <a:pt x="98" y="88"/>
                        <a:pt x="86" y="75"/>
                        <a:pt x="74" y="62"/>
                      </a:cubicBezTo>
                      <a:cubicBezTo>
                        <a:pt x="74" y="60"/>
                        <a:pt x="73" y="58"/>
                        <a:pt x="72" y="55"/>
                      </a:cubicBezTo>
                      <a:cubicBezTo>
                        <a:pt x="72" y="55"/>
                        <a:pt x="71" y="54"/>
                        <a:pt x="71" y="54"/>
                      </a:cubicBezTo>
                      <a:cubicBezTo>
                        <a:pt x="70" y="53"/>
                        <a:pt x="68" y="53"/>
                        <a:pt x="67" y="53"/>
                      </a:cubicBezTo>
                      <a:cubicBezTo>
                        <a:pt x="59" y="45"/>
                        <a:pt x="51" y="37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4" y="22"/>
                        <a:pt x="44" y="16"/>
                        <a:pt x="45" y="9"/>
                      </a:cubicBezTo>
                      <a:close/>
                      <a:moveTo>
                        <a:pt x="42" y="31"/>
                      </a:moveTo>
                      <a:cubicBezTo>
                        <a:pt x="50" y="40"/>
                        <a:pt x="57" y="49"/>
                        <a:pt x="65" y="58"/>
                      </a:cubicBezTo>
                      <a:cubicBezTo>
                        <a:pt x="64" y="63"/>
                        <a:pt x="63" y="69"/>
                        <a:pt x="62" y="74"/>
                      </a:cubicBezTo>
                      <a:cubicBezTo>
                        <a:pt x="56" y="65"/>
                        <a:pt x="48" y="57"/>
                        <a:pt x="40" y="48"/>
                      </a:cubicBezTo>
                      <a:cubicBezTo>
                        <a:pt x="41" y="43"/>
                        <a:pt x="42" y="37"/>
                        <a:pt x="42" y="31"/>
                      </a:cubicBezTo>
                      <a:close/>
                      <a:moveTo>
                        <a:pt x="40" y="52"/>
                      </a:moveTo>
                      <a:cubicBezTo>
                        <a:pt x="47" y="61"/>
                        <a:pt x="54" y="71"/>
                        <a:pt x="62" y="79"/>
                      </a:cubicBezTo>
                      <a:cubicBezTo>
                        <a:pt x="61" y="83"/>
                        <a:pt x="61" y="87"/>
                        <a:pt x="60" y="90"/>
                      </a:cubicBezTo>
                      <a:cubicBezTo>
                        <a:pt x="57" y="87"/>
                        <a:pt x="54" y="84"/>
                        <a:pt x="51" y="81"/>
                      </a:cubicBezTo>
                      <a:cubicBezTo>
                        <a:pt x="47" y="76"/>
                        <a:pt x="42" y="71"/>
                        <a:pt x="38" y="65"/>
                      </a:cubicBezTo>
                      <a:cubicBezTo>
                        <a:pt x="39" y="61"/>
                        <a:pt x="39" y="56"/>
                        <a:pt x="40" y="52"/>
                      </a:cubicBezTo>
                      <a:close/>
                      <a:moveTo>
                        <a:pt x="38" y="68"/>
                      </a:moveTo>
                      <a:cubicBezTo>
                        <a:pt x="41" y="72"/>
                        <a:pt x="44" y="77"/>
                        <a:pt x="48" y="81"/>
                      </a:cubicBezTo>
                      <a:cubicBezTo>
                        <a:pt x="51" y="85"/>
                        <a:pt x="55" y="91"/>
                        <a:pt x="59" y="95"/>
                      </a:cubicBezTo>
                      <a:cubicBezTo>
                        <a:pt x="59" y="99"/>
                        <a:pt x="58" y="104"/>
                        <a:pt x="58" y="109"/>
                      </a:cubicBezTo>
                      <a:cubicBezTo>
                        <a:pt x="54" y="106"/>
                        <a:pt x="51" y="103"/>
                        <a:pt x="49" y="100"/>
                      </a:cubicBezTo>
                      <a:cubicBezTo>
                        <a:pt x="44" y="95"/>
                        <a:pt x="40" y="90"/>
                        <a:pt x="36" y="84"/>
                      </a:cubicBezTo>
                      <a:cubicBezTo>
                        <a:pt x="37" y="79"/>
                        <a:pt x="37" y="73"/>
                        <a:pt x="38" y="68"/>
                      </a:cubicBezTo>
                      <a:close/>
                      <a:moveTo>
                        <a:pt x="36" y="87"/>
                      </a:moveTo>
                      <a:cubicBezTo>
                        <a:pt x="41" y="96"/>
                        <a:pt x="48" y="106"/>
                        <a:pt x="57" y="113"/>
                      </a:cubicBezTo>
                      <a:cubicBezTo>
                        <a:pt x="56" y="117"/>
                        <a:pt x="56" y="121"/>
                        <a:pt x="55" y="124"/>
                      </a:cubicBezTo>
                      <a:cubicBezTo>
                        <a:pt x="53" y="122"/>
                        <a:pt x="50" y="119"/>
                        <a:pt x="48" y="117"/>
                      </a:cubicBezTo>
                      <a:cubicBezTo>
                        <a:pt x="44" y="112"/>
                        <a:pt x="40" y="108"/>
                        <a:pt x="36" y="104"/>
                      </a:cubicBezTo>
                      <a:cubicBezTo>
                        <a:pt x="35" y="104"/>
                        <a:pt x="35" y="105"/>
                        <a:pt x="35" y="105"/>
                      </a:cubicBezTo>
                      <a:cubicBezTo>
                        <a:pt x="38" y="110"/>
                        <a:pt x="42" y="114"/>
                        <a:pt x="46" y="118"/>
                      </a:cubicBezTo>
                      <a:cubicBezTo>
                        <a:pt x="49" y="121"/>
                        <a:pt x="52" y="124"/>
                        <a:pt x="55" y="128"/>
                      </a:cubicBezTo>
                      <a:cubicBezTo>
                        <a:pt x="54" y="133"/>
                        <a:pt x="53" y="138"/>
                        <a:pt x="52" y="144"/>
                      </a:cubicBezTo>
                      <a:cubicBezTo>
                        <a:pt x="49" y="140"/>
                        <a:pt x="46" y="137"/>
                        <a:pt x="43" y="134"/>
                      </a:cubicBezTo>
                      <a:cubicBezTo>
                        <a:pt x="39" y="129"/>
                        <a:pt x="35" y="124"/>
                        <a:pt x="31" y="119"/>
                      </a:cubicBezTo>
                      <a:cubicBezTo>
                        <a:pt x="33" y="108"/>
                        <a:pt x="34" y="98"/>
                        <a:pt x="36" y="87"/>
                      </a:cubicBezTo>
                      <a:close/>
                      <a:moveTo>
                        <a:pt x="30" y="127"/>
                      </a:moveTo>
                      <a:cubicBezTo>
                        <a:pt x="30" y="125"/>
                        <a:pt x="31" y="123"/>
                        <a:pt x="31" y="121"/>
                      </a:cubicBezTo>
                      <a:cubicBezTo>
                        <a:pt x="34" y="126"/>
                        <a:pt x="37" y="130"/>
                        <a:pt x="40" y="134"/>
                      </a:cubicBezTo>
                      <a:cubicBezTo>
                        <a:pt x="44" y="139"/>
                        <a:pt x="47" y="144"/>
                        <a:pt x="51" y="147"/>
                      </a:cubicBezTo>
                      <a:cubicBezTo>
                        <a:pt x="51" y="151"/>
                        <a:pt x="50" y="155"/>
                        <a:pt x="50" y="158"/>
                      </a:cubicBezTo>
                      <a:cubicBezTo>
                        <a:pt x="46" y="155"/>
                        <a:pt x="43" y="152"/>
                        <a:pt x="39" y="148"/>
                      </a:cubicBezTo>
                      <a:cubicBezTo>
                        <a:pt x="36" y="143"/>
                        <a:pt x="32" y="139"/>
                        <a:pt x="29" y="134"/>
                      </a:cubicBezTo>
                      <a:cubicBezTo>
                        <a:pt x="29" y="131"/>
                        <a:pt x="30" y="129"/>
                        <a:pt x="30" y="127"/>
                      </a:cubicBezTo>
                      <a:close/>
                      <a:moveTo>
                        <a:pt x="28" y="137"/>
                      </a:moveTo>
                      <a:cubicBezTo>
                        <a:pt x="33" y="146"/>
                        <a:pt x="41" y="155"/>
                        <a:pt x="49" y="161"/>
                      </a:cubicBezTo>
                      <a:cubicBezTo>
                        <a:pt x="48" y="164"/>
                        <a:pt x="47" y="167"/>
                        <a:pt x="46" y="170"/>
                      </a:cubicBezTo>
                      <a:cubicBezTo>
                        <a:pt x="40" y="163"/>
                        <a:pt x="33" y="156"/>
                        <a:pt x="27" y="149"/>
                      </a:cubicBezTo>
                      <a:cubicBezTo>
                        <a:pt x="27" y="145"/>
                        <a:pt x="28" y="141"/>
                        <a:pt x="28" y="137"/>
                      </a:cubicBezTo>
                      <a:close/>
                      <a:moveTo>
                        <a:pt x="8" y="248"/>
                      </a:moveTo>
                      <a:cubicBezTo>
                        <a:pt x="9" y="245"/>
                        <a:pt x="10" y="241"/>
                        <a:pt x="11" y="238"/>
                      </a:cubicBezTo>
                      <a:cubicBezTo>
                        <a:pt x="14" y="241"/>
                        <a:pt x="17" y="244"/>
                        <a:pt x="20" y="247"/>
                      </a:cubicBezTo>
                      <a:cubicBezTo>
                        <a:pt x="20" y="247"/>
                        <a:pt x="20" y="247"/>
                        <a:pt x="20" y="248"/>
                      </a:cubicBezTo>
                      <a:cubicBezTo>
                        <a:pt x="16" y="248"/>
                        <a:pt x="12" y="248"/>
                        <a:pt x="8" y="248"/>
                      </a:cubicBezTo>
                      <a:close/>
                      <a:moveTo>
                        <a:pt x="27" y="248"/>
                      </a:moveTo>
                      <a:cubicBezTo>
                        <a:pt x="26" y="248"/>
                        <a:pt x="25" y="248"/>
                        <a:pt x="24" y="248"/>
                      </a:cubicBezTo>
                      <a:cubicBezTo>
                        <a:pt x="23" y="247"/>
                        <a:pt x="22" y="246"/>
                        <a:pt x="22" y="245"/>
                      </a:cubicBezTo>
                      <a:cubicBezTo>
                        <a:pt x="18" y="242"/>
                        <a:pt x="15" y="239"/>
                        <a:pt x="12" y="235"/>
                      </a:cubicBezTo>
                      <a:cubicBezTo>
                        <a:pt x="12" y="233"/>
                        <a:pt x="13" y="230"/>
                        <a:pt x="13" y="227"/>
                      </a:cubicBezTo>
                      <a:cubicBezTo>
                        <a:pt x="18" y="232"/>
                        <a:pt x="22" y="236"/>
                        <a:pt x="27" y="241"/>
                      </a:cubicBezTo>
                      <a:cubicBezTo>
                        <a:pt x="29" y="243"/>
                        <a:pt x="31" y="245"/>
                        <a:pt x="33" y="248"/>
                      </a:cubicBezTo>
                      <a:cubicBezTo>
                        <a:pt x="31" y="248"/>
                        <a:pt x="29" y="248"/>
                        <a:pt x="27" y="248"/>
                      </a:cubicBezTo>
                      <a:close/>
                      <a:moveTo>
                        <a:pt x="43" y="249"/>
                      </a:moveTo>
                      <a:cubicBezTo>
                        <a:pt x="41" y="248"/>
                        <a:pt x="39" y="248"/>
                        <a:pt x="38" y="248"/>
                      </a:cubicBezTo>
                      <a:cubicBezTo>
                        <a:pt x="35" y="245"/>
                        <a:pt x="32" y="242"/>
                        <a:pt x="29" y="239"/>
                      </a:cubicBezTo>
                      <a:cubicBezTo>
                        <a:pt x="24" y="234"/>
                        <a:pt x="19" y="229"/>
                        <a:pt x="14" y="224"/>
                      </a:cubicBezTo>
                      <a:cubicBezTo>
                        <a:pt x="15" y="221"/>
                        <a:pt x="16" y="217"/>
                        <a:pt x="16" y="213"/>
                      </a:cubicBezTo>
                      <a:cubicBezTo>
                        <a:pt x="21" y="218"/>
                        <a:pt x="25" y="223"/>
                        <a:pt x="30" y="228"/>
                      </a:cubicBezTo>
                      <a:cubicBezTo>
                        <a:pt x="34" y="233"/>
                        <a:pt x="38" y="238"/>
                        <a:pt x="43" y="243"/>
                      </a:cubicBezTo>
                      <a:cubicBezTo>
                        <a:pt x="43" y="245"/>
                        <a:pt x="43" y="247"/>
                        <a:pt x="43" y="249"/>
                      </a:cubicBezTo>
                      <a:close/>
                      <a:moveTo>
                        <a:pt x="44" y="239"/>
                      </a:moveTo>
                      <a:cubicBezTo>
                        <a:pt x="40" y="235"/>
                        <a:pt x="36" y="231"/>
                        <a:pt x="32" y="227"/>
                      </a:cubicBezTo>
                      <a:cubicBezTo>
                        <a:pt x="27" y="222"/>
                        <a:pt x="22" y="216"/>
                        <a:pt x="17" y="211"/>
                      </a:cubicBezTo>
                      <a:cubicBezTo>
                        <a:pt x="17" y="207"/>
                        <a:pt x="18" y="203"/>
                        <a:pt x="19" y="199"/>
                      </a:cubicBezTo>
                      <a:cubicBezTo>
                        <a:pt x="27" y="210"/>
                        <a:pt x="36" y="220"/>
                        <a:pt x="45" y="229"/>
                      </a:cubicBezTo>
                      <a:cubicBezTo>
                        <a:pt x="45" y="232"/>
                        <a:pt x="44" y="235"/>
                        <a:pt x="44" y="239"/>
                      </a:cubicBezTo>
                      <a:close/>
                      <a:moveTo>
                        <a:pt x="48" y="219"/>
                      </a:moveTo>
                      <a:cubicBezTo>
                        <a:pt x="47" y="221"/>
                        <a:pt x="47" y="223"/>
                        <a:pt x="46" y="226"/>
                      </a:cubicBezTo>
                      <a:cubicBezTo>
                        <a:pt x="37" y="216"/>
                        <a:pt x="28" y="207"/>
                        <a:pt x="19" y="197"/>
                      </a:cubicBezTo>
                      <a:cubicBezTo>
                        <a:pt x="20" y="193"/>
                        <a:pt x="21" y="189"/>
                        <a:pt x="21" y="185"/>
                      </a:cubicBezTo>
                      <a:cubicBezTo>
                        <a:pt x="29" y="196"/>
                        <a:pt x="38" y="208"/>
                        <a:pt x="48" y="218"/>
                      </a:cubicBezTo>
                      <a:cubicBezTo>
                        <a:pt x="48" y="218"/>
                        <a:pt x="48" y="218"/>
                        <a:pt x="48" y="219"/>
                      </a:cubicBezTo>
                      <a:close/>
                      <a:moveTo>
                        <a:pt x="54" y="216"/>
                      </a:moveTo>
                      <a:cubicBezTo>
                        <a:pt x="53" y="216"/>
                        <a:pt x="52" y="216"/>
                        <a:pt x="52" y="216"/>
                      </a:cubicBezTo>
                      <a:cubicBezTo>
                        <a:pt x="48" y="211"/>
                        <a:pt x="43" y="207"/>
                        <a:pt x="39" y="203"/>
                      </a:cubicBezTo>
                      <a:cubicBezTo>
                        <a:pt x="33" y="196"/>
                        <a:pt x="27" y="189"/>
                        <a:pt x="22" y="183"/>
                      </a:cubicBezTo>
                      <a:cubicBezTo>
                        <a:pt x="22" y="178"/>
                        <a:pt x="23" y="174"/>
                        <a:pt x="24" y="169"/>
                      </a:cubicBezTo>
                      <a:cubicBezTo>
                        <a:pt x="36" y="185"/>
                        <a:pt x="49" y="201"/>
                        <a:pt x="63" y="214"/>
                      </a:cubicBezTo>
                      <a:cubicBezTo>
                        <a:pt x="60" y="214"/>
                        <a:pt x="57" y="215"/>
                        <a:pt x="54" y="216"/>
                      </a:cubicBezTo>
                      <a:close/>
                      <a:moveTo>
                        <a:pt x="73" y="214"/>
                      </a:moveTo>
                      <a:cubicBezTo>
                        <a:pt x="71" y="214"/>
                        <a:pt x="69" y="214"/>
                        <a:pt x="68" y="214"/>
                      </a:cubicBezTo>
                      <a:cubicBezTo>
                        <a:pt x="55" y="197"/>
                        <a:pt x="39" y="182"/>
                        <a:pt x="24" y="166"/>
                      </a:cubicBezTo>
                      <a:cubicBezTo>
                        <a:pt x="25" y="161"/>
                        <a:pt x="26" y="157"/>
                        <a:pt x="26" y="152"/>
                      </a:cubicBezTo>
                      <a:cubicBezTo>
                        <a:pt x="33" y="160"/>
                        <a:pt x="39" y="168"/>
                        <a:pt x="46" y="175"/>
                      </a:cubicBezTo>
                      <a:cubicBezTo>
                        <a:pt x="46" y="179"/>
                        <a:pt x="45" y="183"/>
                        <a:pt x="46" y="186"/>
                      </a:cubicBezTo>
                      <a:cubicBezTo>
                        <a:pt x="48" y="190"/>
                        <a:pt x="53" y="191"/>
                        <a:pt x="57" y="189"/>
                      </a:cubicBezTo>
                      <a:cubicBezTo>
                        <a:pt x="57" y="189"/>
                        <a:pt x="58" y="189"/>
                        <a:pt x="58" y="189"/>
                      </a:cubicBezTo>
                      <a:cubicBezTo>
                        <a:pt x="65" y="198"/>
                        <a:pt x="73" y="206"/>
                        <a:pt x="80" y="213"/>
                      </a:cubicBezTo>
                      <a:cubicBezTo>
                        <a:pt x="78" y="214"/>
                        <a:pt x="75" y="214"/>
                        <a:pt x="73" y="214"/>
                      </a:cubicBezTo>
                      <a:close/>
                      <a:moveTo>
                        <a:pt x="86" y="213"/>
                      </a:moveTo>
                      <a:cubicBezTo>
                        <a:pt x="79" y="205"/>
                        <a:pt x="72" y="197"/>
                        <a:pt x="65" y="190"/>
                      </a:cubicBezTo>
                      <a:cubicBezTo>
                        <a:pt x="68" y="190"/>
                        <a:pt x="72" y="190"/>
                        <a:pt x="76" y="190"/>
                      </a:cubicBezTo>
                      <a:cubicBezTo>
                        <a:pt x="82" y="197"/>
                        <a:pt x="89" y="205"/>
                        <a:pt x="96" y="213"/>
                      </a:cubicBezTo>
                      <a:cubicBezTo>
                        <a:pt x="92" y="213"/>
                        <a:pt x="89" y="213"/>
                        <a:pt x="86" y="213"/>
                      </a:cubicBezTo>
                      <a:close/>
                      <a:moveTo>
                        <a:pt x="122" y="247"/>
                      </a:moveTo>
                      <a:cubicBezTo>
                        <a:pt x="121" y="244"/>
                        <a:pt x="120" y="240"/>
                        <a:pt x="119" y="236"/>
                      </a:cubicBezTo>
                      <a:cubicBezTo>
                        <a:pt x="122" y="240"/>
                        <a:pt x="126" y="243"/>
                        <a:pt x="130" y="246"/>
                      </a:cubicBezTo>
                      <a:cubicBezTo>
                        <a:pt x="127" y="246"/>
                        <a:pt x="124" y="247"/>
                        <a:pt x="122" y="247"/>
                      </a:cubicBezTo>
                      <a:close/>
                      <a:moveTo>
                        <a:pt x="136" y="246"/>
                      </a:moveTo>
                      <a:cubicBezTo>
                        <a:pt x="135" y="246"/>
                        <a:pt x="135" y="246"/>
                        <a:pt x="134" y="246"/>
                      </a:cubicBezTo>
                      <a:cubicBezTo>
                        <a:pt x="127" y="238"/>
                        <a:pt x="120" y="230"/>
                        <a:pt x="113" y="223"/>
                      </a:cubicBezTo>
                      <a:cubicBezTo>
                        <a:pt x="111" y="220"/>
                        <a:pt x="110" y="218"/>
                        <a:pt x="109" y="216"/>
                      </a:cubicBezTo>
                      <a:cubicBezTo>
                        <a:pt x="108" y="216"/>
                        <a:pt x="108" y="216"/>
                        <a:pt x="108" y="216"/>
                      </a:cubicBezTo>
                      <a:cubicBezTo>
                        <a:pt x="107" y="214"/>
                        <a:pt x="106" y="212"/>
                        <a:pt x="104" y="212"/>
                      </a:cubicBezTo>
                      <a:cubicBezTo>
                        <a:pt x="103" y="212"/>
                        <a:pt x="103" y="212"/>
                        <a:pt x="102" y="212"/>
                      </a:cubicBezTo>
                      <a:cubicBezTo>
                        <a:pt x="94" y="205"/>
                        <a:pt x="87" y="197"/>
                        <a:pt x="79" y="190"/>
                      </a:cubicBezTo>
                      <a:cubicBezTo>
                        <a:pt x="86" y="189"/>
                        <a:pt x="92" y="189"/>
                        <a:pt x="98" y="187"/>
                      </a:cubicBezTo>
                      <a:cubicBezTo>
                        <a:pt x="106" y="197"/>
                        <a:pt x="115" y="207"/>
                        <a:pt x="123" y="217"/>
                      </a:cubicBezTo>
                      <a:cubicBezTo>
                        <a:pt x="128" y="223"/>
                        <a:pt x="133" y="229"/>
                        <a:pt x="138" y="235"/>
                      </a:cubicBezTo>
                      <a:cubicBezTo>
                        <a:pt x="140" y="238"/>
                        <a:pt x="142" y="242"/>
                        <a:pt x="145" y="245"/>
                      </a:cubicBezTo>
                      <a:cubicBezTo>
                        <a:pt x="142" y="245"/>
                        <a:pt x="139" y="245"/>
                        <a:pt x="136" y="246"/>
                      </a:cubicBezTo>
                      <a:close/>
                      <a:moveTo>
                        <a:pt x="124" y="213"/>
                      </a:moveTo>
                      <a:cubicBezTo>
                        <a:pt x="116" y="204"/>
                        <a:pt x="108" y="195"/>
                        <a:pt x="100" y="187"/>
                      </a:cubicBezTo>
                      <a:cubicBezTo>
                        <a:pt x="100" y="187"/>
                        <a:pt x="100" y="187"/>
                        <a:pt x="100" y="186"/>
                      </a:cubicBezTo>
                      <a:cubicBezTo>
                        <a:pt x="103" y="186"/>
                        <a:pt x="103" y="184"/>
                        <a:pt x="103" y="182"/>
                      </a:cubicBezTo>
                      <a:cubicBezTo>
                        <a:pt x="104" y="181"/>
                        <a:pt x="104" y="180"/>
                        <a:pt x="104" y="178"/>
                      </a:cubicBezTo>
                      <a:cubicBezTo>
                        <a:pt x="104" y="176"/>
                        <a:pt x="103" y="175"/>
                        <a:pt x="103" y="173"/>
                      </a:cubicBezTo>
                      <a:cubicBezTo>
                        <a:pt x="115" y="188"/>
                        <a:pt x="127" y="203"/>
                        <a:pt x="140" y="217"/>
                      </a:cubicBezTo>
                      <a:cubicBezTo>
                        <a:pt x="142" y="224"/>
                        <a:pt x="144" y="231"/>
                        <a:pt x="145" y="239"/>
                      </a:cubicBezTo>
                      <a:cubicBezTo>
                        <a:pt x="140" y="229"/>
                        <a:pt x="131" y="220"/>
                        <a:pt x="124" y="21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" name="Google Shape;32;p1"/>
            <p:cNvGrpSpPr/>
            <p:nvPr/>
          </p:nvGrpSpPr>
          <p:grpSpPr>
            <a:xfrm>
              <a:off x="330386" y="331960"/>
              <a:ext cx="901207" cy="777900"/>
              <a:chOff x="1550572" y="1111382"/>
              <a:chExt cx="901207" cy="777900"/>
            </a:xfrm>
          </p:grpSpPr>
          <p:sp>
            <p:nvSpPr>
              <p:cNvPr id="33" name="Google Shape;33;p1"/>
              <p:cNvSpPr/>
              <p:nvPr/>
            </p:nvSpPr>
            <p:spPr>
              <a:xfrm>
                <a:off x="1550572" y="1150962"/>
                <a:ext cx="727664" cy="738320"/>
              </a:xfrm>
              <a:custGeom>
                <a:rect b="b" l="l" r="r" t="t"/>
                <a:pathLst>
                  <a:path extrusionOk="0" h="357" w="324">
                    <a:moveTo>
                      <a:pt x="299" y="95"/>
                    </a:moveTo>
                    <a:cubicBezTo>
                      <a:pt x="292" y="71"/>
                      <a:pt x="283" y="46"/>
                      <a:pt x="269" y="25"/>
                    </a:cubicBezTo>
                    <a:cubicBezTo>
                      <a:pt x="261" y="12"/>
                      <a:pt x="246" y="0"/>
                      <a:pt x="230" y="6"/>
                    </a:cubicBezTo>
                    <a:cubicBezTo>
                      <a:pt x="228" y="5"/>
                      <a:pt x="227" y="6"/>
                      <a:pt x="224" y="8"/>
                    </a:cubicBezTo>
                    <a:cubicBezTo>
                      <a:pt x="214" y="12"/>
                      <a:pt x="204" y="24"/>
                      <a:pt x="195" y="31"/>
                    </a:cubicBezTo>
                    <a:cubicBezTo>
                      <a:pt x="175" y="46"/>
                      <a:pt x="156" y="62"/>
                      <a:pt x="136" y="78"/>
                    </a:cubicBezTo>
                    <a:cubicBezTo>
                      <a:pt x="104" y="104"/>
                      <a:pt x="71" y="130"/>
                      <a:pt x="39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1" y="163"/>
                      <a:pt x="23" y="169"/>
                      <a:pt x="15" y="176"/>
                    </a:cubicBezTo>
                    <a:cubicBezTo>
                      <a:pt x="14" y="177"/>
                      <a:pt x="14" y="178"/>
                      <a:pt x="14" y="179"/>
                    </a:cubicBezTo>
                    <a:cubicBezTo>
                      <a:pt x="0" y="198"/>
                      <a:pt x="20" y="246"/>
                      <a:pt x="46" y="237"/>
                    </a:cubicBezTo>
                    <a:cubicBezTo>
                      <a:pt x="46" y="237"/>
                      <a:pt x="47" y="236"/>
                      <a:pt x="47" y="236"/>
                    </a:cubicBezTo>
                    <a:cubicBezTo>
                      <a:pt x="50" y="236"/>
                      <a:pt x="53" y="236"/>
                      <a:pt x="55" y="236"/>
                    </a:cubicBezTo>
                    <a:cubicBezTo>
                      <a:pt x="55" y="236"/>
                      <a:pt x="56" y="236"/>
                      <a:pt x="56" y="236"/>
                    </a:cubicBezTo>
                    <a:cubicBezTo>
                      <a:pt x="56" y="236"/>
                      <a:pt x="57" y="236"/>
                      <a:pt x="58" y="236"/>
                    </a:cubicBezTo>
                    <a:cubicBezTo>
                      <a:pt x="59" y="235"/>
                      <a:pt x="59" y="235"/>
                      <a:pt x="60" y="235"/>
                    </a:cubicBezTo>
                    <a:cubicBezTo>
                      <a:pt x="79" y="266"/>
                      <a:pt x="75" y="299"/>
                      <a:pt x="62" y="332"/>
                    </a:cubicBezTo>
                    <a:cubicBezTo>
                      <a:pt x="60" y="339"/>
                      <a:pt x="56" y="346"/>
                      <a:pt x="64" y="351"/>
                    </a:cubicBezTo>
                    <a:cubicBezTo>
                      <a:pt x="73" y="357"/>
                      <a:pt x="92" y="356"/>
                      <a:pt x="103" y="354"/>
                    </a:cubicBezTo>
                    <a:cubicBezTo>
                      <a:pt x="107" y="353"/>
                      <a:pt x="110" y="352"/>
                      <a:pt x="113" y="350"/>
                    </a:cubicBezTo>
                    <a:cubicBezTo>
                      <a:pt x="133" y="348"/>
                      <a:pt x="141" y="325"/>
                      <a:pt x="143" y="307"/>
                    </a:cubicBezTo>
                    <a:cubicBezTo>
                      <a:pt x="145" y="280"/>
                      <a:pt x="143" y="252"/>
                      <a:pt x="132" y="227"/>
                    </a:cubicBezTo>
                    <a:cubicBezTo>
                      <a:pt x="144" y="226"/>
                      <a:pt x="155" y="224"/>
                      <a:pt x="167" y="222"/>
                    </a:cubicBezTo>
                    <a:cubicBezTo>
                      <a:pt x="190" y="219"/>
                      <a:pt x="213" y="215"/>
                      <a:pt x="235" y="210"/>
                    </a:cubicBezTo>
                    <a:cubicBezTo>
                      <a:pt x="235" y="210"/>
                      <a:pt x="235" y="210"/>
                      <a:pt x="235" y="211"/>
                    </a:cubicBezTo>
                    <a:cubicBezTo>
                      <a:pt x="234" y="211"/>
                      <a:pt x="235" y="212"/>
                      <a:pt x="236" y="211"/>
                    </a:cubicBezTo>
                    <a:cubicBezTo>
                      <a:pt x="236" y="211"/>
                      <a:pt x="237" y="210"/>
                      <a:pt x="237" y="210"/>
                    </a:cubicBezTo>
                    <a:cubicBezTo>
                      <a:pt x="256" y="206"/>
                      <a:pt x="276" y="201"/>
                      <a:pt x="295" y="195"/>
                    </a:cubicBezTo>
                    <a:cubicBezTo>
                      <a:pt x="296" y="195"/>
                      <a:pt x="296" y="194"/>
                      <a:pt x="297" y="193"/>
                    </a:cubicBezTo>
                    <a:cubicBezTo>
                      <a:pt x="324" y="177"/>
                      <a:pt x="306" y="118"/>
                      <a:pt x="299" y="95"/>
                    </a:cubicBezTo>
                    <a:close/>
                    <a:moveTo>
                      <a:pt x="45" y="232"/>
                    </a:moveTo>
                    <a:cubicBezTo>
                      <a:pt x="45" y="232"/>
                      <a:pt x="45" y="232"/>
                      <a:pt x="45" y="232"/>
                    </a:cubicBezTo>
                    <a:cubicBezTo>
                      <a:pt x="30" y="233"/>
                      <a:pt x="22" y="220"/>
                      <a:pt x="18" y="207"/>
                    </a:cubicBezTo>
                    <a:cubicBezTo>
                      <a:pt x="15" y="198"/>
                      <a:pt x="16" y="190"/>
                      <a:pt x="18" y="181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24" y="176"/>
                      <a:pt x="29" y="173"/>
                      <a:pt x="34" y="169"/>
                    </a:cubicBezTo>
                    <a:cubicBezTo>
                      <a:pt x="27" y="191"/>
                      <a:pt x="31" y="218"/>
                      <a:pt x="49" y="232"/>
                    </a:cubicBezTo>
                    <a:cubicBezTo>
                      <a:pt x="48" y="232"/>
                      <a:pt x="47" y="232"/>
                      <a:pt x="45" y="232"/>
                    </a:cubicBezTo>
                    <a:close/>
                    <a:moveTo>
                      <a:pt x="56" y="230"/>
                    </a:moveTo>
                    <a:cubicBezTo>
                      <a:pt x="37" y="211"/>
                      <a:pt x="33" y="191"/>
                      <a:pt x="39" y="164"/>
                    </a:cubicBezTo>
                    <a:cubicBezTo>
                      <a:pt x="41" y="163"/>
                      <a:pt x="42" y="162"/>
                      <a:pt x="44" y="161"/>
                    </a:cubicBezTo>
                    <a:cubicBezTo>
                      <a:pt x="34" y="184"/>
                      <a:pt x="42" y="212"/>
                      <a:pt x="61" y="230"/>
                    </a:cubicBezTo>
                    <a:cubicBezTo>
                      <a:pt x="59" y="230"/>
                      <a:pt x="58" y="230"/>
                      <a:pt x="56" y="230"/>
                    </a:cubicBezTo>
                    <a:close/>
                    <a:moveTo>
                      <a:pt x="122" y="307"/>
                    </a:moveTo>
                    <a:cubicBezTo>
                      <a:pt x="120" y="324"/>
                      <a:pt x="119" y="346"/>
                      <a:pt x="97" y="348"/>
                    </a:cubicBezTo>
                    <a:cubicBezTo>
                      <a:pt x="91" y="348"/>
                      <a:pt x="86" y="348"/>
                      <a:pt x="80" y="348"/>
                    </a:cubicBezTo>
                    <a:cubicBezTo>
                      <a:pt x="70" y="347"/>
                      <a:pt x="66" y="345"/>
                      <a:pt x="68" y="337"/>
                    </a:cubicBezTo>
                    <a:cubicBezTo>
                      <a:pt x="73" y="337"/>
                      <a:pt x="77" y="337"/>
                      <a:pt x="82" y="337"/>
                    </a:cubicBezTo>
                    <a:cubicBezTo>
                      <a:pt x="83" y="336"/>
                      <a:pt x="83" y="335"/>
                      <a:pt x="82" y="335"/>
                    </a:cubicBezTo>
                    <a:cubicBezTo>
                      <a:pt x="78" y="335"/>
                      <a:pt x="73" y="335"/>
                      <a:pt x="68" y="335"/>
                    </a:cubicBezTo>
                    <a:cubicBezTo>
                      <a:pt x="68" y="335"/>
                      <a:pt x="68" y="334"/>
                      <a:pt x="68" y="334"/>
                    </a:cubicBezTo>
                    <a:cubicBezTo>
                      <a:pt x="69" y="330"/>
                      <a:pt x="70" y="326"/>
                      <a:pt x="71" y="323"/>
                    </a:cubicBezTo>
                    <a:cubicBezTo>
                      <a:pt x="76" y="323"/>
                      <a:pt x="81" y="324"/>
                      <a:pt x="87" y="324"/>
                    </a:cubicBezTo>
                    <a:cubicBezTo>
                      <a:pt x="87" y="325"/>
                      <a:pt x="88" y="323"/>
                      <a:pt x="87" y="323"/>
                    </a:cubicBezTo>
                    <a:cubicBezTo>
                      <a:pt x="82" y="322"/>
                      <a:pt x="77" y="322"/>
                      <a:pt x="71" y="322"/>
                    </a:cubicBezTo>
                    <a:cubicBezTo>
                      <a:pt x="73" y="317"/>
                      <a:pt x="74" y="313"/>
                      <a:pt x="75" y="309"/>
                    </a:cubicBezTo>
                    <a:cubicBezTo>
                      <a:pt x="81" y="309"/>
                      <a:pt x="86" y="309"/>
                      <a:pt x="92" y="309"/>
                    </a:cubicBezTo>
                    <a:cubicBezTo>
                      <a:pt x="93" y="309"/>
                      <a:pt x="93" y="307"/>
                      <a:pt x="92" y="307"/>
                    </a:cubicBezTo>
                    <a:cubicBezTo>
                      <a:pt x="86" y="307"/>
                      <a:pt x="81" y="307"/>
                      <a:pt x="76" y="307"/>
                    </a:cubicBezTo>
                    <a:cubicBezTo>
                      <a:pt x="77" y="302"/>
                      <a:pt x="78" y="298"/>
                      <a:pt x="79" y="293"/>
                    </a:cubicBezTo>
                    <a:cubicBezTo>
                      <a:pt x="87" y="293"/>
                      <a:pt x="95" y="293"/>
                      <a:pt x="103" y="294"/>
                    </a:cubicBezTo>
                    <a:cubicBezTo>
                      <a:pt x="104" y="294"/>
                      <a:pt x="104" y="292"/>
                      <a:pt x="103" y="292"/>
                    </a:cubicBezTo>
                    <a:cubicBezTo>
                      <a:pt x="95" y="291"/>
                      <a:pt x="87" y="291"/>
                      <a:pt x="79" y="292"/>
                    </a:cubicBezTo>
                    <a:cubicBezTo>
                      <a:pt x="80" y="287"/>
                      <a:pt x="80" y="282"/>
                      <a:pt x="80" y="277"/>
                    </a:cubicBezTo>
                    <a:cubicBezTo>
                      <a:pt x="84" y="277"/>
                      <a:pt x="89" y="277"/>
                      <a:pt x="93" y="277"/>
                    </a:cubicBezTo>
                    <a:cubicBezTo>
                      <a:pt x="94" y="277"/>
                      <a:pt x="94" y="276"/>
                      <a:pt x="93" y="276"/>
                    </a:cubicBezTo>
                    <a:cubicBezTo>
                      <a:pt x="89" y="276"/>
                      <a:pt x="84" y="276"/>
                      <a:pt x="80" y="276"/>
                    </a:cubicBezTo>
                    <a:cubicBezTo>
                      <a:pt x="80" y="276"/>
                      <a:pt x="80" y="276"/>
                      <a:pt x="80" y="275"/>
                    </a:cubicBezTo>
                    <a:cubicBezTo>
                      <a:pt x="80" y="271"/>
                      <a:pt x="79" y="266"/>
                      <a:pt x="78" y="262"/>
                    </a:cubicBezTo>
                    <a:cubicBezTo>
                      <a:pt x="84" y="262"/>
                      <a:pt x="90" y="262"/>
                      <a:pt x="96" y="262"/>
                    </a:cubicBezTo>
                    <a:cubicBezTo>
                      <a:pt x="97" y="262"/>
                      <a:pt x="97" y="261"/>
                      <a:pt x="96" y="261"/>
                    </a:cubicBezTo>
                    <a:cubicBezTo>
                      <a:pt x="90" y="260"/>
                      <a:pt x="84" y="260"/>
                      <a:pt x="78" y="260"/>
                    </a:cubicBezTo>
                    <a:cubicBezTo>
                      <a:pt x="77" y="255"/>
                      <a:pt x="75" y="250"/>
                      <a:pt x="72" y="245"/>
                    </a:cubicBezTo>
                    <a:cubicBezTo>
                      <a:pt x="79" y="245"/>
                      <a:pt x="85" y="246"/>
                      <a:pt x="92" y="245"/>
                    </a:cubicBezTo>
                    <a:cubicBezTo>
                      <a:pt x="93" y="245"/>
                      <a:pt x="93" y="244"/>
                      <a:pt x="92" y="244"/>
                    </a:cubicBezTo>
                    <a:cubicBezTo>
                      <a:pt x="85" y="244"/>
                      <a:pt x="78" y="244"/>
                      <a:pt x="72" y="244"/>
                    </a:cubicBezTo>
                    <a:cubicBezTo>
                      <a:pt x="70" y="241"/>
                      <a:pt x="68" y="238"/>
                      <a:pt x="66" y="235"/>
                    </a:cubicBezTo>
                    <a:cubicBezTo>
                      <a:pt x="81" y="234"/>
                      <a:pt x="96" y="232"/>
                      <a:pt x="111" y="230"/>
                    </a:cubicBezTo>
                    <a:cubicBezTo>
                      <a:pt x="111" y="231"/>
                      <a:pt x="111" y="231"/>
                      <a:pt x="112" y="232"/>
                    </a:cubicBezTo>
                    <a:cubicBezTo>
                      <a:pt x="120" y="242"/>
                      <a:pt x="121" y="261"/>
                      <a:pt x="122" y="274"/>
                    </a:cubicBezTo>
                    <a:cubicBezTo>
                      <a:pt x="123" y="285"/>
                      <a:pt x="123" y="296"/>
                      <a:pt x="122" y="307"/>
                    </a:cubicBezTo>
                    <a:close/>
                    <a:moveTo>
                      <a:pt x="137" y="290"/>
                    </a:moveTo>
                    <a:cubicBezTo>
                      <a:pt x="137" y="307"/>
                      <a:pt x="135" y="326"/>
                      <a:pt x="123" y="338"/>
                    </a:cubicBezTo>
                    <a:cubicBezTo>
                      <a:pt x="128" y="327"/>
                      <a:pt x="129" y="313"/>
                      <a:pt x="130" y="301"/>
                    </a:cubicBezTo>
                    <a:cubicBezTo>
                      <a:pt x="131" y="286"/>
                      <a:pt x="130" y="271"/>
                      <a:pt x="127" y="256"/>
                    </a:cubicBezTo>
                    <a:cubicBezTo>
                      <a:pt x="125" y="246"/>
                      <a:pt x="124" y="236"/>
                      <a:pt x="116" y="230"/>
                    </a:cubicBezTo>
                    <a:cubicBezTo>
                      <a:pt x="120" y="229"/>
                      <a:pt x="123" y="229"/>
                      <a:pt x="126" y="228"/>
                    </a:cubicBezTo>
                    <a:cubicBezTo>
                      <a:pt x="135" y="248"/>
                      <a:pt x="138" y="269"/>
                      <a:pt x="137" y="290"/>
                    </a:cubicBezTo>
                    <a:close/>
                    <a:moveTo>
                      <a:pt x="243" y="201"/>
                    </a:moveTo>
                    <a:cubicBezTo>
                      <a:pt x="245" y="199"/>
                      <a:pt x="246" y="196"/>
                      <a:pt x="247" y="192"/>
                    </a:cubicBezTo>
                    <a:cubicBezTo>
                      <a:pt x="247" y="191"/>
                      <a:pt x="246" y="191"/>
                      <a:pt x="245" y="192"/>
                    </a:cubicBezTo>
                    <a:cubicBezTo>
                      <a:pt x="244" y="195"/>
                      <a:pt x="242" y="199"/>
                      <a:pt x="241" y="202"/>
                    </a:cubicBezTo>
                    <a:cubicBezTo>
                      <a:pt x="231" y="204"/>
                      <a:pt x="222" y="206"/>
                      <a:pt x="212" y="208"/>
                    </a:cubicBezTo>
                    <a:cubicBezTo>
                      <a:pt x="218" y="198"/>
                      <a:pt x="224" y="188"/>
                      <a:pt x="228" y="177"/>
                    </a:cubicBezTo>
                    <a:cubicBezTo>
                      <a:pt x="228" y="177"/>
                      <a:pt x="227" y="176"/>
                      <a:pt x="226" y="177"/>
                    </a:cubicBezTo>
                    <a:cubicBezTo>
                      <a:pt x="222" y="188"/>
                      <a:pt x="216" y="198"/>
                      <a:pt x="210" y="208"/>
                    </a:cubicBezTo>
                    <a:cubicBezTo>
                      <a:pt x="203" y="210"/>
                      <a:pt x="196" y="211"/>
                      <a:pt x="188" y="212"/>
                    </a:cubicBezTo>
                    <a:cubicBezTo>
                      <a:pt x="191" y="208"/>
                      <a:pt x="193" y="203"/>
                      <a:pt x="195" y="198"/>
                    </a:cubicBezTo>
                    <a:cubicBezTo>
                      <a:pt x="195" y="197"/>
                      <a:pt x="193" y="196"/>
                      <a:pt x="193" y="197"/>
                    </a:cubicBezTo>
                    <a:cubicBezTo>
                      <a:pt x="191" y="203"/>
                      <a:pt x="189" y="208"/>
                      <a:pt x="186" y="213"/>
                    </a:cubicBezTo>
                    <a:cubicBezTo>
                      <a:pt x="180" y="214"/>
                      <a:pt x="174" y="215"/>
                      <a:pt x="168" y="216"/>
                    </a:cubicBezTo>
                    <a:cubicBezTo>
                      <a:pt x="167" y="216"/>
                      <a:pt x="166" y="216"/>
                      <a:pt x="165" y="216"/>
                    </a:cubicBezTo>
                    <a:cubicBezTo>
                      <a:pt x="168" y="210"/>
                      <a:pt x="171" y="204"/>
                      <a:pt x="173" y="199"/>
                    </a:cubicBezTo>
                    <a:cubicBezTo>
                      <a:pt x="174" y="198"/>
                      <a:pt x="172" y="197"/>
                      <a:pt x="172" y="198"/>
                    </a:cubicBezTo>
                    <a:cubicBezTo>
                      <a:pt x="169" y="204"/>
                      <a:pt x="166" y="210"/>
                      <a:pt x="163" y="216"/>
                    </a:cubicBezTo>
                    <a:cubicBezTo>
                      <a:pt x="156" y="217"/>
                      <a:pt x="149" y="218"/>
                      <a:pt x="142" y="219"/>
                    </a:cubicBezTo>
                    <a:cubicBezTo>
                      <a:pt x="148" y="209"/>
                      <a:pt x="153" y="198"/>
                      <a:pt x="157" y="187"/>
                    </a:cubicBezTo>
                    <a:cubicBezTo>
                      <a:pt x="158" y="186"/>
                      <a:pt x="156" y="186"/>
                      <a:pt x="156" y="187"/>
                    </a:cubicBezTo>
                    <a:cubicBezTo>
                      <a:pt x="150" y="197"/>
                      <a:pt x="145" y="208"/>
                      <a:pt x="141" y="219"/>
                    </a:cubicBezTo>
                    <a:cubicBezTo>
                      <a:pt x="137" y="220"/>
                      <a:pt x="133" y="220"/>
                      <a:pt x="129" y="221"/>
                    </a:cubicBezTo>
                    <a:cubicBezTo>
                      <a:pt x="128" y="220"/>
                      <a:pt x="127" y="220"/>
                      <a:pt x="126" y="220"/>
                    </a:cubicBezTo>
                    <a:cubicBezTo>
                      <a:pt x="129" y="215"/>
                      <a:pt x="131" y="210"/>
                      <a:pt x="133" y="204"/>
                    </a:cubicBezTo>
                    <a:cubicBezTo>
                      <a:pt x="133" y="203"/>
                      <a:pt x="132" y="203"/>
                      <a:pt x="131" y="204"/>
                    </a:cubicBezTo>
                    <a:cubicBezTo>
                      <a:pt x="129" y="210"/>
                      <a:pt x="127" y="216"/>
                      <a:pt x="124" y="221"/>
                    </a:cubicBezTo>
                    <a:cubicBezTo>
                      <a:pt x="117" y="222"/>
                      <a:pt x="110" y="223"/>
                      <a:pt x="103" y="224"/>
                    </a:cubicBezTo>
                    <a:cubicBezTo>
                      <a:pt x="103" y="223"/>
                      <a:pt x="104" y="222"/>
                      <a:pt x="104" y="222"/>
                    </a:cubicBezTo>
                    <a:cubicBezTo>
                      <a:pt x="106" y="217"/>
                      <a:pt x="109" y="212"/>
                      <a:pt x="111" y="207"/>
                    </a:cubicBezTo>
                    <a:cubicBezTo>
                      <a:pt x="111" y="206"/>
                      <a:pt x="110" y="206"/>
                      <a:pt x="110" y="206"/>
                    </a:cubicBezTo>
                    <a:cubicBezTo>
                      <a:pt x="108" y="209"/>
                      <a:pt x="107" y="212"/>
                      <a:pt x="105" y="215"/>
                    </a:cubicBezTo>
                    <a:cubicBezTo>
                      <a:pt x="105" y="216"/>
                      <a:pt x="101" y="225"/>
                      <a:pt x="101" y="224"/>
                    </a:cubicBezTo>
                    <a:cubicBezTo>
                      <a:pt x="100" y="224"/>
                      <a:pt x="100" y="224"/>
                      <a:pt x="100" y="224"/>
                    </a:cubicBezTo>
                    <a:cubicBezTo>
                      <a:pt x="96" y="225"/>
                      <a:pt x="91" y="225"/>
                      <a:pt x="87" y="226"/>
                    </a:cubicBezTo>
                    <a:cubicBezTo>
                      <a:pt x="90" y="222"/>
                      <a:pt x="92" y="217"/>
                      <a:pt x="94" y="212"/>
                    </a:cubicBezTo>
                    <a:cubicBezTo>
                      <a:pt x="94" y="211"/>
                      <a:pt x="93" y="211"/>
                      <a:pt x="93" y="211"/>
                    </a:cubicBezTo>
                    <a:cubicBezTo>
                      <a:pt x="91" y="217"/>
                      <a:pt x="88" y="221"/>
                      <a:pt x="86" y="226"/>
                    </a:cubicBezTo>
                    <a:cubicBezTo>
                      <a:pt x="81" y="227"/>
                      <a:pt x="76" y="227"/>
                      <a:pt x="71" y="228"/>
                    </a:cubicBezTo>
                    <a:cubicBezTo>
                      <a:pt x="74" y="222"/>
                      <a:pt x="77" y="216"/>
                      <a:pt x="81" y="210"/>
                    </a:cubicBezTo>
                    <a:cubicBezTo>
                      <a:pt x="81" y="209"/>
                      <a:pt x="80" y="208"/>
                      <a:pt x="79" y="209"/>
                    </a:cubicBezTo>
                    <a:cubicBezTo>
                      <a:pt x="76" y="215"/>
                      <a:pt x="72" y="222"/>
                      <a:pt x="69" y="228"/>
                    </a:cubicBezTo>
                    <a:cubicBezTo>
                      <a:pt x="68" y="229"/>
                      <a:pt x="68" y="229"/>
                      <a:pt x="67" y="229"/>
                    </a:cubicBezTo>
                    <a:cubicBezTo>
                      <a:pt x="64" y="226"/>
                      <a:pt x="61" y="223"/>
                      <a:pt x="59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3" y="211"/>
                      <a:pt x="66" y="203"/>
                      <a:pt x="70" y="194"/>
                    </a:cubicBezTo>
                    <a:cubicBezTo>
                      <a:pt x="70" y="193"/>
                      <a:pt x="69" y="193"/>
                      <a:pt x="68" y="194"/>
                    </a:cubicBezTo>
                    <a:cubicBezTo>
                      <a:pt x="65" y="202"/>
                      <a:pt x="61" y="210"/>
                      <a:pt x="58" y="219"/>
                    </a:cubicBezTo>
                    <a:cubicBezTo>
                      <a:pt x="55" y="214"/>
                      <a:pt x="52" y="209"/>
                      <a:pt x="50" y="203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197"/>
                      <a:pt x="53" y="192"/>
                      <a:pt x="56" y="186"/>
                    </a:cubicBezTo>
                    <a:cubicBezTo>
                      <a:pt x="57" y="185"/>
                      <a:pt x="55" y="184"/>
                      <a:pt x="55" y="185"/>
                    </a:cubicBezTo>
                    <a:cubicBezTo>
                      <a:pt x="52" y="190"/>
                      <a:pt x="50" y="196"/>
                      <a:pt x="49" y="201"/>
                    </a:cubicBezTo>
                    <a:cubicBezTo>
                      <a:pt x="47" y="197"/>
                      <a:pt x="46" y="192"/>
                      <a:pt x="46" y="187"/>
                    </a:cubicBezTo>
                    <a:cubicBezTo>
                      <a:pt x="46" y="187"/>
                      <a:pt x="46" y="187"/>
                      <a:pt x="46" y="186"/>
                    </a:cubicBezTo>
                    <a:cubicBezTo>
                      <a:pt x="49" y="179"/>
                      <a:pt x="52" y="171"/>
                      <a:pt x="56" y="164"/>
                    </a:cubicBezTo>
                    <a:cubicBezTo>
                      <a:pt x="56" y="163"/>
                      <a:pt x="55" y="162"/>
                      <a:pt x="55" y="163"/>
                    </a:cubicBezTo>
                    <a:cubicBezTo>
                      <a:pt x="51" y="170"/>
                      <a:pt x="48" y="177"/>
                      <a:pt x="45" y="185"/>
                    </a:cubicBezTo>
                    <a:cubicBezTo>
                      <a:pt x="45" y="176"/>
                      <a:pt x="46" y="167"/>
                      <a:pt x="48" y="157"/>
                    </a:cubicBezTo>
                    <a:cubicBezTo>
                      <a:pt x="74" y="136"/>
                      <a:pt x="100" y="115"/>
                      <a:pt x="126" y="94"/>
                    </a:cubicBezTo>
                    <a:cubicBezTo>
                      <a:pt x="143" y="80"/>
                      <a:pt x="161" y="66"/>
                      <a:pt x="178" y="52"/>
                    </a:cubicBezTo>
                    <a:cubicBezTo>
                      <a:pt x="187" y="45"/>
                      <a:pt x="195" y="38"/>
                      <a:pt x="204" y="31"/>
                    </a:cubicBezTo>
                    <a:cubicBezTo>
                      <a:pt x="208" y="27"/>
                      <a:pt x="213" y="23"/>
                      <a:pt x="217" y="19"/>
                    </a:cubicBezTo>
                    <a:cubicBezTo>
                      <a:pt x="207" y="43"/>
                      <a:pt x="214" y="95"/>
                      <a:pt x="216" y="107"/>
                    </a:cubicBezTo>
                    <a:cubicBezTo>
                      <a:pt x="222" y="135"/>
                      <a:pt x="238" y="186"/>
                      <a:pt x="270" y="195"/>
                    </a:cubicBezTo>
                    <a:cubicBezTo>
                      <a:pt x="261" y="197"/>
                      <a:pt x="252" y="199"/>
                      <a:pt x="243" y="201"/>
                    </a:cubicBezTo>
                    <a:close/>
                    <a:moveTo>
                      <a:pt x="279" y="189"/>
                    </a:moveTo>
                    <a:cubicBezTo>
                      <a:pt x="247" y="187"/>
                      <a:pt x="231" y="138"/>
                      <a:pt x="225" y="113"/>
                    </a:cubicBezTo>
                    <a:cubicBezTo>
                      <a:pt x="221" y="97"/>
                      <a:pt x="218" y="81"/>
                      <a:pt x="218" y="64"/>
                    </a:cubicBezTo>
                    <a:cubicBezTo>
                      <a:pt x="219" y="47"/>
                      <a:pt x="218" y="22"/>
                      <a:pt x="234" y="12"/>
                    </a:cubicBezTo>
                    <a:cubicBezTo>
                      <a:pt x="266" y="7"/>
                      <a:pt x="284" y="69"/>
                      <a:pt x="291" y="92"/>
                    </a:cubicBezTo>
                    <a:cubicBezTo>
                      <a:pt x="298" y="115"/>
                      <a:pt x="322" y="193"/>
                      <a:pt x="279" y="1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028577" y="1185976"/>
                <a:ext cx="188766" cy="354699"/>
              </a:xfrm>
              <a:custGeom>
                <a:rect b="b" l="l" r="r" t="t"/>
                <a:pathLst>
                  <a:path extrusionOk="0" h="171" w="84">
                    <a:moveTo>
                      <a:pt x="81" y="153"/>
                    </a:moveTo>
                    <a:cubicBezTo>
                      <a:pt x="70" y="165"/>
                      <a:pt x="59" y="166"/>
                      <a:pt x="50" y="157"/>
                    </a:cubicBezTo>
                    <a:cubicBezTo>
                      <a:pt x="48" y="155"/>
                      <a:pt x="46" y="153"/>
                      <a:pt x="44" y="151"/>
                    </a:cubicBezTo>
                    <a:cubicBezTo>
                      <a:pt x="40" y="146"/>
                      <a:pt x="37" y="141"/>
                      <a:pt x="34" y="136"/>
                    </a:cubicBezTo>
                    <a:cubicBezTo>
                      <a:pt x="28" y="125"/>
                      <a:pt x="25" y="114"/>
                      <a:pt x="22" y="102"/>
                    </a:cubicBezTo>
                    <a:cubicBezTo>
                      <a:pt x="18" y="82"/>
                      <a:pt x="0" y="13"/>
                      <a:pt x="29" y="3"/>
                    </a:cubicBezTo>
                    <a:cubicBezTo>
                      <a:pt x="30" y="3"/>
                      <a:pt x="29" y="2"/>
                      <a:pt x="29" y="2"/>
                    </a:cubicBezTo>
                    <a:cubicBezTo>
                      <a:pt x="8" y="0"/>
                      <a:pt x="10" y="32"/>
                      <a:pt x="11" y="45"/>
                    </a:cubicBezTo>
                    <a:cubicBezTo>
                      <a:pt x="11" y="70"/>
                      <a:pt x="15" y="97"/>
                      <a:pt x="23" y="121"/>
                    </a:cubicBezTo>
                    <a:cubicBezTo>
                      <a:pt x="29" y="138"/>
                      <a:pt x="38" y="157"/>
                      <a:pt x="55" y="166"/>
                    </a:cubicBezTo>
                    <a:cubicBezTo>
                      <a:pt x="67" y="171"/>
                      <a:pt x="84" y="169"/>
                      <a:pt x="84" y="153"/>
                    </a:cubicBezTo>
                    <a:cubicBezTo>
                      <a:pt x="84" y="152"/>
                      <a:pt x="82" y="151"/>
                      <a:pt x="81" y="1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081857" y="1327550"/>
                <a:ext cx="68503" cy="92861"/>
              </a:xfrm>
              <a:custGeom>
                <a:rect b="b" l="l" r="r" t="t"/>
                <a:pathLst>
                  <a:path extrusionOk="0" h="45" w="30">
                    <a:moveTo>
                      <a:pt x="3" y="0"/>
                    </a:moveTo>
                    <a:cubicBezTo>
                      <a:pt x="1" y="0"/>
                      <a:pt x="0" y="2"/>
                      <a:pt x="2" y="3"/>
                    </a:cubicBezTo>
                    <a:cubicBezTo>
                      <a:pt x="16" y="10"/>
                      <a:pt x="23" y="25"/>
                      <a:pt x="17" y="40"/>
                    </a:cubicBezTo>
                    <a:cubicBezTo>
                      <a:pt x="16" y="44"/>
                      <a:pt x="22" y="45"/>
                      <a:pt x="23" y="42"/>
                    </a:cubicBezTo>
                    <a:cubicBezTo>
                      <a:pt x="30" y="24"/>
                      <a:pt x="20" y="6"/>
                      <a:pt x="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243222" y="1266657"/>
                <a:ext cx="123307" cy="51759"/>
              </a:xfrm>
              <a:custGeom>
                <a:rect b="b" l="l" r="r" t="t"/>
                <a:pathLst>
                  <a:path extrusionOk="0" h="25" w="55">
                    <a:moveTo>
                      <a:pt x="50" y="1"/>
                    </a:moveTo>
                    <a:cubicBezTo>
                      <a:pt x="33" y="6"/>
                      <a:pt x="16" y="15"/>
                      <a:pt x="1" y="23"/>
                    </a:cubicBezTo>
                    <a:cubicBezTo>
                      <a:pt x="0" y="23"/>
                      <a:pt x="1" y="25"/>
                      <a:pt x="2" y="25"/>
                    </a:cubicBezTo>
                    <a:cubicBezTo>
                      <a:pt x="19" y="20"/>
                      <a:pt x="37" y="14"/>
                      <a:pt x="52" y="6"/>
                    </a:cubicBezTo>
                    <a:cubicBezTo>
                      <a:pt x="55" y="5"/>
                      <a:pt x="53" y="0"/>
                      <a:pt x="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209731" y="1143351"/>
                <a:ext cx="182677" cy="111129"/>
              </a:xfrm>
              <a:custGeom>
                <a:rect b="b" l="l" r="r" t="t"/>
                <a:pathLst>
                  <a:path extrusionOk="0" h="54" w="81">
                    <a:moveTo>
                      <a:pt x="73" y="2"/>
                    </a:moveTo>
                    <a:cubicBezTo>
                      <a:pt x="48" y="16"/>
                      <a:pt x="25" y="34"/>
                      <a:pt x="1" y="50"/>
                    </a:cubicBezTo>
                    <a:cubicBezTo>
                      <a:pt x="0" y="51"/>
                      <a:pt x="1" y="54"/>
                      <a:pt x="3" y="53"/>
                    </a:cubicBezTo>
                    <a:cubicBezTo>
                      <a:pt x="29" y="40"/>
                      <a:pt x="55" y="26"/>
                      <a:pt x="77" y="8"/>
                    </a:cubicBezTo>
                    <a:cubicBezTo>
                      <a:pt x="81" y="5"/>
                      <a:pt x="76" y="0"/>
                      <a:pt x="73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174719" y="1111382"/>
                <a:ext cx="76115" cy="68504"/>
              </a:xfrm>
              <a:custGeom>
                <a:rect b="b" l="l" r="r" t="t"/>
                <a:pathLst>
                  <a:path extrusionOk="0" h="33" w="34">
                    <a:moveTo>
                      <a:pt x="30" y="1"/>
                    </a:moveTo>
                    <a:cubicBezTo>
                      <a:pt x="24" y="4"/>
                      <a:pt x="20" y="10"/>
                      <a:pt x="15" y="14"/>
                    </a:cubicBezTo>
                    <a:cubicBezTo>
                      <a:pt x="10" y="19"/>
                      <a:pt x="6" y="24"/>
                      <a:pt x="1" y="29"/>
                    </a:cubicBezTo>
                    <a:cubicBezTo>
                      <a:pt x="0" y="31"/>
                      <a:pt x="2" y="33"/>
                      <a:pt x="4" y="32"/>
                    </a:cubicBezTo>
                    <a:cubicBezTo>
                      <a:pt x="9" y="28"/>
                      <a:pt x="14" y="24"/>
                      <a:pt x="19" y="19"/>
                    </a:cubicBezTo>
                    <a:cubicBezTo>
                      <a:pt x="24" y="15"/>
                      <a:pt x="30" y="11"/>
                      <a:pt x="33" y="5"/>
                    </a:cubicBezTo>
                    <a:cubicBezTo>
                      <a:pt x="34" y="3"/>
                      <a:pt x="32" y="0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2270624" y="1341251"/>
                <a:ext cx="94383" cy="39580"/>
              </a:xfrm>
              <a:custGeom>
                <a:rect b="b" l="l" r="r" t="t"/>
                <a:pathLst>
                  <a:path extrusionOk="0" h="19" w="42">
                    <a:moveTo>
                      <a:pt x="39" y="0"/>
                    </a:moveTo>
                    <a:cubicBezTo>
                      <a:pt x="32" y="0"/>
                      <a:pt x="26" y="4"/>
                      <a:pt x="20" y="7"/>
                    </a:cubicBezTo>
                    <a:cubicBezTo>
                      <a:pt x="14" y="9"/>
                      <a:pt x="8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7"/>
                      <a:pt x="18" y="15"/>
                      <a:pt x="24" y="12"/>
                    </a:cubicBezTo>
                    <a:cubicBezTo>
                      <a:pt x="30" y="10"/>
                      <a:pt x="36" y="9"/>
                      <a:pt x="41" y="5"/>
                    </a:cubicBezTo>
                    <a:cubicBezTo>
                      <a:pt x="42" y="3"/>
                      <a:pt x="41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269102" y="1429545"/>
                <a:ext cx="182677" cy="42625"/>
              </a:xfrm>
              <a:custGeom>
                <a:rect b="b" l="l" r="r" t="t"/>
                <a:pathLst>
                  <a:path extrusionOk="0" h="20" w="82">
                    <a:moveTo>
                      <a:pt x="79" y="14"/>
                    </a:moveTo>
                    <a:cubicBezTo>
                      <a:pt x="57" y="6"/>
                      <a:pt x="27" y="0"/>
                      <a:pt x="2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15" y="9"/>
                      <a:pt x="29" y="11"/>
                      <a:pt x="43" y="13"/>
                    </a:cubicBezTo>
                    <a:cubicBezTo>
                      <a:pt x="55" y="16"/>
                      <a:pt x="67" y="19"/>
                      <a:pt x="79" y="20"/>
                    </a:cubicBezTo>
                    <a:cubicBezTo>
                      <a:pt x="82" y="20"/>
                      <a:pt x="82" y="15"/>
                      <a:pt x="79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284325" y="1507182"/>
                <a:ext cx="103517" cy="41103"/>
              </a:xfrm>
              <a:custGeom>
                <a:rect b="b" l="l" r="r" t="t"/>
                <a:pathLst>
                  <a:path extrusionOk="0" h="20" w="46">
                    <a:moveTo>
                      <a:pt x="43" y="13"/>
                    </a:moveTo>
                    <a:cubicBezTo>
                      <a:pt x="37" y="8"/>
                      <a:pt x="28" y="7"/>
                      <a:pt x="21" y="5"/>
                    </a:cubicBezTo>
                    <a:cubicBezTo>
                      <a:pt x="15" y="3"/>
                      <a:pt x="8" y="0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8"/>
                      <a:pt x="12" y="9"/>
                      <a:pt x="18" y="11"/>
                    </a:cubicBezTo>
                    <a:cubicBezTo>
                      <a:pt x="25" y="14"/>
                      <a:pt x="33" y="18"/>
                      <a:pt x="40" y="19"/>
                    </a:cubicBezTo>
                    <a:cubicBezTo>
                      <a:pt x="44" y="20"/>
                      <a:pt x="46" y="15"/>
                      <a:pt x="43" y="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" name="Google Shape;42;p1"/>
            <p:cNvSpPr/>
            <p:nvPr/>
          </p:nvSpPr>
          <p:spPr>
            <a:xfrm>
              <a:off x="6865716" y="3216737"/>
              <a:ext cx="459737" cy="611968"/>
            </a:xfrm>
            <a:custGeom>
              <a:rect b="b" l="l" r="r" t="t"/>
              <a:pathLst>
                <a:path extrusionOk="0" h="296" w="205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" name="Google Shape;43;p1"/>
            <p:cNvGrpSpPr/>
            <p:nvPr/>
          </p:nvGrpSpPr>
          <p:grpSpPr>
            <a:xfrm>
              <a:off x="1326028" y="5161671"/>
              <a:ext cx="1000158" cy="1123464"/>
              <a:chOff x="2861280" y="3484663"/>
              <a:chExt cx="1000158" cy="1123464"/>
            </a:xfrm>
          </p:grpSpPr>
          <p:sp>
            <p:nvSpPr>
              <p:cNvPr id="44" name="Google Shape;44;p1"/>
              <p:cNvSpPr/>
              <p:nvPr/>
            </p:nvSpPr>
            <p:spPr>
              <a:xfrm>
                <a:off x="3051569" y="3671906"/>
                <a:ext cx="645459" cy="936221"/>
              </a:xfrm>
              <a:custGeom>
                <a:rect b="b" l="l" r="r" t="t"/>
                <a:pathLst>
                  <a:path extrusionOk="0" h="453" w="288">
                    <a:moveTo>
                      <a:pt x="211" y="30"/>
                    </a:moveTo>
                    <a:cubicBezTo>
                      <a:pt x="166" y="6"/>
                      <a:pt x="98" y="0"/>
                      <a:pt x="54" y="29"/>
                    </a:cubicBezTo>
                    <a:cubicBezTo>
                      <a:pt x="11" y="57"/>
                      <a:pt x="0" y="113"/>
                      <a:pt x="13" y="160"/>
                    </a:cubicBezTo>
                    <a:cubicBezTo>
                      <a:pt x="22" y="189"/>
                      <a:pt x="39" y="216"/>
                      <a:pt x="58" y="239"/>
                    </a:cubicBezTo>
                    <a:cubicBezTo>
                      <a:pt x="67" y="249"/>
                      <a:pt x="75" y="258"/>
                      <a:pt x="81" y="269"/>
                    </a:cubicBezTo>
                    <a:cubicBezTo>
                      <a:pt x="80" y="269"/>
                      <a:pt x="80" y="269"/>
                      <a:pt x="79" y="269"/>
                    </a:cubicBezTo>
                    <a:cubicBezTo>
                      <a:pt x="79" y="269"/>
                      <a:pt x="79" y="270"/>
                      <a:pt x="79" y="270"/>
                    </a:cubicBezTo>
                    <a:cubicBezTo>
                      <a:pt x="80" y="270"/>
                      <a:pt x="80" y="270"/>
                      <a:pt x="81" y="270"/>
                    </a:cubicBezTo>
                    <a:cubicBezTo>
                      <a:pt x="84" y="276"/>
                      <a:pt x="87" y="282"/>
                      <a:pt x="89" y="289"/>
                    </a:cubicBezTo>
                    <a:cubicBezTo>
                      <a:pt x="94" y="306"/>
                      <a:pt x="95" y="324"/>
                      <a:pt x="95" y="342"/>
                    </a:cubicBezTo>
                    <a:cubicBezTo>
                      <a:pt x="89" y="343"/>
                      <a:pt x="84" y="350"/>
                      <a:pt x="83" y="356"/>
                    </a:cubicBezTo>
                    <a:cubicBezTo>
                      <a:pt x="83" y="359"/>
                      <a:pt x="84" y="363"/>
                      <a:pt x="86" y="366"/>
                    </a:cubicBezTo>
                    <a:cubicBezTo>
                      <a:pt x="80" y="372"/>
                      <a:pt x="80" y="380"/>
                      <a:pt x="85" y="387"/>
                    </a:cubicBezTo>
                    <a:cubicBezTo>
                      <a:pt x="79" y="400"/>
                      <a:pt x="85" y="409"/>
                      <a:pt x="95" y="415"/>
                    </a:cubicBezTo>
                    <a:cubicBezTo>
                      <a:pt x="108" y="453"/>
                      <a:pt x="181" y="451"/>
                      <a:pt x="191" y="411"/>
                    </a:cubicBezTo>
                    <a:cubicBezTo>
                      <a:pt x="199" y="404"/>
                      <a:pt x="202" y="394"/>
                      <a:pt x="197" y="380"/>
                    </a:cubicBezTo>
                    <a:cubicBezTo>
                      <a:pt x="196" y="380"/>
                      <a:pt x="196" y="380"/>
                      <a:pt x="196" y="379"/>
                    </a:cubicBezTo>
                    <a:cubicBezTo>
                      <a:pt x="197" y="375"/>
                      <a:pt x="197" y="371"/>
                      <a:pt x="195" y="365"/>
                    </a:cubicBezTo>
                    <a:cubicBezTo>
                      <a:pt x="195" y="364"/>
                      <a:pt x="194" y="364"/>
                      <a:pt x="193" y="363"/>
                    </a:cubicBezTo>
                    <a:cubicBezTo>
                      <a:pt x="198" y="355"/>
                      <a:pt x="197" y="346"/>
                      <a:pt x="187" y="337"/>
                    </a:cubicBezTo>
                    <a:cubicBezTo>
                      <a:pt x="187" y="337"/>
                      <a:pt x="186" y="337"/>
                      <a:pt x="186" y="337"/>
                    </a:cubicBezTo>
                    <a:cubicBezTo>
                      <a:pt x="176" y="267"/>
                      <a:pt x="246" y="222"/>
                      <a:pt x="268" y="162"/>
                    </a:cubicBezTo>
                    <a:cubicBezTo>
                      <a:pt x="288" y="109"/>
                      <a:pt x="259" y="55"/>
                      <a:pt x="211" y="30"/>
                    </a:cubicBezTo>
                    <a:close/>
                    <a:moveTo>
                      <a:pt x="89" y="369"/>
                    </a:moveTo>
                    <a:cubicBezTo>
                      <a:pt x="90" y="370"/>
                      <a:pt x="91" y="371"/>
                      <a:pt x="92" y="371"/>
                    </a:cubicBezTo>
                    <a:cubicBezTo>
                      <a:pt x="107" y="388"/>
                      <a:pt x="148" y="386"/>
                      <a:pt x="166" y="382"/>
                    </a:cubicBezTo>
                    <a:cubicBezTo>
                      <a:pt x="174" y="381"/>
                      <a:pt x="182" y="376"/>
                      <a:pt x="188" y="370"/>
                    </a:cubicBezTo>
                    <a:cubicBezTo>
                      <a:pt x="196" y="415"/>
                      <a:pt x="79" y="404"/>
                      <a:pt x="89" y="369"/>
                    </a:cubicBezTo>
                    <a:close/>
                    <a:moveTo>
                      <a:pt x="142" y="436"/>
                    </a:moveTo>
                    <a:cubicBezTo>
                      <a:pt x="127" y="435"/>
                      <a:pt x="113" y="430"/>
                      <a:pt x="103" y="419"/>
                    </a:cubicBezTo>
                    <a:cubicBezTo>
                      <a:pt x="117" y="425"/>
                      <a:pt x="133" y="427"/>
                      <a:pt x="142" y="428"/>
                    </a:cubicBezTo>
                    <a:cubicBezTo>
                      <a:pt x="153" y="428"/>
                      <a:pt x="167" y="426"/>
                      <a:pt x="178" y="420"/>
                    </a:cubicBezTo>
                    <a:cubicBezTo>
                      <a:pt x="169" y="430"/>
                      <a:pt x="157" y="436"/>
                      <a:pt x="142" y="436"/>
                    </a:cubicBezTo>
                    <a:close/>
                    <a:moveTo>
                      <a:pt x="192" y="389"/>
                    </a:moveTo>
                    <a:cubicBezTo>
                      <a:pt x="195" y="412"/>
                      <a:pt x="165" y="421"/>
                      <a:pt x="145" y="421"/>
                    </a:cubicBezTo>
                    <a:cubicBezTo>
                      <a:pt x="125" y="421"/>
                      <a:pt x="87" y="418"/>
                      <a:pt x="88" y="391"/>
                    </a:cubicBezTo>
                    <a:cubicBezTo>
                      <a:pt x="98" y="401"/>
                      <a:pt x="116" y="404"/>
                      <a:pt x="128" y="405"/>
                    </a:cubicBezTo>
                    <a:cubicBezTo>
                      <a:pt x="145" y="407"/>
                      <a:pt x="180" y="405"/>
                      <a:pt x="192" y="389"/>
                    </a:cubicBezTo>
                    <a:close/>
                    <a:moveTo>
                      <a:pt x="186" y="345"/>
                    </a:moveTo>
                    <a:cubicBezTo>
                      <a:pt x="186" y="345"/>
                      <a:pt x="186" y="345"/>
                      <a:pt x="186" y="345"/>
                    </a:cubicBezTo>
                    <a:cubicBezTo>
                      <a:pt x="194" y="356"/>
                      <a:pt x="184" y="369"/>
                      <a:pt x="173" y="374"/>
                    </a:cubicBezTo>
                    <a:cubicBezTo>
                      <a:pt x="164" y="377"/>
                      <a:pt x="155" y="378"/>
                      <a:pt x="146" y="378"/>
                    </a:cubicBezTo>
                    <a:cubicBezTo>
                      <a:pt x="131" y="378"/>
                      <a:pt x="110" y="378"/>
                      <a:pt x="97" y="369"/>
                    </a:cubicBezTo>
                    <a:cubicBezTo>
                      <a:pt x="97" y="369"/>
                      <a:pt x="97" y="369"/>
                      <a:pt x="97" y="369"/>
                    </a:cubicBezTo>
                    <a:cubicBezTo>
                      <a:pt x="94" y="365"/>
                      <a:pt x="89" y="363"/>
                      <a:pt x="89" y="357"/>
                    </a:cubicBezTo>
                    <a:cubicBezTo>
                      <a:pt x="90" y="352"/>
                      <a:pt x="92" y="349"/>
                      <a:pt x="95" y="346"/>
                    </a:cubicBezTo>
                    <a:cubicBezTo>
                      <a:pt x="95" y="347"/>
                      <a:pt x="95" y="347"/>
                      <a:pt x="95" y="348"/>
                    </a:cubicBezTo>
                    <a:cubicBezTo>
                      <a:pt x="95" y="348"/>
                      <a:pt x="95" y="348"/>
                      <a:pt x="95" y="348"/>
                    </a:cubicBezTo>
                    <a:cubicBezTo>
                      <a:pt x="95" y="349"/>
                      <a:pt x="94" y="350"/>
                      <a:pt x="95" y="350"/>
                    </a:cubicBezTo>
                    <a:cubicBezTo>
                      <a:pt x="96" y="353"/>
                      <a:pt x="99" y="354"/>
                      <a:pt x="101" y="355"/>
                    </a:cubicBezTo>
                    <a:cubicBezTo>
                      <a:pt x="103" y="356"/>
                      <a:pt x="106" y="358"/>
                      <a:pt x="109" y="357"/>
                    </a:cubicBezTo>
                    <a:cubicBezTo>
                      <a:pt x="121" y="363"/>
                      <a:pt x="138" y="362"/>
                      <a:pt x="148" y="362"/>
                    </a:cubicBezTo>
                    <a:cubicBezTo>
                      <a:pt x="150" y="362"/>
                      <a:pt x="153" y="362"/>
                      <a:pt x="157" y="362"/>
                    </a:cubicBezTo>
                    <a:cubicBezTo>
                      <a:pt x="157" y="362"/>
                      <a:pt x="158" y="362"/>
                      <a:pt x="159" y="361"/>
                    </a:cubicBezTo>
                    <a:cubicBezTo>
                      <a:pt x="171" y="360"/>
                      <a:pt x="184" y="357"/>
                      <a:pt x="186" y="345"/>
                    </a:cubicBezTo>
                    <a:close/>
                    <a:moveTo>
                      <a:pt x="123" y="338"/>
                    </a:moveTo>
                    <a:cubicBezTo>
                      <a:pt x="127" y="319"/>
                      <a:pt x="124" y="295"/>
                      <a:pt x="122" y="278"/>
                    </a:cubicBezTo>
                    <a:cubicBezTo>
                      <a:pt x="119" y="252"/>
                      <a:pt x="114" y="228"/>
                      <a:pt x="107" y="204"/>
                    </a:cubicBezTo>
                    <a:cubicBezTo>
                      <a:pt x="105" y="199"/>
                      <a:pt x="104" y="192"/>
                      <a:pt x="102" y="186"/>
                    </a:cubicBezTo>
                    <a:cubicBezTo>
                      <a:pt x="106" y="185"/>
                      <a:pt x="109" y="184"/>
                      <a:pt x="113" y="184"/>
                    </a:cubicBezTo>
                    <a:cubicBezTo>
                      <a:pt x="129" y="181"/>
                      <a:pt x="146" y="178"/>
                      <a:pt x="162" y="173"/>
                    </a:cubicBezTo>
                    <a:cubicBezTo>
                      <a:pt x="164" y="173"/>
                      <a:pt x="166" y="172"/>
                      <a:pt x="169" y="171"/>
                    </a:cubicBezTo>
                    <a:cubicBezTo>
                      <a:pt x="164" y="190"/>
                      <a:pt x="161" y="210"/>
                      <a:pt x="158" y="229"/>
                    </a:cubicBezTo>
                    <a:cubicBezTo>
                      <a:pt x="152" y="271"/>
                      <a:pt x="151" y="313"/>
                      <a:pt x="153" y="356"/>
                    </a:cubicBezTo>
                    <a:cubicBezTo>
                      <a:pt x="147" y="356"/>
                      <a:pt x="142" y="355"/>
                      <a:pt x="137" y="355"/>
                    </a:cubicBezTo>
                    <a:cubicBezTo>
                      <a:pt x="131" y="355"/>
                      <a:pt x="125" y="354"/>
                      <a:pt x="120" y="353"/>
                    </a:cubicBezTo>
                    <a:cubicBezTo>
                      <a:pt x="121" y="350"/>
                      <a:pt x="122" y="347"/>
                      <a:pt x="123" y="344"/>
                    </a:cubicBezTo>
                    <a:cubicBezTo>
                      <a:pt x="123" y="342"/>
                      <a:pt x="124" y="340"/>
                      <a:pt x="123" y="338"/>
                    </a:cubicBezTo>
                    <a:close/>
                    <a:moveTo>
                      <a:pt x="250" y="183"/>
                    </a:moveTo>
                    <a:cubicBezTo>
                      <a:pt x="221" y="233"/>
                      <a:pt x="164" y="280"/>
                      <a:pt x="180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77" y="351"/>
                      <a:pt x="169" y="354"/>
                      <a:pt x="161" y="355"/>
                    </a:cubicBezTo>
                    <a:cubicBezTo>
                      <a:pt x="158" y="317"/>
                      <a:pt x="159" y="279"/>
                      <a:pt x="164" y="241"/>
                    </a:cubicBezTo>
                    <a:cubicBezTo>
                      <a:pt x="166" y="217"/>
                      <a:pt x="170" y="192"/>
                      <a:pt x="177" y="169"/>
                    </a:cubicBezTo>
                    <a:cubicBezTo>
                      <a:pt x="193" y="164"/>
                      <a:pt x="211" y="155"/>
                      <a:pt x="209" y="139"/>
                    </a:cubicBezTo>
                    <a:cubicBezTo>
                      <a:pt x="207" y="126"/>
                      <a:pt x="192" y="121"/>
                      <a:pt x="185" y="132"/>
                    </a:cubicBezTo>
                    <a:cubicBezTo>
                      <a:pt x="184" y="132"/>
                      <a:pt x="184" y="133"/>
                      <a:pt x="184" y="133"/>
                    </a:cubicBezTo>
                    <a:cubicBezTo>
                      <a:pt x="177" y="141"/>
                      <a:pt x="174" y="153"/>
                      <a:pt x="171" y="163"/>
                    </a:cubicBezTo>
                    <a:cubicBezTo>
                      <a:pt x="170" y="163"/>
                      <a:pt x="169" y="163"/>
                      <a:pt x="168" y="164"/>
                    </a:cubicBezTo>
                    <a:cubicBezTo>
                      <a:pt x="159" y="167"/>
                      <a:pt x="149" y="169"/>
                      <a:pt x="138" y="172"/>
                    </a:cubicBezTo>
                    <a:cubicBezTo>
                      <a:pt x="128" y="174"/>
                      <a:pt x="118" y="176"/>
                      <a:pt x="108" y="177"/>
                    </a:cubicBezTo>
                    <a:cubicBezTo>
                      <a:pt x="105" y="178"/>
                      <a:pt x="102" y="178"/>
                      <a:pt x="100" y="179"/>
                    </a:cubicBezTo>
                    <a:cubicBezTo>
                      <a:pt x="96" y="170"/>
                      <a:pt x="92" y="162"/>
                      <a:pt x="84" y="159"/>
                    </a:cubicBezTo>
                    <a:cubicBezTo>
                      <a:pt x="74" y="155"/>
                      <a:pt x="64" y="160"/>
                      <a:pt x="64" y="170"/>
                    </a:cubicBezTo>
                    <a:cubicBezTo>
                      <a:pt x="62" y="178"/>
                      <a:pt x="70" y="187"/>
                      <a:pt x="79" y="188"/>
                    </a:cubicBezTo>
                    <a:cubicBezTo>
                      <a:pt x="84" y="189"/>
                      <a:pt x="90" y="188"/>
                      <a:pt x="96" y="187"/>
                    </a:cubicBezTo>
                    <a:cubicBezTo>
                      <a:pt x="96" y="188"/>
                      <a:pt x="96" y="188"/>
                      <a:pt x="96" y="189"/>
                    </a:cubicBezTo>
                    <a:cubicBezTo>
                      <a:pt x="99" y="196"/>
                      <a:pt x="101" y="203"/>
                      <a:pt x="103" y="211"/>
                    </a:cubicBezTo>
                    <a:cubicBezTo>
                      <a:pt x="107" y="226"/>
                      <a:pt x="111" y="241"/>
                      <a:pt x="113" y="256"/>
                    </a:cubicBezTo>
                    <a:cubicBezTo>
                      <a:pt x="116" y="272"/>
                      <a:pt x="118" y="289"/>
                      <a:pt x="118" y="306"/>
                    </a:cubicBezTo>
                    <a:cubicBezTo>
                      <a:pt x="119" y="317"/>
                      <a:pt x="117" y="329"/>
                      <a:pt x="116" y="341"/>
                    </a:cubicBezTo>
                    <a:cubicBezTo>
                      <a:pt x="116" y="341"/>
                      <a:pt x="116" y="342"/>
                      <a:pt x="116" y="342"/>
                    </a:cubicBezTo>
                    <a:cubicBezTo>
                      <a:pt x="116" y="345"/>
                      <a:pt x="115" y="348"/>
                      <a:pt x="114" y="351"/>
                    </a:cubicBezTo>
                    <a:cubicBezTo>
                      <a:pt x="114" y="351"/>
                      <a:pt x="114" y="351"/>
                      <a:pt x="114" y="351"/>
                    </a:cubicBezTo>
                    <a:cubicBezTo>
                      <a:pt x="110" y="350"/>
                      <a:pt x="105" y="349"/>
                      <a:pt x="100" y="347"/>
                    </a:cubicBezTo>
                    <a:cubicBezTo>
                      <a:pt x="101" y="340"/>
                      <a:pt x="101" y="333"/>
                      <a:pt x="101" y="326"/>
                    </a:cubicBezTo>
                    <a:cubicBezTo>
                      <a:pt x="103" y="326"/>
                      <a:pt x="106" y="326"/>
                      <a:pt x="108" y="326"/>
                    </a:cubicBezTo>
                    <a:cubicBezTo>
                      <a:pt x="109" y="326"/>
                      <a:pt x="109" y="325"/>
                      <a:pt x="108" y="325"/>
                    </a:cubicBezTo>
                    <a:cubicBezTo>
                      <a:pt x="106" y="325"/>
                      <a:pt x="103" y="325"/>
                      <a:pt x="101" y="325"/>
                    </a:cubicBezTo>
                    <a:cubicBezTo>
                      <a:pt x="101" y="322"/>
                      <a:pt x="100" y="319"/>
                      <a:pt x="100" y="315"/>
                    </a:cubicBezTo>
                    <a:cubicBezTo>
                      <a:pt x="102" y="315"/>
                      <a:pt x="105" y="315"/>
                      <a:pt x="107" y="316"/>
                    </a:cubicBezTo>
                    <a:cubicBezTo>
                      <a:pt x="108" y="316"/>
                      <a:pt x="108" y="315"/>
                      <a:pt x="107" y="315"/>
                    </a:cubicBezTo>
                    <a:cubicBezTo>
                      <a:pt x="105" y="314"/>
                      <a:pt x="102" y="314"/>
                      <a:pt x="100" y="315"/>
                    </a:cubicBezTo>
                    <a:cubicBezTo>
                      <a:pt x="100" y="310"/>
                      <a:pt x="99" y="305"/>
                      <a:pt x="98" y="301"/>
                    </a:cubicBezTo>
                    <a:cubicBezTo>
                      <a:pt x="100" y="301"/>
                      <a:pt x="103" y="301"/>
                      <a:pt x="105" y="301"/>
                    </a:cubicBezTo>
                    <a:cubicBezTo>
                      <a:pt x="105" y="301"/>
                      <a:pt x="105" y="300"/>
                      <a:pt x="105" y="300"/>
                    </a:cubicBezTo>
                    <a:cubicBezTo>
                      <a:pt x="102" y="300"/>
                      <a:pt x="100" y="300"/>
                      <a:pt x="98" y="300"/>
                    </a:cubicBezTo>
                    <a:cubicBezTo>
                      <a:pt x="97" y="295"/>
                      <a:pt x="96" y="290"/>
                      <a:pt x="94" y="286"/>
                    </a:cubicBezTo>
                    <a:cubicBezTo>
                      <a:pt x="97" y="285"/>
                      <a:pt x="100" y="285"/>
                      <a:pt x="103" y="286"/>
                    </a:cubicBezTo>
                    <a:cubicBezTo>
                      <a:pt x="104" y="286"/>
                      <a:pt x="104" y="285"/>
                      <a:pt x="103" y="285"/>
                    </a:cubicBezTo>
                    <a:cubicBezTo>
                      <a:pt x="100" y="284"/>
                      <a:pt x="97" y="284"/>
                      <a:pt x="94" y="285"/>
                    </a:cubicBezTo>
                    <a:cubicBezTo>
                      <a:pt x="92" y="281"/>
                      <a:pt x="91" y="277"/>
                      <a:pt x="89" y="273"/>
                    </a:cubicBezTo>
                    <a:cubicBezTo>
                      <a:pt x="89" y="272"/>
                      <a:pt x="88" y="271"/>
                      <a:pt x="88" y="270"/>
                    </a:cubicBezTo>
                    <a:cubicBezTo>
                      <a:pt x="91" y="270"/>
                      <a:pt x="94" y="270"/>
                      <a:pt x="97" y="270"/>
                    </a:cubicBezTo>
                    <a:cubicBezTo>
                      <a:pt x="98" y="270"/>
                      <a:pt x="98" y="269"/>
                      <a:pt x="97" y="269"/>
                    </a:cubicBezTo>
                    <a:cubicBezTo>
                      <a:pt x="94" y="268"/>
                      <a:pt x="91" y="268"/>
                      <a:pt x="87" y="268"/>
                    </a:cubicBezTo>
                    <a:cubicBezTo>
                      <a:pt x="85" y="264"/>
                      <a:pt x="82" y="259"/>
                      <a:pt x="79" y="255"/>
                    </a:cubicBezTo>
                    <a:cubicBezTo>
                      <a:pt x="82" y="255"/>
                      <a:pt x="85" y="255"/>
                      <a:pt x="89" y="255"/>
                    </a:cubicBezTo>
                    <a:cubicBezTo>
                      <a:pt x="89" y="255"/>
                      <a:pt x="89" y="254"/>
                      <a:pt x="89" y="254"/>
                    </a:cubicBezTo>
                    <a:cubicBezTo>
                      <a:pt x="85" y="254"/>
                      <a:pt x="82" y="254"/>
                      <a:pt x="78" y="254"/>
                    </a:cubicBezTo>
                    <a:cubicBezTo>
                      <a:pt x="75" y="250"/>
                      <a:pt x="72" y="245"/>
                      <a:pt x="68" y="241"/>
                    </a:cubicBezTo>
                    <a:cubicBezTo>
                      <a:pt x="72" y="241"/>
                      <a:pt x="77" y="241"/>
                      <a:pt x="81" y="241"/>
                    </a:cubicBezTo>
                    <a:cubicBezTo>
                      <a:pt x="82" y="241"/>
                      <a:pt x="82" y="240"/>
                      <a:pt x="81" y="240"/>
                    </a:cubicBezTo>
                    <a:cubicBezTo>
                      <a:pt x="76" y="240"/>
                      <a:pt x="72" y="240"/>
                      <a:pt x="67" y="240"/>
                    </a:cubicBezTo>
                    <a:cubicBezTo>
                      <a:pt x="63" y="235"/>
                      <a:pt x="59" y="231"/>
                      <a:pt x="55" y="226"/>
                    </a:cubicBezTo>
                    <a:cubicBezTo>
                      <a:pt x="62" y="226"/>
                      <a:pt x="69" y="227"/>
                      <a:pt x="76" y="227"/>
                    </a:cubicBezTo>
                    <a:cubicBezTo>
                      <a:pt x="77" y="227"/>
                      <a:pt x="77" y="227"/>
                      <a:pt x="76" y="226"/>
                    </a:cubicBezTo>
                    <a:cubicBezTo>
                      <a:pt x="69" y="226"/>
                      <a:pt x="62" y="225"/>
                      <a:pt x="55" y="225"/>
                    </a:cubicBezTo>
                    <a:cubicBezTo>
                      <a:pt x="52" y="222"/>
                      <a:pt x="49" y="218"/>
                      <a:pt x="47" y="215"/>
                    </a:cubicBezTo>
                    <a:cubicBezTo>
                      <a:pt x="52" y="215"/>
                      <a:pt x="58" y="215"/>
                      <a:pt x="63" y="215"/>
                    </a:cubicBezTo>
                    <a:cubicBezTo>
                      <a:pt x="64" y="215"/>
                      <a:pt x="64" y="214"/>
                      <a:pt x="63" y="214"/>
                    </a:cubicBezTo>
                    <a:cubicBezTo>
                      <a:pt x="58" y="214"/>
                      <a:pt x="52" y="214"/>
                      <a:pt x="46" y="214"/>
                    </a:cubicBezTo>
                    <a:cubicBezTo>
                      <a:pt x="45" y="213"/>
                      <a:pt x="45" y="212"/>
                      <a:pt x="44" y="212"/>
                    </a:cubicBezTo>
                    <a:cubicBezTo>
                      <a:pt x="41" y="207"/>
                      <a:pt x="38" y="203"/>
                      <a:pt x="36" y="198"/>
                    </a:cubicBezTo>
                    <a:cubicBezTo>
                      <a:pt x="40" y="198"/>
                      <a:pt x="45" y="198"/>
                      <a:pt x="50" y="199"/>
                    </a:cubicBezTo>
                    <a:cubicBezTo>
                      <a:pt x="51" y="199"/>
                      <a:pt x="51" y="198"/>
                      <a:pt x="50" y="198"/>
                    </a:cubicBezTo>
                    <a:cubicBezTo>
                      <a:pt x="45" y="197"/>
                      <a:pt x="40" y="197"/>
                      <a:pt x="35" y="197"/>
                    </a:cubicBezTo>
                    <a:cubicBezTo>
                      <a:pt x="33" y="193"/>
                      <a:pt x="31" y="189"/>
                      <a:pt x="29" y="184"/>
                    </a:cubicBezTo>
                    <a:cubicBezTo>
                      <a:pt x="35" y="184"/>
                      <a:pt x="41" y="184"/>
                      <a:pt x="47" y="184"/>
                    </a:cubicBezTo>
                    <a:cubicBezTo>
                      <a:pt x="47" y="184"/>
                      <a:pt x="47" y="183"/>
                      <a:pt x="47" y="183"/>
                    </a:cubicBezTo>
                    <a:cubicBezTo>
                      <a:pt x="41" y="183"/>
                      <a:pt x="34" y="183"/>
                      <a:pt x="28" y="183"/>
                    </a:cubicBezTo>
                    <a:cubicBezTo>
                      <a:pt x="26" y="178"/>
                      <a:pt x="24" y="173"/>
                      <a:pt x="22" y="167"/>
                    </a:cubicBezTo>
                    <a:cubicBezTo>
                      <a:pt x="28" y="167"/>
                      <a:pt x="34" y="168"/>
                      <a:pt x="41" y="167"/>
                    </a:cubicBezTo>
                    <a:cubicBezTo>
                      <a:pt x="41" y="167"/>
                      <a:pt x="41" y="166"/>
                      <a:pt x="41" y="166"/>
                    </a:cubicBezTo>
                    <a:cubicBezTo>
                      <a:pt x="34" y="166"/>
                      <a:pt x="28" y="166"/>
                      <a:pt x="22" y="166"/>
                    </a:cubicBezTo>
                    <a:cubicBezTo>
                      <a:pt x="20" y="161"/>
                      <a:pt x="19" y="156"/>
                      <a:pt x="18" y="151"/>
                    </a:cubicBezTo>
                    <a:cubicBezTo>
                      <a:pt x="23" y="151"/>
                      <a:pt x="29" y="151"/>
                      <a:pt x="35" y="151"/>
                    </a:cubicBezTo>
                    <a:cubicBezTo>
                      <a:pt x="35" y="151"/>
                      <a:pt x="35" y="150"/>
                      <a:pt x="35" y="150"/>
                    </a:cubicBezTo>
                    <a:cubicBezTo>
                      <a:pt x="29" y="150"/>
                      <a:pt x="23" y="150"/>
                      <a:pt x="18" y="150"/>
                    </a:cubicBezTo>
                    <a:cubicBezTo>
                      <a:pt x="16" y="144"/>
                      <a:pt x="15" y="138"/>
                      <a:pt x="15" y="132"/>
                    </a:cubicBezTo>
                    <a:cubicBezTo>
                      <a:pt x="23" y="132"/>
                      <a:pt x="30" y="132"/>
                      <a:pt x="38" y="132"/>
                    </a:cubicBezTo>
                    <a:cubicBezTo>
                      <a:pt x="39" y="132"/>
                      <a:pt x="39" y="131"/>
                      <a:pt x="38" y="131"/>
                    </a:cubicBezTo>
                    <a:cubicBezTo>
                      <a:pt x="30" y="130"/>
                      <a:pt x="23" y="130"/>
                      <a:pt x="15" y="131"/>
                    </a:cubicBezTo>
                    <a:cubicBezTo>
                      <a:pt x="14" y="126"/>
                      <a:pt x="14" y="120"/>
                      <a:pt x="14" y="114"/>
                    </a:cubicBezTo>
                    <a:cubicBezTo>
                      <a:pt x="20" y="114"/>
                      <a:pt x="26" y="114"/>
                      <a:pt x="32" y="113"/>
                    </a:cubicBezTo>
                    <a:cubicBezTo>
                      <a:pt x="33" y="113"/>
                      <a:pt x="33" y="112"/>
                      <a:pt x="32" y="112"/>
                    </a:cubicBezTo>
                    <a:cubicBezTo>
                      <a:pt x="26" y="113"/>
                      <a:pt x="20" y="113"/>
                      <a:pt x="15" y="114"/>
                    </a:cubicBezTo>
                    <a:cubicBezTo>
                      <a:pt x="15" y="107"/>
                      <a:pt x="16" y="101"/>
                      <a:pt x="17" y="95"/>
                    </a:cubicBezTo>
                    <a:cubicBezTo>
                      <a:pt x="24" y="95"/>
                      <a:pt x="32" y="95"/>
                      <a:pt x="39" y="95"/>
                    </a:cubicBezTo>
                    <a:cubicBezTo>
                      <a:pt x="40" y="95"/>
                      <a:pt x="40" y="94"/>
                      <a:pt x="39" y="94"/>
                    </a:cubicBezTo>
                    <a:cubicBezTo>
                      <a:pt x="32" y="93"/>
                      <a:pt x="25" y="94"/>
                      <a:pt x="17" y="94"/>
                    </a:cubicBezTo>
                    <a:cubicBezTo>
                      <a:pt x="19" y="88"/>
                      <a:pt x="20" y="83"/>
                      <a:pt x="22" y="78"/>
                    </a:cubicBezTo>
                    <a:cubicBezTo>
                      <a:pt x="31" y="78"/>
                      <a:pt x="40" y="78"/>
                      <a:pt x="48" y="78"/>
                    </a:cubicBezTo>
                    <a:cubicBezTo>
                      <a:pt x="49" y="78"/>
                      <a:pt x="49" y="77"/>
                      <a:pt x="48" y="77"/>
                    </a:cubicBezTo>
                    <a:cubicBezTo>
                      <a:pt x="40" y="77"/>
                      <a:pt x="31" y="77"/>
                      <a:pt x="23" y="77"/>
                    </a:cubicBezTo>
                    <a:cubicBezTo>
                      <a:pt x="26" y="70"/>
                      <a:pt x="29" y="64"/>
                      <a:pt x="33" y="59"/>
                    </a:cubicBezTo>
                    <a:cubicBezTo>
                      <a:pt x="40" y="59"/>
                      <a:pt x="47" y="59"/>
                      <a:pt x="54" y="59"/>
                    </a:cubicBezTo>
                    <a:cubicBezTo>
                      <a:pt x="55" y="59"/>
                      <a:pt x="55" y="57"/>
                      <a:pt x="54" y="57"/>
                    </a:cubicBezTo>
                    <a:cubicBezTo>
                      <a:pt x="47" y="57"/>
                      <a:pt x="41" y="57"/>
                      <a:pt x="34" y="57"/>
                    </a:cubicBezTo>
                    <a:cubicBezTo>
                      <a:pt x="35" y="56"/>
                      <a:pt x="36" y="55"/>
                      <a:pt x="37" y="54"/>
                    </a:cubicBezTo>
                    <a:cubicBezTo>
                      <a:pt x="40" y="50"/>
                      <a:pt x="43" y="47"/>
                      <a:pt x="46" y="44"/>
                    </a:cubicBezTo>
                    <a:cubicBezTo>
                      <a:pt x="54" y="43"/>
                      <a:pt x="63" y="42"/>
                      <a:pt x="71" y="42"/>
                    </a:cubicBezTo>
                    <a:cubicBezTo>
                      <a:pt x="72" y="42"/>
                      <a:pt x="72" y="41"/>
                      <a:pt x="71" y="41"/>
                    </a:cubicBezTo>
                    <a:cubicBezTo>
                      <a:pt x="63" y="41"/>
                      <a:pt x="55" y="41"/>
                      <a:pt x="48" y="42"/>
                    </a:cubicBezTo>
                    <a:cubicBezTo>
                      <a:pt x="53" y="37"/>
                      <a:pt x="59" y="33"/>
                      <a:pt x="66" y="30"/>
                    </a:cubicBezTo>
                    <a:cubicBezTo>
                      <a:pt x="75" y="30"/>
                      <a:pt x="85" y="30"/>
                      <a:pt x="95" y="31"/>
                    </a:cubicBezTo>
                    <a:cubicBezTo>
                      <a:pt x="96" y="31"/>
                      <a:pt x="96" y="29"/>
                      <a:pt x="95" y="29"/>
                    </a:cubicBezTo>
                    <a:cubicBezTo>
                      <a:pt x="86" y="28"/>
                      <a:pt x="77" y="28"/>
                      <a:pt x="69" y="28"/>
                    </a:cubicBezTo>
                    <a:cubicBezTo>
                      <a:pt x="109" y="9"/>
                      <a:pt x="162" y="15"/>
                      <a:pt x="201" y="33"/>
                    </a:cubicBezTo>
                    <a:cubicBezTo>
                      <a:pt x="227" y="45"/>
                      <a:pt x="249" y="66"/>
                      <a:pt x="261" y="93"/>
                    </a:cubicBezTo>
                    <a:cubicBezTo>
                      <a:pt x="273" y="123"/>
                      <a:pt x="266" y="155"/>
                      <a:pt x="250" y="183"/>
                    </a:cubicBezTo>
                    <a:close/>
                    <a:moveTo>
                      <a:pt x="180" y="160"/>
                    </a:moveTo>
                    <a:cubicBezTo>
                      <a:pt x="183" y="152"/>
                      <a:pt x="187" y="144"/>
                      <a:pt x="191" y="136"/>
                    </a:cubicBezTo>
                    <a:cubicBezTo>
                      <a:pt x="203" y="139"/>
                      <a:pt x="205" y="143"/>
                      <a:pt x="197" y="149"/>
                    </a:cubicBezTo>
                    <a:cubicBezTo>
                      <a:pt x="195" y="152"/>
                      <a:pt x="192" y="155"/>
                      <a:pt x="188" y="156"/>
                    </a:cubicBezTo>
                    <a:cubicBezTo>
                      <a:pt x="186" y="158"/>
                      <a:pt x="183" y="159"/>
                      <a:pt x="180" y="160"/>
                    </a:cubicBezTo>
                    <a:close/>
                    <a:moveTo>
                      <a:pt x="93" y="180"/>
                    </a:moveTo>
                    <a:cubicBezTo>
                      <a:pt x="93" y="180"/>
                      <a:pt x="92" y="180"/>
                      <a:pt x="91" y="180"/>
                    </a:cubicBezTo>
                    <a:cubicBezTo>
                      <a:pt x="85" y="181"/>
                      <a:pt x="72" y="178"/>
                      <a:pt x="70" y="172"/>
                    </a:cubicBezTo>
                    <a:cubicBezTo>
                      <a:pt x="83" y="166"/>
                      <a:pt x="91" y="168"/>
                      <a:pt x="93" y="179"/>
                    </a:cubicBezTo>
                    <a:cubicBezTo>
                      <a:pt x="93" y="179"/>
                      <a:pt x="93" y="179"/>
                      <a:pt x="93" y="1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2861280" y="3862195"/>
                <a:ext cx="152231" cy="94383"/>
              </a:xfrm>
              <a:custGeom>
                <a:rect b="b" l="l" r="r" t="t"/>
                <a:pathLst>
                  <a:path extrusionOk="0" h="46" w="68">
                    <a:moveTo>
                      <a:pt x="67" y="33"/>
                    </a:moveTo>
                    <a:cubicBezTo>
                      <a:pt x="66" y="29"/>
                      <a:pt x="66" y="25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47" y="6"/>
                      <a:pt x="24" y="3"/>
                      <a:pt x="4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1" y="18"/>
                      <a:pt x="2" y="32"/>
                      <a:pt x="7" y="44"/>
                    </a:cubicBezTo>
                    <a:cubicBezTo>
                      <a:pt x="8" y="46"/>
                      <a:pt x="10" y="46"/>
                      <a:pt x="12" y="45"/>
                    </a:cubicBezTo>
                    <a:cubicBezTo>
                      <a:pt x="19" y="46"/>
                      <a:pt x="27" y="43"/>
                      <a:pt x="34" y="42"/>
                    </a:cubicBezTo>
                    <a:cubicBezTo>
                      <a:pt x="44" y="40"/>
                      <a:pt x="54" y="38"/>
                      <a:pt x="64" y="37"/>
                    </a:cubicBezTo>
                    <a:cubicBezTo>
                      <a:pt x="66" y="37"/>
                      <a:pt x="68" y="35"/>
                      <a:pt x="67" y="33"/>
                    </a:cubicBezTo>
                    <a:close/>
                    <a:moveTo>
                      <a:pt x="12" y="41"/>
                    </a:moveTo>
                    <a:cubicBezTo>
                      <a:pt x="11" y="30"/>
                      <a:pt x="9" y="19"/>
                      <a:pt x="8" y="8"/>
                    </a:cubicBezTo>
                    <a:cubicBezTo>
                      <a:pt x="25" y="13"/>
                      <a:pt x="43" y="16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4"/>
                      <a:pt x="60" y="28"/>
                      <a:pt x="60" y="31"/>
                    </a:cubicBezTo>
                    <a:cubicBezTo>
                      <a:pt x="45" y="33"/>
                      <a:pt x="26" y="34"/>
                      <a:pt x="12" y="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2995243" y="3577523"/>
                <a:ext cx="159842" cy="149186"/>
              </a:xfrm>
              <a:custGeom>
                <a:rect b="b" l="l" r="r" t="t"/>
                <a:pathLst>
                  <a:path extrusionOk="0" h="72" w="71">
                    <a:moveTo>
                      <a:pt x="71" y="57"/>
                    </a:moveTo>
                    <a:cubicBezTo>
                      <a:pt x="60" y="39"/>
                      <a:pt x="51" y="21"/>
                      <a:pt x="40" y="3"/>
                    </a:cubicBezTo>
                    <a:cubicBezTo>
                      <a:pt x="39" y="1"/>
                      <a:pt x="37" y="0"/>
                      <a:pt x="36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20" y="7"/>
                      <a:pt x="10" y="18"/>
                      <a:pt x="2" y="29"/>
                    </a:cubicBezTo>
                    <a:cubicBezTo>
                      <a:pt x="0" y="30"/>
                      <a:pt x="2" y="33"/>
                      <a:pt x="4" y="33"/>
                    </a:cubicBezTo>
                    <a:cubicBezTo>
                      <a:pt x="16" y="44"/>
                      <a:pt x="31" y="53"/>
                      <a:pt x="44" y="64"/>
                    </a:cubicBezTo>
                    <a:cubicBezTo>
                      <a:pt x="54" y="72"/>
                      <a:pt x="58" y="68"/>
                      <a:pt x="69" y="62"/>
                    </a:cubicBezTo>
                    <a:cubicBezTo>
                      <a:pt x="71" y="62"/>
                      <a:pt x="71" y="59"/>
                      <a:pt x="71" y="57"/>
                    </a:cubicBezTo>
                    <a:close/>
                    <a:moveTo>
                      <a:pt x="45" y="56"/>
                    </a:moveTo>
                    <a:cubicBezTo>
                      <a:pt x="41" y="53"/>
                      <a:pt x="37" y="49"/>
                      <a:pt x="33" y="46"/>
                    </a:cubicBezTo>
                    <a:cubicBezTo>
                      <a:pt x="25" y="41"/>
                      <a:pt x="17" y="35"/>
                      <a:pt x="8" y="31"/>
                    </a:cubicBezTo>
                    <a:cubicBezTo>
                      <a:pt x="16" y="22"/>
                      <a:pt x="26" y="16"/>
                      <a:pt x="36" y="9"/>
                    </a:cubicBezTo>
                    <a:cubicBezTo>
                      <a:pt x="44" y="25"/>
                      <a:pt x="53" y="41"/>
                      <a:pt x="62" y="58"/>
                    </a:cubicBezTo>
                    <a:cubicBezTo>
                      <a:pt x="56" y="60"/>
                      <a:pt x="52" y="60"/>
                      <a:pt x="45" y="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3231201" y="3484663"/>
                <a:ext cx="103517" cy="161365"/>
              </a:xfrm>
              <a:custGeom>
                <a:rect b="b" l="l" r="r" t="t"/>
                <a:pathLst>
                  <a:path extrusionOk="0" h="78" w="46">
                    <a:moveTo>
                      <a:pt x="44" y="4"/>
                    </a:moveTo>
                    <a:cubicBezTo>
                      <a:pt x="44" y="3"/>
                      <a:pt x="42" y="2"/>
                      <a:pt x="41" y="1"/>
                    </a:cubicBezTo>
                    <a:cubicBezTo>
                      <a:pt x="30" y="0"/>
                      <a:pt x="16" y="4"/>
                      <a:pt x="4" y="4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6" y="33"/>
                      <a:pt x="12" y="52"/>
                      <a:pt x="14" y="73"/>
                    </a:cubicBezTo>
                    <a:cubicBezTo>
                      <a:pt x="15" y="75"/>
                      <a:pt x="17" y="76"/>
                      <a:pt x="18" y="76"/>
                    </a:cubicBezTo>
                    <a:cubicBezTo>
                      <a:pt x="34" y="76"/>
                      <a:pt x="39" y="78"/>
                      <a:pt x="41" y="61"/>
                    </a:cubicBezTo>
                    <a:cubicBezTo>
                      <a:pt x="42" y="51"/>
                      <a:pt x="43" y="41"/>
                      <a:pt x="43" y="30"/>
                    </a:cubicBezTo>
                    <a:cubicBezTo>
                      <a:pt x="44" y="22"/>
                      <a:pt x="46" y="12"/>
                      <a:pt x="44" y="4"/>
                    </a:cubicBezTo>
                    <a:close/>
                    <a:moveTo>
                      <a:pt x="36" y="25"/>
                    </a:moveTo>
                    <a:cubicBezTo>
                      <a:pt x="35" y="34"/>
                      <a:pt x="35" y="42"/>
                      <a:pt x="34" y="51"/>
                    </a:cubicBezTo>
                    <a:cubicBezTo>
                      <a:pt x="32" y="63"/>
                      <a:pt x="32" y="67"/>
                      <a:pt x="21" y="68"/>
                    </a:cubicBezTo>
                    <a:cubicBezTo>
                      <a:pt x="18" y="49"/>
                      <a:pt x="13" y="30"/>
                      <a:pt x="4" y="12"/>
                    </a:cubicBezTo>
                    <a:cubicBezTo>
                      <a:pt x="13" y="12"/>
                      <a:pt x="20" y="12"/>
                      <a:pt x="28" y="10"/>
                    </a:cubicBezTo>
                    <a:cubicBezTo>
                      <a:pt x="39" y="9"/>
                      <a:pt x="36" y="16"/>
                      <a:pt x="36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3470204" y="3501407"/>
                <a:ext cx="158320" cy="161365"/>
              </a:xfrm>
              <a:custGeom>
                <a:rect b="b" l="l" r="r" t="t"/>
                <a:pathLst>
                  <a:path extrusionOk="0" h="78" w="70">
                    <a:moveTo>
                      <a:pt x="68" y="21"/>
                    </a:moveTo>
                    <a:cubicBezTo>
                      <a:pt x="63" y="16"/>
                      <a:pt x="57" y="13"/>
                      <a:pt x="52" y="10"/>
                    </a:cubicBezTo>
                    <a:cubicBezTo>
                      <a:pt x="45" y="7"/>
                      <a:pt x="39" y="3"/>
                      <a:pt x="33" y="1"/>
                    </a:cubicBezTo>
                    <a:cubicBezTo>
                      <a:pt x="31" y="0"/>
                      <a:pt x="29" y="1"/>
                      <a:pt x="29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19" y="22"/>
                      <a:pt x="12" y="41"/>
                      <a:pt x="5" y="60"/>
                    </a:cubicBezTo>
                    <a:cubicBezTo>
                      <a:pt x="0" y="72"/>
                      <a:pt x="6" y="74"/>
                      <a:pt x="18" y="78"/>
                    </a:cubicBezTo>
                    <a:cubicBezTo>
                      <a:pt x="19" y="78"/>
                      <a:pt x="19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30" y="71"/>
                      <a:pt x="38" y="64"/>
                      <a:pt x="46" y="55"/>
                    </a:cubicBezTo>
                    <a:cubicBezTo>
                      <a:pt x="53" y="48"/>
                      <a:pt x="62" y="38"/>
                      <a:pt x="66" y="29"/>
                    </a:cubicBezTo>
                    <a:cubicBezTo>
                      <a:pt x="67" y="28"/>
                      <a:pt x="67" y="27"/>
                      <a:pt x="67" y="27"/>
                    </a:cubicBezTo>
                    <a:cubicBezTo>
                      <a:pt x="69" y="26"/>
                      <a:pt x="70" y="22"/>
                      <a:pt x="68" y="21"/>
                    </a:cubicBezTo>
                    <a:close/>
                    <a:moveTo>
                      <a:pt x="40" y="50"/>
                    </a:moveTo>
                    <a:cubicBezTo>
                      <a:pt x="34" y="57"/>
                      <a:pt x="27" y="64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69"/>
                      <a:pt x="16" y="68"/>
                      <a:pt x="13" y="67"/>
                    </a:cubicBezTo>
                    <a:cubicBezTo>
                      <a:pt x="9" y="66"/>
                      <a:pt x="8" y="65"/>
                      <a:pt x="12" y="62"/>
                    </a:cubicBezTo>
                    <a:cubicBezTo>
                      <a:pt x="13" y="57"/>
                      <a:pt x="17" y="50"/>
                      <a:pt x="19" y="44"/>
                    </a:cubicBezTo>
                    <a:cubicBezTo>
                      <a:pt x="24" y="32"/>
                      <a:pt x="29" y="19"/>
                      <a:pt x="32" y="6"/>
                    </a:cubicBezTo>
                    <a:cubicBezTo>
                      <a:pt x="37" y="9"/>
                      <a:pt x="42" y="13"/>
                      <a:pt x="47" y="16"/>
                    </a:cubicBezTo>
                    <a:cubicBezTo>
                      <a:pt x="51" y="19"/>
                      <a:pt x="55" y="22"/>
                      <a:pt x="60" y="25"/>
                    </a:cubicBezTo>
                    <a:cubicBezTo>
                      <a:pt x="53" y="32"/>
                      <a:pt x="47" y="42"/>
                      <a:pt x="40" y="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3636136" y="3646027"/>
                <a:ext cx="178110" cy="138531"/>
              </a:xfrm>
              <a:custGeom>
                <a:rect b="b" l="l" r="r" t="t"/>
                <a:pathLst>
                  <a:path extrusionOk="0" h="67" w="79">
                    <a:moveTo>
                      <a:pt x="77" y="35"/>
                    </a:moveTo>
                    <a:cubicBezTo>
                      <a:pt x="77" y="35"/>
                      <a:pt x="77" y="34"/>
                      <a:pt x="77" y="34"/>
                    </a:cubicBezTo>
                    <a:cubicBezTo>
                      <a:pt x="75" y="28"/>
                      <a:pt x="69" y="22"/>
                      <a:pt x="65" y="17"/>
                    </a:cubicBezTo>
                    <a:cubicBezTo>
                      <a:pt x="60" y="12"/>
                      <a:pt x="54" y="6"/>
                      <a:pt x="49" y="1"/>
                    </a:cubicBezTo>
                    <a:cubicBezTo>
                      <a:pt x="48" y="0"/>
                      <a:pt x="47" y="1"/>
                      <a:pt x="46" y="1"/>
                    </a:cubicBezTo>
                    <a:cubicBezTo>
                      <a:pt x="45" y="1"/>
                      <a:pt x="44" y="1"/>
                      <a:pt x="44" y="2"/>
                    </a:cubicBezTo>
                    <a:cubicBezTo>
                      <a:pt x="34" y="9"/>
                      <a:pt x="26" y="18"/>
                      <a:pt x="18" y="26"/>
                    </a:cubicBezTo>
                    <a:cubicBezTo>
                      <a:pt x="12" y="31"/>
                      <a:pt x="4" y="37"/>
                      <a:pt x="2" y="45"/>
                    </a:cubicBezTo>
                    <a:cubicBezTo>
                      <a:pt x="1" y="45"/>
                      <a:pt x="0" y="47"/>
                      <a:pt x="1" y="48"/>
                    </a:cubicBezTo>
                    <a:cubicBezTo>
                      <a:pt x="3" y="51"/>
                      <a:pt x="4" y="54"/>
                      <a:pt x="6" y="58"/>
                    </a:cubicBezTo>
                    <a:cubicBezTo>
                      <a:pt x="7" y="61"/>
                      <a:pt x="8" y="64"/>
                      <a:pt x="11" y="66"/>
                    </a:cubicBezTo>
                    <a:cubicBezTo>
                      <a:pt x="12" y="67"/>
                      <a:pt x="14" y="66"/>
                      <a:pt x="14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35" y="59"/>
                      <a:pt x="55" y="51"/>
                      <a:pt x="75" y="43"/>
                    </a:cubicBezTo>
                    <a:cubicBezTo>
                      <a:pt x="78" y="42"/>
                      <a:pt x="79" y="37"/>
                      <a:pt x="77" y="35"/>
                    </a:cubicBezTo>
                    <a:close/>
                    <a:moveTo>
                      <a:pt x="14" y="59"/>
                    </a:moveTo>
                    <a:cubicBezTo>
                      <a:pt x="13" y="58"/>
                      <a:pt x="12" y="56"/>
                      <a:pt x="11" y="55"/>
                    </a:cubicBezTo>
                    <a:cubicBezTo>
                      <a:pt x="10" y="52"/>
                      <a:pt x="8" y="50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2"/>
                      <a:pt x="13" y="39"/>
                      <a:pt x="17" y="36"/>
                    </a:cubicBezTo>
                    <a:cubicBezTo>
                      <a:pt x="20" y="33"/>
                      <a:pt x="24" y="30"/>
                      <a:pt x="27" y="27"/>
                    </a:cubicBezTo>
                    <a:cubicBezTo>
                      <a:pt x="34" y="20"/>
                      <a:pt x="41" y="14"/>
                      <a:pt x="47" y="8"/>
                    </a:cubicBezTo>
                    <a:cubicBezTo>
                      <a:pt x="51" y="13"/>
                      <a:pt x="55" y="18"/>
                      <a:pt x="59" y="23"/>
                    </a:cubicBezTo>
                    <a:cubicBezTo>
                      <a:pt x="62" y="27"/>
                      <a:pt x="65" y="33"/>
                      <a:pt x="69" y="36"/>
                    </a:cubicBezTo>
                    <a:cubicBezTo>
                      <a:pt x="51" y="43"/>
                      <a:pt x="32" y="50"/>
                      <a:pt x="14" y="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3690939" y="3926132"/>
                <a:ext cx="170499" cy="140052"/>
              </a:xfrm>
              <a:custGeom>
                <a:rect b="b" l="l" r="r" t="t"/>
                <a:pathLst>
                  <a:path extrusionOk="0" h="68" w="76">
                    <a:moveTo>
                      <a:pt x="73" y="14"/>
                    </a:moveTo>
                    <a:cubicBezTo>
                      <a:pt x="52" y="8"/>
                      <a:pt x="32" y="3"/>
                      <a:pt x="11" y="0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6"/>
                      <a:pt x="6" y="9"/>
                      <a:pt x="4" y="12"/>
                    </a:cubicBezTo>
                    <a:cubicBezTo>
                      <a:pt x="3" y="15"/>
                      <a:pt x="2" y="18"/>
                      <a:pt x="1" y="21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9" y="34"/>
                      <a:pt x="16" y="41"/>
                      <a:pt x="23" y="48"/>
                    </a:cubicBezTo>
                    <a:cubicBezTo>
                      <a:pt x="30" y="55"/>
                      <a:pt x="38" y="64"/>
                      <a:pt x="47" y="68"/>
                    </a:cubicBezTo>
                    <a:cubicBezTo>
                      <a:pt x="48" y="68"/>
                      <a:pt x="50" y="68"/>
                      <a:pt x="51" y="68"/>
                    </a:cubicBezTo>
                    <a:cubicBezTo>
                      <a:pt x="52" y="68"/>
                      <a:pt x="53" y="68"/>
                      <a:pt x="54" y="66"/>
                    </a:cubicBezTo>
                    <a:cubicBezTo>
                      <a:pt x="61" y="51"/>
                      <a:pt x="68" y="35"/>
                      <a:pt x="75" y="20"/>
                    </a:cubicBezTo>
                    <a:cubicBezTo>
                      <a:pt x="76" y="18"/>
                      <a:pt x="75" y="15"/>
                      <a:pt x="73" y="14"/>
                    </a:cubicBezTo>
                    <a:close/>
                    <a:moveTo>
                      <a:pt x="49" y="59"/>
                    </a:moveTo>
                    <a:cubicBezTo>
                      <a:pt x="43" y="53"/>
                      <a:pt x="35" y="48"/>
                      <a:pt x="29" y="42"/>
                    </a:cubicBezTo>
                    <a:cubicBezTo>
                      <a:pt x="22" y="36"/>
                      <a:pt x="15" y="30"/>
                      <a:pt x="8" y="24"/>
                    </a:cubicBezTo>
                    <a:cubicBezTo>
                      <a:pt x="11" y="19"/>
                      <a:pt x="13" y="11"/>
                      <a:pt x="12" y="5"/>
                    </a:cubicBezTo>
                    <a:cubicBezTo>
                      <a:pt x="30" y="11"/>
                      <a:pt x="48" y="15"/>
                      <a:pt x="66" y="21"/>
                    </a:cubicBezTo>
                    <a:cubicBezTo>
                      <a:pt x="60" y="33"/>
                      <a:pt x="54" y="46"/>
                      <a:pt x="49" y="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3553931" y="4156000"/>
                <a:ext cx="161365" cy="138531"/>
              </a:xfrm>
              <a:custGeom>
                <a:rect b="b" l="l" r="r" t="t"/>
                <a:pathLst>
                  <a:path extrusionOk="0" h="67" w="72">
                    <a:moveTo>
                      <a:pt x="71" y="31"/>
                    </a:moveTo>
                    <a:cubicBezTo>
                      <a:pt x="66" y="24"/>
                      <a:pt x="53" y="20"/>
                      <a:pt x="46" y="16"/>
                    </a:cubicBezTo>
                    <a:cubicBezTo>
                      <a:pt x="36" y="10"/>
                      <a:pt x="26" y="4"/>
                      <a:pt x="15" y="1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9" y="4"/>
                      <a:pt x="7" y="7"/>
                      <a:pt x="5" y="9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3" y="28"/>
                      <a:pt x="11" y="36"/>
                      <a:pt x="16" y="42"/>
                    </a:cubicBezTo>
                    <a:cubicBezTo>
                      <a:pt x="21" y="50"/>
                      <a:pt x="27" y="59"/>
                      <a:pt x="34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7"/>
                      <a:pt x="37" y="67"/>
                      <a:pt x="37" y="67"/>
                    </a:cubicBezTo>
                    <a:cubicBezTo>
                      <a:pt x="45" y="66"/>
                      <a:pt x="51" y="59"/>
                      <a:pt x="55" y="54"/>
                    </a:cubicBezTo>
                    <a:cubicBezTo>
                      <a:pt x="60" y="49"/>
                      <a:pt x="65" y="44"/>
                      <a:pt x="68" y="38"/>
                    </a:cubicBezTo>
                    <a:cubicBezTo>
                      <a:pt x="71" y="37"/>
                      <a:pt x="72" y="34"/>
                      <a:pt x="71" y="31"/>
                    </a:cubicBezTo>
                    <a:close/>
                    <a:moveTo>
                      <a:pt x="52" y="46"/>
                    </a:moveTo>
                    <a:cubicBezTo>
                      <a:pt x="48" y="51"/>
                      <a:pt x="44" y="57"/>
                      <a:pt x="39" y="61"/>
                    </a:cubicBezTo>
                    <a:cubicBezTo>
                      <a:pt x="35" y="53"/>
                      <a:pt x="28" y="45"/>
                      <a:pt x="23" y="38"/>
                    </a:cubicBezTo>
                    <a:cubicBezTo>
                      <a:pt x="18" y="32"/>
                      <a:pt x="12" y="23"/>
                      <a:pt x="5" y="20"/>
                    </a:cubicBezTo>
                    <a:cubicBezTo>
                      <a:pt x="7" y="18"/>
                      <a:pt x="9" y="15"/>
                      <a:pt x="11" y="13"/>
                    </a:cubicBezTo>
                    <a:cubicBezTo>
                      <a:pt x="13" y="11"/>
                      <a:pt x="15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23" y="11"/>
                      <a:pt x="30" y="15"/>
                      <a:pt x="37" y="20"/>
                    </a:cubicBezTo>
                    <a:cubicBezTo>
                      <a:pt x="42" y="22"/>
                      <a:pt x="46" y="25"/>
                      <a:pt x="51" y="28"/>
                    </a:cubicBezTo>
                    <a:cubicBezTo>
                      <a:pt x="53" y="30"/>
                      <a:pt x="57" y="31"/>
                      <a:pt x="60" y="33"/>
                    </a:cubicBezTo>
                    <a:cubicBezTo>
                      <a:pt x="57" y="37"/>
                      <a:pt x="55" y="42"/>
                      <a:pt x="52" y="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2928261" y="4070751"/>
                <a:ext cx="161365" cy="137008"/>
              </a:xfrm>
              <a:custGeom>
                <a:rect b="b" l="l" r="r" t="t"/>
                <a:pathLst>
                  <a:path extrusionOk="0" h="66" w="72">
                    <a:moveTo>
                      <a:pt x="72" y="17"/>
                    </a:moveTo>
                    <a:cubicBezTo>
                      <a:pt x="70" y="14"/>
                      <a:pt x="67" y="12"/>
                      <a:pt x="65" y="9"/>
                    </a:cubicBezTo>
                    <a:cubicBezTo>
                      <a:pt x="63" y="6"/>
                      <a:pt x="61" y="3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48" y="1"/>
                      <a:pt x="39" y="4"/>
                      <a:pt x="31" y="8"/>
                    </a:cubicBezTo>
                    <a:cubicBezTo>
                      <a:pt x="22" y="11"/>
                      <a:pt x="13" y="14"/>
                      <a:pt x="4" y="19"/>
                    </a:cubicBezTo>
                    <a:cubicBezTo>
                      <a:pt x="3" y="20"/>
                      <a:pt x="3" y="22"/>
                      <a:pt x="4" y="23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0" y="30"/>
                      <a:pt x="5" y="40"/>
                      <a:pt x="8" y="45"/>
                    </a:cubicBezTo>
                    <a:cubicBezTo>
                      <a:pt x="12" y="52"/>
                      <a:pt x="17" y="60"/>
                      <a:pt x="24" y="65"/>
                    </a:cubicBezTo>
                    <a:cubicBezTo>
                      <a:pt x="26" y="66"/>
                      <a:pt x="28" y="65"/>
                      <a:pt x="29" y="63"/>
                    </a:cubicBezTo>
                    <a:cubicBezTo>
                      <a:pt x="30" y="63"/>
                      <a:pt x="31" y="63"/>
                      <a:pt x="32" y="62"/>
                    </a:cubicBezTo>
                    <a:cubicBezTo>
                      <a:pt x="39" y="55"/>
                      <a:pt x="47" y="48"/>
                      <a:pt x="55" y="41"/>
                    </a:cubicBezTo>
                    <a:cubicBezTo>
                      <a:pt x="62" y="35"/>
                      <a:pt x="69" y="28"/>
                      <a:pt x="72" y="20"/>
                    </a:cubicBezTo>
                    <a:cubicBezTo>
                      <a:pt x="72" y="20"/>
                      <a:pt x="72" y="19"/>
                      <a:pt x="72" y="19"/>
                    </a:cubicBezTo>
                    <a:cubicBezTo>
                      <a:pt x="72" y="18"/>
                      <a:pt x="72" y="17"/>
                      <a:pt x="72" y="17"/>
                    </a:cubicBezTo>
                    <a:close/>
                    <a:moveTo>
                      <a:pt x="46" y="38"/>
                    </a:moveTo>
                    <a:cubicBezTo>
                      <a:pt x="39" y="43"/>
                      <a:pt x="32" y="49"/>
                      <a:pt x="26" y="57"/>
                    </a:cubicBezTo>
                    <a:cubicBezTo>
                      <a:pt x="19" y="47"/>
                      <a:pt x="9" y="38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6" y="22"/>
                      <a:pt x="25" y="18"/>
                      <a:pt x="34" y="14"/>
                    </a:cubicBezTo>
                    <a:cubicBezTo>
                      <a:pt x="42" y="11"/>
                      <a:pt x="50" y="8"/>
                      <a:pt x="57" y="4"/>
                    </a:cubicBezTo>
                    <a:cubicBezTo>
                      <a:pt x="58" y="10"/>
                      <a:pt x="62" y="16"/>
                      <a:pt x="67" y="20"/>
                    </a:cubicBezTo>
                    <a:cubicBezTo>
                      <a:pt x="60" y="26"/>
                      <a:pt x="53" y="32"/>
                      <a:pt x="46" y="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3065269" y="4210804"/>
                <a:ext cx="149186" cy="138531"/>
              </a:xfrm>
              <a:custGeom>
                <a:rect b="b" l="l" r="r" t="t"/>
                <a:pathLst>
                  <a:path extrusionOk="0" h="67" w="67">
                    <a:moveTo>
                      <a:pt x="66" y="12"/>
                    </a:moveTo>
                    <a:cubicBezTo>
                      <a:pt x="65" y="9"/>
                      <a:pt x="62" y="8"/>
                      <a:pt x="60" y="6"/>
                    </a:cubicBezTo>
                    <a:cubicBezTo>
                      <a:pt x="57" y="5"/>
                      <a:pt x="55" y="2"/>
                      <a:pt x="52" y="0"/>
                    </a:cubicBezTo>
                    <a:cubicBezTo>
                      <a:pt x="51" y="0"/>
                      <a:pt x="49" y="0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32" y="12"/>
                      <a:pt x="15" y="22"/>
                      <a:pt x="1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3" y="46"/>
                      <a:pt x="10" y="52"/>
                      <a:pt x="15" y="56"/>
                    </a:cubicBezTo>
                    <a:cubicBezTo>
                      <a:pt x="21" y="61"/>
                      <a:pt x="30" y="67"/>
                      <a:pt x="38" y="67"/>
                    </a:cubicBezTo>
                    <a:cubicBezTo>
                      <a:pt x="41" y="67"/>
                      <a:pt x="42" y="64"/>
                      <a:pt x="41" y="62"/>
                    </a:cubicBezTo>
                    <a:cubicBezTo>
                      <a:pt x="42" y="62"/>
                      <a:pt x="44" y="62"/>
                      <a:pt x="45" y="61"/>
                    </a:cubicBezTo>
                    <a:cubicBezTo>
                      <a:pt x="54" y="47"/>
                      <a:pt x="61" y="30"/>
                      <a:pt x="66" y="14"/>
                    </a:cubicBezTo>
                    <a:cubicBezTo>
                      <a:pt x="66" y="14"/>
                      <a:pt x="66" y="14"/>
                      <a:pt x="66" y="13"/>
                    </a:cubicBezTo>
                    <a:cubicBezTo>
                      <a:pt x="67" y="13"/>
                      <a:pt x="67" y="12"/>
                      <a:pt x="66" y="12"/>
                    </a:cubicBezTo>
                    <a:close/>
                    <a:moveTo>
                      <a:pt x="38" y="58"/>
                    </a:moveTo>
                    <a:cubicBezTo>
                      <a:pt x="38" y="59"/>
                      <a:pt x="38" y="59"/>
                      <a:pt x="38" y="60"/>
                    </a:cubicBezTo>
                    <a:cubicBezTo>
                      <a:pt x="33" y="57"/>
                      <a:pt x="26" y="56"/>
                      <a:pt x="21" y="52"/>
                    </a:cubicBezTo>
                    <a:cubicBezTo>
                      <a:pt x="16" y="49"/>
                      <a:pt x="10" y="45"/>
                      <a:pt x="7" y="40"/>
                    </a:cubicBezTo>
                    <a:cubicBezTo>
                      <a:pt x="23" y="31"/>
                      <a:pt x="37" y="17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7" y="12"/>
                      <a:pt x="59" y="14"/>
                      <a:pt x="61" y="15"/>
                    </a:cubicBezTo>
                    <a:cubicBezTo>
                      <a:pt x="52" y="28"/>
                      <a:pt x="44" y="43"/>
                      <a:pt x="38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1"/>
            <p:cNvGrpSpPr/>
            <p:nvPr/>
          </p:nvGrpSpPr>
          <p:grpSpPr>
            <a:xfrm>
              <a:off x="7020230" y="4771775"/>
              <a:ext cx="1260472" cy="1156955"/>
              <a:chOff x="4876817" y="4136211"/>
              <a:chExt cx="1260472" cy="1156955"/>
            </a:xfrm>
          </p:grpSpPr>
          <p:sp>
            <p:nvSpPr>
              <p:cNvPr id="55" name="Google Shape;55;p1"/>
              <p:cNvSpPr/>
              <p:nvPr/>
            </p:nvSpPr>
            <p:spPr>
              <a:xfrm>
                <a:off x="6137289" y="454266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rgbClr val="1D1D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876817" y="4136211"/>
                <a:ext cx="634802" cy="1156955"/>
              </a:xfrm>
              <a:custGeom>
                <a:rect b="b" l="l" r="r" t="t"/>
                <a:pathLst>
                  <a:path extrusionOk="0" h="559" w="283">
                    <a:moveTo>
                      <a:pt x="263" y="418"/>
                    </a:moveTo>
                    <a:cubicBezTo>
                      <a:pt x="260" y="401"/>
                      <a:pt x="245" y="391"/>
                      <a:pt x="229" y="388"/>
                    </a:cubicBezTo>
                    <a:cubicBezTo>
                      <a:pt x="236" y="382"/>
                      <a:pt x="239" y="373"/>
                      <a:pt x="236" y="363"/>
                    </a:cubicBezTo>
                    <a:cubicBezTo>
                      <a:pt x="276" y="366"/>
                      <a:pt x="283" y="290"/>
                      <a:pt x="244" y="281"/>
                    </a:cubicBezTo>
                    <a:cubicBezTo>
                      <a:pt x="267" y="264"/>
                      <a:pt x="259" y="226"/>
                      <a:pt x="234" y="217"/>
                    </a:cubicBezTo>
                    <a:cubicBezTo>
                      <a:pt x="245" y="211"/>
                      <a:pt x="256" y="198"/>
                      <a:pt x="259" y="188"/>
                    </a:cubicBezTo>
                    <a:cubicBezTo>
                      <a:pt x="266" y="167"/>
                      <a:pt x="257" y="145"/>
                      <a:pt x="240" y="133"/>
                    </a:cubicBezTo>
                    <a:cubicBezTo>
                      <a:pt x="253" y="126"/>
                      <a:pt x="261" y="111"/>
                      <a:pt x="258" y="96"/>
                    </a:cubicBezTo>
                    <a:cubicBezTo>
                      <a:pt x="256" y="84"/>
                      <a:pt x="247" y="73"/>
                      <a:pt x="235" y="69"/>
                    </a:cubicBezTo>
                    <a:cubicBezTo>
                      <a:pt x="246" y="59"/>
                      <a:pt x="250" y="43"/>
                      <a:pt x="245" y="28"/>
                    </a:cubicBezTo>
                    <a:cubicBezTo>
                      <a:pt x="238" y="9"/>
                      <a:pt x="220" y="0"/>
                      <a:pt x="201" y="1"/>
                    </a:cubicBezTo>
                    <a:cubicBezTo>
                      <a:pt x="166" y="1"/>
                      <a:pt x="133" y="35"/>
                      <a:pt x="134" y="70"/>
                    </a:cubicBezTo>
                    <a:cubicBezTo>
                      <a:pt x="132" y="68"/>
                      <a:pt x="129" y="67"/>
                      <a:pt x="127" y="66"/>
                    </a:cubicBezTo>
                    <a:cubicBezTo>
                      <a:pt x="116" y="61"/>
                      <a:pt x="103" y="68"/>
                      <a:pt x="94" y="75"/>
                    </a:cubicBezTo>
                    <a:cubicBezTo>
                      <a:pt x="78" y="88"/>
                      <a:pt x="72" y="115"/>
                      <a:pt x="86" y="129"/>
                    </a:cubicBezTo>
                    <a:cubicBezTo>
                      <a:pt x="57" y="131"/>
                      <a:pt x="37" y="171"/>
                      <a:pt x="55" y="193"/>
                    </a:cubicBezTo>
                    <a:cubicBezTo>
                      <a:pt x="42" y="195"/>
                      <a:pt x="35" y="208"/>
                      <a:pt x="36" y="221"/>
                    </a:cubicBezTo>
                    <a:cubicBezTo>
                      <a:pt x="14" y="224"/>
                      <a:pt x="1" y="253"/>
                      <a:pt x="1" y="273"/>
                    </a:cubicBezTo>
                    <a:cubicBezTo>
                      <a:pt x="0" y="300"/>
                      <a:pt x="17" y="314"/>
                      <a:pt x="39" y="321"/>
                    </a:cubicBezTo>
                    <a:cubicBezTo>
                      <a:pt x="28" y="327"/>
                      <a:pt x="21" y="338"/>
                      <a:pt x="23" y="352"/>
                    </a:cubicBezTo>
                    <a:cubicBezTo>
                      <a:pt x="26" y="363"/>
                      <a:pt x="35" y="371"/>
                      <a:pt x="46" y="372"/>
                    </a:cubicBezTo>
                    <a:cubicBezTo>
                      <a:pt x="29" y="388"/>
                      <a:pt x="30" y="418"/>
                      <a:pt x="38" y="439"/>
                    </a:cubicBezTo>
                    <a:cubicBezTo>
                      <a:pt x="48" y="467"/>
                      <a:pt x="75" y="486"/>
                      <a:pt x="104" y="480"/>
                    </a:cubicBezTo>
                    <a:cubicBezTo>
                      <a:pt x="99" y="505"/>
                      <a:pt x="130" y="532"/>
                      <a:pt x="151" y="519"/>
                    </a:cubicBezTo>
                    <a:cubicBezTo>
                      <a:pt x="150" y="541"/>
                      <a:pt x="174" y="559"/>
                      <a:pt x="196" y="556"/>
                    </a:cubicBezTo>
                    <a:cubicBezTo>
                      <a:pt x="218" y="554"/>
                      <a:pt x="247" y="527"/>
                      <a:pt x="232" y="507"/>
                    </a:cubicBezTo>
                    <a:cubicBezTo>
                      <a:pt x="245" y="508"/>
                      <a:pt x="254" y="498"/>
                      <a:pt x="256" y="483"/>
                    </a:cubicBezTo>
                    <a:cubicBezTo>
                      <a:pt x="257" y="470"/>
                      <a:pt x="251" y="457"/>
                      <a:pt x="240" y="450"/>
                    </a:cubicBezTo>
                    <a:cubicBezTo>
                      <a:pt x="255" y="449"/>
                      <a:pt x="266" y="435"/>
                      <a:pt x="263" y="418"/>
                    </a:cubicBezTo>
                    <a:close/>
                    <a:moveTo>
                      <a:pt x="231" y="446"/>
                    </a:moveTo>
                    <a:cubicBezTo>
                      <a:pt x="230" y="446"/>
                      <a:pt x="230" y="446"/>
                      <a:pt x="229" y="446"/>
                    </a:cubicBezTo>
                    <a:cubicBezTo>
                      <a:pt x="228" y="446"/>
                      <a:pt x="227" y="446"/>
                      <a:pt x="226" y="446"/>
                    </a:cubicBezTo>
                    <a:cubicBezTo>
                      <a:pt x="224" y="446"/>
                      <a:pt x="222" y="450"/>
                      <a:pt x="225" y="451"/>
                    </a:cubicBezTo>
                    <a:cubicBezTo>
                      <a:pt x="235" y="456"/>
                      <a:pt x="244" y="461"/>
                      <a:pt x="247" y="473"/>
                    </a:cubicBezTo>
                    <a:cubicBezTo>
                      <a:pt x="249" y="480"/>
                      <a:pt x="248" y="488"/>
                      <a:pt x="245" y="494"/>
                    </a:cubicBezTo>
                    <a:cubicBezTo>
                      <a:pt x="240" y="501"/>
                      <a:pt x="234" y="502"/>
                      <a:pt x="227" y="501"/>
                    </a:cubicBezTo>
                    <a:cubicBezTo>
                      <a:pt x="226" y="501"/>
                      <a:pt x="225" y="500"/>
                      <a:pt x="224" y="500"/>
                    </a:cubicBezTo>
                    <a:cubicBezTo>
                      <a:pt x="222" y="498"/>
                      <a:pt x="219" y="501"/>
                      <a:pt x="220" y="503"/>
                    </a:cubicBezTo>
                    <a:cubicBezTo>
                      <a:pt x="228" y="515"/>
                      <a:pt x="230" y="527"/>
                      <a:pt x="219" y="537"/>
                    </a:cubicBezTo>
                    <a:cubicBezTo>
                      <a:pt x="211" y="545"/>
                      <a:pt x="200" y="549"/>
                      <a:pt x="189" y="549"/>
                    </a:cubicBezTo>
                    <a:cubicBezTo>
                      <a:pt x="169" y="548"/>
                      <a:pt x="157" y="531"/>
                      <a:pt x="158" y="513"/>
                    </a:cubicBezTo>
                    <a:cubicBezTo>
                      <a:pt x="159" y="512"/>
                      <a:pt x="159" y="512"/>
                      <a:pt x="159" y="512"/>
                    </a:cubicBezTo>
                    <a:cubicBezTo>
                      <a:pt x="160" y="511"/>
                      <a:pt x="160" y="509"/>
                      <a:pt x="159" y="508"/>
                    </a:cubicBezTo>
                    <a:cubicBezTo>
                      <a:pt x="159" y="508"/>
                      <a:pt x="159" y="507"/>
                      <a:pt x="159" y="507"/>
                    </a:cubicBezTo>
                    <a:cubicBezTo>
                      <a:pt x="160" y="505"/>
                      <a:pt x="157" y="503"/>
                      <a:pt x="155" y="505"/>
                    </a:cubicBezTo>
                    <a:cubicBezTo>
                      <a:pt x="155" y="506"/>
                      <a:pt x="155" y="506"/>
                      <a:pt x="155" y="507"/>
                    </a:cubicBezTo>
                    <a:cubicBezTo>
                      <a:pt x="154" y="507"/>
                      <a:pt x="154" y="507"/>
                      <a:pt x="154" y="508"/>
                    </a:cubicBezTo>
                    <a:cubicBezTo>
                      <a:pt x="145" y="518"/>
                      <a:pt x="129" y="515"/>
                      <a:pt x="121" y="506"/>
                    </a:cubicBezTo>
                    <a:cubicBezTo>
                      <a:pt x="112" y="498"/>
                      <a:pt x="108" y="486"/>
                      <a:pt x="114" y="476"/>
                    </a:cubicBezTo>
                    <a:cubicBezTo>
                      <a:pt x="116" y="473"/>
                      <a:pt x="113" y="469"/>
                      <a:pt x="110" y="470"/>
                    </a:cubicBezTo>
                    <a:cubicBezTo>
                      <a:pt x="53" y="491"/>
                      <a:pt x="17" y="404"/>
                      <a:pt x="57" y="369"/>
                    </a:cubicBezTo>
                    <a:cubicBezTo>
                      <a:pt x="58" y="369"/>
                      <a:pt x="58" y="368"/>
                      <a:pt x="59" y="368"/>
                    </a:cubicBezTo>
                    <a:cubicBezTo>
                      <a:pt x="63" y="365"/>
                      <a:pt x="60" y="360"/>
                      <a:pt x="55" y="362"/>
                    </a:cubicBezTo>
                    <a:cubicBezTo>
                      <a:pt x="41" y="368"/>
                      <a:pt x="27" y="356"/>
                      <a:pt x="32" y="340"/>
                    </a:cubicBezTo>
                    <a:cubicBezTo>
                      <a:pt x="34" y="331"/>
                      <a:pt x="43" y="326"/>
                      <a:pt x="52" y="323"/>
                    </a:cubicBezTo>
                    <a:cubicBezTo>
                      <a:pt x="55" y="322"/>
                      <a:pt x="56" y="317"/>
                      <a:pt x="52" y="316"/>
                    </a:cubicBezTo>
                    <a:cubicBezTo>
                      <a:pt x="28" y="312"/>
                      <a:pt x="8" y="300"/>
                      <a:pt x="8" y="273"/>
                    </a:cubicBezTo>
                    <a:cubicBezTo>
                      <a:pt x="9" y="252"/>
                      <a:pt x="21" y="236"/>
                      <a:pt x="37" y="226"/>
                    </a:cubicBezTo>
                    <a:cubicBezTo>
                      <a:pt x="40" y="234"/>
                      <a:pt x="47" y="241"/>
                      <a:pt x="59" y="242"/>
                    </a:cubicBezTo>
                    <a:cubicBezTo>
                      <a:pt x="62" y="242"/>
                      <a:pt x="63" y="237"/>
                      <a:pt x="60" y="236"/>
                    </a:cubicBezTo>
                    <a:cubicBezTo>
                      <a:pt x="52" y="233"/>
                      <a:pt x="47" y="231"/>
                      <a:pt x="44" y="223"/>
                    </a:cubicBezTo>
                    <a:cubicBezTo>
                      <a:pt x="39" y="210"/>
                      <a:pt x="51" y="194"/>
                      <a:pt x="67" y="202"/>
                    </a:cubicBezTo>
                    <a:cubicBezTo>
                      <a:pt x="71" y="204"/>
                      <a:pt x="74" y="197"/>
                      <a:pt x="70" y="196"/>
                    </a:cubicBezTo>
                    <a:cubicBezTo>
                      <a:pt x="54" y="188"/>
                      <a:pt x="52" y="169"/>
                      <a:pt x="59" y="155"/>
                    </a:cubicBezTo>
                    <a:cubicBezTo>
                      <a:pt x="66" y="141"/>
                      <a:pt x="79" y="136"/>
                      <a:pt x="93" y="135"/>
                    </a:cubicBezTo>
                    <a:cubicBezTo>
                      <a:pt x="94" y="135"/>
                      <a:pt x="95" y="136"/>
                      <a:pt x="97" y="136"/>
                    </a:cubicBezTo>
                    <a:cubicBezTo>
                      <a:pt x="98" y="137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1" y="131"/>
                    </a:cubicBezTo>
                    <a:cubicBezTo>
                      <a:pt x="100" y="131"/>
                      <a:pt x="100" y="131"/>
                      <a:pt x="99" y="131"/>
                    </a:cubicBezTo>
                    <a:cubicBezTo>
                      <a:pt x="92" y="125"/>
                      <a:pt x="86" y="120"/>
                      <a:pt x="86" y="109"/>
                    </a:cubicBezTo>
                    <a:cubicBezTo>
                      <a:pt x="86" y="100"/>
                      <a:pt x="90" y="89"/>
                      <a:pt x="97" y="83"/>
                    </a:cubicBezTo>
                    <a:cubicBezTo>
                      <a:pt x="103" y="77"/>
                      <a:pt x="112" y="73"/>
                      <a:pt x="120" y="73"/>
                    </a:cubicBezTo>
                    <a:cubicBezTo>
                      <a:pt x="127" y="73"/>
                      <a:pt x="131" y="77"/>
                      <a:pt x="135" y="81"/>
                    </a:cubicBezTo>
                    <a:cubicBezTo>
                      <a:pt x="136" y="84"/>
                      <a:pt x="137" y="87"/>
                      <a:pt x="138" y="90"/>
                    </a:cubicBezTo>
                    <a:cubicBezTo>
                      <a:pt x="139" y="94"/>
                      <a:pt x="145" y="92"/>
                      <a:pt x="144" y="88"/>
                    </a:cubicBezTo>
                    <a:cubicBezTo>
                      <a:pt x="138" y="54"/>
                      <a:pt x="152" y="21"/>
                      <a:pt x="187" y="11"/>
                    </a:cubicBezTo>
                    <a:cubicBezTo>
                      <a:pt x="203" y="6"/>
                      <a:pt x="221" y="8"/>
                      <a:pt x="232" y="21"/>
                    </a:cubicBezTo>
                    <a:cubicBezTo>
                      <a:pt x="244" y="36"/>
                      <a:pt x="240" y="55"/>
                      <a:pt x="227" y="68"/>
                    </a:cubicBezTo>
                    <a:cubicBezTo>
                      <a:pt x="227" y="68"/>
                      <a:pt x="227" y="68"/>
                      <a:pt x="226" y="68"/>
                    </a:cubicBezTo>
                    <a:cubicBezTo>
                      <a:pt x="223" y="68"/>
                      <a:pt x="223" y="72"/>
                      <a:pt x="225" y="74"/>
                    </a:cubicBezTo>
                    <a:cubicBezTo>
                      <a:pt x="225" y="74"/>
                      <a:pt x="226" y="75"/>
                      <a:pt x="227" y="75"/>
                    </a:cubicBezTo>
                    <a:cubicBezTo>
                      <a:pt x="237" y="78"/>
                      <a:pt x="245" y="83"/>
                      <a:pt x="250" y="93"/>
                    </a:cubicBezTo>
                    <a:cubicBezTo>
                      <a:pt x="255" y="108"/>
                      <a:pt x="247" y="124"/>
                      <a:pt x="233" y="130"/>
                    </a:cubicBezTo>
                    <a:cubicBezTo>
                      <a:pt x="230" y="131"/>
                      <a:pt x="229" y="134"/>
                      <a:pt x="232" y="136"/>
                    </a:cubicBezTo>
                    <a:cubicBezTo>
                      <a:pt x="248" y="145"/>
                      <a:pt x="258" y="163"/>
                      <a:pt x="253" y="182"/>
                    </a:cubicBezTo>
                    <a:cubicBezTo>
                      <a:pt x="250" y="196"/>
                      <a:pt x="234" y="217"/>
                      <a:pt x="218" y="214"/>
                    </a:cubicBezTo>
                    <a:cubicBezTo>
                      <a:pt x="217" y="213"/>
                      <a:pt x="216" y="214"/>
                      <a:pt x="216" y="215"/>
                    </a:cubicBezTo>
                    <a:cubicBezTo>
                      <a:pt x="216" y="215"/>
                      <a:pt x="215" y="215"/>
                      <a:pt x="215" y="215"/>
                    </a:cubicBezTo>
                    <a:cubicBezTo>
                      <a:pt x="212" y="215"/>
                      <a:pt x="212" y="220"/>
                      <a:pt x="215" y="220"/>
                    </a:cubicBezTo>
                    <a:cubicBezTo>
                      <a:pt x="229" y="222"/>
                      <a:pt x="242" y="226"/>
                      <a:pt x="249" y="239"/>
                    </a:cubicBezTo>
                    <a:cubicBezTo>
                      <a:pt x="259" y="256"/>
                      <a:pt x="249" y="277"/>
                      <a:pt x="230" y="281"/>
                    </a:cubicBezTo>
                    <a:cubicBezTo>
                      <a:pt x="226" y="281"/>
                      <a:pt x="227" y="287"/>
                      <a:pt x="231" y="287"/>
                    </a:cubicBezTo>
                    <a:cubicBezTo>
                      <a:pt x="272" y="287"/>
                      <a:pt x="272" y="353"/>
                      <a:pt x="234" y="358"/>
                    </a:cubicBezTo>
                    <a:cubicBezTo>
                      <a:pt x="234" y="358"/>
                      <a:pt x="234" y="358"/>
                      <a:pt x="234" y="358"/>
                    </a:cubicBezTo>
                    <a:cubicBezTo>
                      <a:pt x="233" y="355"/>
                      <a:pt x="228" y="357"/>
                      <a:pt x="228" y="360"/>
                    </a:cubicBezTo>
                    <a:cubicBezTo>
                      <a:pt x="228" y="361"/>
                      <a:pt x="229" y="361"/>
                      <a:pt x="229" y="361"/>
                    </a:cubicBezTo>
                    <a:cubicBezTo>
                      <a:pt x="232" y="377"/>
                      <a:pt x="228" y="386"/>
                      <a:pt x="216" y="386"/>
                    </a:cubicBezTo>
                    <a:cubicBezTo>
                      <a:pt x="215" y="386"/>
                      <a:pt x="214" y="386"/>
                      <a:pt x="213" y="386"/>
                    </a:cubicBezTo>
                    <a:cubicBezTo>
                      <a:pt x="209" y="386"/>
                      <a:pt x="209" y="393"/>
                      <a:pt x="213" y="393"/>
                    </a:cubicBezTo>
                    <a:cubicBezTo>
                      <a:pt x="226" y="393"/>
                      <a:pt x="239" y="396"/>
                      <a:pt x="248" y="405"/>
                    </a:cubicBezTo>
                    <a:cubicBezTo>
                      <a:pt x="261" y="420"/>
                      <a:pt x="256" y="450"/>
                      <a:pt x="231" y="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5041227" y="4236683"/>
                <a:ext cx="281627" cy="283150"/>
              </a:xfrm>
              <a:custGeom>
                <a:rect b="b" l="l" r="r" t="t"/>
                <a:pathLst>
                  <a:path extrusionOk="0" h="137" w="126">
                    <a:moveTo>
                      <a:pt x="125" y="9"/>
                    </a:moveTo>
                    <a:cubicBezTo>
                      <a:pt x="111" y="0"/>
                      <a:pt x="99" y="16"/>
                      <a:pt x="95" y="28"/>
                    </a:cubicBezTo>
                    <a:cubicBezTo>
                      <a:pt x="89" y="46"/>
                      <a:pt x="91" y="65"/>
                      <a:pt x="97" y="82"/>
                    </a:cubicBezTo>
                    <a:cubicBezTo>
                      <a:pt x="86" y="78"/>
                      <a:pt x="74" y="76"/>
                      <a:pt x="63" y="80"/>
                    </a:cubicBezTo>
                    <a:cubicBezTo>
                      <a:pt x="55" y="71"/>
                      <a:pt x="55" y="62"/>
                      <a:pt x="57" y="50"/>
                    </a:cubicBezTo>
                    <a:cubicBezTo>
                      <a:pt x="58" y="46"/>
                      <a:pt x="51" y="44"/>
                      <a:pt x="51" y="49"/>
                    </a:cubicBezTo>
                    <a:cubicBezTo>
                      <a:pt x="49" y="58"/>
                      <a:pt x="42" y="58"/>
                      <a:pt x="35" y="55"/>
                    </a:cubicBezTo>
                    <a:cubicBezTo>
                      <a:pt x="32" y="54"/>
                      <a:pt x="29" y="59"/>
                      <a:pt x="32" y="61"/>
                    </a:cubicBezTo>
                    <a:cubicBezTo>
                      <a:pt x="37" y="66"/>
                      <a:pt x="44" y="65"/>
                      <a:pt x="50" y="62"/>
                    </a:cubicBezTo>
                    <a:cubicBezTo>
                      <a:pt x="50" y="70"/>
                      <a:pt x="52" y="78"/>
                      <a:pt x="58" y="82"/>
                    </a:cubicBezTo>
                    <a:cubicBezTo>
                      <a:pt x="57" y="82"/>
                      <a:pt x="56" y="83"/>
                      <a:pt x="54" y="84"/>
                    </a:cubicBezTo>
                    <a:cubicBezTo>
                      <a:pt x="43" y="92"/>
                      <a:pt x="40" y="104"/>
                      <a:pt x="39" y="117"/>
                    </a:cubicBezTo>
                    <a:cubicBezTo>
                      <a:pt x="35" y="112"/>
                      <a:pt x="29" y="108"/>
                      <a:pt x="22" y="107"/>
                    </a:cubicBezTo>
                    <a:cubicBezTo>
                      <a:pt x="11" y="106"/>
                      <a:pt x="1" y="113"/>
                      <a:pt x="0" y="124"/>
                    </a:cubicBezTo>
                    <a:cubicBezTo>
                      <a:pt x="0" y="128"/>
                      <a:pt x="6" y="129"/>
                      <a:pt x="7" y="125"/>
                    </a:cubicBezTo>
                    <a:cubicBezTo>
                      <a:pt x="14" y="104"/>
                      <a:pt x="34" y="121"/>
                      <a:pt x="39" y="133"/>
                    </a:cubicBezTo>
                    <a:cubicBezTo>
                      <a:pt x="41" y="137"/>
                      <a:pt x="47" y="137"/>
                      <a:pt x="47" y="132"/>
                    </a:cubicBezTo>
                    <a:cubicBezTo>
                      <a:pt x="46" y="120"/>
                      <a:pt x="46" y="106"/>
                      <a:pt x="54" y="96"/>
                    </a:cubicBezTo>
                    <a:cubicBezTo>
                      <a:pt x="66" y="80"/>
                      <a:pt x="87" y="85"/>
                      <a:pt x="103" y="93"/>
                    </a:cubicBezTo>
                    <a:cubicBezTo>
                      <a:pt x="106" y="94"/>
                      <a:pt x="110" y="91"/>
                      <a:pt x="108" y="87"/>
                    </a:cubicBezTo>
                    <a:cubicBezTo>
                      <a:pt x="97" y="65"/>
                      <a:pt x="91" y="17"/>
                      <a:pt x="125" y="11"/>
                    </a:cubicBezTo>
                    <a:cubicBezTo>
                      <a:pt x="126" y="11"/>
                      <a:pt x="126" y="9"/>
                      <a:pt x="125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984902" y="4347811"/>
                <a:ext cx="376010" cy="625670"/>
              </a:xfrm>
              <a:custGeom>
                <a:rect b="b" l="l" r="r" t="t"/>
                <a:pathLst>
                  <a:path extrusionOk="0" h="302" w="168">
                    <a:moveTo>
                      <a:pt x="164" y="7"/>
                    </a:moveTo>
                    <a:cubicBezTo>
                      <a:pt x="168" y="5"/>
                      <a:pt x="163" y="0"/>
                      <a:pt x="160" y="3"/>
                    </a:cubicBezTo>
                    <a:cubicBezTo>
                      <a:pt x="146" y="14"/>
                      <a:pt x="142" y="31"/>
                      <a:pt x="145" y="48"/>
                    </a:cubicBezTo>
                    <a:cubicBezTo>
                      <a:pt x="146" y="52"/>
                      <a:pt x="147" y="55"/>
                      <a:pt x="149" y="59"/>
                    </a:cubicBezTo>
                    <a:cubicBezTo>
                      <a:pt x="150" y="62"/>
                      <a:pt x="151" y="64"/>
                      <a:pt x="152" y="66"/>
                    </a:cubicBezTo>
                    <a:cubicBezTo>
                      <a:pt x="135" y="82"/>
                      <a:pt x="112" y="105"/>
                      <a:pt x="86" y="87"/>
                    </a:cubicBezTo>
                    <a:cubicBezTo>
                      <a:pt x="83" y="84"/>
                      <a:pt x="79" y="90"/>
                      <a:pt x="82" y="93"/>
                    </a:cubicBezTo>
                    <a:cubicBezTo>
                      <a:pt x="92" y="102"/>
                      <a:pt x="93" y="118"/>
                      <a:pt x="83" y="128"/>
                    </a:cubicBezTo>
                    <a:cubicBezTo>
                      <a:pt x="72" y="138"/>
                      <a:pt x="56" y="136"/>
                      <a:pt x="45" y="129"/>
                    </a:cubicBezTo>
                    <a:cubicBezTo>
                      <a:pt x="42" y="127"/>
                      <a:pt x="38" y="132"/>
                      <a:pt x="41" y="135"/>
                    </a:cubicBezTo>
                    <a:cubicBezTo>
                      <a:pt x="54" y="145"/>
                      <a:pt x="59" y="164"/>
                      <a:pt x="50" y="179"/>
                    </a:cubicBezTo>
                    <a:cubicBezTo>
                      <a:pt x="41" y="194"/>
                      <a:pt x="22" y="197"/>
                      <a:pt x="6" y="191"/>
                    </a:cubicBezTo>
                    <a:cubicBezTo>
                      <a:pt x="2" y="190"/>
                      <a:pt x="0" y="196"/>
                      <a:pt x="3" y="198"/>
                    </a:cubicBezTo>
                    <a:cubicBezTo>
                      <a:pt x="42" y="216"/>
                      <a:pt x="73" y="173"/>
                      <a:pt x="55" y="141"/>
                    </a:cubicBezTo>
                    <a:cubicBezTo>
                      <a:pt x="68" y="144"/>
                      <a:pt x="82" y="141"/>
                      <a:pt x="91" y="130"/>
                    </a:cubicBezTo>
                    <a:cubicBezTo>
                      <a:pt x="98" y="122"/>
                      <a:pt x="99" y="110"/>
                      <a:pt x="95" y="100"/>
                    </a:cubicBezTo>
                    <a:cubicBezTo>
                      <a:pt x="105" y="103"/>
                      <a:pt x="116" y="101"/>
                      <a:pt x="125" y="96"/>
                    </a:cubicBezTo>
                    <a:cubicBezTo>
                      <a:pt x="113" y="119"/>
                      <a:pt x="121" y="151"/>
                      <a:pt x="147" y="155"/>
                    </a:cubicBezTo>
                    <a:cubicBezTo>
                      <a:pt x="137" y="162"/>
                      <a:pt x="129" y="173"/>
                      <a:pt x="130" y="187"/>
                    </a:cubicBezTo>
                    <a:cubicBezTo>
                      <a:pt x="132" y="200"/>
                      <a:pt x="142" y="209"/>
                      <a:pt x="152" y="216"/>
                    </a:cubicBezTo>
                    <a:cubicBezTo>
                      <a:pt x="134" y="223"/>
                      <a:pt x="121" y="240"/>
                      <a:pt x="122" y="261"/>
                    </a:cubicBezTo>
                    <a:cubicBezTo>
                      <a:pt x="122" y="270"/>
                      <a:pt x="134" y="302"/>
                      <a:pt x="148" y="288"/>
                    </a:cubicBezTo>
                    <a:cubicBezTo>
                      <a:pt x="148" y="288"/>
                      <a:pt x="148" y="287"/>
                      <a:pt x="147" y="288"/>
                    </a:cubicBezTo>
                    <a:cubicBezTo>
                      <a:pt x="127" y="292"/>
                      <a:pt x="130" y="253"/>
                      <a:pt x="133" y="245"/>
                    </a:cubicBezTo>
                    <a:cubicBezTo>
                      <a:pt x="139" y="232"/>
                      <a:pt x="149" y="224"/>
                      <a:pt x="162" y="221"/>
                    </a:cubicBezTo>
                    <a:cubicBezTo>
                      <a:pt x="165" y="220"/>
                      <a:pt x="166" y="216"/>
                      <a:pt x="163" y="214"/>
                    </a:cubicBezTo>
                    <a:cubicBezTo>
                      <a:pt x="153" y="209"/>
                      <a:pt x="142" y="202"/>
                      <a:pt x="138" y="191"/>
                    </a:cubicBezTo>
                    <a:cubicBezTo>
                      <a:pt x="132" y="175"/>
                      <a:pt x="143" y="161"/>
                      <a:pt x="158" y="154"/>
                    </a:cubicBezTo>
                    <a:cubicBezTo>
                      <a:pt x="160" y="153"/>
                      <a:pt x="159" y="149"/>
                      <a:pt x="156" y="150"/>
                    </a:cubicBezTo>
                    <a:cubicBezTo>
                      <a:pt x="133" y="151"/>
                      <a:pt x="120" y="129"/>
                      <a:pt x="125" y="108"/>
                    </a:cubicBezTo>
                    <a:cubicBezTo>
                      <a:pt x="128" y="99"/>
                      <a:pt x="132" y="92"/>
                      <a:pt x="139" y="86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6" y="80"/>
                      <a:pt x="152" y="76"/>
                      <a:pt x="159" y="74"/>
                    </a:cubicBezTo>
                    <a:cubicBezTo>
                      <a:pt x="161" y="73"/>
                      <a:pt x="162" y="71"/>
                      <a:pt x="161" y="70"/>
                    </a:cubicBezTo>
                    <a:cubicBezTo>
                      <a:pt x="149" y="49"/>
                      <a:pt x="144" y="24"/>
                      <a:pt x="164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5012303" y="4850174"/>
                <a:ext cx="353176" cy="333386"/>
              </a:xfrm>
              <a:custGeom>
                <a:rect b="b" l="l" r="r" t="t"/>
                <a:pathLst>
                  <a:path extrusionOk="0" h="161" w="158">
                    <a:moveTo>
                      <a:pt x="154" y="107"/>
                    </a:moveTo>
                    <a:cubicBezTo>
                      <a:pt x="131" y="101"/>
                      <a:pt x="121" y="78"/>
                      <a:pt x="132" y="57"/>
                    </a:cubicBezTo>
                    <a:cubicBezTo>
                      <a:pt x="134" y="53"/>
                      <a:pt x="129" y="50"/>
                      <a:pt x="127" y="54"/>
                    </a:cubicBezTo>
                    <a:cubicBezTo>
                      <a:pt x="114" y="75"/>
                      <a:pt x="123" y="101"/>
                      <a:pt x="144" y="111"/>
                    </a:cubicBezTo>
                    <a:cubicBezTo>
                      <a:pt x="134" y="118"/>
                      <a:pt x="131" y="129"/>
                      <a:pt x="132" y="140"/>
                    </a:cubicBezTo>
                    <a:cubicBezTo>
                      <a:pt x="125" y="132"/>
                      <a:pt x="117" y="126"/>
                      <a:pt x="107" y="123"/>
                    </a:cubicBezTo>
                    <a:cubicBezTo>
                      <a:pt x="98" y="121"/>
                      <a:pt x="89" y="123"/>
                      <a:pt x="82" y="127"/>
                    </a:cubicBezTo>
                    <a:cubicBezTo>
                      <a:pt x="84" y="95"/>
                      <a:pt x="55" y="71"/>
                      <a:pt x="24" y="79"/>
                    </a:cubicBezTo>
                    <a:cubicBezTo>
                      <a:pt x="33" y="63"/>
                      <a:pt x="39" y="43"/>
                      <a:pt x="34" y="25"/>
                    </a:cubicBezTo>
                    <a:cubicBezTo>
                      <a:pt x="30" y="11"/>
                      <a:pt x="16" y="0"/>
                      <a:pt x="2" y="5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44" y="10"/>
                      <a:pt x="25" y="64"/>
                      <a:pt x="12" y="84"/>
                    </a:cubicBezTo>
                    <a:cubicBezTo>
                      <a:pt x="10" y="87"/>
                      <a:pt x="14" y="91"/>
                      <a:pt x="17" y="89"/>
                    </a:cubicBezTo>
                    <a:cubicBezTo>
                      <a:pt x="50" y="73"/>
                      <a:pt x="83" y="102"/>
                      <a:pt x="73" y="137"/>
                    </a:cubicBezTo>
                    <a:cubicBezTo>
                      <a:pt x="72" y="141"/>
                      <a:pt x="78" y="143"/>
                      <a:pt x="80" y="140"/>
                    </a:cubicBezTo>
                    <a:cubicBezTo>
                      <a:pt x="97" y="113"/>
                      <a:pt x="125" y="142"/>
                      <a:pt x="136" y="158"/>
                    </a:cubicBezTo>
                    <a:cubicBezTo>
                      <a:pt x="138" y="161"/>
                      <a:pt x="143" y="159"/>
                      <a:pt x="142" y="155"/>
                    </a:cubicBezTo>
                    <a:cubicBezTo>
                      <a:pt x="136" y="140"/>
                      <a:pt x="135" y="120"/>
                      <a:pt x="154" y="114"/>
                    </a:cubicBezTo>
                    <a:cubicBezTo>
                      <a:pt x="158" y="113"/>
                      <a:pt x="158" y="108"/>
                      <a:pt x="154" y="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5089941" y="4681198"/>
                <a:ext cx="178110" cy="398845"/>
              </a:xfrm>
              <a:custGeom>
                <a:rect b="b" l="l" r="r" t="t"/>
                <a:pathLst>
                  <a:path extrusionOk="0" h="193" w="79">
                    <a:moveTo>
                      <a:pt x="77" y="186"/>
                    </a:moveTo>
                    <a:cubicBezTo>
                      <a:pt x="69" y="180"/>
                      <a:pt x="64" y="173"/>
                      <a:pt x="62" y="164"/>
                    </a:cubicBezTo>
                    <a:cubicBezTo>
                      <a:pt x="61" y="162"/>
                      <a:pt x="59" y="161"/>
                      <a:pt x="58" y="162"/>
                    </a:cubicBezTo>
                    <a:cubicBezTo>
                      <a:pt x="39" y="171"/>
                      <a:pt x="25" y="151"/>
                      <a:pt x="36" y="136"/>
                    </a:cubicBezTo>
                    <a:cubicBezTo>
                      <a:pt x="37" y="134"/>
                      <a:pt x="35" y="131"/>
                      <a:pt x="33" y="131"/>
                    </a:cubicBezTo>
                    <a:cubicBezTo>
                      <a:pt x="22" y="131"/>
                      <a:pt x="17" y="119"/>
                      <a:pt x="17" y="110"/>
                    </a:cubicBezTo>
                    <a:cubicBezTo>
                      <a:pt x="17" y="105"/>
                      <a:pt x="17" y="100"/>
                      <a:pt x="18" y="95"/>
                    </a:cubicBezTo>
                    <a:cubicBezTo>
                      <a:pt x="21" y="84"/>
                      <a:pt x="24" y="74"/>
                      <a:pt x="33" y="68"/>
                    </a:cubicBezTo>
                    <a:cubicBezTo>
                      <a:pt x="35" y="66"/>
                      <a:pt x="35" y="63"/>
                      <a:pt x="33" y="62"/>
                    </a:cubicBezTo>
                    <a:cubicBezTo>
                      <a:pt x="18" y="59"/>
                      <a:pt x="17" y="42"/>
                      <a:pt x="21" y="31"/>
                    </a:cubicBezTo>
                    <a:cubicBezTo>
                      <a:pt x="25" y="19"/>
                      <a:pt x="35" y="11"/>
                      <a:pt x="46" y="4"/>
                    </a:cubicBezTo>
                    <a:cubicBezTo>
                      <a:pt x="48" y="3"/>
                      <a:pt x="46" y="0"/>
                      <a:pt x="44" y="1"/>
                    </a:cubicBezTo>
                    <a:cubicBezTo>
                      <a:pt x="27" y="5"/>
                      <a:pt x="15" y="20"/>
                      <a:pt x="13" y="38"/>
                    </a:cubicBezTo>
                    <a:cubicBezTo>
                      <a:pt x="12" y="49"/>
                      <a:pt x="16" y="61"/>
                      <a:pt x="26" y="66"/>
                    </a:cubicBezTo>
                    <a:cubicBezTo>
                      <a:pt x="9" y="84"/>
                      <a:pt x="0" y="130"/>
                      <a:pt x="28" y="137"/>
                    </a:cubicBezTo>
                    <a:cubicBezTo>
                      <a:pt x="19" y="156"/>
                      <a:pt x="37" y="176"/>
                      <a:pt x="57" y="169"/>
                    </a:cubicBezTo>
                    <a:cubicBezTo>
                      <a:pt x="60" y="178"/>
                      <a:pt x="65" y="185"/>
                      <a:pt x="73" y="191"/>
                    </a:cubicBezTo>
                    <a:cubicBezTo>
                      <a:pt x="76" y="193"/>
                      <a:pt x="79" y="188"/>
                      <a:pt x="77" y="1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5178235" y="4656841"/>
                <a:ext cx="91339" cy="313596"/>
              </a:xfrm>
              <a:custGeom>
                <a:rect b="b" l="l" r="r" t="t"/>
                <a:pathLst>
                  <a:path extrusionOk="0" h="152" w="41">
                    <a:moveTo>
                      <a:pt x="9" y="108"/>
                    </a:moveTo>
                    <a:cubicBezTo>
                      <a:pt x="25" y="93"/>
                      <a:pt x="27" y="70"/>
                      <a:pt x="13" y="52"/>
                    </a:cubicBezTo>
                    <a:cubicBezTo>
                      <a:pt x="29" y="41"/>
                      <a:pt x="36" y="21"/>
                      <a:pt x="28" y="3"/>
                    </a:cubicBezTo>
                    <a:cubicBezTo>
                      <a:pt x="27" y="0"/>
                      <a:pt x="21" y="2"/>
                      <a:pt x="23" y="6"/>
                    </a:cubicBezTo>
                    <a:cubicBezTo>
                      <a:pt x="28" y="22"/>
                      <a:pt x="24" y="39"/>
                      <a:pt x="8" y="48"/>
                    </a:cubicBezTo>
                    <a:cubicBezTo>
                      <a:pt x="6" y="49"/>
                      <a:pt x="6" y="51"/>
                      <a:pt x="7" y="53"/>
                    </a:cubicBezTo>
                    <a:cubicBezTo>
                      <a:pt x="22" y="69"/>
                      <a:pt x="20" y="93"/>
                      <a:pt x="2" y="106"/>
                    </a:cubicBezTo>
                    <a:cubicBezTo>
                      <a:pt x="1" y="107"/>
                      <a:pt x="0" y="110"/>
                      <a:pt x="2" y="111"/>
                    </a:cubicBezTo>
                    <a:cubicBezTo>
                      <a:pt x="17" y="118"/>
                      <a:pt x="35" y="131"/>
                      <a:pt x="22" y="149"/>
                    </a:cubicBezTo>
                    <a:cubicBezTo>
                      <a:pt x="21" y="150"/>
                      <a:pt x="23" y="152"/>
                      <a:pt x="24" y="151"/>
                    </a:cubicBezTo>
                    <a:cubicBezTo>
                      <a:pt x="41" y="135"/>
                      <a:pt x="24" y="116"/>
                      <a:pt x="9" y="1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5446161" y="4136211"/>
                <a:ext cx="633281" cy="1156955"/>
              </a:xfrm>
              <a:custGeom>
                <a:rect b="b" l="l" r="r" t="t"/>
                <a:pathLst>
                  <a:path extrusionOk="0" h="559" w="282">
                    <a:moveTo>
                      <a:pt x="43" y="450"/>
                    </a:moveTo>
                    <a:cubicBezTo>
                      <a:pt x="32" y="457"/>
                      <a:pt x="26" y="470"/>
                      <a:pt x="27" y="483"/>
                    </a:cubicBezTo>
                    <a:cubicBezTo>
                      <a:pt x="28" y="498"/>
                      <a:pt x="38" y="508"/>
                      <a:pt x="51" y="507"/>
                    </a:cubicBezTo>
                    <a:cubicBezTo>
                      <a:pt x="36" y="527"/>
                      <a:pt x="65" y="554"/>
                      <a:pt x="87" y="556"/>
                    </a:cubicBezTo>
                    <a:cubicBezTo>
                      <a:pt x="109" y="559"/>
                      <a:pt x="132" y="541"/>
                      <a:pt x="132" y="519"/>
                    </a:cubicBezTo>
                    <a:cubicBezTo>
                      <a:pt x="153" y="532"/>
                      <a:pt x="184" y="505"/>
                      <a:pt x="179" y="480"/>
                    </a:cubicBezTo>
                    <a:cubicBezTo>
                      <a:pt x="208" y="486"/>
                      <a:pt x="234" y="467"/>
                      <a:pt x="245" y="439"/>
                    </a:cubicBezTo>
                    <a:cubicBezTo>
                      <a:pt x="253" y="418"/>
                      <a:pt x="253" y="388"/>
                      <a:pt x="237" y="372"/>
                    </a:cubicBezTo>
                    <a:cubicBezTo>
                      <a:pt x="247" y="371"/>
                      <a:pt x="257" y="363"/>
                      <a:pt x="259" y="352"/>
                    </a:cubicBezTo>
                    <a:cubicBezTo>
                      <a:pt x="262" y="338"/>
                      <a:pt x="255" y="327"/>
                      <a:pt x="244" y="321"/>
                    </a:cubicBezTo>
                    <a:cubicBezTo>
                      <a:pt x="266" y="314"/>
                      <a:pt x="282" y="300"/>
                      <a:pt x="282" y="273"/>
                    </a:cubicBezTo>
                    <a:cubicBezTo>
                      <a:pt x="281" y="253"/>
                      <a:pt x="268" y="224"/>
                      <a:pt x="247" y="221"/>
                    </a:cubicBezTo>
                    <a:cubicBezTo>
                      <a:pt x="248" y="208"/>
                      <a:pt x="241" y="195"/>
                      <a:pt x="228" y="193"/>
                    </a:cubicBezTo>
                    <a:cubicBezTo>
                      <a:pt x="246" y="171"/>
                      <a:pt x="226" y="131"/>
                      <a:pt x="197" y="129"/>
                    </a:cubicBezTo>
                    <a:cubicBezTo>
                      <a:pt x="211" y="115"/>
                      <a:pt x="205" y="88"/>
                      <a:pt x="189" y="75"/>
                    </a:cubicBezTo>
                    <a:cubicBezTo>
                      <a:pt x="180" y="68"/>
                      <a:pt x="167" y="61"/>
                      <a:pt x="156" y="66"/>
                    </a:cubicBezTo>
                    <a:cubicBezTo>
                      <a:pt x="153" y="67"/>
                      <a:pt x="151" y="68"/>
                      <a:pt x="149" y="70"/>
                    </a:cubicBezTo>
                    <a:cubicBezTo>
                      <a:pt x="150" y="35"/>
                      <a:pt x="117" y="1"/>
                      <a:pt x="82" y="1"/>
                    </a:cubicBezTo>
                    <a:cubicBezTo>
                      <a:pt x="63" y="0"/>
                      <a:pt x="45" y="9"/>
                      <a:pt x="38" y="28"/>
                    </a:cubicBezTo>
                    <a:cubicBezTo>
                      <a:pt x="33" y="43"/>
                      <a:pt x="37" y="59"/>
                      <a:pt x="48" y="69"/>
                    </a:cubicBezTo>
                    <a:cubicBezTo>
                      <a:pt x="36" y="73"/>
                      <a:pt x="27" y="84"/>
                      <a:pt x="25" y="96"/>
                    </a:cubicBezTo>
                    <a:cubicBezTo>
                      <a:pt x="22" y="111"/>
                      <a:pt x="30" y="126"/>
                      <a:pt x="43" y="133"/>
                    </a:cubicBezTo>
                    <a:cubicBezTo>
                      <a:pt x="25" y="145"/>
                      <a:pt x="16" y="167"/>
                      <a:pt x="24" y="188"/>
                    </a:cubicBezTo>
                    <a:cubicBezTo>
                      <a:pt x="27" y="198"/>
                      <a:pt x="37" y="211"/>
                      <a:pt x="49" y="217"/>
                    </a:cubicBezTo>
                    <a:cubicBezTo>
                      <a:pt x="23" y="226"/>
                      <a:pt x="15" y="264"/>
                      <a:pt x="39" y="281"/>
                    </a:cubicBezTo>
                    <a:cubicBezTo>
                      <a:pt x="0" y="290"/>
                      <a:pt x="7" y="366"/>
                      <a:pt x="46" y="363"/>
                    </a:cubicBezTo>
                    <a:cubicBezTo>
                      <a:pt x="43" y="373"/>
                      <a:pt x="46" y="382"/>
                      <a:pt x="54" y="388"/>
                    </a:cubicBezTo>
                    <a:cubicBezTo>
                      <a:pt x="38" y="391"/>
                      <a:pt x="23" y="401"/>
                      <a:pt x="20" y="418"/>
                    </a:cubicBezTo>
                    <a:cubicBezTo>
                      <a:pt x="17" y="435"/>
                      <a:pt x="28" y="449"/>
                      <a:pt x="43" y="450"/>
                    </a:cubicBezTo>
                    <a:close/>
                    <a:moveTo>
                      <a:pt x="35" y="405"/>
                    </a:moveTo>
                    <a:cubicBezTo>
                      <a:pt x="44" y="396"/>
                      <a:pt x="57" y="393"/>
                      <a:pt x="70" y="393"/>
                    </a:cubicBezTo>
                    <a:cubicBezTo>
                      <a:pt x="74" y="393"/>
                      <a:pt x="74" y="386"/>
                      <a:pt x="70" y="386"/>
                    </a:cubicBezTo>
                    <a:cubicBezTo>
                      <a:pt x="69" y="386"/>
                      <a:pt x="68" y="386"/>
                      <a:pt x="67" y="386"/>
                    </a:cubicBezTo>
                    <a:cubicBezTo>
                      <a:pt x="55" y="386"/>
                      <a:pt x="50" y="377"/>
                      <a:pt x="54" y="361"/>
                    </a:cubicBez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7"/>
                      <a:pt x="50" y="355"/>
                      <a:pt x="48" y="358"/>
                    </a:cubicBezTo>
                    <a:cubicBezTo>
                      <a:pt x="48" y="358"/>
                      <a:pt x="48" y="358"/>
                      <a:pt x="48" y="358"/>
                    </a:cubicBezTo>
                    <a:cubicBezTo>
                      <a:pt x="11" y="353"/>
                      <a:pt x="11" y="287"/>
                      <a:pt x="52" y="287"/>
                    </a:cubicBezTo>
                    <a:cubicBezTo>
                      <a:pt x="55" y="287"/>
                      <a:pt x="56" y="281"/>
                      <a:pt x="53" y="281"/>
                    </a:cubicBezTo>
                    <a:cubicBezTo>
                      <a:pt x="34" y="277"/>
                      <a:pt x="24" y="256"/>
                      <a:pt x="33" y="239"/>
                    </a:cubicBezTo>
                    <a:cubicBezTo>
                      <a:pt x="41" y="226"/>
                      <a:pt x="54" y="222"/>
                      <a:pt x="68" y="220"/>
                    </a:cubicBezTo>
                    <a:cubicBezTo>
                      <a:pt x="71" y="220"/>
                      <a:pt x="71" y="215"/>
                      <a:pt x="68" y="215"/>
                    </a:cubicBezTo>
                    <a:cubicBezTo>
                      <a:pt x="68" y="215"/>
                      <a:pt x="67" y="215"/>
                      <a:pt x="67" y="215"/>
                    </a:cubicBezTo>
                    <a:cubicBezTo>
                      <a:pt x="67" y="214"/>
                      <a:pt x="66" y="213"/>
                      <a:pt x="65" y="214"/>
                    </a:cubicBezTo>
                    <a:cubicBezTo>
                      <a:pt x="49" y="217"/>
                      <a:pt x="33" y="196"/>
                      <a:pt x="29" y="182"/>
                    </a:cubicBezTo>
                    <a:cubicBezTo>
                      <a:pt x="25" y="163"/>
                      <a:pt x="35" y="145"/>
                      <a:pt x="51" y="136"/>
                    </a:cubicBezTo>
                    <a:cubicBezTo>
                      <a:pt x="54" y="134"/>
                      <a:pt x="53" y="131"/>
                      <a:pt x="50" y="130"/>
                    </a:cubicBezTo>
                    <a:cubicBezTo>
                      <a:pt x="35" y="124"/>
                      <a:pt x="27" y="108"/>
                      <a:pt x="33" y="93"/>
                    </a:cubicBezTo>
                    <a:cubicBezTo>
                      <a:pt x="37" y="83"/>
                      <a:pt x="46" y="78"/>
                      <a:pt x="56" y="75"/>
                    </a:cubicBezTo>
                    <a:cubicBezTo>
                      <a:pt x="57" y="75"/>
                      <a:pt x="57" y="74"/>
                      <a:pt x="58" y="74"/>
                    </a:cubicBezTo>
                    <a:cubicBezTo>
                      <a:pt x="60" y="72"/>
                      <a:pt x="60" y="68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43" y="55"/>
                      <a:pt x="38" y="36"/>
                      <a:pt x="51" y="21"/>
                    </a:cubicBezTo>
                    <a:cubicBezTo>
                      <a:pt x="62" y="8"/>
                      <a:pt x="80" y="6"/>
                      <a:pt x="95" y="11"/>
                    </a:cubicBezTo>
                    <a:cubicBezTo>
                      <a:pt x="131" y="21"/>
                      <a:pt x="144" y="54"/>
                      <a:pt x="139" y="88"/>
                    </a:cubicBezTo>
                    <a:cubicBezTo>
                      <a:pt x="138" y="92"/>
                      <a:pt x="143" y="94"/>
                      <a:pt x="145" y="90"/>
                    </a:cubicBezTo>
                    <a:cubicBezTo>
                      <a:pt x="146" y="87"/>
                      <a:pt x="147" y="84"/>
                      <a:pt x="148" y="81"/>
                    </a:cubicBezTo>
                    <a:cubicBezTo>
                      <a:pt x="151" y="77"/>
                      <a:pt x="156" y="73"/>
                      <a:pt x="163" y="73"/>
                    </a:cubicBezTo>
                    <a:cubicBezTo>
                      <a:pt x="171" y="73"/>
                      <a:pt x="180" y="77"/>
                      <a:pt x="186" y="83"/>
                    </a:cubicBezTo>
                    <a:cubicBezTo>
                      <a:pt x="193" y="89"/>
                      <a:pt x="197" y="100"/>
                      <a:pt x="197" y="109"/>
                    </a:cubicBezTo>
                    <a:cubicBezTo>
                      <a:pt x="197" y="120"/>
                      <a:pt x="191" y="125"/>
                      <a:pt x="183" y="131"/>
                    </a:cubicBezTo>
                    <a:cubicBezTo>
                      <a:pt x="183" y="131"/>
                      <a:pt x="183" y="131"/>
                      <a:pt x="182" y="131"/>
                    </a:cubicBezTo>
                    <a:cubicBezTo>
                      <a:pt x="181" y="132"/>
                      <a:pt x="181" y="134"/>
                      <a:pt x="182" y="134"/>
                    </a:cubicBezTo>
                    <a:cubicBezTo>
                      <a:pt x="183" y="135"/>
                      <a:pt x="184" y="137"/>
                      <a:pt x="186" y="136"/>
                    </a:cubicBezTo>
                    <a:cubicBezTo>
                      <a:pt x="187" y="136"/>
                      <a:pt x="188" y="135"/>
                      <a:pt x="190" y="135"/>
                    </a:cubicBezTo>
                    <a:cubicBezTo>
                      <a:pt x="204" y="136"/>
                      <a:pt x="216" y="141"/>
                      <a:pt x="224" y="155"/>
                    </a:cubicBezTo>
                    <a:cubicBezTo>
                      <a:pt x="231" y="169"/>
                      <a:pt x="229" y="188"/>
                      <a:pt x="213" y="196"/>
                    </a:cubicBezTo>
                    <a:cubicBezTo>
                      <a:pt x="208" y="197"/>
                      <a:pt x="212" y="204"/>
                      <a:pt x="216" y="202"/>
                    </a:cubicBezTo>
                    <a:cubicBezTo>
                      <a:pt x="232" y="194"/>
                      <a:pt x="243" y="210"/>
                      <a:pt x="238" y="223"/>
                    </a:cubicBezTo>
                    <a:cubicBezTo>
                      <a:pt x="235" y="231"/>
                      <a:pt x="231" y="233"/>
                      <a:pt x="223" y="236"/>
                    </a:cubicBezTo>
                    <a:cubicBezTo>
                      <a:pt x="220" y="237"/>
                      <a:pt x="220" y="242"/>
                      <a:pt x="224" y="242"/>
                    </a:cubicBezTo>
                    <a:cubicBezTo>
                      <a:pt x="236" y="241"/>
                      <a:pt x="243" y="234"/>
                      <a:pt x="246" y="226"/>
                    </a:cubicBezTo>
                    <a:cubicBezTo>
                      <a:pt x="262" y="236"/>
                      <a:pt x="274" y="252"/>
                      <a:pt x="274" y="273"/>
                    </a:cubicBezTo>
                    <a:cubicBezTo>
                      <a:pt x="275" y="300"/>
                      <a:pt x="255" y="312"/>
                      <a:pt x="231" y="316"/>
                    </a:cubicBezTo>
                    <a:cubicBezTo>
                      <a:pt x="227" y="317"/>
                      <a:pt x="228" y="322"/>
                      <a:pt x="231" y="323"/>
                    </a:cubicBezTo>
                    <a:cubicBezTo>
                      <a:pt x="240" y="326"/>
                      <a:pt x="248" y="331"/>
                      <a:pt x="251" y="340"/>
                    </a:cubicBezTo>
                    <a:cubicBezTo>
                      <a:pt x="256" y="356"/>
                      <a:pt x="242" y="368"/>
                      <a:pt x="227" y="362"/>
                    </a:cubicBezTo>
                    <a:cubicBezTo>
                      <a:pt x="223" y="360"/>
                      <a:pt x="220" y="365"/>
                      <a:pt x="224" y="368"/>
                    </a:cubicBezTo>
                    <a:cubicBezTo>
                      <a:pt x="224" y="368"/>
                      <a:pt x="225" y="369"/>
                      <a:pt x="226" y="369"/>
                    </a:cubicBezTo>
                    <a:cubicBezTo>
                      <a:pt x="266" y="404"/>
                      <a:pt x="229" y="491"/>
                      <a:pt x="173" y="470"/>
                    </a:cubicBezTo>
                    <a:cubicBezTo>
                      <a:pt x="170" y="469"/>
                      <a:pt x="167" y="473"/>
                      <a:pt x="169" y="476"/>
                    </a:cubicBezTo>
                    <a:cubicBezTo>
                      <a:pt x="175" y="486"/>
                      <a:pt x="170" y="498"/>
                      <a:pt x="162" y="506"/>
                    </a:cubicBezTo>
                    <a:cubicBezTo>
                      <a:pt x="153" y="515"/>
                      <a:pt x="138" y="518"/>
                      <a:pt x="129" y="508"/>
                    </a:cubicBezTo>
                    <a:cubicBezTo>
                      <a:pt x="129" y="507"/>
                      <a:pt x="129" y="507"/>
                      <a:pt x="128" y="507"/>
                    </a:cubicBezTo>
                    <a:cubicBezTo>
                      <a:pt x="128" y="506"/>
                      <a:pt x="128" y="506"/>
                      <a:pt x="127" y="505"/>
                    </a:cubicBezTo>
                    <a:cubicBezTo>
                      <a:pt x="126" y="503"/>
                      <a:pt x="123" y="505"/>
                      <a:pt x="124" y="507"/>
                    </a:cubicBezTo>
                    <a:cubicBezTo>
                      <a:pt x="124" y="507"/>
                      <a:pt x="124" y="508"/>
                      <a:pt x="124" y="508"/>
                    </a:cubicBezTo>
                    <a:cubicBezTo>
                      <a:pt x="123" y="509"/>
                      <a:pt x="123" y="511"/>
                      <a:pt x="124" y="512"/>
                    </a:cubicBezTo>
                    <a:cubicBezTo>
                      <a:pt x="124" y="512"/>
                      <a:pt x="124" y="512"/>
                      <a:pt x="124" y="513"/>
                    </a:cubicBezTo>
                    <a:cubicBezTo>
                      <a:pt x="125" y="531"/>
                      <a:pt x="114" y="548"/>
                      <a:pt x="93" y="549"/>
                    </a:cubicBezTo>
                    <a:cubicBezTo>
                      <a:pt x="83" y="549"/>
                      <a:pt x="71" y="545"/>
                      <a:pt x="64" y="537"/>
                    </a:cubicBezTo>
                    <a:cubicBezTo>
                      <a:pt x="53" y="527"/>
                      <a:pt x="55" y="515"/>
                      <a:pt x="62" y="503"/>
                    </a:cubicBezTo>
                    <a:cubicBezTo>
                      <a:pt x="64" y="501"/>
                      <a:pt x="61" y="498"/>
                      <a:pt x="59" y="500"/>
                    </a:cubicBezTo>
                    <a:cubicBezTo>
                      <a:pt x="58" y="500"/>
                      <a:pt x="57" y="501"/>
                      <a:pt x="56" y="501"/>
                    </a:cubicBezTo>
                    <a:cubicBezTo>
                      <a:pt x="49" y="502"/>
                      <a:pt x="42" y="501"/>
                      <a:pt x="38" y="494"/>
                    </a:cubicBezTo>
                    <a:cubicBezTo>
                      <a:pt x="34" y="488"/>
                      <a:pt x="34" y="480"/>
                      <a:pt x="36" y="473"/>
                    </a:cubicBezTo>
                    <a:cubicBezTo>
                      <a:pt x="39" y="461"/>
                      <a:pt x="48" y="456"/>
                      <a:pt x="58" y="451"/>
                    </a:cubicBezTo>
                    <a:cubicBezTo>
                      <a:pt x="60" y="450"/>
                      <a:pt x="59" y="446"/>
                      <a:pt x="57" y="446"/>
                    </a:cubicBezTo>
                    <a:cubicBezTo>
                      <a:pt x="56" y="446"/>
                      <a:pt x="54" y="446"/>
                      <a:pt x="53" y="446"/>
                    </a:cubicBezTo>
                    <a:cubicBezTo>
                      <a:pt x="53" y="446"/>
                      <a:pt x="53" y="446"/>
                      <a:pt x="52" y="446"/>
                    </a:cubicBezTo>
                    <a:cubicBezTo>
                      <a:pt x="27" y="450"/>
                      <a:pt x="22" y="420"/>
                      <a:pt x="35" y="4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5634927" y="4236683"/>
                <a:ext cx="283150" cy="283150"/>
              </a:xfrm>
              <a:custGeom>
                <a:rect b="b" l="l" r="r" t="t"/>
                <a:pathLst>
                  <a:path extrusionOk="0" h="137" w="126">
                    <a:moveTo>
                      <a:pt x="1" y="9"/>
                    </a:moveTo>
                    <a:cubicBezTo>
                      <a:pt x="14" y="0"/>
                      <a:pt x="27" y="16"/>
                      <a:pt x="30" y="28"/>
                    </a:cubicBezTo>
                    <a:cubicBezTo>
                      <a:pt x="36" y="46"/>
                      <a:pt x="35" y="65"/>
                      <a:pt x="28" y="82"/>
                    </a:cubicBezTo>
                    <a:cubicBezTo>
                      <a:pt x="40" y="78"/>
                      <a:pt x="52" y="76"/>
                      <a:pt x="63" y="80"/>
                    </a:cubicBezTo>
                    <a:cubicBezTo>
                      <a:pt x="70" y="71"/>
                      <a:pt x="71" y="62"/>
                      <a:pt x="69" y="50"/>
                    </a:cubicBezTo>
                    <a:cubicBezTo>
                      <a:pt x="68" y="46"/>
                      <a:pt x="74" y="44"/>
                      <a:pt x="75" y="49"/>
                    </a:cubicBezTo>
                    <a:cubicBezTo>
                      <a:pt x="77" y="58"/>
                      <a:pt x="84" y="58"/>
                      <a:pt x="91" y="55"/>
                    </a:cubicBezTo>
                    <a:cubicBezTo>
                      <a:pt x="94" y="54"/>
                      <a:pt x="96" y="59"/>
                      <a:pt x="94" y="61"/>
                    </a:cubicBezTo>
                    <a:cubicBezTo>
                      <a:pt x="89" y="66"/>
                      <a:pt x="82" y="65"/>
                      <a:pt x="76" y="62"/>
                    </a:cubicBezTo>
                    <a:cubicBezTo>
                      <a:pt x="76" y="70"/>
                      <a:pt x="74" y="78"/>
                      <a:pt x="68" y="82"/>
                    </a:cubicBezTo>
                    <a:cubicBezTo>
                      <a:pt x="69" y="82"/>
                      <a:pt x="70" y="83"/>
                      <a:pt x="71" y="84"/>
                    </a:cubicBezTo>
                    <a:cubicBezTo>
                      <a:pt x="82" y="92"/>
                      <a:pt x="86" y="104"/>
                      <a:pt x="87" y="117"/>
                    </a:cubicBezTo>
                    <a:cubicBezTo>
                      <a:pt x="91" y="112"/>
                      <a:pt x="97" y="108"/>
                      <a:pt x="104" y="107"/>
                    </a:cubicBezTo>
                    <a:cubicBezTo>
                      <a:pt x="115" y="106"/>
                      <a:pt x="124" y="113"/>
                      <a:pt x="125" y="124"/>
                    </a:cubicBezTo>
                    <a:cubicBezTo>
                      <a:pt x="126" y="128"/>
                      <a:pt x="120" y="129"/>
                      <a:pt x="118" y="125"/>
                    </a:cubicBezTo>
                    <a:cubicBezTo>
                      <a:pt x="112" y="104"/>
                      <a:pt x="91" y="121"/>
                      <a:pt x="87" y="133"/>
                    </a:cubicBezTo>
                    <a:cubicBezTo>
                      <a:pt x="85" y="137"/>
                      <a:pt x="79" y="137"/>
                      <a:pt x="79" y="132"/>
                    </a:cubicBezTo>
                    <a:cubicBezTo>
                      <a:pt x="79" y="120"/>
                      <a:pt x="80" y="106"/>
                      <a:pt x="72" y="96"/>
                    </a:cubicBezTo>
                    <a:cubicBezTo>
                      <a:pt x="59" y="80"/>
                      <a:pt x="39" y="85"/>
                      <a:pt x="23" y="93"/>
                    </a:cubicBezTo>
                    <a:cubicBezTo>
                      <a:pt x="20" y="94"/>
                      <a:pt x="16" y="91"/>
                      <a:pt x="18" y="87"/>
                    </a:cubicBezTo>
                    <a:cubicBezTo>
                      <a:pt x="29" y="65"/>
                      <a:pt x="35" y="17"/>
                      <a:pt x="1" y="11"/>
                    </a:cubicBezTo>
                    <a:cubicBezTo>
                      <a:pt x="0" y="11"/>
                      <a:pt x="0" y="9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596870" y="4347811"/>
                <a:ext cx="377533" cy="625670"/>
              </a:xfrm>
              <a:custGeom>
                <a:rect b="b" l="l" r="r" t="t"/>
                <a:pathLst>
                  <a:path extrusionOk="0" h="302" w="168">
                    <a:moveTo>
                      <a:pt x="3" y="7"/>
                    </a:moveTo>
                    <a:cubicBezTo>
                      <a:pt x="0" y="5"/>
                      <a:pt x="5" y="0"/>
                      <a:pt x="8" y="3"/>
                    </a:cubicBezTo>
                    <a:cubicBezTo>
                      <a:pt x="21" y="14"/>
                      <a:pt x="26" y="31"/>
                      <a:pt x="22" y="48"/>
                    </a:cubicBezTo>
                    <a:cubicBezTo>
                      <a:pt x="22" y="52"/>
                      <a:pt x="20" y="55"/>
                      <a:pt x="19" y="59"/>
                    </a:cubicBezTo>
                    <a:cubicBezTo>
                      <a:pt x="18" y="62"/>
                      <a:pt x="16" y="64"/>
                      <a:pt x="16" y="66"/>
                    </a:cubicBezTo>
                    <a:cubicBezTo>
                      <a:pt x="33" y="82"/>
                      <a:pt x="56" y="105"/>
                      <a:pt x="81" y="87"/>
                    </a:cubicBezTo>
                    <a:cubicBezTo>
                      <a:pt x="85" y="84"/>
                      <a:pt x="89" y="90"/>
                      <a:pt x="86" y="93"/>
                    </a:cubicBezTo>
                    <a:cubicBezTo>
                      <a:pt x="76" y="102"/>
                      <a:pt x="75" y="118"/>
                      <a:pt x="85" y="128"/>
                    </a:cubicBezTo>
                    <a:cubicBezTo>
                      <a:pt x="95" y="138"/>
                      <a:pt x="111" y="136"/>
                      <a:pt x="123" y="129"/>
                    </a:cubicBezTo>
                    <a:cubicBezTo>
                      <a:pt x="126" y="127"/>
                      <a:pt x="130" y="132"/>
                      <a:pt x="127" y="135"/>
                    </a:cubicBezTo>
                    <a:cubicBezTo>
                      <a:pt x="114" y="145"/>
                      <a:pt x="109" y="164"/>
                      <a:pt x="118" y="179"/>
                    </a:cubicBezTo>
                    <a:cubicBezTo>
                      <a:pt x="127" y="194"/>
                      <a:pt x="146" y="197"/>
                      <a:pt x="162" y="191"/>
                    </a:cubicBezTo>
                    <a:cubicBezTo>
                      <a:pt x="165" y="190"/>
                      <a:pt x="168" y="196"/>
                      <a:pt x="164" y="198"/>
                    </a:cubicBezTo>
                    <a:cubicBezTo>
                      <a:pt x="126" y="216"/>
                      <a:pt x="95" y="173"/>
                      <a:pt x="112" y="141"/>
                    </a:cubicBezTo>
                    <a:cubicBezTo>
                      <a:pt x="100" y="144"/>
                      <a:pt x="86" y="141"/>
                      <a:pt x="77" y="130"/>
                    </a:cubicBezTo>
                    <a:cubicBezTo>
                      <a:pt x="70" y="122"/>
                      <a:pt x="69" y="110"/>
                      <a:pt x="72" y="100"/>
                    </a:cubicBezTo>
                    <a:cubicBezTo>
                      <a:pt x="62" y="103"/>
                      <a:pt x="52" y="101"/>
                      <a:pt x="43" y="96"/>
                    </a:cubicBezTo>
                    <a:cubicBezTo>
                      <a:pt x="55" y="119"/>
                      <a:pt x="47" y="151"/>
                      <a:pt x="21" y="155"/>
                    </a:cubicBezTo>
                    <a:cubicBezTo>
                      <a:pt x="31" y="162"/>
                      <a:pt x="39" y="173"/>
                      <a:pt x="37" y="187"/>
                    </a:cubicBezTo>
                    <a:cubicBezTo>
                      <a:pt x="36" y="200"/>
                      <a:pt x="26" y="209"/>
                      <a:pt x="15" y="216"/>
                    </a:cubicBezTo>
                    <a:cubicBezTo>
                      <a:pt x="34" y="223"/>
                      <a:pt x="46" y="240"/>
                      <a:pt x="46" y="261"/>
                    </a:cubicBezTo>
                    <a:cubicBezTo>
                      <a:pt x="45" y="270"/>
                      <a:pt x="34" y="302"/>
                      <a:pt x="20" y="288"/>
                    </a:cubicBezTo>
                    <a:cubicBezTo>
                      <a:pt x="20" y="288"/>
                      <a:pt x="20" y="287"/>
                      <a:pt x="21" y="288"/>
                    </a:cubicBezTo>
                    <a:cubicBezTo>
                      <a:pt x="41" y="292"/>
                      <a:pt x="38" y="253"/>
                      <a:pt x="34" y="245"/>
                    </a:cubicBezTo>
                    <a:cubicBezTo>
                      <a:pt x="29" y="232"/>
                      <a:pt x="19" y="224"/>
                      <a:pt x="6" y="221"/>
                    </a:cubicBezTo>
                    <a:cubicBezTo>
                      <a:pt x="2" y="220"/>
                      <a:pt x="2" y="216"/>
                      <a:pt x="5" y="214"/>
                    </a:cubicBezTo>
                    <a:cubicBezTo>
                      <a:pt x="15" y="209"/>
                      <a:pt x="26" y="202"/>
                      <a:pt x="30" y="191"/>
                    </a:cubicBezTo>
                    <a:cubicBezTo>
                      <a:pt x="36" y="175"/>
                      <a:pt x="24" y="161"/>
                      <a:pt x="10" y="154"/>
                    </a:cubicBezTo>
                    <a:cubicBezTo>
                      <a:pt x="8" y="153"/>
                      <a:pt x="9" y="149"/>
                      <a:pt x="11" y="150"/>
                    </a:cubicBezTo>
                    <a:cubicBezTo>
                      <a:pt x="35" y="151"/>
                      <a:pt x="48" y="129"/>
                      <a:pt x="42" y="108"/>
                    </a:cubicBezTo>
                    <a:cubicBezTo>
                      <a:pt x="40" y="99"/>
                      <a:pt x="35" y="92"/>
                      <a:pt x="29" y="86"/>
                    </a:cubicBezTo>
                    <a:cubicBezTo>
                      <a:pt x="29" y="86"/>
                      <a:pt x="28" y="85"/>
                      <a:pt x="27" y="85"/>
                    </a:cubicBezTo>
                    <a:cubicBezTo>
                      <a:pt x="22" y="80"/>
                      <a:pt x="15" y="76"/>
                      <a:pt x="9" y="74"/>
                    </a:cubicBezTo>
                    <a:cubicBezTo>
                      <a:pt x="7" y="73"/>
                      <a:pt x="6" y="71"/>
                      <a:pt x="7" y="70"/>
                    </a:cubicBezTo>
                    <a:cubicBezTo>
                      <a:pt x="18" y="49"/>
                      <a:pt x="24" y="24"/>
                      <a:pt x="3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592303" y="4850174"/>
                <a:ext cx="353176" cy="333386"/>
              </a:xfrm>
              <a:custGeom>
                <a:rect b="b" l="l" r="r" t="t"/>
                <a:pathLst>
                  <a:path extrusionOk="0" h="161" w="157">
                    <a:moveTo>
                      <a:pt x="3" y="107"/>
                    </a:moveTo>
                    <a:cubicBezTo>
                      <a:pt x="26" y="101"/>
                      <a:pt x="36" y="78"/>
                      <a:pt x="25" y="57"/>
                    </a:cubicBezTo>
                    <a:cubicBezTo>
                      <a:pt x="23" y="53"/>
                      <a:pt x="29" y="50"/>
                      <a:pt x="31" y="54"/>
                    </a:cubicBezTo>
                    <a:cubicBezTo>
                      <a:pt x="44" y="75"/>
                      <a:pt x="35" y="101"/>
                      <a:pt x="14" y="111"/>
                    </a:cubicBezTo>
                    <a:cubicBezTo>
                      <a:pt x="24" y="118"/>
                      <a:pt x="27" y="129"/>
                      <a:pt x="26" y="140"/>
                    </a:cubicBezTo>
                    <a:cubicBezTo>
                      <a:pt x="33" y="132"/>
                      <a:pt x="41" y="126"/>
                      <a:pt x="51" y="123"/>
                    </a:cubicBezTo>
                    <a:cubicBezTo>
                      <a:pt x="60" y="121"/>
                      <a:pt x="69" y="123"/>
                      <a:pt x="75" y="127"/>
                    </a:cubicBezTo>
                    <a:cubicBezTo>
                      <a:pt x="74" y="95"/>
                      <a:pt x="103" y="71"/>
                      <a:pt x="134" y="79"/>
                    </a:cubicBezTo>
                    <a:cubicBezTo>
                      <a:pt x="125" y="63"/>
                      <a:pt x="118" y="43"/>
                      <a:pt x="124" y="25"/>
                    </a:cubicBezTo>
                    <a:cubicBezTo>
                      <a:pt x="128" y="11"/>
                      <a:pt x="141" y="0"/>
                      <a:pt x="155" y="5"/>
                    </a:cubicBezTo>
                    <a:cubicBezTo>
                      <a:pt x="157" y="5"/>
                      <a:pt x="157" y="8"/>
                      <a:pt x="155" y="8"/>
                    </a:cubicBezTo>
                    <a:cubicBezTo>
                      <a:pt x="114" y="10"/>
                      <a:pt x="133" y="64"/>
                      <a:pt x="146" y="84"/>
                    </a:cubicBezTo>
                    <a:cubicBezTo>
                      <a:pt x="148" y="87"/>
                      <a:pt x="144" y="91"/>
                      <a:pt x="141" y="89"/>
                    </a:cubicBezTo>
                    <a:cubicBezTo>
                      <a:pt x="108" y="73"/>
                      <a:pt x="74" y="102"/>
                      <a:pt x="85" y="137"/>
                    </a:cubicBezTo>
                    <a:cubicBezTo>
                      <a:pt x="86" y="141"/>
                      <a:pt x="80" y="143"/>
                      <a:pt x="78" y="140"/>
                    </a:cubicBezTo>
                    <a:cubicBezTo>
                      <a:pt x="61" y="113"/>
                      <a:pt x="33" y="142"/>
                      <a:pt x="22" y="158"/>
                    </a:cubicBezTo>
                    <a:cubicBezTo>
                      <a:pt x="20" y="161"/>
                      <a:pt x="15" y="159"/>
                      <a:pt x="16" y="155"/>
                    </a:cubicBezTo>
                    <a:cubicBezTo>
                      <a:pt x="22" y="140"/>
                      <a:pt x="22" y="120"/>
                      <a:pt x="3" y="114"/>
                    </a:cubicBezTo>
                    <a:cubicBezTo>
                      <a:pt x="0" y="113"/>
                      <a:pt x="0" y="108"/>
                      <a:pt x="3" y="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689731" y="4681198"/>
                <a:ext cx="176588" cy="398845"/>
              </a:xfrm>
              <a:custGeom>
                <a:rect b="b" l="l" r="r" t="t"/>
                <a:pathLst>
                  <a:path extrusionOk="0" h="193" w="79">
                    <a:moveTo>
                      <a:pt x="3" y="186"/>
                    </a:moveTo>
                    <a:cubicBezTo>
                      <a:pt x="11" y="180"/>
                      <a:pt x="15" y="173"/>
                      <a:pt x="18" y="164"/>
                    </a:cubicBezTo>
                    <a:cubicBezTo>
                      <a:pt x="18" y="162"/>
                      <a:pt x="21" y="161"/>
                      <a:pt x="22" y="162"/>
                    </a:cubicBezTo>
                    <a:cubicBezTo>
                      <a:pt x="41" y="171"/>
                      <a:pt x="55" y="151"/>
                      <a:pt x="44" y="136"/>
                    </a:cubicBezTo>
                    <a:cubicBezTo>
                      <a:pt x="43" y="134"/>
                      <a:pt x="45" y="131"/>
                      <a:pt x="47" y="131"/>
                    </a:cubicBezTo>
                    <a:cubicBezTo>
                      <a:pt x="57" y="131"/>
                      <a:pt x="63" y="119"/>
                      <a:pt x="63" y="110"/>
                    </a:cubicBezTo>
                    <a:cubicBezTo>
                      <a:pt x="63" y="105"/>
                      <a:pt x="62" y="100"/>
                      <a:pt x="61" y="95"/>
                    </a:cubicBezTo>
                    <a:cubicBezTo>
                      <a:pt x="59" y="84"/>
                      <a:pt x="56" y="74"/>
                      <a:pt x="46" y="68"/>
                    </a:cubicBezTo>
                    <a:cubicBezTo>
                      <a:pt x="44" y="66"/>
                      <a:pt x="44" y="63"/>
                      <a:pt x="47" y="62"/>
                    </a:cubicBezTo>
                    <a:cubicBezTo>
                      <a:pt x="61" y="59"/>
                      <a:pt x="62" y="42"/>
                      <a:pt x="58" y="31"/>
                    </a:cubicBezTo>
                    <a:cubicBezTo>
                      <a:pt x="54" y="19"/>
                      <a:pt x="45" y="11"/>
                      <a:pt x="34" y="4"/>
                    </a:cubicBezTo>
                    <a:cubicBezTo>
                      <a:pt x="32" y="3"/>
                      <a:pt x="33" y="0"/>
                      <a:pt x="36" y="1"/>
                    </a:cubicBezTo>
                    <a:cubicBezTo>
                      <a:pt x="52" y="5"/>
                      <a:pt x="65" y="20"/>
                      <a:pt x="67" y="38"/>
                    </a:cubicBezTo>
                    <a:cubicBezTo>
                      <a:pt x="68" y="49"/>
                      <a:pt x="64" y="61"/>
                      <a:pt x="54" y="66"/>
                    </a:cubicBezTo>
                    <a:cubicBezTo>
                      <a:pt x="70" y="84"/>
                      <a:pt x="79" y="130"/>
                      <a:pt x="51" y="137"/>
                    </a:cubicBezTo>
                    <a:cubicBezTo>
                      <a:pt x="61" y="156"/>
                      <a:pt x="43" y="176"/>
                      <a:pt x="23" y="169"/>
                    </a:cubicBezTo>
                    <a:cubicBezTo>
                      <a:pt x="20" y="178"/>
                      <a:pt x="15" y="185"/>
                      <a:pt x="7" y="191"/>
                    </a:cubicBezTo>
                    <a:cubicBezTo>
                      <a:pt x="4" y="193"/>
                      <a:pt x="0" y="188"/>
                      <a:pt x="3" y="1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689731" y="4656841"/>
                <a:ext cx="89816" cy="313596"/>
              </a:xfrm>
              <a:custGeom>
                <a:rect b="b" l="l" r="r" t="t"/>
                <a:pathLst>
                  <a:path extrusionOk="0" h="152" w="40">
                    <a:moveTo>
                      <a:pt x="32" y="108"/>
                    </a:moveTo>
                    <a:cubicBezTo>
                      <a:pt x="16" y="93"/>
                      <a:pt x="14" y="70"/>
                      <a:pt x="27" y="52"/>
                    </a:cubicBezTo>
                    <a:cubicBezTo>
                      <a:pt x="12" y="41"/>
                      <a:pt x="5" y="21"/>
                      <a:pt x="12" y="3"/>
                    </a:cubicBezTo>
                    <a:cubicBezTo>
                      <a:pt x="14" y="0"/>
                      <a:pt x="19" y="2"/>
                      <a:pt x="18" y="6"/>
                    </a:cubicBezTo>
                    <a:cubicBezTo>
                      <a:pt x="13" y="22"/>
                      <a:pt x="17" y="39"/>
                      <a:pt x="33" y="48"/>
                    </a:cubicBezTo>
                    <a:cubicBezTo>
                      <a:pt x="35" y="49"/>
                      <a:pt x="35" y="51"/>
                      <a:pt x="33" y="53"/>
                    </a:cubicBezTo>
                    <a:cubicBezTo>
                      <a:pt x="19" y="69"/>
                      <a:pt x="21" y="93"/>
                      <a:pt x="38" y="106"/>
                    </a:cubicBezTo>
                    <a:cubicBezTo>
                      <a:pt x="40" y="107"/>
                      <a:pt x="40" y="110"/>
                      <a:pt x="38" y="111"/>
                    </a:cubicBezTo>
                    <a:cubicBezTo>
                      <a:pt x="24" y="118"/>
                      <a:pt x="6" y="131"/>
                      <a:pt x="19" y="149"/>
                    </a:cubicBezTo>
                    <a:cubicBezTo>
                      <a:pt x="20" y="150"/>
                      <a:pt x="18" y="152"/>
                      <a:pt x="16" y="151"/>
                    </a:cubicBezTo>
                    <a:cubicBezTo>
                      <a:pt x="0" y="135"/>
                      <a:pt x="17" y="116"/>
                      <a:pt x="32" y="1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Google Shape;68;p1"/>
            <p:cNvSpPr/>
            <p:nvPr/>
          </p:nvSpPr>
          <p:spPr>
            <a:xfrm>
              <a:off x="3716818" y="3661250"/>
              <a:ext cx="893595" cy="957533"/>
            </a:xfrm>
            <a:custGeom>
              <a:rect b="b" l="l" r="r" t="t"/>
              <a:pathLst>
                <a:path extrusionOk="0" h="463" w="398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348892" y="816101"/>
              <a:ext cx="806824" cy="514231"/>
            </a:xfrm>
            <a:custGeom>
              <a:rect b="b" l="l" r="r" t="t"/>
              <a:pathLst>
                <a:path extrusionOk="0" h="278" w="360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9946877" y="3140619"/>
              <a:ext cx="738320" cy="576956"/>
            </a:xfrm>
            <a:custGeom>
              <a:rect b="b" l="l" r="r" t="t"/>
              <a:pathLst>
                <a:path extrusionOk="0" h="279" w="32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" name="Google Shape;71;p1"/>
            <p:cNvGrpSpPr/>
            <p:nvPr/>
          </p:nvGrpSpPr>
          <p:grpSpPr>
            <a:xfrm>
              <a:off x="8158164" y="3626237"/>
              <a:ext cx="526719" cy="752021"/>
              <a:chOff x="3782277" y="2874216"/>
              <a:chExt cx="526719" cy="752021"/>
            </a:xfrm>
          </p:grpSpPr>
          <p:sp>
            <p:nvSpPr>
              <p:cNvPr id="72" name="Google Shape;72;p1"/>
              <p:cNvSpPr/>
              <p:nvPr/>
            </p:nvSpPr>
            <p:spPr>
              <a:xfrm>
                <a:off x="3782277" y="2874216"/>
                <a:ext cx="526719" cy="752021"/>
              </a:xfrm>
              <a:custGeom>
                <a:rect b="b" l="l" r="r" t="t"/>
                <a:pathLst>
                  <a:path extrusionOk="0" h="363" w="235">
                    <a:moveTo>
                      <a:pt x="224" y="179"/>
                    </a:moveTo>
                    <a:cubicBezTo>
                      <a:pt x="231" y="148"/>
                      <a:pt x="235" y="115"/>
                      <a:pt x="227" y="84"/>
                    </a:cubicBezTo>
                    <a:cubicBezTo>
                      <a:pt x="219" y="49"/>
                      <a:pt x="196" y="23"/>
                      <a:pt x="162" y="10"/>
                    </a:cubicBezTo>
                    <a:cubicBezTo>
                      <a:pt x="143" y="3"/>
                      <a:pt x="122" y="0"/>
                      <a:pt x="102" y="2"/>
                    </a:cubicBezTo>
                    <a:cubicBezTo>
                      <a:pt x="93" y="3"/>
                      <a:pt x="75" y="5"/>
                      <a:pt x="68" y="13"/>
                    </a:cubicBezTo>
                    <a:cubicBezTo>
                      <a:pt x="60" y="15"/>
                      <a:pt x="52" y="19"/>
                      <a:pt x="45" y="24"/>
                    </a:cubicBezTo>
                    <a:cubicBezTo>
                      <a:pt x="0" y="58"/>
                      <a:pt x="0" y="120"/>
                      <a:pt x="14" y="169"/>
                    </a:cubicBezTo>
                    <a:cubicBezTo>
                      <a:pt x="24" y="201"/>
                      <a:pt x="38" y="233"/>
                      <a:pt x="53" y="263"/>
                    </a:cubicBezTo>
                    <a:cubicBezTo>
                      <a:pt x="68" y="295"/>
                      <a:pt x="85" y="329"/>
                      <a:pt x="107" y="358"/>
                    </a:cubicBezTo>
                    <a:cubicBezTo>
                      <a:pt x="107" y="358"/>
                      <a:pt x="108" y="359"/>
                      <a:pt x="109" y="358"/>
                    </a:cubicBezTo>
                    <a:cubicBezTo>
                      <a:pt x="108" y="359"/>
                      <a:pt x="108" y="360"/>
                      <a:pt x="109" y="361"/>
                    </a:cubicBez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10" y="363"/>
                      <a:pt x="112" y="363"/>
                      <a:pt x="113" y="363"/>
                    </a:cubicBezTo>
                    <a:cubicBezTo>
                      <a:pt x="128" y="358"/>
                      <a:pt x="143" y="347"/>
                      <a:pt x="157" y="339"/>
                    </a:cubicBezTo>
                    <a:cubicBezTo>
                      <a:pt x="159" y="338"/>
                      <a:pt x="159" y="337"/>
                      <a:pt x="159" y="335"/>
                    </a:cubicBezTo>
                    <a:cubicBezTo>
                      <a:pt x="184" y="300"/>
                      <a:pt x="201" y="259"/>
                      <a:pt x="213" y="217"/>
                    </a:cubicBezTo>
                    <a:cubicBezTo>
                      <a:pt x="213" y="217"/>
                      <a:pt x="214" y="217"/>
                      <a:pt x="214" y="217"/>
                    </a:cubicBezTo>
                    <a:cubicBezTo>
                      <a:pt x="215" y="217"/>
                      <a:pt x="214" y="216"/>
                      <a:pt x="214" y="215"/>
                    </a:cubicBezTo>
                    <a:cubicBezTo>
                      <a:pt x="214" y="214"/>
                      <a:pt x="215" y="212"/>
                      <a:pt x="215" y="211"/>
                    </a:cubicBezTo>
                    <a:cubicBezTo>
                      <a:pt x="216" y="208"/>
                      <a:pt x="217" y="205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20" y="194"/>
                      <a:pt x="222" y="188"/>
                      <a:pt x="223" y="181"/>
                    </a:cubicBezTo>
                    <a:cubicBezTo>
                      <a:pt x="223" y="181"/>
                      <a:pt x="224" y="181"/>
                      <a:pt x="224" y="181"/>
                    </a:cubicBezTo>
                    <a:cubicBezTo>
                      <a:pt x="225" y="180"/>
                      <a:pt x="224" y="179"/>
                      <a:pt x="224" y="179"/>
                    </a:cubicBezTo>
                    <a:close/>
                    <a:moveTo>
                      <a:pt x="225" y="121"/>
                    </a:moveTo>
                    <a:cubicBezTo>
                      <a:pt x="225" y="123"/>
                      <a:pt x="225" y="126"/>
                      <a:pt x="224" y="128"/>
                    </a:cubicBezTo>
                    <a:cubicBezTo>
                      <a:pt x="216" y="133"/>
                      <a:pt x="206" y="138"/>
                      <a:pt x="199" y="145"/>
                    </a:cubicBezTo>
                    <a:cubicBezTo>
                      <a:pt x="199" y="141"/>
                      <a:pt x="199" y="138"/>
                      <a:pt x="199" y="134"/>
                    </a:cubicBezTo>
                    <a:cubicBezTo>
                      <a:pt x="205" y="131"/>
                      <a:pt x="211" y="128"/>
                      <a:pt x="216" y="125"/>
                    </a:cubicBezTo>
                    <a:cubicBezTo>
                      <a:pt x="219" y="123"/>
                      <a:pt x="222" y="122"/>
                      <a:pt x="225" y="120"/>
                    </a:cubicBezTo>
                    <a:cubicBezTo>
                      <a:pt x="225" y="121"/>
                      <a:pt x="225" y="121"/>
                      <a:pt x="225" y="121"/>
                    </a:cubicBezTo>
                    <a:close/>
                    <a:moveTo>
                      <a:pt x="225" y="117"/>
                    </a:moveTo>
                    <a:cubicBezTo>
                      <a:pt x="221" y="120"/>
                      <a:pt x="216" y="122"/>
                      <a:pt x="212" y="125"/>
                    </a:cubicBezTo>
                    <a:cubicBezTo>
                      <a:pt x="208" y="127"/>
                      <a:pt x="203" y="130"/>
                      <a:pt x="200" y="132"/>
                    </a:cubicBezTo>
                    <a:cubicBezTo>
                      <a:pt x="200" y="130"/>
                      <a:pt x="200" y="127"/>
                      <a:pt x="200" y="124"/>
                    </a:cubicBezTo>
                    <a:cubicBezTo>
                      <a:pt x="208" y="119"/>
                      <a:pt x="217" y="114"/>
                      <a:pt x="224" y="108"/>
                    </a:cubicBezTo>
                    <a:cubicBezTo>
                      <a:pt x="224" y="111"/>
                      <a:pt x="225" y="114"/>
                      <a:pt x="225" y="117"/>
                    </a:cubicBezTo>
                    <a:close/>
                    <a:moveTo>
                      <a:pt x="224" y="106"/>
                    </a:moveTo>
                    <a:cubicBezTo>
                      <a:pt x="216" y="110"/>
                      <a:pt x="208" y="117"/>
                      <a:pt x="200" y="122"/>
                    </a:cubicBezTo>
                    <a:cubicBezTo>
                      <a:pt x="200" y="118"/>
                      <a:pt x="200" y="114"/>
                      <a:pt x="200" y="111"/>
                    </a:cubicBezTo>
                    <a:cubicBezTo>
                      <a:pt x="207" y="106"/>
                      <a:pt x="215" y="102"/>
                      <a:pt x="223" y="97"/>
                    </a:cubicBezTo>
                    <a:cubicBezTo>
                      <a:pt x="223" y="100"/>
                      <a:pt x="224" y="103"/>
                      <a:pt x="224" y="106"/>
                    </a:cubicBezTo>
                    <a:close/>
                    <a:moveTo>
                      <a:pt x="222" y="95"/>
                    </a:moveTo>
                    <a:cubicBezTo>
                      <a:pt x="215" y="99"/>
                      <a:pt x="207" y="104"/>
                      <a:pt x="200" y="109"/>
                    </a:cubicBezTo>
                    <a:cubicBezTo>
                      <a:pt x="199" y="104"/>
                      <a:pt x="199" y="100"/>
                      <a:pt x="198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6" y="92"/>
                      <a:pt x="214" y="89"/>
                      <a:pt x="220" y="84"/>
                    </a:cubicBezTo>
                    <a:cubicBezTo>
                      <a:pt x="221" y="88"/>
                      <a:pt x="222" y="91"/>
                      <a:pt x="222" y="95"/>
                    </a:cubicBezTo>
                    <a:close/>
                    <a:moveTo>
                      <a:pt x="220" y="82"/>
                    </a:moveTo>
                    <a:cubicBezTo>
                      <a:pt x="213" y="86"/>
                      <a:pt x="206" y="90"/>
                      <a:pt x="198" y="94"/>
                    </a:cubicBezTo>
                    <a:cubicBezTo>
                      <a:pt x="198" y="94"/>
                      <a:pt x="198" y="94"/>
                      <a:pt x="198" y="94"/>
                    </a:cubicBezTo>
                    <a:cubicBezTo>
                      <a:pt x="198" y="90"/>
                      <a:pt x="197" y="86"/>
                      <a:pt x="196" y="82"/>
                    </a:cubicBezTo>
                    <a:cubicBezTo>
                      <a:pt x="198" y="82"/>
                      <a:pt x="200" y="80"/>
                      <a:pt x="201" y="80"/>
                    </a:cubicBezTo>
                    <a:cubicBezTo>
                      <a:pt x="206" y="77"/>
                      <a:pt x="211" y="75"/>
                      <a:pt x="216" y="72"/>
                    </a:cubicBezTo>
                    <a:cubicBezTo>
                      <a:pt x="218" y="75"/>
                      <a:pt x="219" y="79"/>
                      <a:pt x="220" y="82"/>
                    </a:cubicBezTo>
                    <a:close/>
                    <a:moveTo>
                      <a:pt x="216" y="70"/>
                    </a:moveTo>
                    <a:cubicBezTo>
                      <a:pt x="213" y="71"/>
                      <a:pt x="210" y="73"/>
                      <a:pt x="207" y="74"/>
                    </a:cubicBezTo>
                    <a:cubicBezTo>
                      <a:pt x="205" y="76"/>
                      <a:pt x="200" y="80"/>
                      <a:pt x="196" y="81"/>
                    </a:cubicBezTo>
                    <a:cubicBezTo>
                      <a:pt x="195" y="77"/>
                      <a:pt x="194" y="72"/>
                      <a:pt x="193" y="68"/>
                    </a:cubicBezTo>
                    <a:cubicBezTo>
                      <a:pt x="196" y="66"/>
                      <a:pt x="199" y="64"/>
                      <a:pt x="202" y="62"/>
                    </a:cubicBezTo>
                    <a:cubicBezTo>
                      <a:pt x="205" y="60"/>
                      <a:pt x="207" y="59"/>
                      <a:pt x="210" y="57"/>
                    </a:cubicBezTo>
                    <a:cubicBezTo>
                      <a:pt x="212" y="61"/>
                      <a:pt x="214" y="66"/>
                      <a:pt x="216" y="70"/>
                    </a:cubicBezTo>
                    <a:close/>
                    <a:moveTo>
                      <a:pt x="209" y="55"/>
                    </a:moveTo>
                    <a:cubicBezTo>
                      <a:pt x="206" y="57"/>
                      <a:pt x="204" y="59"/>
                      <a:pt x="201" y="60"/>
                    </a:cubicBezTo>
                    <a:cubicBezTo>
                      <a:pt x="198" y="62"/>
                      <a:pt x="195" y="64"/>
                      <a:pt x="192" y="66"/>
                    </a:cubicBezTo>
                    <a:cubicBezTo>
                      <a:pt x="190" y="62"/>
                      <a:pt x="189" y="58"/>
                      <a:pt x="187" y="54"/>
                    </a:cubicBezTo>
                    <a:cubicBezTo>
                      <a:pt x="192" y="51"/>
                      <a:pt x="197" y="48"/>
                      <a:pt x="202" y="45"/>
                    </a:cubicBezTo>
                    <a:cubicBezTo>
                      <a:pt x="204" y="49"/>
                      <a:pt x="207" y="52"/>
                      <a:pt x="209" y="55"/>
                    </a:cubicBezTo>
                    <a:close/>
                    <a:moveTo>
                      <a:pt x="200" y="43"/>
                    </a:moveTo>
                    <a:cubicBezTo>
                      <a:pt x="195" y="46"/>
                      <a:pt x="191" y="49"/>
                      <a:pt x="186" y="52"/>
                    </a:cubicBezTo>
                    <a:cubicBezTo>
                      <a:pt x="185" y="49"/>
                      <a:pt x="183" y="46"/>
                      <a:pt x="181" y="44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5" y="41"/>
                      <a:pt x="190" y="39"/>
                      <a:pt x="194" y="37"/>
                    </a:cubicBezTo>
                    <a:cubicBezTo>
                      <a:pt x="196" y="39"/>
                      <a:pt x="198" y="41"/>
                      <a:pt x="200" y="43"/>
                    </a:cubicBezTo>
                    <a:close/>
                    <a:moveTo>
                      <a:pt x="192" y="35"/>
                    </a:moveTo>
                    <a:cubicBezTo>
                      <a:pt x="188" y="37"/>
                      <a:pt x="184" y="40"/>
                      <a:pt x="181" y="42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9" y="41"/>
                      <a:pt x="178" y="39"/>
                      <a:pt x="176" y="37"/>
                    </a:cubicBezTo>
                    <a:cubicBezTo>
                      <a:pt x="176" y="36"/>
                      <a:pt x="174" y="35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7" y="32"/>
                      <a:pt x="181" y="31"/>
                      <a:pt x="184" y="28"/>
                    </a:cubicBezTo>
                    <a:cubicBezTo>
                      <a:pt x="187" y="30"/>
                      <a:pt x="190" y="33"/>
                      <a:pt x="192" y="35"/>
                    </a:cubicBezTo>
                    <a:close/>
                    <a:moveTo>
                      <a:pt x="181" y="26"/>
                    </a:moveTo>
                    <a:cubicBezTo>
                      <a:pt x="181" y="27"/>
                      <a:pt x="182" y="27"/>
                      <a:pt x="182" y="27"/>
                    </a:cubicBezTo>
                    <a:cubicBezTo>
                      <a:pt x="179" y="29"/>
                      <a:pt x="176" y="31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0" y="30"/>
                      <a:pt x="167" y="27"/>
                      <a:pt x="163" y="25"/>
                    </a:cubicBezTo>
                    <a:cubicBezTo>
                      <a:pt x="164" y="24"/>
                      <a:pt x="166" y="23"/>
                      <a:pt x="167" y="22"/>
                    </a:cubicBezTo>
                    <a:cubicBezTo>
                      <a:pt x="168" y="21"/>
                      <a:pt x="169" y="21"/>
                      <a:pt x="170" y="20"/>
                    </a:cubicBezTo>
                    <a:cubicBezTo>
                      <a:pt x="174" y="22"/>
                      <a:pt x="177" y="24"/>
                      <a:pt x="181" y="26"/>
                    </a:cubicBezTo>
                    <a:close/>
                    <a:moveTo>
                      <a:pt x="168" y="19"/>
                    </a:moveTo>
                    <a:cubicBezTo>
                      <a:pt x="166" y="21"/>
                      <a:pt x="164" y="22"/>
                      <a:pt x="162" y="24"/>
                    </a:cubicBezTo>
                    <a:cubicBezTo>
                      <a:pt x="159" y="21"/>
                      <a:pt x="155" y="19"/>
                      <a:pt x="151" y="17"/>
                    </a:cubicBezTo>
                    <a:cubicBezTo>
                      <a:pt x="152" y="16"/>
                      <a:pt x="153" y="15"/>
                      <a:pt x="154" y="14"/>
                    </a:cubicBezTo>
                    <a:cubicBezTo>
                      <a:pt x="159" y="16"/>
                      <a:pt x="163" y="17"/>
                      <a:pt x="168" y="19"/>
                    </a:cubicBezTo>
                    <a:close/>
                    <a:moveTo>
                      <a:pt x="127" y="9"/>
                    </a:moveTo>
                    <a:cubicBezTo>
                      <a:pt x="135" y="10"/>
                      <a:pt x="144" y="11"/>
                      <a:pt x="153" y="14"/>
                    </a:cubicBezTo>
                    <a:cubicBezTo>
                      <a:pt x="152" y="15"/>
                      <a:pt x="151" y="16"/>
                      <a:pt x="150" y="17"/>
                    </a:cubicBezTo>
                    <a:cubicBezTo>
                      <a:pt x="142" y="13"/>
                      <a:pt x="133" y="10"/>
                      <a:pt x="123" y="9"/>
                    </a:cubicBezTo>
                    <a:cubicBezTo>
                      <a:pt x="125" y="9"/>
                      <a:pt x="126" y="9"/>
                      <a:pt x="127" y="9"/>
                    </a:cubicBezTo>
                    <a:close/>
                    <a:moveTo>
                      <a:pt x="109" y="353"/>
                    </a:moveTo>
                    <a:cubicBezTo>
                      <a:pt x="106" y="347"/>
                      <a:pt x="103" y="342"/>
                      <a:pt x="100" y="336"/>
                    </a:cubicBezTo>
                    <a:cubicBezTo>
                      <a:pt x="105" y="336"/>
                      <a:pt x="109" y="335"/>
                      <a:pt x="114" y="335"/>
                    </a:cubicBezTo>
                    <a:cubicBezTo>
                      <a:pt x="114" y="335"/>
                      <a:pt x="114" y="334"/>
                      <a:pt x="113" y="334"/>
                    </a:cubicBezTo>
                    <a:cubicBezTo>
                      <a:pt x="109" y="334"/>
                      <a:pt x="104" y="335"/>
                      <a:pt x="100" y="335"/>
                    </a:cubicBezTo>
                    <a:cubicBezTo>
                      <a:pt x="98" y="331"/>
                      <a:pt x="95" y="327"/>
                      <a:pt x="93" y="323"/>
                    </a:cubicBezTo>
                    <a:cubicBezTo>
                      <a:pt x="100" y="323"/>
                      <a:pt x="107" y="323"/>
                      <a:pt x="113" y="323"/>
                    </a:cubicBezTo>
                    <a:cubicBezTo>
                      <a:pt x="114" y="323"/>
                      <a:pt x="114" y="322"/>
                      <a:pt x="113" y="322"/>
                    </a:cubicBezTo>
                    <a:cubicBezTo>
                      <a:pt x="106" y="321"/>
                      <a:pt x="99" y="322"/>
                      <a:pt x="92" y="322"/>
                    </a:cubicBezTo>
                    <a:cubicBezTo>
                      <a:pt x="90" y="318"/>
                      <a:pt x="88" y="314"/>
                      <a:pt x="86" y="310"/>
                    </a:cubicBezTo>
                    <a:cubicBezTo>
                      <a:pt x="95" y="309"/>
                      <a:pt x="104" y="309"/>
                      <a:pt x="113" y="308"/>
                    </a:cubicBezTo>
                    <a:cubicBezTo>
                      <a:pt x="113" y="308"/>
                      <a:pt x="113" y="307"/>
                      <a:pt x="113" y="307"/>
                    </a:cubicBezTo>
                    <a:cubicBezTo>
                      <a:pt x="104" y="307"/>
                      <a:pt x="94" y="308"/>
                      <a:pt x="85" y="309"/>
                    </a:cubicBezTo>
                    <a:cubicBezTo>
                      <a:pt x="83" y="305"/>
                      <a:pt x="81" y="300"/>
                      <a:pt x="78" y="296"/>
                    </a:cubicBezTo>
                    <a:cubicBezTo>
                      <a:pt x="86" y="296"/>
                      <a:pt x="94" y="296"/>
                      <a:pt x="102" y="295"/>
                    </a:cubicBezTo>
                    <a:cubicBezTo>
                      <a:pt x="103" y="295"/>
                      <a:pt x="103" y="294"/>
                      <a:pt x="102" y="294"/>
                    </a:cubicBezTo>
                    <a:cubicBezTo>
                      <a:pt x="94" y="295"/>
                      <a:pt x="86" y="295"/>
                      <a:pt x="78" y="295"/>
                    </a:cubicBezTo>
                    <a:cubicBezTo>
                      <a:pt x="76" y="291"/>
                      <a:pt x="74" y="288"/>
                      <a:pt x="72" y="284"/>
                    </a:cubicBezTo>
                    <a:cubicBezTo>
                      <a:pt x="84" y="284"/>
                      <a:pt x="97" y="283"/>
                      <a:pt x="109" y="282"/>
                    </a:cubicBezTo>
                    <a:cubicBezTo>
                      <a:pt x="110" y="282"/>
                      <a:pt x="110" y="281"/>
                      <a:pt x="109" y="281"/>
                    </a:cubicBezTo>
                    <a:cubicBezTo>
                      <a:pt x="97" y="282"/>
                      <a:pt x="84" y="283"/>
                      <a:pt x="72" y="283"/>
                    </a:cubicBezTo>
                    <a:cubicBezTo>
                      <a:pt x="70" y="280"/>
                      <a:pt x="68" y="277"/>
                      <a:pt x="66" y="274"/>
                    </a:cubicBezTo>
                    <a:cubicBezTo>
                      <a:pt x="75" y="273"/>
                      <a:pt x="83" y="272"/>
                      <a:pt x="91" y="272"/>
                    </a:cubicBezTo>
                    <a:cubicBezTo>
                      <a:pt x="92" y="271"/>
                      <a:pt x="92" y="270"/>
                      <a:pt x="91" y="270"/>
                    </a:cubicBezTo>
                    <a:cubicBezTo>
                      <a:pt x="83" y="271"/>
                      <a:pt x="74" y="272"/>
                      <a:pt x="66" y="273"/>
                    </a:cubicBezTo>
                    <a:cubicBezTo>
                      <a:pt x="64" y="268"/>
                      <a:pt x="62" y="264"/>
                      <a:pt x="60" y="260"/>
                    </a:cubicBezTo>
                    <a:cubicBezTo>
                      <a:pt x="73" y="260"/>
                      <a:pt x="86" y="260"/>
                      <a:pt x="100" y="259"/>
                    </a:cubicBezTo>
                    <a:cubicBezTo>
                      <a:pt x="101" y="259"/>
                      <a:pt x="101" y="257"/>
                      <a:pt x="100" y="257"/>
                    </a:cubicBezTo>
                    <a:cubicBezTo>
                      <a:pt x="86" y="258"/>
                      <a:pt x="73" y="259"/>
                      <a:pt x="59" y="259"/>
                    </a:cubicBezTo>
                    <a:cubicBezTo>
                      <a:pt x="57" y="255"/>
                      <a:pt x="55" y="251"/>
                      <a:pt x="53" y="247"/>
                    </a:cubicBezTo>
                    <a:cubicBezTo>
                      <a:pt x="60" y="247"/>
                      <a:pt x="67" y="247"/>
                      <a:pt x="74" y="247"/>
                    </a:cubicBezTo>
                    <a:cubicBezTo>
                      <a:pt x="74" y="247"/>
                      <a:pt x="74" y="246"/>
                      <a:pt x="74" y="246"/>
                    </a:cubicBezTo>
                    <a:cubicBezTo>
                      <a:pt x="67" y="246"/>
                      <a:pt x="59" y="246"/>
                      <a:pt x="52" y="246"/>
                    </a:cubicBezTo>
                    <a:cubicBezTo>
                      <a:pt x="50" y="241"/>
                      <a:pt x="48" y="237"/>
                      <a:pt x="46" y="233"/>
                    </a:cubicBezTo>
                    <a:cubicBezTo>
                      <a:pt x="61" y="233"/>
                      <a:pt x="76" y="233"/>
                      <a:pt x="91" y="232"/>
                    </a:cubicBezTo>
                    <a:cubicBezTo>
                      <a:pt x="91" y="232"/>
                      <a:pt x="91" y="230"/>
                      <a:pt x="91" y="230"/>
                    </a:cubicBezTo>
                    <a:cubicBezTo>
                      <a:pt x="76" y="231"/>
                      <a:pt x="60" y="231"/>
                      <a:pt x="45" y="231"/>
                    </a:cubicBezTo>
                    <a:cubicBezTo>
                      <a:pt x="44" y="227"/>
                      <a:pt x="42" y="224"/>
                      <a:pt x="40" y="220"/>
                    </a:cubicBezTo>
                    <a:cubicBezTo>
                      <a:pt x="47" y="220"/>
                      <a:pt x="53" y="220"/>
                      <a:pt x="59" y="219"/>
                    </a:cubicBezTo>
                    <a:cubicBezTo>
                      <a:pt x="60" y="219"/>
                      <a:pt x="60" y="218"/>
                      <a:pt x="59" y="218"/>
                    </a:cubicBezTo>
                    <a:cubicBezTo>
                      <a:pt x="53" y="219"/>
                      <a:pt x="46" y="219"/>
                      <a:pt x="40" y="219"/>
                    </a:cubicBezTo>
                    <a:cubicBezTo>
                      <a:pt x="39" y="217"/>
                      <a:pt x="38" y="214"/>
                      <a:pt x="37" y="212"/>
                    </a:cubicBezTo>
                    <a:cubicBezTo>
                      <a:pt x="36" y="210"/>
                      <a:pt x="35" y="208"/>
                      <a:pt x="35" y="206"/>
                    </a:cubicBezTo>
                    <a:cubicBezTo>
                      <a:pt x="49" y="207"/>
                      <a:pt x="64" y="207"/>
                      <a:pt x="78" y="206"/>
                    </a:cubicBezTo>
                    <a:cubicBezTo>
                      <a:pt x="79" y="206"/>
                      <a:pt x="79" y="205"/>
                      <a:pt x="78" y="205"/>
                    </a:cubicBezTo>
                    <a:cubicBezTo>
                      <a:pt x="63" y="205"/>
                      <a:pt x="49" y="204"/>
                      <a:pt x="34" y="205"/>
                    </a:cubicBezTo>
                    <a:cubicBezTo>
                      <a:pt x="33" y="201"/>
                      <a:pt x="31" y="197"/>
                      <a:pt x="30" y="193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7" y="193"/>
                      <a:pt x="44" y="193"/>
                      <a:pt x="52" y="193"/>
                    </a:cubicBezTo>
                    <a:cubicBezTo>
                      <a:pt x="52" y="193"/>
                      <a:pt x="52" y="192"/>
                      <a:pt x="52" y="192"/>
                    </a:cubicBezTo>
                    <a:cubicBezTo>
                      <a:pt x="44" y="191"/>
                      <a:pt x="37" y="192"/>
                      <a:pt x="30" y="192"/>
                    </a:cubicBezTo>
                    <a:cubicBezTo>
                      <a:pt x="30" y="192"/>
                      <a:pt x="29" y="193"/>
                      <a:pt x="29" y="193"/>
                    </a:cubicBezTo>
                    <a:cubicBezTo>
                      <a:pt x="28" y="188"/>
                      <a:pt x="26" y="184"/>
                      <a:pt x="24" y="179"/>
                    </a:cubicBezTo>
                    <a:cubicBezTo>
                      <a:pt x="36" y="180"/>
                      <a:pt x="47" y="179"/>
                      <a:pt x="58" y="179"/>
                    </a:cubicBezTo>
                    <a:cubicBezTo>
                      <a:pt x="59" y="179"/>
                      <a:pt x="59" y="178"/>
                      <a:pt x="58" y="178"/>
                    </a:cubicBezTo>
                    <a:cubicBezTo>
                      <a:pt x="47" y="178"/>
                      <a:pt x="36" y="178"/>
                      <a:pt x="24" y="178"/>
                    </a:cubicBezTo>
                    <a:cubicBezTo>
                      <a:pt x="23" y="174"/>
                      <a:pt x="22" y="171"/>
                      <a:pt x="20" y="167"/>
                    </a:cubicBezTo>
                    <a:cubicBezTo>
                      <a:pt x="26" y="167"/>
                      <a:pt x="32" y="166"/>
                      <a:pt x="38" y="165"/>
                    </a:cubicBezTo>
                    <a:cubicBezTo>
                      <a:pt x="38" y="165"/>
                      <a:pt x="38" y="164"/>
                      <a:pt x="37" y="164"/>
                    </a:cubicBezTo>
                    <a:cubicBezTo>
                      <a:pt x="32" y="165"/>
                      <a:pt x="26" y="166"/>
                      <a:pt x="20" y="166"/>
                    </a:cubicBezTo>
                    <a:cubicBezTo>
                      <a:pt x="19" y="161"/>
                      <a:pt x="18" y="157"/>
                      <a:pt x="17" y="152"/>
                    </a:cubicBezTo>
                    <a:cubicBezTo>
                      <a:pt x="23" y="152"/>
                      <a:pt x="30" y="152"/>
                      <a:pt x="37" y="153"/>
                    </a:cubicBezTo>
                    <a:cubicBezTo>
                      <a:pt x="37" y="153"/>
                      <a:pt x="37" y="152"/>
                      <a:pt x="37" y="152"/>
                    </a:cubicBezTo>
                    <a:cubicBezTo>
                      <a:pt x="30" y="151"/>
                      <a:pt x="23" y="151"/>
                      <a:pt x="16" y="151"/>
                    </a:cubicBezTo>
                    <a:cubicBezTo>
                      <a:pt x="15" y="147"/>
                      <a:pt x="15" y="144"/>
                      <a:pt x="14" y="140"/>
                    </a:cubicBezTo>
                    <a:cubicBezTo>
                      <a:pt x="20" y="140"/>
                      <a:pt x="26" y="140"/>
                      <a:pt x="31" y="140"/>
                    </a:cubicBezTo>
                    <a:cubicBezTo>
                      <a:pt x="32" y="140"/>
                      <a:pt x="32" y="139"/>
                      <a:pt x="31" y="138"/>
                    </a:cubicBezTo>
                    <a:cubicBezTo>
                      <a:pt x="26" y="138"/>
                      <a:pt x="20" y="138"/>
                      <a:pt x="14" y="138"/>
                    </a:cubicBezTo>
                    <a:cubicBezTo>
                      <a:pt x="13" y="133"/>
                      <a:pt x="12" y="128"/>
                      <a:pt x="12" y="123"/>
                    </a:cubicBezTo>
                    <a:cubicBezTo>
                      <a:pt x="16" y="123"/>
                      <a:pt x="20" y="123"/>
                      <a:pt x="25" y="123"/>
                    </a:cubicBezTo>
                    <a:cubicBezTo>
                      <a:pt x="26" y="123"/>
                      <a:pt x="26" y="122"/>
                      <a:pt x="25" y="121"/>
                    </a:cubicBezTo>
                    <a:cubicBezTo>
                      <a:pt x="20" y="121"/>
                      <a:pt x="16" y="121"/>
                      <a:pt x="12" y="121"/>
                    </a:cubicBezTo>
                    <a:cubicBezTo>
                      <a:pt x="11" y="116"/>
                      <a:pt x="11" y="110"/>
                      <a:pt x="12" y="105"/>
                    </a:cubicBezTo>
                    <a:cubicBezTo>
                      <a:pt x="17" y="105"/>
                      <a:pt x="21" y="105"/>
                      <a:pt x="26" y="105"/>
                    </a:cubicBezTo>
                    <a:cubicBezTo>
                      <a:pt x="27" y="105"/>
                      <a:pt x="27" y="104"/>
                      <a:pt x="26" y="104"/>
                    </a:cubicBezTo>
                    <a:cubicBezTo>
                      <a:pt x="21" y="104"/>
                      <a:pt x="17" y="104"/>
                      <a:pt x="12" y="104"/>
                    </a:cubicBezTo>
                    <a:cubicBezTo>
                      <a:pt x="12" y="98"/>
                      <a:pt x="13" y="93"/>
                      <a:pt x="14" y="87"/>
                    </a:cubicBezTo>
                    <a:cubicBezTo>
                      <a:pt x="18" y="87"/>
                      <a:pt x="22" y="87"/>
                      <a:pt x="26" y="87"/>
                    </a:cubicBezTo>
                    <a:cubicBezTo>
                      <a:pt x="27" y="87"/>
                      <a:pt x="27" y="86"/>
                      <a:pt x="26" y="86"/>
                    </a:cubicBezTo>
                    <a:cubicBezTo>
                      <a:pt x="22" y="86"/>
                      <a:pt x="18" y="86"/>
                      <a:pt x="14" y="86"/>
                    </a:cubicBezTo>
                    <a:cubicBezTo>
                      <a:pt x="15" y="82"/>
                      <a:pt x="16" y="77"/>
                      <a:pt x="18" y="73"/>
                    </a:cubicBezTo>
                    <a:cubicBezTo>
                      <a:pt x="23" y="73"/>
                      <a:pt x="28" y="73"/>
                      <a:pt x="32" y="73"/>
                    </a:cubicBezTo>
                    <a:cubicBezTo>
                      <a:pt x="33" y="73"/>
                      <a:pt x="33" y="72"/>
                      <a:pt x="32" y="72"/>
                    </a:cubicBezTo>
                    <a:cubicBezTo>
                      <a:pt x="28" y="72"/>
                      <a:pt x="23" y="72"/>
                      <a:pt x="18" y="72"/>
                    </a:cubicBezTo>
                    <a:cubicBezTo>
                      <a:pt x="20" y="67"/>
                      <a:pt x="22" y="62"/>
                      <a:pt x="25" y="58"/>
                    </a:cubicBezTo>
                    <a:cubicBezTo>
                      <a:pt x="30" y="58"/>
                      <a:pt x="36" y="59"/>
                      <a:pt x="42" y="59"/>
                    </a:cubicBezTo>
                    <a:cubicBezTo>
                      <a:pt x="42" y="59"/>
                      <a:pt x="42" y="57"/>
                      <a:pt x="42" y="57"/>
                    </a:cubicBezTo>
                    <a:cubicBezTo>
                      <a:pt x="36" y="57"/>
                      <a:pt x="31" y="57"/>
                      <a:pt x="25" y="57"/>
                    </a:cubicBezTo>
                    <a:cubicBezTo>
                      <a:pt x="28" y="51"/>
                      <a:pt x="32" y="47"/>
                      <a:pt x="36" y="42"/>
                    </a:cubicBezTo>
                    <a:cubicBezTo>
                      <a:pt x="44" y="43"/>
                      <a:pt x="51" y="44"/>
                      <a:pt x="59" y="45"/>
                    </a:cubicBezTo>
                    <a:cubicBezTo>
                      <a:pt x="60" y="45"/>
                      <a:pt x="60" y="44"/>
                      <a:pt x="60" y="44"/>
                    </a:cubicBezTo>
                    <a:cubicBezTo>
                      <a:pt x="52" y="42"/>
                      <a:pt x="44" y="41"/>
                      <a:pt x="37" y="41"/>
                    </a:cubicBezTo>
                    <a:cubicBezTo>
                      <a:pt x="40" y="38"/>
                      <a:pt x="43" y="35"/>
                      <a:pt x="46" y="32"/>
                    </a:cubicBezTo>
                    <a:cubicBezTo>
                      <a:pt x="56" y="31"/>
                      <a:pt x="66" y="32"/>
                      <a:pt x="75" y="32"/>
                    </a:cubicBezTo>
                    <a:cubicBezTo>
                      <a:pt x="76" y="33"/>
                      <a:pt x="76" y="31"/>
                      <a:pt x="75" y="31"/>
                    </a:cubicBezTo>
                    <a:cubicBezTo>
                      <a:pt x="66" y="30"/>
                      <a:pt x="57" y="30"/>
                      <a:pt x="48" y="31"/>
                    </a:cubicBezTo>
                    <a:cubicBezTo>
                      <a:pt x="54" y="27"/>
                      <a:pt x="60" y="23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73" y="22"/>
                      <a:pt x="80" y="23"/>
                      <a:pt x="86" y="23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2" y="21"/>
                      <a:pt x="77" y="21"/>
                      <a:pt x="72" y="21"/>
                    </a:cubicBezTo>
                    <a:cubicBezTo>
                      <a:pt x="72" y="20"/>
                      <a:pt x="73" y="20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8" y="17"/>
                      <a:pt x="84" y="16"/>
                      <a:pt x="90" y="16"/>
                    </a:cubicBezTo>
                    <a:cubicBezTo>
                      <a:pt x="115" y="14"/>
                      <a:pt x="148" y="19"/>
                      <a:pt x="166" y="38"/>
                    </a:cubicBezTo>
                    <a:cubicBezTo>
                      <a:pt x="204" y="78"/>
                      <a:pt x="195" y="145"/>
                      <a:pt x="182" y="193"/>
                    </a:cubicBezTo>
                    <a:cubicBezTo>
                      <a:pt x="167" y="250"/>
                      <a:pt x="142" y="304"/>
                      <a:pt x="109" y="353"/>
                    </a:cubicBezTo>
                    <a:close/>
                    <a:moveTo>
                      <a:pt x="155" y="333"/>
                    </a:moveTo>
                    <a:cubicBezTo>
                      <a:pt x="155" y="333"/>
                      <a:pt x="154" y="333"/>
                      <a:pt x="154" y="333"/>
                    </a:cubicBezTo>
                    <a:cubicBezTo>
                      <a:pt x="142" y="339"/>
                      <a:pt x="129" y="345"/>
                      <a:pt x="117" y="352"/>
                    </a:cubicBezTo>
                    <a:cubicBezTo>
                      <a:pt x="120" y="349"/>
                      <a:pt x="122" y="346"/>
                      <a:pt x="124" y="343"/>
                    </a:cubicBezTo>
                    <a:cubicBezTo>
                      <a:pt x="137" y="336"/>
                      <a:pt x="150" y="328"/>
                      <a:pt x="162" y="319"/>
                    </a:cubicBezTo>
                    <a:cubicBezTo>
                      <a:pt x="160" y="324"/>
                      <a:pt x="157" y="328"/>
                      <a:pt x="155" y="333"/>
                    </a:cubicBezTo>
                    <a:close/>
                    <a:moveTo>
                      <a:pt x="165" y="314"/>
                    </a:moveTo>
                    <a:cubicBezTo>
                      <a:pt x="152" y="322"/>
                      <a:pt x="139" y="330"/>
                      <a:pt x="126" y="339"/>
                    </a:cubicBezTo>
                    <a:cubicBezTo>
                      <a:pt x="129" y="335"/>
                      <a:pt x="132" y="330"/>
                      <a:pt x="134" y="325"/>
                    </a:cubicBezTo>
                    <a:cubicBezTo>
                      <a:pt x="146" y="319"/>
                      <a:pt x="158" y="312"/>
                      <a:pt x="170" y="304"/>
                    </a:cubicBezTo>
                    <a:cubicBezTo>
                      <a:pt x="168" y="307"/>
                      <a:pt x="166" y="311"/>
                      <a:pt x="165" y="314"/>
                    </a:cubicBezTo>
                    <a:close/>
                    <a:moveTo>
                      <a:pt x="172" y="300"/>
                    </a:moveTo>
                    <a:cubicBezTo>
                      <a:pt x="160" y="306"/>
                      <a:pt x="148" y="314"/>
                      <a:pt x="136" y="322"/>
                    </a:cubicBezTo>
                    <a:cubicBezTo>
                      <a:pt x="140" y="317"/>
                      <a:pt x="143" y="311"/>
                      <a:pt x="146" y="305"/>
                    </a:cubicBezTo>
                    <a:cubicBezTo>
                      <a:pt x="158" y="298"/>
                      <a:pt x="169" y="290"/>
                      <a:pt x="180" y="282"/>
                    </a:cubicBezTo>
                    <a:cubicBezTo>
                      <a:pt x="178" y="288"/>
                      <a:pt x="175" y="294"/>
                      <a:pt x="172" y="300"/>
                    </a:cubicBezTo>
                    <a:close/>
                    <a:moveTo>
                      <a:pt x="183" y="278"/>
                    </a:moveTo>
                    <a:cubicBezTo>
                      <a:pt x="171" y="285"/>
                      <a:pt x="159" y="293"/>
                      <a:pt x="148" y="302"/>
                    </a:cubicBezTo>
                    <a:cubicBezTo>
                      <a:pt x="150" y="296"/>
                      <a:pt x="153" y="291"/>
                      <a:pt x="156" y="286"/>
                    </a:cubicBezTo>
                    <a:cubicBezTo>
                      <a:pt x="166" y="281"/>
                      <a:pt x="177" y="275"/>
                      <a:pt x="187" y="268"/>
                    </a:cubicBezTo>
                    <a:cubicBezTo>
                      <a:pt x="185" y="272"/>
                      <a:pt x="184" y="275"/>
                      <a:pt x="183" y="278"/>
                    </a:cubicBezTo>
                    <a:close/>
                    <a:moveTo>
                      <a:pt x="189" y="264"/>
                    </a:moveTo>
                    <a:cubicBezTo>
                      <a:pt x="178" y="270"/>
                      <a:pt x="167" y="277"/>
                      <a:pt x="157" y="284"/>
                    </a:cubicBezTo>
                    <a:cubicBezTo>
                      <a:pt x="159" y="280"/>
                      <a:pt x="161" y="276"/>
                      <a:pt x="162" y="271"/>
                    </a:cubicBezTo>
                    <a:cubicBezTo>
                      <a:pt x="173" y="266"/>
                      <a:pt x="183" y="261"/>
                      <a:pt x="193" y="255"/>
                    </a:cubicBezTo>
                    <a:cubicBezTo>
                      <a:pt x="191" y="258"/>
                      <a:pt x="190" y="261"/>
                      <a:pt x="189" y="264"/>
                    </a:cubicBezTo>
                    <a:close/>
                    <a:moveTo>
                      <a:pt x="194" y="251"/>
                    </a:moveTo>
                    <a:cubicBezTo>
                      <a:pt x="184" y="257"/>
                      <a:pt x="174" y="263"/>
                      <a:pt x="163" y="269"/>
                    </a:cubicBezTo>
                    <a:cubicBezTo>
                      <a:pt x="165" y="265"/>
                      <a:pt x="167" y="261"/>
                      <a:pt x="169" y="257"/>
                    </a:cubicBezTo>
                    <a:cubicBezTo>
                      <a:pt x="179" y="251"/>
                      <a:pt x="189" y="245"/>
                      <a:pt x="199" y="238"/>
                    </a:cubicBezTo>
                    <a:cubicBezTo>
                      <a:pt x="198" y="243"/>
                      <a:pt x="196" y="247"/>
                      <a:pt x="194" y="251"/>
                    </a:cubicBezTo>
                    <a:close/>
                    <a:moveTo>
                      <a:pt x="201" y="235"/>
                    </a:moveTo>
                    <a:cubicBezTo>
                      <a:pt x="190" y="241"/>
                      <a:pt x="180" y="248"/>
                      <a:pt x="170" y="255"/>
                    </a:cubicBezTo>
                    <a:cubicBezTo>
                      <a:pt x="171" y="250"/>
                      <a:pt x="173" y="246"/>
                      <a:pt x="175" y="242"/>
                    </a:cubicBezTo>
                    <a:cubicBezTo>
                      <a:pt x="185" y="235"/>
                      <a:pt x="195" y="229"/>
                      <a:pt x="205" y="223"/>
                    </a:cubicBezTo>
                    <a:cubicBezTo>
                      <a:pt x="204" y="227"/>
                      <a:pt x="202" y="231"/>
                      <a:pt x="201" y="235"/>
                    </a:cubicBezTo>
                    <a:close/>
                    <a:moveTo>
                      <a:pt x="207" y="218"/>
                    </a:moveTo>
                    <a:cubicBezTo>
                      <a:pt x="196" y="224"/>
                      <a:pt x="185" y="232"/>
                      <a:pt x="176" y="239"/>
                    </a:cubicBezTo>
                    <a:cubicBezTo>
                      <a:pt x="178" y="234"/>
                      <a:pt x="179" y="229"/>
                      <a:pt x="181" y="224"/>
                    </a:cubicBezTo>
                    <a:cubicBezTo>
                      <a:pt x="191" y="219"/>
                      <a:pt x="201" y="214"/>
                      <a:pt x="210" y="208"/>
                    </a:cubicBezTo>
                    <a:cubicBezTo>
                      <a:pt x="209" y="211"/>
                      <a:pt x="208" y="215"/>
                      <a:pt x="207" y="218"/>
                    </a:cubicBezTo>
                    <a:close/>
                    <a:moveTo>
                      <a:pt x="211" y="203"/>
                    </a:moveTo>
                    <a:cubicBezTo>
                      <a:pt x="201" y="209"/>
                      <a:pt x="192" y="216"/>
                      <a:pt x="182" y="222"/>
                    </a:cubicBezTo>
                    <a:cubicBezTo>
                      <a:pt x="183" y="218"/>
                      <a:pt x="184" y="215"/>
                      <a:pt x="185" y="211"/>
                    </a:cubicBezTo>
                    <a:cubicBezTo>
                      <a:pt x="195" y="206"/>
                      <a:pt x="204" y="200"/>
                      <a:pt x="214" y="195"/>
                    </a:cubicBezTo>
                    <a:cubicBezTo>
                      <a:pt x="213" y="197"/>
                      <a:pt x="212" y="200"/>
                      <a:pt x="211" y="203"/>
                    </a:cubicBezTo>
                    <a:close/>
                    <a:moveTo>
                      <a:pt x="215" y="191"/>
                    </a:moveTo>
                    <a:cubicBezTo>
                      <a:pt x="205" y="197"/>
                      <a:pt x="195" y="203"/>
                      <a:pt x="186" y="209"/>
                    </a:cubicBezTo>
                    <a:cubicBezTo>
                      <a:pt x="186" y="206"/>
                      <a:pt x="187" y="204"/>
                      <a:pt x="188" y="201"/>
                    </a:cubicBezTo>
                    <a:cubicBezTo>
                      <a:pt x="197" y="196"/>
                      <a:pt x="207" y="191"/>
                      <a:pt x="216" y="185"/>
                    </a:cubicBezTo>
                    <a:cubicBezTo>
                      <a:pt x="216" y="187"/>
                      <a:pt x="215" y="189"/>
                      <a:pt x="215" y="191"/>
                    </a:cubicBezTo>
                    <a:close/>
                    <a:moveTo>
                      <a:pt x="217" y="181"/>
                    </a:moveTo>
                    <a:cubicBezTo>
                      <a:pt x="207" y="186"/>
                      <a:pt x="198" y="192"/>
                      <a:pt x="189" y="199"/>
                    </a:cubicBezTo>
                    <a:cubicBezTo>
                      <a:pt x="189" y="197"/>
                      <a:pt x="190" y="195"/>
                      <a:pt x="190" y="193"/>
                    </a:cubicBezTo>
                    <a:cubicBezTo>
                      <a:pt x="190" y="191"/>
                      <a:pt x="191" y="190"/>
                      <a:pt x="191" y="189"/>
                    </a:cubicBezTo>
                    <a:cubicBezTo>
                      <a:pt x="201" y="183"/>
                      <a:pt x="211" y="176"/>
                      <a:pt x="220" y="169"/>
                    </a:cubicBezTo>
                    <a:cubicBezTo>
                      <a:pt x="219" y="173"/>
                      <a:pt x="218" y="177"/>
                      <a:pt x="217" y="181"/>
                    </a:cubicBezTo>
                    <a:close/>
                    <a:moveTo>
                      <a:pt x="221" y="165"/>
                    </a:moveTo>
                    <a:cubicBezTo>
                      <a:pt x="211" y="172"/>
                      <a:pt x="201" y="179"/>
                      <a:pt x="192" y="187"/>
                    </a:cubicBezTo>
                    <a:cubicBezTo>
                      <a:pt x="193" y="182"/>
                      <a:pt x="194" y="177"/>
                      <a:pt x="195" y="172"/>
                    </a:cubicBezTo>
                    <a:cubicBezTo>
                      <a:pt x="199" y="170"/>
                      <a:pt x="204" y="167"/>
                      <a:pt x="209" y="164"/>
                    </a:cubicBezTo>
                    <a:cubicBezTo>
                      <a:pt x="213" y="161"/>
                      <a:pt x="218" y="159"/>
                      <a:pt x="222" y="156"/>
                    </a:cubicBezTo>
                    <a:cubicBezTo>
                      <a:pt x="221" y="159"/>
                      <a:pt x="221" y="162"/>
                      <a:pt x="221" y="165"/>
                    </a:cubicBezTo>
                    <a:close/>
                    <a:moveTo>
                      <a:pt x="222" y="153"/>
                    </a:moveTo>
                    <a:cubicBezTo>
                      <a:pt x="213" y="158"/>
                      <a:pt x="203" y="164"/>
                      <a:pt x="195" y="170"/>
                    </a:cubicBezTo>
                    <a:cubicBezTo>
                      <a:pt x="196" y="167"/>
                      <a:pt x="196" y="163"/>
                      <a:pt x="197" y="160"/>
                    </a:cubicBezTo>
                    <a:cubicBezTo>
                      <a:pt x="202" y="157"/>
                      <a:pt x="208" y="153"/>
                      <a:pt x="213" y="150"/>
                    </a:cubicBezTo>
                    <a:cubicBezTo>
                      <a:pt x="216" y="148"/>
                      <a:pt x="220" y="146"/>
                      <a:pt x="223" y="144"/>
                    </a:cubicBezTo>
                    <a:cubicBezTo>
                      <a:pt x="223" y="147"/>
                      <a:pt x="223" y="150"/>
                      <a:pt x="222" y="153"/>
                    </a:cubicBezTo>
                    <a:close/>
                    <a:moveTo>
                      <a:pt x="210" y="149"/>
                    </a:moveTo>
                    <a:cubicBezTo>
                      <a:pt x="205" y="152"/>
                      <a:pt x="201" y="155"/>
                      <a:pt x="197" y="158"/>
                    </a:cubicBezTo>
                    <a:cubicBezTo>
                      <a:pt x="197" y="155"/>
                      <a:pt x="198" y="151"/>
                      <a:pt x="198" y="147"/>
                    </a:cubicBezTo>
                    <a:cubicBezTo>
                      <a:pt x="203" y="145"/>
                      <a:pt x="208" y="141"/>
                      <a:pt x="213" y="138"/>
                    </a:cubicBezTo>
                    <a:cubicBezTo>
                      <a:pt x="217" y="136"/>
                      <a:pt x="220" y="133"/>
                      <a:pt x="224" y="131"/>
                    </a:cubicBezTo>
                    <a:cubicBezTo>
                      <a:pt x="224" y="134"/>
                      <a:pt x="224" y="137"/>
                      <a:pt x="224" y="140"/>
                    </a:cubicBezTo>
                    <a:cubicBezTo>
                      <a:pt x="219" y="143"/>
                      <a:pt x="214" y="146"/>
                      <a:pt x="210" y="1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3870571" y="2957944"/>
                <a:ext cx="275538" cy="258793"/>
              </a:xfrm>
              <a:custGeom>
                <a:rect b="b" l="l" r="r" t="t"/>
                <a:pathLst>
                  <a:path extrusionOk="0" h="125" w="123">
                    <a:moveTo>
                      <a:pt x="118" y="48"/>
                    </a:moveTo>
                    <a:cubicBezTo>
                      <a:pt x="116" y="37"/>
                      <a:pt x="111" y="26"/>
                      <a:pt x="104" y="18"/>
                    </a:cubicBezTo>
                    <a:cubicBezTo>
                      <a:pt x="103" y="17"/>
                      <a:pt x="103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2" y="6"/>
                      <a:pt x="80" y="1"/>
                      <a:pt x="66" y="2"/>
                    </a:cubicBezTo>
                    <a:cubicBezTo>
                      <a:pt x="63" y="0"/>
                      <a:pt x="58" y="1"/>
                      <a:pt x="54" y="2"/>
                    </a:cubicBezTo>
                    <a:cubicBezTo>
                      <a:pt x="50" y="2"/>
                      <a:pt x="46" y="3"/>
                      <a:pt x="43" y="5"/>
                    </a:cubicBezTo>
                    <a:cubicBezTo>
                      <a:pt x="16" y="7"/>
                      <a:pt x="0" y="44"/>
                      <a:pt x="3" y="68"/>
                    </a:cubicBezTo>
                    <a:cubicBezTo>
                      <a:pt x="7" y="103"/>
                      <a:pt x="37" y="125"/>
                      <a:pt x="72" y="119"/>
                    </a:cubicBezTo>
                    <a:cubicBezTo>
                      <a:pt x="106" y="114"/>
                      <a:pt x="123" y="80"/>
                      <a:pt x="118" y="48"/>
                    </a:cubicBezTo>
                    <a:close/>
                    <a:moveTo>
                      <a:pt x="89" y="14"/>
                    </a:moveTo>
                    <a:cubicBezTo>
                      <a:pt x="87" y="14"/>
                      <a:pt x="84" y="15"/>
                      <a:pt x="82" y="15"/>
                    </a:cubicBezTo>
                    <a:cubicBezTo>
                      <a:pt x="79" y="13"/>
                      <a:pt x="76" y="12"/>
                      <a:pt x="73" y="11"/>
                    </a:cubicBezTo>
                    <a:cubicBezTo>
                      <a:pt x="72" y="10"/>
                      <a:pt x="70" y="10"/>
                      <a:pt x="68" y="9"/>
                    </a:cubicBezTo>
                    <a:cubicBezTo>
                      <a:pt x="76" y="8"/>
                      <a:pt x="83" y="10"/>
                      <a:pt x="89" y="14"/>
                    </a:cubicBezTo>
                    <a:close/>
                    <a:moveTo>
                      <a:pt x="65" y="10"/>
                    </a:moveTo>
                    <a:cubicBezTo>
                      <a:pt x="67" y="11"/>
                      <a:pt x="70" y="12"/>
                      <a:pt x="73" y="14"/>
                    </a:cubicBezTo>
                    <a:cubicBezTo>
                      <a:pt x="74" y="14"/>
                      <a:pt x="76" y="15"/>
                      <a:pt x="77" y="16"/>
                    </a:cubicBezTo>
                    <a:cubicBezTo>
                      <a:pt x="75" y="16"/>
                      <a:pt x="72" y="17"/>
                      <a:pt x="70" y="17"/>
                    </a:cubicBezTo>
                    <a:cubicBezTo>
                      <a:pt x="68" y="16"/>
                      <a:pt x="66" y="15"/>
                      <a:pt x="64" y="14"/>
                    </a:cubicBezTo>
                    <a:cubicBezTo>
                      <a:pt x="62" y="13"/>
                      <a:pt x="60" y="12"/>
                      <a:pt x="59" y="11"/>
                    </a:cubicBezTo>
                    <a:cubicBezTo>
                      <a:pt x="61" y="10"/>
                      <a:pt x="63" y="10"/>
                      <a:pt x="65" y="10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3" y="13"/>
                      <a:pt x="55" y="12"/>
                    </a:cubicBezTo>
                    <a:cubicBezTo>
                      <a:pt x="57" y="14"/>
                      <a:pt x="60" y="16"/>
                      <a:pt x="62" y="17"/>
                    </a:cubicBezTo>
                    <a:cubicBezTo>
                      <a:pt x="63" y="18"/>
                      <a:pt x="64" y="19"/>
                      <a:pt x="65" y="19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56" y="18"/>
                      <a:pt x="51" y="15"/>
                      <a:pt x="46" y="12"/>
                    </a:cubicBezTo>
                    <a:cubicBezTo>
                      <a:pt x="48" y="12"/>
                      <a:pt x="50" y="11"/>
                      <a:pt x="52" y="11"/>
                    </a:cubicBezTo>
                    <a:close/>
                    <a:moveTo>
                      <a:pt x="42" y="13"/>
                    </a:moveTo>
                    <a:cubicBezTo>
                      <a:pt x="48" y="17"/>
                      <a:pt x="53" y="21"/>
                      <a:pt x="58" y="23"/>
                    </a:cubicBezTo>
                    <a:cubicBezTo>
                      <a:pt x="57" y="25"/>
                      <a:pt x="55" y="26"/>
                      <a:pt x="54" y="28"/>
                    </a:cubicBezTo>
                    <a:cubicBezTo>
                      <a:pt x="47" y="24"/>
                      <a:pt x="39" y="21"/>
                      <a:pt x="31" y="18"/>
                    </a:cubicBezTo>
                    <a:cubicBezTo>
                      <a:pt x="35" y="16"/>
                      <a:pt x="39" y="14"/>
                      <a:pt x="42" y="13"/>
                    </a:cubicBezTo>
                    <a:close/>
                    <a:moveTo>
                      <a:pt x="30" y="19"/>
                    </a:moveTo>
                    <a:cubicBezTo>
                      <a:pt x="37" y="22"/>
                      <a:pt x="44" y="26"/>
                      <a:pt x="52" y="29"/>
                    </a:cubicBezTo>
                    <a:cubicBezTo>
                      <a:pt x="50" y="32"/>
                      <a:pt x="49" y="34"/>
                      <a:pt x="47" y="37"/>
                    </a:cubicBezTo>
                    <a:cubicBezTo>
                      <a:pt x="39" y="32"/>
                      <a:pt x="31" y="29"/>
                      <a:pt x="23" y="25"/>
                    </a:cubicBezTo>
                    <a:cubicBezTo>
                      <a:pt x="25" y="22"/>
                      <a:pt x="27" y="20"/>
                      <a:pt x="30" y="19"/>
                    </a:cubicBezTo>
                    <a:close/>
                    <a:moveTo>
                      <a:pt x="21" y="26"/>
                    </a:moveTo>
                    <a:cubicBezTo>
                      <a:pt x="30" y="30"/>
                      <a:pt x="38" y="35"/>
                      <a:pt x="46" y="38"/>
                    </a:cubicBezTo>
                    <a:cubicBezTo>
                      <a:pt x="45" y="41"/>
                      <a:pt x="44" y="43"/>
                      <a:pt x="43" y="46"/>
                    </a:cubicBezTo>
                    <a:cubicBezTo>
                      <a:pt x="34" y="42"/>
                      <a:pt x="25" y="39"/>
                      <a:pt x="16" y="35"/>
                    </a:cubicBezTo>
                    <a:cubicBezTo>
                      <a:pt x="17" y="32"/>
                      <a:pt x="19" y="29"/>
                      <a:pt x="21" y="26"/>
                    </a:cubicBezTo>
                    <a:close/>
                    <a:moveTo>
                      <a:pt x="15" y="36"/>
                    </a:moveTo>
                    <a:cubicBezTo>
                      <a:pt x="24" y="40"/>
                      <a:pt x="33" y="45"/>
                      <a:pt x="43" y="48"/>
                    </a:cubicBezTo>
                    <a:cubicBezTo>
                      <a:pt x="42" y="50"/>
                      <a:pt x="42" y="53"/>
                      <a:pt x="42" y="55"/>
                    </a:cubicBezTo>
                    <a:cubicBezTo>
                      <a:pt x="32" y="52"/>
                      <a:pt x="22" y="48"/>
                      <a:pt x="13" y="45"/>
                    </a:cubicBezTo>
                    <a:cubicBezTo>
                      <a:pt x="12" y="44"/>
                      <a:pt x="12" y="45"/>
                      <a:pt x="12" y="46"/>
                    </a:cubicBezTo>
                    <a:cubicBezTo>
                      <a:pt x="21" y="50"/>
                      <a:pt x="31" y="54"/>
                      <a:pt x="41" y="58"/>
                    </a:cubicBezTo>
                    <a:cubicBezTo>
                      <a:pt x="41" y="61"/>
                      <a:pt x="41" y="64"/>
                      <a:pt x="41" y="68"/>
                    </a:cubicBezTo>
                    <a:cubicBezTo>
                      <a:pt x="31" y="63"/>
                      <a:pt x="20" y="60"/>
                      <a:pt x="10" y="57"/>
                    </a:cubicBezTo>
                    <a:cubicBezTo>
                      <a:pt x="10" y="50"/>
                      <a:pt x="12" y="42"/>
                      <a:pt x="15" y="36"/>
                    </a:cubicBezTo>
                    <a:close/>
                    <a:moveTo>
                      <a:pt x="10" y="59"/>
                    </a:moveTo>
                    <a:cubicBezTo>
                      <a:pt x="20" y="63"/>
                      <a:pt x="31" y="68"/>
                      <a:pt x="41" y="70"/>
                    </a:cubicBezTo>
                    <a:cubicBezTo>
                      <a:pt x="42" y="74"/>
                      <a:pt x="42" y="77"/>
                      <a:pt x="43" y="80"/>
                    </a:cubicBezTo>
                    <a:cubicBezTo>
                      <a:pt x="32" y="76"/>
                      <a:pt x="21" y="72"/>
                      <a:pt x="11" y="69"/>
                    </a:cubicBezTo>
                    <a:cubicBezTo>
                      <a:pt x="10" y="65"/>
                      <a:pt x="10" y="62"/>
                      <a:pt x="10" y="59"/>
                    </a:cubicBezTo>
                    <a:close/>
                    <a:moveTo>
                      <a:pt x="11" y="72"/>
                    </a:moveTo>
                    <a:cubicBezTo>
                      <a:pt x="11" y="72"/>
                      <a:pt x="11" y="71"/>
                      <a:pt x="11" y="70"/>
                    </a:cubicBezTo>
                    <a:cubicBezTo>
                      <a:pt x="15" y="73"/>
                      <a:pt x="21" y="74"/>
                      <a:pt x="25" y="76"/>
                    </a:cubicBezTo>
                    <a:cubicBezTo>
                      <a:pt x="28" y="77"/>
                      <a:pt x="32" y="78"/>
                      <a:pt x="35" y="80"/>
                    </a:cubicBezTo>
                    <a:cubicBezTo>
                      <a:pt x="37" y="80"/>
                      <a:pt x="39" y="81"/>
                      <a:pt x="41" y="82"/>
                    </a:cubicBezTo>
                    <a:cubicBezTo>
                      <a:pt x="42" y="82"/>
                      <a:pt x="42" y="82"/>
                      <a:pt x="43" y="83"/>
                    </a:cubicBezTo>
                    <a:cubicBezTo>
                      <a:pt x="44" y="86"/>
                      <a:pt x="45" y="90"/>
                      <a:pt x="47" y="93"/>
                    </a:cubicBezTo>
                    <a:cubicBezTo>
                      <a:pt x="36" y="89"/>
                      <a:pt x="25" y="86"/>
                      <a:pt x="14" y="82"/>
                    </a:cubicBezTo>
                    <a:cubicBezTo>
                      <a:pt x="13" y="79"/>
                      <a:pt x="12" y="76"/>
                      <a:pt x="11" y="72"/>
                    </a:cubicBezTo>
                    <a:close/>
                    <a:moveTo>
                      <a:pt x="48" y="96"/>
                    </a:moveTo>
                    <a:cubicBezTo>
                      <a:pt x="49" y="98"/>
                      <a:pt x="50" y="100"/>
                      <a:pt x="51" y="102"/>
                    </a:cubicBezTo>
                    <a:cubicBezTo>
                      <a:pt x="42" y="100"/>
                      <a:pt x="32" y="98"/>
                      <a:pt x="23" y="96"/>
                    </a:cubicBezTo>
                    <a:cubicBezTo>
                      <a:pt x="20" y="93"/>
                      <a:pt x="17" y="89"/>
                      <a:pt x="15" y="84"/>
                    </a:cubicBezTo>
                    <a:cubicBezTo>
                      <a:pt x="25" y="89"/>
                      <a:pt x="37" y="94"/>
                      <a:pt x="48" y="96"/>
                    </a:cubicBezTo>
                    <a:close/>
                    <a:moveTo>
                      <a:pt x="26" y="99"/>
                    </a:moveTo>
                    <a:cubicBezTo>
                      <a:pt x="35" y="101"/>
                      <a:pt x="44" y="104"/>
                      <a:pt x="53" y="105"/>
                    </a:cubicBezTo>
                    <a:cubicBezTo>
                      <a:pt x="55" y="108"/>
                      <a:pt x="58" y="110"/>
                      <a:pt x="61" y="112"/>
                    </a:cubicBezTo>
                    <a:cubicBezTo>
                      <a:pt x="47" y="112"/>
                      <a:pt x="35" y="108"/>
                      <a:pt x="26" y="99"/>
                    </a:cubicBezTo>
                    <a:close/>
                    <a:moveTo>
                      <a:pt x="71" y="111"/>
                    </a:moveTo>
                    <a:cubicBezTo>
                      <a:pt x="69" y="112"/>
                      <a:pt x="68" y="112"/>
                      <a:pt x="66" y="112"/>
                    </a:cubicBezTo>
                    <a:cubicBezTo>
                      <a:pt x="57" y="95"/>
                      <a:pt x="47" y="8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9" y="58"/>
                      <a:pt x="48" y="58"/>
                    </a:cubicBezTo>
                    <a:cubicBezTo>
                      <a:pt x="49" y="46"/>
                      <a:pt x="54" y="34"/>
                      <a:pt x="64" y="27"/>
                    </a:cubicBezTo>
                    <a:cubicBezTo>
                      <a:pt x="74" y="20"/>
                      <a:pt x="85" y="21"/>
                      <a:pt x="97" y="22"/>
                    </a:cubicBezTo>
                    <a:cubicBezTo>
                      <a:pt x="118" y="48"/>
                      <a:pt x="114" y="104"/>
                      <a:pt x="71" y="1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1"/>
            <p:cNvGrpSpPr/>
            <p:nvPr/>
          </p:nvGrpSpPr>
          <p:grpSpPr>
            <a:xfrm>
              <a:off x="4948819" y="4897935"/>
              <a:ext cx="541942" cy="500840"/>
              <a:chOff x="3086582" y="5293166"/>
              <a:chExt cx="541942" cy="500840"/>
            </a:xfrm>
          </p:grpSpPr>
          <p:sp>
            <p:nvSpPr>
              <p:cNvPr id="75" name="Google Shape;75;p1"/>
              <p:cNvSpPr/>
              <p:nvPr/>
            </p:nvSpPr>
            <p:spPr>
              <a:xfrm>
                <a:off x="3266214" y="5465186"/>
                <a:ext cx="191811" cy="159843"/>
              </a:xfrm>
              <a:custGeom>
                <a:rect b="b" l="l" r="r" t="t"/>
                <a:pathLst>
                  <a:path extrusionOk="0" h="77" w="85">
                    <a:moveTo>
                      <a:pt x="77" y="33"/>
                    </a:moveTo>
                    <a:cubicBezTo>
                      <a:pt x="75" y="17"/>
                      <a:pt x="59" y="1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20" y="0"/>
                      <a:pt x="4" y="20"/>
                      <a:pt x="5" y="40"/>
                    </a:cubicBezTo>
                    <a:cubicBezTo>
                      <a:pt x="6" y="61"/>
                      <a:pt x="25" y="77"/>
                      <a:pt x="46" y="75"/>
                    </a:cubicBezTo>
                    <a:cubicBezTo>
                      <a:pt x="66" y="73"/>
                      <a:pt x="81" y="53"/>
                      <a:pt x="77" y="33"/>
                    </a:cubicBezTo>
                    <a:close/>
                    <a:moveTo>
                      <a:pt x="46" y="68"/>
                    </a:moveTo>
                    <a:cubicBezTo>
                      <a:pt x="8" y="71"/>
                      <a:pt x="0" y="15"/>
                      <a:pt x="36" y="10"/>
                    </a:cubicBezTo>
                    <a:cubicBezTo>
                      <a:pt x="36" y="10"/>
                      <a:pt x="37" y="10"/>
                      <a:pt x="37" y="10"/>
                    </a:cubicBezTo>
                    <a:cubicBezTo>
                      <a:pt x="76" y="4"/>
                      <a:pt x="85" y="64"/>
                      <a:pt x="46" y="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3246425" y="5440830"/>
                <a:ext cx="264882" cy="217691"/>
              </a:xfrm>
              <a:custGeom>
                <a:rect b="b" l="l" r="r" t="t"/>
                <a:pathLst>
                  <a:path extrusionOk="0" h="105" w="118">
                    <a:moveTo>
                      <a:pt x="50" y="4"/>
                    </a:moveTo>
                    <a:cubicBezTo>
                      <a:pt x="50" y="3"/>
                      <a:pt x="49" y="3"/>
                      <a:pt x="48" y="3"/>
                    </a:cubicBezTo>
                    <a:cubicBezTo>
                      <a:pt x="22" y="3"/>
                      <a:pt x="0" y="26"/>
                      <a:pt x="1" y="53"/>
                    </a:cubicBezTo>
                    <a:cubicBezTo>
                      <a:pt x="1" y="83"/>
                      <a:pt x="31" y="105"/>
                      <a:pt x="61" y="100"/>
                    </a:cubicBezTo>
                    <a:cubicBezTo>
                      <a:pt x="118" y="90"/>
                      <a:pt x="106" y="0"/>
                      <a:pt x="50" y="4"/>
                    </a:cubicBezTo>
                    <a:close/>
                    <a:moveTo>
                      <a:pt x="60" y="94"/>
                    </a:moveTo>
                    <a:cubicBezTo>
                      <a:pt x="35" y="97"/>
                      <a:pt x="6" y="81"/>
                      <a:pt x="6" y="53"/>
                    </a:cubicBezTo>
                    <a:cubicBezTo>
                      <a:pt x="6" y="27"/>
                      <a:pt x="24" y="11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9" y="11"/>
                      <a:pt x="88" y="20"/>
                      <a:pt x="94" y="42"/>
                    </a:cubicBezTo>
                    <a:cubicBezTo>
                      <a:pt x="101" y="66"/>
                      <a:pt x="85" y="90"/>
                      <a:pt x="60" y="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3086582" y="5293166"/>
                <a:ext cx="541942" cy="500840"/>
              </a:xfrm>
              <a:custGeom>
                <a:rect b="b" l="l" r="r" t="t"/>
                <a:pathLst>
                  <a:path extrusionOk="0" h="242" w="241">
                    <a:moveTo>
                      <a:pt x="234" y="141"/>
                    </a:moveTo>
                    <a:cubicBezTo>
                      <a:pt x="230" y="139"/>
                      <a:pt x="225" y="139"/>
                      <a:pt x="221" y="138"/>
                    </a:cubicBezTo>
                    <a:cubicBezTo>
                      <a:pt x="217" y="137"/>
                      <a:pt x="212" y="136"/>
                      <a:pt x="208" y="135"/>
                    </a:cubicBezTo>
                    <a:cubicBezTo>
                      <a:pt x="210" y="132"/>
                      <a:pt x="211" y="127"/>
                      <a:pt x="211" y="123"/>
                    </a:cubicBezTo>
                    <a:cubicBezTo>
                      <a:pt x="211" y="121"/>
                      <a:pt x="210" y="119"/>
                      <a:pt x="210" y="116"/>
                    </a:cubicBezTo>
                    <a:cubicBezTo>
                      <a:pt x="210" y="116"/>
                      <a:pt x="210" y="115"/>
                      <a:pt x="210" y="115"/>
                    </a:cubicBezTo>
                    <a:cubicBezTo>
                      <a:pt x="217" y="116"/>
                      <a:pt x="227" y="112"/>
                      <a:pt x="232" y="108"/>
                    </a:cubicBezTo>
                    <a:cubicBezTo>
                      <a:pt x="234" y="107"/>
                      <a:pt x="235" y="106"/>
                      <a:pt x="235" y="103"/>
                    </a:cubicBezTo>
                    <a:cubicBezTo>
                      <a:pt x="236" y="98"/>
                      <a:pt x="234" y="91"/>
                      <a:pt x="233" y="86"/>
                    </a:cubicBezTo>
                    <a:cubicBezTo>
                      <a:pt x="232" y="80"/>
                      <a:pt x="233" y="70"/>
                      <a:pt x="226" y="69"/>
                    </a:cubicBezTo>
                    <a:cubicBezTo>
                      <a:pt x="221" y="69"/>
                      <a:pt x="215" y="71"/>
                      <a:pt x="211" y="72"/>
                    </a:cubicBezTo>
                    <a:cubicBezTo>
                      <a:pt x="206" y="72"/>
                      <a:pt x="202" y="73"/>
                      <a:pt x="197" y="74"/>
                    </a:cubicBezTo>
                    <a:cubicBezTo>
                      <a:pt x="197" y="70"/>
                      <a:pt x="195" y="66"/>
                      <a:pt x="193" y="64"/>
                    </a:cubicBezTo>
                    <a:cubicBezTo>
                      <a:pt x="191" y="61"/>
                      <a:pt x="189" y="59"/>
                      <a:pt x="186" y="57"/>
                    </a:cubicBezTo>
                    <a:cubicBezTo>
                      <a:pt x="192" y="48"/>
                      <a:pt x="197" y="39"/>
                      <a:pt x="202" y="29"/>
                    </a:cubicBezTo>
                    <a:cubicBezTo>
                      <a:pt x="203" y="27"/>
                      <a:pt x="203" y="25"/>
                      <a:pt x="201" y="24"/>
                    </a:cubicBezTo>
                    <a:cubicBezTo>
                      <a:pt x="191" y="18"/>
                      <a:pt x="182" y="13"/>
                      <a:pt x="172" y="8"/>
                    </a:cubicBezTo>
                    <a:cubicBezTo>
                      <a:pt x="170" y="7"/>
                      <a:pt x="167" y="8"/>
                      <a:pt x="166" y="11"/>
                    </a:cubicBezTo>
                    <a:cubicBezTo>
                      <a:pt x="164" y="20"/>
                      <a:pt x="160" y="28"/>
                      <a:pt x="157" y="37"/>
                    </a:cubicBezTo>
                    <a:cubicBezTo>
                      <a:pt x="154" y="34"/>
                      <a:pt x="148" y="33"/>
                      <a:pt x="144" y="32"/>
                    </a:cubicBezTo>
                    <a:cubicBezTo>
                      <a:pt x="142" y="32"/>
                      <a:pt x="139" y="32"/>
                      <a:pt x="136" y="32"/>
                    </a:cubicBezTo>
                    <a:cubicBezTo>
                      <a:pt x="136" y="27"/>
                      <a:pt x="135" y="20"/>
                      <a:pt x="135" y="15"/>
                    </a:cubicBezTo>
                    <a:cubicBezTo>
                      <a:pt x="135" y="11"/>
                      <a:pt x="136" y="5"/>
                      <a:pt x="132" y="2"/>
                    </a:cubicBezTo>
                    <a:cubicBezTo>
                      <a:pt x="129" y="0"/>
                      <a:pt x="123" y="1"/>
                      <a:pt x="119" y="0"/>
                    </a:cubicBezTo>
                    <a:cubicBezTo>
                      <a:pt x="112" y="0"/>
                      <a:pt x="105" y="0"/>
                      <a:pt x="99" y="0"/>
                    </a:cubicBezTo>
                    <a:cubicBezTo>
                      <a:pt x="97" y="0"/>
                      <a:pt x="95" y="2"/>
                      <a:pt x="95" y="4"/>
                    </a:cubicBezTo>
                    <a:cubicBezTo>
                      <a:pt x="95" y="14"/>
                      <a:pt x="94" y="26"/>
                      <a:pt x="96" y="35"/>
                    </a:cubicBezTo>
                    <a:cubicBezTo>
                      <a:pt x="90" y="35"/>
                      <a:pt x="82" y="39"/>
                      <a:pt x="78" y="42"/>
                    </a:cubicBezTo>
                    <a:cubicBezTo>
                      <a:pt x="77" y="42"/>
                      <a:pt x="75" y="43"/>
                      <a:pt x="74" y="45"/>
                    </a:cubicBezTo>
                    <a:cubicBezTo>
                      <a:pt x="67" y="36"/>
                      <a:pt x="59" y="28"/>
                      <a:pt x="50" y="21"/>
                    </a:cubicBezTo>
                    <a:cubicBezTo>
                      <a:pt x="49" y="21"/>
                      <a:pt x="46" y="21"/>
                      <a:pt x="45" y="22"/>
                    </a:cubicBezTo>
                    <a:cubicBezTo>
                      <a:pt x="40" y="29"/>
                      <a:pt x="34" y="35"/>
                      <a:pt x="29" y="42"/>
                    </a:cubicBezTo>
                    <a:cubicBezTo>
                      <a:pt x="26" y="45"/>
                      <a:pt x="22" y="49"/>
                      <a:pt x="23" y="54"/>
                    </a:cubicBezTo>
                    <a:cubicBezTo>
                      <a:pt x="24" y="59"/>
                      <a:pt x="31" y="62"/>
                      <a:pt x="35" y="64"/>
                    </a:cubicBezTo>
                    <a:cubicBezTo>
                      <a:pt x="40" y="68"/>
                      <a:pt x="44" y="71"/>
                      <a:pt x="50" y="74"/>
                    </a:cubicBezTo>
                    <a:cubicBezTo>
                      <a:pt x="43" y="79"/>
                      <a:pt x="38" y="87"/>
                      <a:pt x="38" y="96"/>
                    </a:cubicBezTo>
                    <a:cubicBezTo>
                      <a:pt x="33" y="95"/>
                      <a:pt x="28" y="95"/>
                      <a:pt x="23" y="94"/>
                    </a:cubicBezTo>
                    <a:cubicBezTo>
                      <a:pt x="19" y="94"/>
                      <a:pt x="13" y="93"/>
                      <a:pt x="9" y="95"/>
                    </a:cubicBezTo>
                    <a:cubicBezTo>
                      <a:pt x="3" y="98"/>
                      <a:pt x="2" y="111"/>
                      <a:pt x="2" y="117"/>
                    </a:cubicBezTo>
                    <a:cubicBezTo>
                      <a:pt x="1" y="123"/>
                      <a:pt x="0" y="135"/>
                      <a:pt x="7" y="138"/>
                    </a:cubicBezTo>
                    <a:cubicBezTo>
                      <a:pt x="10" y="140"/>
                      <a:pt x="15" y="139"/>
                      <a:pt x="18" y="140"/>
                    </a:cubicBezTo>
                    <a:cubicBezTo>
                      <a:pt x="23" y="140"/>
                      <a:pt x="29" y="141"/>
                      <a:pt x="34" y="140"/>
                    </a:cubicBezTo>
                    <a:cubicBezTo>
                      <a:pt x="31" y="149"/>
                      <a:pt x="36" y="159"/>
                      <a:pt x="41" y="167"/>
                    </a:cubicBezTo>
                    <a:cubicBezTo>
                      <a:pt x="34" y="173"/>
                      <a:pt x="27" y="178"/>
                      <a:pt x="20" y="184"/>
                    </a:cubicBezTo>
                    <a:cubicBezTo>
                      <a:pt x="19" y="185"/>
                      <a:pt x="19" y="186"/>
                      <a:pt x="19" y="186"/>
                    </a:cubicBezTo>
                    <a:cubicBezTo>
                      <a:pt x="19" y="187"/>
                      <a:pt x="19" y="187"/>
                      <a:pt x="19" y="188"/>
                    </a:cubicBezTo>
                    <a:cubicBezTo>
                      <a:pt x="20" y="194"/>
                      <a:pt x="24" y="200"/>
                      <a:pt x="28" y="205"/>
                    </a:cubicBezTo>
                    <a:cubicBezTo>
                      <a:pt x="32" y="209"/>
                      <a:pt x="38" y="215"/>
                      <a:pt x="44" y="215"/>
                    </a:cubicBezTo>
                    <a:cubicBezTo>
                      <a:pt x="44" y="215"/>
                      <a:pt x="45" y="214"/>
                      <a:pt x="45" y="214"/>
                    </a:cubicBezTo>
                    <a:cubicBezTo>
                      <a:pt x="46" y="215"/>
                      <a:pt x="47" y="215"/>
                      <a:pt x="48" y="214"/>
                    </a:cubicBezTo>
                    <a:cubicBezTo>
                      <a:pt x="52" y="211"/>
                      <a:pt x="56" y="208"/>
                      <a:pt x="59" y="204"/>
                    </a:cubicBezTo>
                    <a:cubicBezTo>
                      <a:pt x="60" y="203"/>
                      <a:pt x="63" y="199"/>
                      <a:pt x="63" y="199"/>
                    </a:cubicBezTo>
                    <a:cubicBezTo>
                      <a:pt x="63" y="198"/>
                      <a:pt x="63" y="198"/>
                      <a:pt x="64" y="199"/>
                    </a:cubicBezTo>
                    <a:cubicBezTo>
                      <a:pt x="65" y="199"/>
                      <a:pt x="65" y="200"/>
                      <a:pt x="66" y="200"/>
                    </a:cubicBezTo>
                    <a:cubicBezTo>
                      <a:pt x="72" y="205"/>
                      <a:pt x="79" y="207"/>
                      <a:pt x="86" y="207"/>
                    </a:cubicBezTo>
                    <a:cubicBezTo>
                      <a:pt x="85" y="209"/>
                      <a:pt x="85" y="212"/>
                      <a:pt x="85" y="214"/>
                    </a:cubicBezTo>
                    <a:cubicBezTo>
                      <a:pt x="84" y="221"/>
                      <a:pt x="83" y="228"/>
                      <a:pt x="83" y="235"/>
                    </a:cubicBezTo>
                    <a:cubicBezTo>
                      <a:pt x="83" y="238"/>
                      <a:pt x="85" y="240"/>
                      <a:pt x="87" y="240"/>
                    </a:cubicBezTo>
                    <a:cubicBezTo>
                      <a:pt x="99" y="241"/>
                      <a:pt x="110" y="241"/>
                      <a:pt x="121" y="242"/>
                    </a:cubicBezTo>
                    <a:cubicBezTo>
                      <a:pt x="124" y="242"/>
                      <a:pt x="125" y="240"/>
                      <a:pt x="125" y="238"/>
                    </a:cubicBezTo>
                    <a:cubicBezTo>
                      <a:pt x="126" y="228"/>
                      <a:pt x="127" y="216"/>
                      <a:pt x="124" y="206"/>
                    </a:cubicBezTo>
                    <a:cubicBezTo>
                      <a:pt x="127" y="207"/>
                      <a:pt x="131" y="207"/>
                      <a:pt x="134" y="206"/>
                    </a:cubicBezTo>
                    <a:cubicBezTo>
                      <a:pt x="137" y="206"/>
                      <a:pt x="143" y="204"/>
                      <a:pt x="144" y="201"/>
                    </a:cubicBezTo>
                    <a:cubicBezTo>
                      <a:pt x="148" y="210"/>
                      <a:pt x="154" y="218"/>
                      <a:pt x="158" y="227"/>
                    </a:cubicBezTo>
                    <a:cubicBezTo>
                      <a:pt x="159" y="229"/>
                      <a:pt x="162" y="229"/>
                      <a:pt x="163" y="229"/>
                    </a:cubicBezTo>
                    <a:cubicBezTo>
                      <a:pt x="170" y="225"/>
                      <a:pt x="176" y="222"/>
                      <a:pt x="182" y="218"/>
                    </a:cubicBezTo>
                    <a:cubicBezTo>
                      <a:pt x="185" y="216"/>
                      <a:pt x="192" y="214"/>
                      <a:pt x="193" y="210"/>
                    </a:cubicBezTo>
                    <a:cubicBezTo>
                      <a:pt x="194" y="206"/>
                      <a:pt x="189" y="200"/>
                      <a:pt x="187" y="197"/>
                    </a:cubicBezTo>
                    <a:cubicBezTo>
                      <a:pt x="184" y="193"/>
                      <a:pt x="182" y="188"/>
                      <a:pt x="179" y="184"/>
                    </a:cubicBezTo>
                    <a:cubicBezTo>
                      <a:pt x="186" y="182"/>
                      <a:pt x="196" y="176"/>
                      <a:pt x="200" y="170"/>
                    </a:cubicBezTo>
                    <a:cubicBezTo>
                      <a:pt x="206" y="174"/>
                      <a:pt x="217" y="180"/>
                      <a:pt x="225" y="178"/>
                    </a:cubicBezTo>
                    <a:cubicBezTo>
                      <a:pt x="231" y="177"/>
                      <a:pt x="234" y="165"/>
                      <a:pt x="235" y="160"/>
                    </a:cubicBezTo>
                    <a:cubicBezTo>
                      <a:pt x="237" y="154"/>
                      <a:pt x="241" y="145"/>
                      <a:pt x="234" y="141"/>
                    </a:cubicBezTo>
                    <a:close/>
                    <a:moveTo>
                      <a:pt x="229" y="155"/>
                    </a:moveTo>
                    <a:cubicBezTo>
                      <a:pt x="228" y="159"/>
                      <a:pt x="227" y="162"/>
                      <a:pt x="226" y="164"/>
                    </a:cubicBezTo>
                    <a:cubicBezTo>
                      <a:pt x="224" y="169"/>
                      <a:pt x="224" y="171"/>
                      <a:pt x="220" y="170"/>
                    </a:cubicBezTo>
                    <a:cubicBezTo>
                      <a:pt x="213" y="169"/>
                      <a:pt x="207" y="166"/>
                      <a:pt x="201" y="162"/>
                    </a:cubicBezTo>
                    <a:cubicBezTo>
                      <a:pt x="200" y="161"/>
                      <a:pt x="200" y="161"/>
                      <a:pt x="199" y="161"/>
                    </a:cubicBezTo>
                    <a:cubicBezTo>
                      <a:pt x="197" y="159"/>
                      <a:pt x="194" y="160"/>
                      <a:pt x="193" y="163"/>
                    </a:cubicBezTo>
                    <a:cubicBezTo>
                      <a:pt x="191" y="167"/>
                      <a:pt x="188" y="170"/>
                      <a:pt x="185" y="173"/>
                    </a:cubicBezTo>
                    <a:cubicBezTo>
                      <a:pt x="182" y="175"/>
                      <a:pt x="178" y="177"/>
                      <a:pt x="175" y="179"/>
                    </a:cubicBezTo>
                    <a:cubicBezTo>
                      <a:pt x="173" y="178"/>
                      <a:pt x="170" y="181"/>
                      <a:pt x="171" y="183"/>
                    </a:cubicBezTo>
                    <a:cubicBezTo>
                      <a:pt x="174" y="192"/>
                      <a:pt x="181" y="199"/>
                      <a:pt x="185" y="208"/>
                    </a:cubicBezTo>
                    <a:cubicBezTo>
                      <a:pt x="179" y="213"/>
                      <a:pt x="170" y="217"/>
                      <a:pt x="163" y="220"/>
                    </a:cubicBezTo>
                    <a:cubicBezTo>
                      <a:pt x="159" y="211"/>
                      <a:pt x="154" y="202"/>
                      <a:pt x="146" y="197"/>
                    </a:cubicBezTo>
                    <a:cubicBezTo>
                      <a:pt x="145" y="196"/>
                      <a:pt x="144" y="197"/>
                      <a:pt x="144" y="197"/>
                    </a:cubicBezTo>
                    <a:cubicBezTo>
                      <a:pt x="142" y="195"/>
                      <a:pt x="139" y="196"/>
                      <a:pt x="137" y="197"/>
                    </a:cubicBezTo>
                    <a:cubicBezTo>
                      <a:pt x="131" y="199"/>
                      <a:pt x="126" y="200"/>
                      <a:pt x="120" y="201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8" y="202"/>
                      <a:pt x="117" y="203"/>
                      <a:pt x="117" y="205"/>
                    </a:cubicBezTo>
                    <a:cubicBezTo>
                      <a:pt x="116" y="214"/>
                      <a:pt x="117" y="224"/>
                      <a:pt x="117" y="233"/>
                    </a:cubicBezTo>
                    <a:cubicBezTo>
                      <a:pt x="109" y="233"/>
                      <a:pt x="100" y="232"/>
                      <a:pt x="92" y="232"/>
                    </a:cubicBezTo>
                    <a:cubicBezTo>
                      <a:pt x="92" y="229"/>
                      <a:pt x="92" y="227"/>
                      <a:pt x="92" y="225"/>
                    </a:cubicBezTo>
                    <a:cubicBezTo>
                      <a:pt x="96" y="225"/>
                      <a:pt x="99" y="225"/>
                      <a:pt x="103" y="225"/>
                    </a:cubicBezTo>
                    <a:cubicBezTo>
                      <a:pt x="103" y="225"/>
                      <a:pt x="103" y="224"/>
                      <a:pt x="103" y="224"/>
                    </a:cubicBezTo>
                    <a:cubicBezTo>
                      <a:pt x="99" y="224"/>
                      <a:pt x="96" y="224"/>
                      <a:pt x="92" y="224"/>
                    </a:cubicBezTo>
                    <a:cubicBezTo>
                      <a:pt x="92" y="221"/>
                      <a:pt x="93" y="217"/>
                      <a:pt x="93" y="214"/>
                    </a:cubicBezTo>
                    <a:cubicBezTo>
                      <a:pt x="93" y="214"/>
                      <a:pt x="93" y="213"/>
                      <a:pt x="93" y="212"/>
                    </a:cubicBezTo>
                    <a:cubicBezTo>
                      <a:pt x="96" y="212"/>
                      <a:pt x="99" y="211"/>
                      <a:pt x="103" y="211"/>
                    </a:cubicBezTo>
                    <a:cubicBezTo>
                      <a:pt x="103" y="211"/>
                      <a:pt x="103" y="210"/>
                      <a:pt x="103" y="210"/>
                    </a:cubicBezTo>
                    <a:cubicBezTo>
                      <a:pt x="99" y="210"/>
                      <a:pt x="96" y="211"/>
                      <a:pt x="93" y="211"/>
                    </a:cubicBezTo>
                    <a:cubicBezTo>
                      <a:pt x="93" y="209"/>
                      <a:pt x="92" y="206"/>
                      <a:pt x="91" y="205"/>
                    </a:cubicBezTo>
                    <a:cubicBezTo>
                      <a:pt x="92" y="203"/>
                      <a:pt x="91" y="200"/>
                      <a:pt x="88" y="200"/>
                    </a:cubicBezTo>
                    <a:cubicBezTo>
                      <a:pt x="81" y="199"/>
                      <a:pt x="76" y="197"/>
                      <a:pt x="70" y="194"/>
                    </a:cubicBezTo>
                    <a:cubicBezTo>
                      <a:pt x="77" y="194"/>
                      <a:pt x="83" y="194"/>
                      <a:pt x="89" y="195"/>
                    </a:cubicBezTo>
                    <a:cubicBezTo>
                      <a:pt x="90" y="195"/>
                      <a:pt x="90" y="194"/>
                      <a:pt x="89" y="194"/>
                    </a:cubicBezTo>
                    <a:cubicBezTo>
                      <a:pt x="82" y="193"/>
                      <a:pt x="75" y="192"/>
                      <a:pt x="68" y="193"/>
                    </a:cubicBezTo>
                    <a:cubicBezTo>
                      <a:pt x="67" y="192"/>
                      <a:pt x="65" y="190"/>
                      <a:pt x="63" y="191"/>
                    </a:cubicBezTo>
                    <a:cubicBezTo>
                      <a:pt x="59" y="192"/>
                      <a:pt x="56" y="197"/>
                      <a:pt x="54" y="199"/>
                    </a:cubicBezTo>
                    <a:cubicBezTo>
                      <a:pt x="51" y="202"/>
                      <a:pt x="48" y="206"/>
                      <a:pt x="46" y="209"/>
                    </a:cubicBezTo>
                    <a:cubicBezTo>
                      <a:pt x="43" y="206"/>
                      <a:pt x="37" y="204"/>
                      <a:pt x="34" y="200"/>
                    </a:cubicBezTo>
                    <a:cubicBezTo>
                      <a:pt x="32" y="199"/>
                      <a:pt x="31" y="197"/>
                      <a:pt x="30" y="195"/>
                    </a:cubicBezTo>
                    <a:cubicBezTo>
                      <a:pt x="36" y="196"/>
                      <a:pt x="42" y="196"/>
                      <a:pt x="49" y="195"/>
                    </a:cubicBezTo>
                    <a:cubicBezTo>
                      <a:pt x="49" y="195"/>
                      <a:pt x="49" y="195"/>
                      <a:pt x="49" y="194"/>
                    </a:cubicBezTo>
                    <a:cubicBezTo>
                      <a:pt x="42" y="194"/>
                      <a:pt x="35" y="194"/>
                      <a:pt x="29" y="194"/>
                    </a:cubicBezTo>
                    <a:cubicBezTo>
                      <a:pt x="27" y="192"/>
                      <a:pt x="25" y="189"/>
                      <a:pt x="24" y="187"/>
                    </a:cubicBezTo>
                    <a:cubicBezTo>
                      <a:pt x="26" y="185"/>
                      <a:pt x="29" y="184"/>
                      <a:pt x="32" y="182"/>
                    </a:cubicBezTo>
                    <a:cubicBezTo>
                      <a:pt x="40" y="182"/>
                      <a:pt x="48" y="181"/>
                      <a:pt x="56" y="180"/>
                    </a:cubicBezTo>
                    <a:cubicBezTo>
                      <a:pt x="57" y="180"/>
                      <a:pt x="57" y="179"/>
                      <a:pt x="56" y="179"/>
                    </a:cubicBezTo>
                    <a:cubicBezTo>
                      <a:pt x="49" y="180"/>
                      <a:pt x="41" y="181"/>
                      <a:pt x="33" y="181"/>
                    </a:cubicBezTo>
                    <a:cubicBezTo>
                      <a:pt x="39" y="178"/>
                      <a:pt x="44" y="174"/>
                      <a:pt x="48" y="170"/>
                    </a:cubicBezTo>
                    <a:cubicBezTo>
                      <a:pt x="49" y="169"/>
                      <a:pt x="49" y="169"/>
                      <a:pt x="49" y="168"/>
                    </a:cubicBezTo>
                    <a:cubicBezTo>
                      <a:pt x="54" y="168"/>
                      <a:pt x="59" y="168"/>
                      <a:pt x="63" y="167"/>
                    </a:cubicBezTo>
                    <a:cubicBezTo>
                      <a:pt x="64" y="167"/>
                      <a:pt x="64" y="166"/>
                      <a:pt x="63" y="166"/>
                    </a:cubicBezTo>
                    <a:cubicBezTo>
                      <a:pt x="58" y="166"/>
                      <a:pt x="54" y="167"/>
                      <a:pt x="49" y="167"/>
                    </a:cubicBezTo>
                    <a:cubicBezTo>
                      <a:pt x="49" y="166"/>
                      <a:pt x="49" y="165"/>
                      <a:pt x="48" y="165"/>
                    </a:cubicBezTo>
                    <a:cubicBezTo>
                      <a:pt x="45" y="161"/>
                      <a:pt x="43" y="157"/>
                      <a:pt x="42" y="152"/>
                    </a:cubicBezTo>
                    <a:cubicBezTo>
                      <a:pt x="47" y="153"/>
                      <a:pt x="52" y="153"/>
                      <a:pt x="57" y="152"/>
                    </a:cubicBezTo>
                    <a:cubicBezTo>
                      <a:pt x="58" y="152"/>
                      <a:pt x="58" y="151"/>
                      <a:pt x="57" y="151"/>
                    </a:cubicBezTo>
                    <a:cubicBezTo>
                      <a:pt x="52" y="151"/>
                      <a:pt x="47" y="152"/>
                      <a:pt x="42" y="151"/>
                    </a:cubicBezTo>
                    <a:cubicBezTo>
                      <a:pt x="41" y="151"/>
                      <a:pt x="41" y="151"/>
                      <a:pt x="41" y="150"/>
                    </a:cubicBezTo>
                    <a:cubicBezTo>
                      <a:pt x="40" y="146"/>
                      <a:pt x="40" y="142"/>
                      <a:pt x="39" y="138"/>
                    </a:cubicBezTo>
                    <a:cubicBezTo>
                      <a:pt x="42" y="138"/>
                      <a:pt x="45" y="138"/>
                      <a:pt x="48" y="137"/>
                    </a:cubicBezTo>
                    <a:cubicBezTo>
                      <a:pt x="49" y="137"/>
                      <a:pt x="48" y="136"/>
                      <a:pt x="48" y="136"/>
                    </a:cubicBezTo>
                    <a:cubicBezTo>
                      <a:pt x="45" y="137"/>
                      <a:pt x="42" y="137"/>
                      <a:pt x="38" y="137"/>
                    </a:cubicBezTo>
                    <a:cubicBezTo>
                      <a:pt x="38" y="137"/>
                      <a:pt x="37" y="136"/>
                      <a:pt x="37" y="136"/>
                    </a:cubicBezTo>
                    <a:cubicBezTo>
                      <a:pt x="37" y="136"/>
                      <a:pt x="36" y="136"/>
                      <a:pt x="36" y="136"/>
                    </a:cubicBezTo>
                    <a:cubicBezTo>
                      <a:pt x="30" y="133"/>
                      <a:pt x="24" y="132"/>
                      <a:pt x="18" y="132"/>
                    </a:cubicBezTo>
                    <a:cubicBezTo>
                      <a:pt x="12" y="131"/>
                      <a:pt x="10" y="128"/>
                      <a:pt x="9" y="125"/>
                    </a:cubicBezTo>
                    <a:cubicBezTo>
                      <a:pt x="17" y="125"/>
                      <a:pt x="25" y="125"/>
                      <a:pt x="33" y="125"/>
                    </a:cubicBezTo>
                    <a:cubicBezTo>
                      <a:pt x="34" y="125"/>
                      <a:pt x="34" y="123"/>
                      <a:pt x="33" y="123"/>
                    </a:cubicBezTo>
                    <a:cubicBezTo>
                      <a:pt x="25" y="123"/>
                      <a:pt x="17" y="123"/>
                      <a:pt x="9" y="123"/>
                    </a:cubicBezTo>
                    <a:cubicBezTo>
                      <a:pt x="9" y="121"/>
                      <a:pt x="9" y="119"/>
                      <a:pt x="9" y="117"/>
                    </a:cubicBezTo>
                    <a:cubicBezTo>
                      <a:pt x="9" y="114"/>
                      <a:pt x="9" y="111"/>
                      <a:pt x="10" y="109"/>
                    </a:cubicBezTo>
                    <a:cubicBezTo>
                      <a:pt x="18" y="109"/>
                      <a:pt x="26" y="109"/>
                      <a:pt x="33" y="108"/>
                    </a:cubicBezTo>
                    <a:cubicBezTo>
                      <a:pt x="34" y="108"/>
                      <a:pt x="34" y="107"/>
                      <a:pt x="33" y="107"/>
                    </a:cubicBezTo>
                    <a:cubicBezTo>
                      <a:pt x="26" y="107"/>
                      <a:pt x="18" y="107"/>
                      <a:pt x="10" y="107"/>
                    </a:cubicBezTo>
                    <a:cubicBezTo>
                      <a:pt x="11" y="105"/>
                      <a:pt x="12" y="103"/>
                      <a:pt x="13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3" y="100"/>
                      <a:pt x="32" y="103"/>
                      <a:pt x="38" y="103"/>
                    </a:cubicBezTo>
                    <a:cubicBezTo>
                      <a:pt x="40" y="103"/>
                      <a:pt x="42" y="101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7" y="96"/>
                      <a:pt x="51" y="96"/>
                      <a:pt x="55" y="95"/>
                    </a:cubicBezTo>
                    <a:cubicBezTo>
                      <a:pt x="56" y="95"/>
                      <a:pt x="56" y="94"/>
                      <a:pt x="55" y="94"/>
                    </a:cubicBezTo>
                    <a:cubicBezTo>
                      <a:pt x="51" y="94"/>
                      <a:pt x="47" y="94"/>
                      <a:pt x="43" y="95"/>
                    </a:cubicBezTo>
                    <a:cubicBezTo>
                      <a:pt x="44" y="92"/>
                      <a:pt x="45" y="90"/>
                      <a:pt x="47" y="88"/>
                    </a:cubicBezTo>
                    <a:cubicBezTo>
                      <a:pt x="48" y="87"/>
                      <a:pt x="48" y="86"/>
                      <a:pt x="49" y="85"/>
                    </a:cubicBezTo>
                    <a:cubicBezTo>
                      <a:pt x="54" y="85"/>
                      <a:pt x="59" y="85"/>
                      <a:pt x="65" y="86"/>
                    </a:cubicBezTo>
                    <a:cubicBezTo>
                      <a:pt x="65" y="86"/>
                      <a:pt x="65" y="85"/>
                      <a:pt x="65" y="85"/>
                    </a:cubicBezTo>
                    <a:cubicBezTo>
                      <a:pt x="60" y="84"/>
                      <a:pt x="55" y="83"/>
                      <a:pt x="50" y="83"/>
                    </a:cubicBezTo>
                    <a:cubicBezTo>
                      <a:pt x="52" y="82"/>
                      <a:pt x="54" y="81"/>
                      <a:pt x="55" y="79"/>
                    </a:cubicBezTo>
                    <a:cubicBezTo>
                      <a:pt x="56" y="78"/>
                      <a:pt x="56" y="78"/>
                      <a:pt x="56" y="77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1"/>
                      <a:pt x="52" y="68"/>
                      <a:pt x="49" y="66"/>
                    </a:cubicBezTo>
                    <a:cubicBezTo>
                      <a:pt x="46" y="64"/>
                      <a:pt x="42" y="62"/>
                      <a:pt x="39" y="59"/>
                    </a:cubicBezTo>
                    <a:cubicBezTo>
                      <a:pt x="46" y="61"/>
                      <a:pt x="53" y="62"/>
                      <a:pt x="60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52" y="61"/>
                      <a:pt x="45" y="60"/>
                      <a:pt x="38" y="58"/>
                    </a:cubicBezTo>
                    <a:cubicBezTo>
                      <a:pt x="37" y="57"/>
                      <a:pt x="36" y="57"/>
                      <a:pt x="35" y="56"/>
                    </a:cubicBezTo>
                    <a:cubicBezTo>
                      <a:pt x="33" y="53"/>
                      <a:pt x="34" y="49"/>
                      <a:pt x="36" y="45"/>
                    </a:cubicBezTo>
                    <a:cubicBezTo>
                      <a:pt x="42" y="46"/>
                      <a:pt x="48" y="46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48" y="45"/>
                      <a:pt x="42" y="45"/>
                      <a:pt x="36" y="44"/>
                    </a:cubicBezTo>
                    <a:cubicBezTo>
                      <a:pt x="39" y="39"/>
                      <a:pt x="45" y="34"/>
                      <a:pt x="48" y="30"/>
                    </a:cubicBezTo>
                    <a:cubicBezTo>
                      <a:pt x="57" y="36"/>
                      <a:pt x="64" y="44"/>
                      <a:pt x="71" y="52"/>
                    </a:cubicBezTo>
                    <a:cubicBezTo>
                      <a:pt x="72" y="54"/>
                      <a:pt x="75" y="53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8" y="51"/>
                      <a:pt x="78" y="50"/>
                    </a:cubicBezTo>
                    <a:cubicBezTo>
                      <a:pt x="83" y="50"/>
                      <a:pt x="89" y="50"/>
                      <a:pt x="94" y="51"/>
                    </a:cubicBezTo>
                    <a:cubicBezTo>
                      <a:pt x="95" y="51"/>
                      <a:pt x="95" y="50"/>
                      <a:pt x="94" y="50"/>
                    </a:cubicBezTo>
                    <a:cubicBezTo>
                      <a:pt x="89" y="49"/>
                      <a:pt x="84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80" y="48"/>
                      <a:pt x="81" y="48"/>
                    </a:cubicBezTo>
                    <a:cubicBezTo>
                      <a:pt x="83" y="47"/>
                      <a:pt x="85" y="46"/>
                      <a:pt x="87" y="45"/>
                    </a:cubicBezTo>
                    <a:cubicBezTo>
                      <a:pt x="91" y="44"/>
                      <a:pt x="95" y="44"/>
                      <a:pt x="98" y="42"/>
                    </a:cubicBezTo>
                    <a:cubicBezTo>
                      <a:pt x="103" y="43"/>
                      <a:pt x="107" y="43"/>
                      <a:pt x="111" y="44"/>
                    </a:cubicBezTo>
                    <a:cubicBezTo>
                      <a:pt x="112" y="44"/>
                      <a:pt x="112" y="43"/>
                      <a:pt x="111" y="42"/>
                    </a:cubicBezTo>
                    <a:cubicBezTo>
                      <a:pt x="108" y="42"/>
                      <a:pt x="104" y="41"/>
                      <a:pt x="100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1" y="36"/>
                      <a:pt x="102" y="34"/>
                      <a:pt x="102" y="32"/>
                    </a:cubicBezTo>
                    <a:cubicBezTo>
                      <a:pt x="106" y="32"/>
                      <a:pt x="110" y="32"/>
                      <a:pt x="114" y="32"/>
                    </a:cubicBezTo>
                    <a:cubicBezTo>
                      <a:pt x="115" y="32"/>
                      <a:pt x="115" y="31"/>
                      <a:pt x="114" y="31"/>
                    </a:cubicBezTo>
                    <a:cubicBezTo>
                      <a:pt x="110" y="30"/>
                      <a:pt x="106" y="30"/>
                      <a:pt x="102" y="31"/>
                    </a:cubicBezTo>
                    <a:cubicBezTo>
                      <a:pt x="103" y="27"/>
                      <a:pt x="103" y="23"/>
                      <a:pt x="103" y="19"/>
                    </a:cubicBezTo>
                    <a:cubicBezTo>
                      <a:pt x="107" y="19"/>
                      <a:pt x="111" y="19"/>
                      <a:pt x="115" y="17"/>
                    </a:cubicBezTo>
                    <a:cubicBezTo>
                      <a:pt x="115" y="17"/>
                      <a:pt x="115" y="16"/>
                      <a:pt x="114" y="16"/>
                    </a:cubicBezTo>
                    <a:cubicBezTo>
                      <a:pt x="111" y="17"/>
                      <a:pt x="107" y="18"/>
                      <a:pt x="103" y="18"/>
                    </a:cubicBezTo>
                    <a:cubicBezTo>
                      <a:pt x="103" y="15"/>
                      <a:pt x="103" y="11"/>
                      <a:pt x="103" y="8"/>
                    </a:cubicBezTo>
                    <a:cubicBezTo>
                      <a:pt x="106" y="8"/>
                      <a:pt x="110" y="8"/>
                      <a:pt x="114" y="8"/>
                    </a:cubicBezTo>
                    <a:cubicBezTo>
                      <a:pt x="116" y="8"/>
                      <a:pt x="125" y="8"/>
                      <a:pt x="126" y="9"/>
                    </a:cubicBezTo>
                    <a:cubicBezTo>
                      <a:pt x="128" y="11"/>
                      <a:pt x="128" y="19"/>
                      <a:pt x="128" y="22"/>
                    </a:cubicBezTo>
                    <a:cubicBezTo>
                      <a:pt x="128" y="27"/>
                      <a:pt x="128" y="31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cubicBezTo>
                      <a:pt x="131" y="38"/>
                      <a:pt x="132" y="39"/>
                      <a:pt x="133" y="39"/>
                    </a:cubicBezTo>
                    <a:cubicBezTo>
                      <a:pt x="133" y="39"/>
                      <a:pt x="134" y="39"/>
                      <a:pt x="134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8" y="39"/>
                      <a:pt x="139" y="39"/>
                    </a:cubicBezTo>
                    <a:cubicBezTo>
                      <a:pt x="141" y="39"/>
                      <a:pt x="143" y="40"/>
                      <a:pt x="145" y="40"/>
                    </a:cubicBezTo>
                    <a:cubicBezTo>
                      <a:pt x="149" y="41"/>
                      <a:pt x="153" y="44"/>
                      <a:pt x="157" y="45"/>
                    </a:cubicBezTo>
                    <a:cubicBezTo>
                      <a:pt x="158" y="45"/>
                      <a:pt x="160" y="44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6" y="35"/>
                      <a:pt x="170" y="26"/>
                      <a:pt x="173" y="18"/>
                    </a:cubicBezTo>
                    <a:cubicBezTo>
                      <a:pt x="179" y="22"/>
                      <a:pt x="186" y="25"/>
                      <a:pt x="193" y="29"/>
                    </a:cubicBezTo>
                    <a:cubicBezTo>
                      <a:pt x="189" y="38"/>
                      <a:pt x="185" y="46"/>
                      <a:pt x="180" y="54"/>
                    </a:cubicBezTo>
                    <a:cubicBezTo>
                      <a:pt x="179" y="55"/>
                      <a:pt x="179" y="56"/>
                      <a:pt x="179" y="56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1" y="60"/>
                      <a:pt x="183" y="62"/>
                      <a:pt x="184" y="64"/>
                    </a:cubicBezTo>
                    <a:cubicBezTo>
                      <a:pt x="186" y="66"/>
                      <a:pt x="187" y="68"/>
                      <a:pt x="188" y="71"/>
                    </a:cubicBezTo>
                    <a:cubicBezTo>
                      <a:pt x="189" y="73"/>
                      <a:pt x="190" y="77"/>
                      <a:pt x="192" y="78"/>
                    </a:cubicBezTo>
                    <a:cubicBezTo>
                      <a:pt x="193" y="78"/>
                      <a:pt x="193" y="79"/>
                      <a:pt x="194" y="79"/>
                    </a:cubicBezTo>
                    <a:cubicBezTo>
                      <a:pt x="200" y="79"/>
                      <a:pt x="205" y="79"/>
                      <a:pt x="211" y="79"/>
                    </a:cubicBezTo>
                    <a:cubicBezTo>
                      <a:pt x="214" y="79"/>
                      <a:pt x="220" y="77"/>
                      <a:pt x="224" y="77"/>
                    </a:cubicBezTo>
                    <a:cubicBezTo>
                      <a:pt x="225" y="81"/>
                      <a:pt x="225" y="85"/>
                      <a:pt x="226" y="88"/>
                    </a:cubicBezTo>
                    <a:cubicBezTo>
                      <a:pt x="226" y="90"/>
                      <a:pt x="227" y="93"/>
                      <a:pt x="227" y="95"/>
                    </a:cubicBezTo>
                    <a:cubicBezTo>
                      <a:pt x="227" y="97"/>
                      <a:pt x="229" y="101"/>
                      <a:pt x="228" y="102"/>
                    </a:cubicBezTo>
                    <a:cubicBezTo>
                      <a:pt x="227" y="104"/>
                      <a:pt x="218" y="106"/>
                      <a:pt x="215" y="106"/>
                    </a:cubicBezTo>
                    <a:cubicBezTo>
                      <a:pt x="211" y="107"/>
                      <a:pt x="209" y="108"/>
                      <a:pt x="206" y="110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4" y="110"/>
                      <a:pt x="203" y="111"/>
                      <a:pt x="203" y="112"/>
                    </a:cubicBezTo>
                    <a:cubicBezTo>
                      <a:pt x="201" y="116"/>
                      <a:pt x="203" y="119"/>
                      <a:pt x="203" y="122"/>
                    </a:cubicBezTo>
                    <a:cubicBezTo>
                      <a:pt x="203" y="126"/>
                      <a:pt x="201" y="130"/>
                      <a:pt x="201" y="134"/>
                    </a:cubicBezTo>
                    <a:cubicBezTo>
                      <a:pt x="202" y="135"/>
                      <a:pt x="202" y="135"/>
                      <a:pt x="203" y="136"/>
                    </a:cubicBezTo>
                    <a:cubicBezTo>
                      <a:pt x="203" y="137"/>
                      <a:pt x="203" y="138"/>
                      <a:pt x="204" y="138"/>
                    </a:cubicBezTo>
                    <a:cubicBezTo>
                      <a:pt x="208" y="141"/>
                      <a:pt x="214" y="143"/>
                      <a:pt x="219" y="144"/>
                    </a:cubicBezTo>
                    <a:cubicBezTo>
                      <a:pt x="221" y="145"/>
                      <a:pt x="228" y="146"/>
                      <a:pt x="229" y="147"/>
                    </a:cubicBezTo>
                    <a:cubicBezTo>
                      <a:pt x="231" y="149"/>
                      <a:pt x="230" y="153"/>
                      <a:pt x="229" y="1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"/>
            <p:cNvGrpSpPr/>
            <p:nvPr/>
          </p:nvGrpSpPr>
          <p:grpSpPr>
            <a:xfrm>
              <a:off x="5356955" y="4072274"/>
              <a:ext cx="302939" cy="444514"/>
              <a:chOff x="3387999" y="5862510"/>
              <a:chExt cx="302939" cy="444514"/>
            </a:xfrm>
          </p:grpSpPr>
          <p:sp>
            <p:nvSpPr>
              <p:cNvPr id="79" name="Google Shape;79;p1"/>
              <p:cNvSpPr/>
              <p:nvPr/>
            </p:nvSpPr>
            <p:spPr>
              <a:xfrm>
                <a:off x="3387999" y="5862510"/>
                <a:ext cx="302939" cy="328819"/>
              </a:xfrm>
              <a:custGeom>
                <a:rect b="b" l="l" r="r" t="t"/>
                <a:pathLst>
                  <a:path extrusionOk="0" h="159" w="135">
                    <a:moveTo>
                      <a:pt x="131" y="50"/>
                    </a:moveTo>
                    <a:cubicBezTo>
                      <a:pt x="128" y="28"/>
                      <a:pt x="99" y="4"/>
                      <a:pt x="76" y="6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51" y="0"/>
                      <a:pt x="24" y="10"/>
                      <a:pt x="11" y="29"/>
                    </a:cubicBezTo>
                    <a:cubicBezTo>
                      <a:pt x="0" y="46"/>
                      <a:pt x="1" y="82"/>
                      <a:pt x="18" y="94"/>
                    </a:cubicBezTo>
                    <a:cubicBezTo>
                      <a:pt x="18" y="95"/>
                      <a:pt x="18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6"/>
                      <a:pt x="21" y="96"/>
                      <a:pt x="21" y="96"/>
                    </a:cubicBezTo>
                    <a:cubicBezTo>
                      <a:pt x="24" y="96"/>
                      <a:pt x="27" y="95"/>
                      <a:pt x="30" y="95"/>
                    </a:cubicBezTo>
                    <a:cubicBezTo>
                      <a:pt x="34" y="94"/>
                      <a:pt x="38" y="94"/>
                      <a:pt x="41" y="91"/>
                    </a:cubicBezTo>
                    <a:cubicBezTo>
                      <a:pt x="41" y="93"/>
                      <a:pt x="43" y="94"/>
                      <a:pt x="43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9"/>
                      <a:pt x="44" y="107"/>
                      <a:pt x="44" y="114"/>
                    </a:cubicBezTo>
                    <a:cubicBezTo>
                      <a:pt x="44" y="122"/>
                      <a:pt x="43" y="131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5" y="141"/>
                      <a:pt x="44" y="142"/>
                      <a:pt x="45" y="142"/>
                    </a:cubicBezTo>
                    <a:cubicBezTo>
                      <a:pt x="47" y="145"/>
                      <a:pt x="49" y="148"/>
                      <a:pt x="52" y="151"/>
                    </a:cubicBezTo>
                    <a:cubicBezTo>
                      <a:pt x="54" y="153"/>
                      <a:pt x="56" y="156"/>
                      <a:pt x="58" y="158"/>
                    </a:cubicBezTo>
                    <a:cubicBezTo>
                      <a:pt x="59" y="158"/>
                      <a:pt x="59" y="158"/>
                      <a:pt x="60" y="158"/>
                    </a:cubicBezTo>
                    <a:cubicBezTo>
                      <a:pt x="69" y="159"/>
                      <a:pt x="79" y="159"/>
                      <a:pt x="88" y="157"/>
                    </a:cubicBezTo>
                    <a:cubicBezTo>
                      <a:pt x="89" y="157"/>
                      <a:pt x="89" y="156"/>
                      <a:pt x="89" y="156"/>
                    </a:cubicBezTo>
                    <a:cubicBezTo>
                      <a:pt x="90" y="156"/>
                      <a:pt x="91" y="156"/>
                      <a:pt x="91" y="155"/>
                    </a:cubicBezTo>
                    <a:cubicBezTo>
                      <a:pt x="93" y="143"/>
                      <a:pt x="95" y="130"/>
                      <a:pt x="92" y="119"/>
                    </a:cubicBezTo>
                    <a:cubicBezTo>
                      <a:pt x="124" y="110"/>
                      <a:pt x="135" y="81"/>
                      <a:pt x="131" y="50"/>
                    </a:cubicBezTo>
                    <a:close/>
                    <a:moveTo>
                      <a:pt x="123" y="83"/>
                    </a:moveTo>
                    <a:cubicBezTo>
                      <a:pt x="121" y="81"/>
                      <a:pt x="118" y="79"/>
                      <a:pt x="116" y="77"/>
                    </a:cubicBezTo>
                    <a:cubicBezTo>
                      <a:pt x="115" y="76"/>
                      <a:pt x="113" y="75"/>
                      <a:pt x="112" y="73"/>
                    </a:cubicBezTo>
                    <a:cubicBezTo>
                      <a:pt x="113" y="69"/>
                      <a:pt x="114" y="64"/>
                      <a:pt x="114" y="59"/>
                    </a:cubicBezTo>
                    <a:cubicBezTo>
                      <a:pt x="117" y="63"/>
                      <a:pt x="121" y="67"/>
                      <a:pt x="126" y="69"/>
                    </a:cubicBezTo>
                    <a:cubicBezTo>
                      <a:pt x="125" y="74"/>
                      <a:pt x="125" y="79"/>
                      <a:pt x="123" y="83"/>
                    </a:cubicBezTo>
                    <a:close/>
                    <a:moveTo>
                      <a:pt x="126" y="63"/>
                    </a:moveTo>
                    <a:cubicBezTo>
                      <a:pt x="126" y="64"/>
                      <a:pt x="126" y="65"/>
                      <a:pt x="126" y="67"/>
                    </a:cubicBezTo>
                    <a:cubicBezTo>
                      <a:pt x="122" y="64"/>
                      <a:pt x="118" y="61"/>
                      <a:pt x="114" y="57"/>
                    </a:cubicBezTo>
                    <a:cubicBezTo>
                      <a:pt x="114" y="53"/>
                      <a:pt x="113" y="49"/>
                      <a:pt x="112" y="45"/>
                    </a:cubicBezTo>
                    <a:cubicBezTo>
                      <a:pt x="117" y="49"/>
                      <a:pt x="121" y="53"/>
                      <a:pt x="126" y="57"/>
                    </a:cubicBezTo>
                    <a:cubicBezTo>
                      <a:pt x="126" y="59"/>
                      <a:pt x="126" y="61"/>
                      <a:pt x="126" y="63"/>
                    </a:cubicBezTo>
                    <a:close/>
                    <a:moveTo>
                      <a:pt x="112" y="42"/>
                    </a:moveTo>
                    <a:cubicBezTo>
                      <a:pt x="110" y="38"/>
                      <a:pt x="108" y="33"/>
                      <a:pt x="105" y="29"/>
                    </a:cubicBezTo>
                    <a:cubicBezTo>
                      <a:pt x="111" y="33"/>
                      <a:pt x="116" y="38"/>
                      <a:pt x="122" y="42"/>
                    </a:cubicBezTo>
                    <a:cubicBezTo>
                      <a:pt x="124" y="46"/>
                      <a:pt x="125" y="50"/>
                      <a:pt x="125" y="54"/>
                    </a:cubicBezTo>
                    <a:cubicBezTo>
                      <a:pt x="121" y="50"/>
                      <a:pt x="116" y="46"/>
                      <a:pt x="112" y="42"/>
                    </a:cubicBezTo>
                    <a:close/>
                    <a:moveTo>
                      <a:pt x="108" y="25"/>
                    </a:moveTo>
                    <a:cubicBezTo>
                      <a:pt x="113" y="29"/>
                      <a:pt x="116" y="32"/>
                      <a:pt x="119" y="36"/>
                    </a:cubicBezTo>
                    <a:cubicBezTo>
                      <a:pt x="114" y="32"/>
                      <a:pt x="108" y="28"/>
                      <a:pt x="103" y="25"/>
                    </a:cubicBezTo>
                    <a:cubicBezTo>
                      <a:pt x="100" y="21"/>
                      <a:pt x="97" y="18"/>
                      <a:pt x="93" y="15"/>
                    </a:cubicBezTo>
                    <a:cubicBezTo>
                      <a:pt x="99" y="18"/>
                      <a:pt x="104" y="21"/>
                      <a:pt x="108" y="25"/>
                    </a:cubicBezTo>
                    <a:close/>
                    <a:moveTo>
                      <a:pt x="46" y="78"/>
                    </a:moveTo>
                    <a:cubicBezTo>
                      <a:pt x="45" y="79"/>
                      <a:pt x="45" y="79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81"/>
                      <a:pt x="44" y="82"/>
                      <a:pt x="44" y="83"/>
                    </a:cubicBezTo>
                    <a:cubicBezTo>
                      <a:pt x="43" y="85"/>
                      <a:pt x="42" y="87"/>
                      <a:pt x="42" y="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7" y="89"/>
                      <a:pt x="34" y="89"/>
                      <a:pt x="30" y="90"/>
                    </a:cubicBezTo>
                    <a:cubicBezTo>
                      <a:pt x="28" y="91"/>
                      <a:pt x="26" y="91"/>
                      <a:pt x="24" y="91"/>
                    </a:cubicBezTo>
                    <a:cubicBezTo>
                      <a:pt x="26" y="89"/>
                      <a:pt x="27" y="87"/>
                      <a:pt x="29" y="84"/>
                    </a:cubicBezTo>
                    <a:cubicBezTo>
                      <a:pt x="33" y="84"/>
                      <a:pt x="38" y="85"/>
                      <a:pt x="42" y="84"/>
                    </a:cubicBezTo>
                    <a:cubicBezTo>
                      <a:pt x="43" y="84"/>
                      <a:pt x="43" y="82"/>
                      <a:pt x="42" y="82"/>
                    </a:cubicBezTo>
                    <a:cubicBezTo>
                      <a:pt x="38" y="82"/>
                      <a:pt x="34" y="82"/>
                      <a:pt x="30" y="82"/>
                    </a:cubicBezTo>
                    <a:cubicBezTo>
                      <a:pt x="32" y="80"/>
                      <a:pt x="34" y="77"/>
                      <a:pt x="35" y="75"/>
                    </a:cubicBezTo>
                    <a:cubicBezTo>
                      <a:pt x="39" y="75"/>
                      <a:pt x="44" y="74"/>
                      <a:pt x="48" y="74"/>
                    </a:cubicBezTo>
                    <a:cubicBezTo>
                      <a:pt x="47" y="75"/>
                      <a:pt x="47" y="77"/>
                      <a:pt x="46" y="78"/>
                    </a:cubicBezTo>
                    <a:close/>
                    <a:moveTo>
                      <a:pt x="66" y="44"/>
                    </a:moveTo>
                    <a:cubicBezTo>
                      <a:pt x="60" y="42"/>
                      <a:pt x="54" y="41"/>
                      <a:pt x="47" y="41"/>
                    </a:cubicBezTo>
                    <a:cubicBezTo>
                      <a:pt x="54" y="37"/>
                      <a:pt x="62" y="38"/>
                      <a:pt x="67" y="44"/>
                    </a:cubicBezTo>
                    <a:cubicBezTo>
                      <a:pt x="68" y="45"/>
                      <a:pt x="69" y="46"/>
                      <a:pt x="70" y="47"/>
                    </a:cubicBezTo>
                    <a:cubicBezTo>
                      <a:pt x="65" y="46"/>
                      <a:pt x="59" y="48"/>
                      <a:pt x="56" y="51"/>
                    </a:cubicBezTo>
                    <a:cubicBezTo>
                      <a:pt x="56" y="51"/>
                      <a:pt x="56" y="52"/>
                      <a:pt x="55" y="52"/>
                    </a:cubicBezTo>
                    <a:cubicBezTo>
                      <a:pt x="50" y="51"/>
                      <a:pt x="45" y="50"/>
                      <a:pt x="39" y="50"/>
                    </a:cubicBezTo>
                    <a:cubicBezTo>
                      <a:pt x="40" y="47"/>
                      <a:pt x="41" y="45"/>
                      <a:pt x="44" y="43"/>
                    </a:cubicBezTo>
                    <a:cubicBezTo>
                      <a:pt x="44" y="43"/>
                      <a:pt x="45" y="42"/>
                      <a:pt x="45" y="42"/>
                    </a:cubicBezTo>
                    <a:cubicBezTo>
                      <a:pt x="52" y="43"/>
                      <a:pt x="59" y="45"/>
                      <a:pt x="66" y="46"/>
                    </a:cubicBezTo>
                    <a:cubicBezTo>
                      <a:pt x="67" y="46"/>
                      <a:pt x="67" y="44"/>
                      <a:pt x="66" y="44"/>
                    </a:cubicBezTo>
                    <a:close/>
                    <a:moveTo>
                      <a:pt x="56" y="66"/>
                    </a:moveTo>
                    <a:cubicBezTo>
                      <a:pt x="56" y="66"/>
                      <a:pt x="56" y="65"/>
                      <a:pt x="56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5"/>
                      <a:pt x="59" y="64"/>
                      <a:pt x="58" y="64"/>
                    </a:cubicBezTo>
                    <a:cubicBezTo>
                      <a:pt x="57" y="63"/>
                      <a:pt x="56" y="63"/>
                      <a:pt x="56" y="63"/>
                    </a:cubicBezTo>
                    <a:cubicBezTo>
                      <a:pt x="55" y="60"/>
                      <a:pt x="57" y="57"/>
                      <a:pt x="59" y="55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2" y="55"/>
                      <a:pt x="62" y="54"/>
                      <a:pt x="61" y="54"/>
                    </a:cubicBezTo>
                    <a:cubicBezTo>
                      <a:pt x="61" y="54"/>
                      <a:pt x="60" y="53"/>
                      <a:pt x="60" y="53"/>
                    </a:cubicBezTo>
                    <a:cubicBezTo>
                      <a:pt x="64" y="51"/>
                      <a:pt x="67" y="52"/>
                      <a:pt x="71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6" y="64"/>
                      <a:pt x="65" y="77"/>
                      <a:pt x="51" y="77"/>
                    </a:cubicBezTo>
                    <a:cubicBezTo>
                      <a:pt x="52" y="74"/>
                      <a:pt x="54" y="70"/>
                      <a:pt x="56" y="67"/>
                    </a:cubicBezTo>
                    <a:cubicBezTo>
                      <a:pt x="56" y="67"/>
                      <a:pt x="57" y="66"/>
                      <a:pt x="56" y="66"/>
                    </a:cubicBezTo>
                    <a:close/>
                    <a:moveTo>
                      <a:pt x="54" y="55"/>
                    </a:moveTo>
                    <a:cubicBezTo>
                      <a:pt x="53" y="57"/>
                      <a:pt x="53" y="60"/>
                      <a:pt x="53" y="63"/>
                    </a:cubicBezTo>
                    <a:cubicBezTo>
                      <a:pt x="49" y="63"/>
                      <a:pt x="44" y="63"/>
                      <a:pt x="40" y="63"/>
                    </a:cubicBezTo>
                    <a:cubicBezTo>
                      <a:pt x="39" y="59"/>
                      <a:pt x="39" y="55"/>
                      <a:pt x="39" y="51"/>
                    </a:cubicBezTo>
                    <a:cubicBezTo>
                      <a:pt x="44" y="52"/>
                      <a:pt x="49" y="54"/>
                      <a:pt x="54" y="55"/>
                    </a:cubicBezTo>
                    <a:close/>
                    <a:moveTo>
                      <a:pt x="40" y="67"/>
                    </a:moveTo>
                    <a:cubicBezTo>
                      <a:pt x="41" y="66"/>
                      <a:pt x="41" y="65"/>
                      <a:pt x="40" y="65"/>
                    </a:cubicBezTo>
                    <a:cubicBezTo>
                      <a:pt x="45" y="65"/>
                      <a:pt x="49" y="66"/>
                      <a:pt x="54" y="66"/>
                    </a:cubicBezTo>
                    <a:cubicBezTo>
                      <a:pt x="52" y="68"/>
                      <a:pt x="51" y="70"/>
                      <a:pt x="49" y="72"/>
                    </a:cubicBezTo>
                    <a:cubicBezTo>
                      <a:pt x="45" y="72"/>
                      <a:pt x="41" y="72"/>
                      <a:pt x="36" y="73"/>
                    </a:cubicBezTo>
                    <a:cubicBezTo>
                      <a:pt x="37" y="71"/>
                      <a:pt x="39" y="69"/>
                      <a:pt x="40" y="67"/>
                    </a:cubicBezTo>
                    <a:close/>
                    <a:moveTo>
                      <a:pt x="50" y="114"/>
                    </a:moveTo>
                    <a:cubicBezTo>
                      <a:pt x="50" y="105"/>
                      <a:pt x="51" y="96"/>
                      <a:pt x="49" y="88"/>
                    </a:cubicBezTo>
                    <a:cubicBezTo>
                      <a:pt x="49" y="87"/>
                      <a:pt x="49" y="86"/>
                      <a:pt x="49" y="85"/>
                    </a:cubicBezTo>
                    <a:cubicBezTo>
                      <a:pt x="49" y="85"/>
                      <a:pt x="50" y="85"/>
                      <a:pt x="50" y="85"/>
                    </a:cubicBezTo>
                    <a:cubicBezTo>
                      <a:pt x="75" y="86"/>
                      <a:pt x="91" y="53"/>
                      <a:pt x="69" y="37"/>
                    </a:cubicBezTo>
                    <a:cubicBezTo>
                      <a:pt x="61" y="30"/>
                      <a:pt x="49" y="31"/>
                      <a:pt x="41" y="37"/>
                    </a:cubicBezTo>
                    <a:cubicBezTo>
                      <a:pt x="33" y="42"/>
                      <a:pt x="29" y="55"/>
                      <a:pt x="35" y="63"/>
                    </a:cubicBezTo>
                    <a:cubicBezTo>
                      <a:pt x="35" y="63"/>
                      <a:pt x="35" y="63"/>
                      <a:pt x="35" y="64"/>
                    </a:cubicBezTo>
                    <a:cubicBezTo>
                      <a:pt x="30" y="72"/>
                      <a:pt x="24" y="80"/>
                      <a:pt x="20" y="89"/>
                    </a:cubicBezTo>
                    <a:cubicBezTo>
                      <a:pt x="13" y="72"/>
                      <a:pt x="6" y="51"/>
                      <a:pt x="16" y="34"/>
                    </a:cubicBezTo>
                    <a:cubicBezTo>
                      <a:pt x="26" y="16"/>
                      <a:pt x="51" y="7"/>
                      <a:pt x="71" y="12"/>
                    </a:cubicBezTo>
                    <a:cubicBezTo>
                      <a:pt x="116" y="23"/>
                      <a:pt x="118" y="87"/>
                      <a:pt x="74" y="99"/>
                    </a:cubicBezTo>
                    <a:cubicBezTo>
                      <a:pt x="71" y="100"/>
                      <a:pt x="71" y="102"/>
                      <a:pt x="71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10"/>
                      <a:pt x="71" y="117"/>
                      <a:pt x="71" y="123"/>
                    </a:cubicBezTo>
                    <a:cubicBezTo>
                      <a:pt x="71" y="128"/>
                      <a:pt x="70" y="132"/>
                      <a:pt x="71" y="137"/>
                    </a:cubicBezTo>
                    <a:cubicBezTo>
                      <a:pt x="68" y="136"/>
                      <a:pt x="64" y="137"/>
                      <a:pt x="61" y="137"/>
                    </a:cubicBezTo>
                    <a:cubicBezTo>
                      <a:pt x="57" y="138"/>
                      <a:pt x="53" y="138"/>
                      <a:pt x="49" y="138"/>
                    </a:cubicBezTo>
                    <a:cubicBezTo>
                      <a:pt x="51" y="130"/>
                      <a:pt x="50" y="122"/>
                      <a:pt x="50" y="114"/>
                    </a:cubicBezTo>
                    <a:close/>
                    <a:moveTo>
                      <a:pt x="87" y="129"/>
                    </a:moveTo>
                    <a:cubicBezTo>
                      <a:pt x="84" y="125"/>
                      <a:pt x="80" y="121"/>
                      <a:pt x="77" y="117"/>
                    </a:cubicBezTo>
                    <a:cubicBezTo>
                      <a:pt x="77" y="114"/>
                      <a:pt x="77" y="110"/>
                      <a:pt x="76" y="107"/>
                    </a:cubicBezTo>
                    <a:cubicBezTo>
                      <a:pt x="80" y="111"/>
                      <a:pt x="84" y="115"/>
                      <a:pt x="88" y="118"/>
                    </a:cubicBezTo>
                    <a:cubicBezTo>
                      <a:pt x="88" y="122"/>
                      <a:pt x="87" y="125"/>
                      <a:pt x="87" y="129"/>
                    </a:cubicBezTo>
                    <a:close/>
                    <a:moveTo>
                      <a:pt x="88" y="143"/>
                    </a:moveTo>
                    <a:cubicBezTo>
                      <a:pt x="86" y="141"/>
                      <a:pt x="84" y="139"/>
                      <a:pt x="82" y="136"/>
                    </a:cubicBezTo>
                    <a:cubicBezTo>
                      <a:pt x="81" y="135"/>
                      <a:pt x="79" y="133"/>
                      <a:pt x="77" y="131"/>
                    </a:cubicBezTo>
                    <a:cubicBezTo>
                      <a:pt x="77" y="128"/>
                      <a:pt x="77" y="125"/>
                      <a:pt x="77" y="122"/>
                    </a:cubicBezTo>
                    <a:cubicBezTo>
                      <a:pt x="77" y="121"/>
                      <a:pt x="77" y="120"/>
                      <a:pt x="77" y="120"/>
                    </a:cubicBezTo>
                    <a:cubicBezTo>
                      <a:pt x="80" y="124"/>
                      <a:pt x="83" y="128"/>
                      <a:pt x="87" y="131"/>
                    </a:cubicBezTo>
                    <a:cubicBezTo>
                      <a:pt x="87" y="135"/>
                      <a:pt x="88" y="139"/>
                      <a:pt x="88" y="143"/>
                    </a:cubicBezTo>
                    <a:close/>
                    <a:moveTo>
                      <a:pt x="61" y="155"/>
                    </a:moveTo>
                    <a:cubicBezTo>
                      <a:pt x="60" y="152"/>
                      <a:pt x="57" y="150"/>
                      <a:pt x="55" y="148"/>
                    </a:cubicBezTo>
                    <a:cubicBezTo>
                      <a:pt x="54" y="146"/>
                      <a:pt x="52" y="145"/>
                      <a:pt x="50" y="143"/>
                    </a:cubicBezTo>
                    <a:cubicBezTo>
                      <a:pt x="52" y="144"/>
                      <a:pt x="54" y="144"/>
                      <a:pt x="56" y="144"/>
                    </a:cubicBezTo>
                    <a:cubicBezTo>
                      <a:pt x="58" y="146"/>
                      <a:pt x="60" y="148"/>
                      <a:pt x="62" y="150"/>
                    </a:cubicBezTo>
                    <a:cubicBezTo>
                      <a:pt x="63" y="151"/>
                      <a:pt x="64" y="153"/>
                      <a:pt x="65" y="154"/>
                    </a:cubicBezTo>
                    <a:cubicBezTo>
                      <a:pt x="64" y="154"/>
                      <a:pt x="62" y="154"/>
                      <a:pt x="61" y="155"/>
                    </a:cubicBezTo>
                    <a:close/>
                    <a:moveTo>
                      <a:pt x="68" y="154"/>
                    </a:moveTo>
                    <a:cubicBezTo>
                      <a:pt x="66" y="152"/>
                      <a:pt x="65" y="150"/>
                      <a:pt x="63" y="148"/>
                    </a:cubicBezTo>
                    <a:cubicBezTo>
                      <a:pt x="62" y="147"/>
                      <a:pt x="61" y="146"/>
                      <a:pt x="59" y="144"/>
                    </a:cubicBezTo>
                    <a:cubicBezTo>
                      <a:pt x="60" y="144"/>
                      <a:pt x="60" y="144"/>
                      <a:pt x="61" y="144"/>
                    </a:cubicBezTo>
                    <a:cubicBezTo>
                      <a:pt x="63" y="144"/>
                      <a:pt x="65" y="144"/>
                      <a:pt x="67" y="144"/>
                    </a:cubicBezTo>
                    <a:cubicBezTo>
                      <a:pt x="70" y="147"/>
                      <a:pt x="72" y="150"/>
                      <a:pt x="75" y="153"/>
                    </a:cubicBezTo>
                    <a:cubicBezTo>
                      <a:pt x="73" y="153"/>
                      <a:pt x="70" y="154"/>
                      <a:pt x="68" y="154"/>
                    </a:cubicBezTo>
                    <a:close/>
                    <a:moveTo>
                      <a:pt x="78" y="153"/>
                    </a:moveTo>
                    <a:cubicBezTo>
                      <a:pt x="75" y="150"/>
                      <a:pt x="73" y="147"/>
                      <a:pt x="70" y="144"/>
                    </a:cubicBezTo>
                    <a:cubicBezTo>
                      <a:pt x="71" y="143"/>
                      <a:pt x="72" y="143"/>
                      <a:pt x="74" y="142"/>
                    </a:cubicBezTo>
                    <a:cubicBezTo>
                      <a:pt x="74" y="142"/>
                      <a:pt x="75" y="142"/>
                      <a:pt x="75" y="142"/>
                    </a:cubicBezTo>
                    <a:cubicBezTo>
                      <a:pt x="76" y="144"/>
                      <a:pt x="78" y="145"/>
                      <a:pt x="79" y="147"/>
                    </a:cubicBezTo>
                    <a:cubicBezTo>
                      <a:pt x="81" y="149"/>
                      <a:pt x="82" y="151"/>
                      <a:pt x="85" y="153"/>
                    </a:cubicBezTo>
                    <a:cubicBezTo>
                      <a:pt x="82" y="153"/>
                      <a:pt x="80" y="153"/>
                      <a:pt x="78" y="153"/>
                    </a:cubicBezTo>
                    <a:close/>
                    <a:moveTo>
                      <a:pt x="88" y="153"/>
                    </a:moveTo>
                    <a:cubicBezTo>
                      <a:pt x="86" y="150"/>
                      <a:pt x="83" y="148"/>
                      <a:pt x="81" y="146"/>
                    </a:cubicBezTo>
                    <a:cubicBezTo>
                      <a:pt x="79" y="144"/>
                      <a:pt x="78" y="143"/>
                      <a:pt x="76" y="141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38"/>
                      <a:pt x="77" y="136"/>
                      <a:pt x="77" y="134"/>
                    </a:cubicBezTo>
                    <a:cubicBezTo>
                      <a:pt x="78" y="135"/>
                      <a:pt x="79" y="136"/>
                      <a:pt x="80" y="137"/>
                    </a:cubicBezTo>
                    <a:cubicBezTo>
                      <a:pt x="82" y="140"/>
                      <a:pt x="85" y="143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8"/>
                      <a:pt x="88" y="151"/>
                      <a:pt x="89" y="153"/>
                    </a:cubicBezTo>
                    <a:cubicBezTo>
                      <a:pt x="88" y="153"/>
                      <a:pt x="88" y="153"/>
                      <a:pt x="88" y="153"/>
                    </a:cubicBezTo>
                    <a:close/>
                    <a:moveTo>
                      <a:pt x="91" y="116"/>
                    </a:moveTo>
                    <a:cubicBezTo>
                      <a:pt x="91" y="115"/>
                      <a:pt x="91" y="115"/>
                      <a:pt x="91" y="115"/>
                    </a:cubicBezTo>
                    <a:cubicBezTo>
                      <a:pt x="90" y="114"/>
                      <a:pt x="89" y="114"/>
                      <a:pt x="88" y="115"/>
                    </a:cubicBezTo>
                    <a:cubicBezTo>
                      <a:pt x="88" y="115"/>
                      <a:pt x="88" y="116"/>
                      <a:pt x="88" y="116"/>
                    </a:cubicBezTo>
                    <a:cubicBezTo>
                      <a:pt x="87" y="114"/>
                      <a:pt x="85" y="113"/>
                      <a:pt x="83" y="111"/>
                    </a:cubicBezTo>
                    <a:cubicBezTo>
                      <a:pt x="81" y="109"/>
                      <a:pt x="79" y="108"/>
                      <a:pt x="77" y="106"/>
                    </a:cubicBezTo>
                    <a:cubicBezTo>
                      <a:pt x="81" y="105"/>
                      <a:pt x="84" y="104"/>
                      <a:pt x="87" y="102"/>
                    </a:cubicBezTo>
                    <a:cubicBezTo>
                      <a:pt x="90" y="105"/>
                      <a:pt x="94" y="108"/>
                      <a:pt x="97" y="111"/>
                    </a:cubicBezTo>
                    <a:cubicBezTo>
                      <a:pt x="95" y="113"/>
                      <a:pt x="93" y="114"/>
                      <a:pt x="91" y="116"/>
                    </a:cubicBezTo>
                    <a:close/>
                    <a:moveTo>
                      <a:pt x="99" y="110"/>
                    </a:moveTo>
                    <a:cubicBezTo>
                      <a:pt x="96" y="107"/>
                      <a:pt x="93" y="104"/>
                      <a:pt x="89" y="101"/>
                    </a:cubicBezTo>
                    <a:cubicBezTo>
                      <a:pt x="92" y="100"/>
                      <a:pt x="95" y="98"/>
                      <a:pt x="97" y="96"/>
                    </a:cubicBezTo>
                    <a:cubicBezTo>
                      <a:pt x="101" y="99"/>
                      <a:pt x="104" y="102"/>
                      <a:pt x="108" y="104"/>
                    </a:cubicBezTo>
                    <a:cubicBezTo>
                      <a:pt x="105" y="106"/>
                      <a:pt x="102" y="108"/>
                      <a:pt x="99" y="110"/>
                    </a:cubicBezTo>
                    <a:close/>
                    <a:moveTo>
                      <a:pt x="110" y="102"/>
                    </a:moveTo>
                    <a:cubicBezTo>
                      <a:pt x="106" y="100"/>
                      <a:pt x="103" y="97"/>
                      <a:pt x="99" y="94"/>
                    </a:cubicBezTo>
                    <a:cubicBezTo>
                      <a:pt x="101" y="92"/>
                      <a:pt x="103" y="90"/>
                      <a:pt x="105" y="87"/>
                    </a:cubicBezTo>
                    <a:cubicBezTo>
                      <a:pt x="108" y="90"/>
                      <a:pt x="111" y="93"/>
                      <a:pt x="115" y="95"/>
                    </a:cubicBezTo>
                    <a:cubicBezTo>
                      <a:pt x="116" y="95"/>
                      <a:pt x="117" y="95"/>
                      <a:pt x="116" y="94"/>
                    </a:cubicBezTo>
                    <a:cubicBezTo>
                      <a:pt x="114" y="92"/>
                      <a:pt x="112" y="91"/>
                      <a:pt x="110" y="89"/>
                    </a:cubicBezTo>
                    <a:cubicBezTo>
                      <a:pt x="109" y="88"/>
                      <a:pt x="107" y="87"/>
                      <a:pt x="106" y="86"/>
                    </a:cubicBezTo>
                    <a:cubicBezTo>
                      <a:pt x="108" y="83"/>
                      <a:pt x="110" y="79"/>
                      <a:pt x="111" y="75"/>
                    </a:cubicBezTo>
                    <a:cubicBezTo>
                      <a:pt x="112" y="77"/>
                      <a:pt x="114" y="78"/>
                      <a:pt x="115" y="79"/>
                    </a:cubicBezTo>
                    <a:cubicBezTo>
                      <a:pt x="117" y="81"/>
                      <a:pt x="120" y="84"/>
                      <a:pt x="122" y="85"/>
                    </a:cubicBezTo>
                    <a:cubicBezTo>
                      <a:pt x="120" y="90"/>
                      <a:pt x="118" y="94"/>
                      <a:pt x="114" y="98"/>
                    </a:cubicBezTo>
                    <a:cubicBezTo>
                      <a:pt x="113" y="100"/>
                      <a:pt x="111" y="101"/>
                      <a:pt x="110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3483905" y="6191328"/>
                <a:ext cx="123307" cy="115696"/>
              </a:xfrm>
              <a:custGeom>
                <a:rect b="b" l="l" r="r" t="t"/>
                <a:pathLst>
                  <a:path extrusionOk="0" h="56" w="55">
                    <a:moveTo>
                      <a:pt x="53" y="20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6"/>
                      <a:pt x="33" y="1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20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5"/>
                      <a:pt x="36" y="11"/>
                    </a:cubicBezTo>
                    <a:cubicBezTo>
                      <a:pt x="40" y="15"/>
                      <a:pt x="44" y="18"/>
                      <a:pt x="49" y="22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10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7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3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10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6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50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40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9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1"/>
            <p:cNvGrpSpPr/>
            <p:nvPr/>
          </p:nvGrpSpPr>
          <p:grpSpPr>
            <a:xfrm>
              <a:off x="2599441" y="516921"/>
              <a:ext cx="675905" cy="541942"/>
              <a:chOff x="2619233" y="930228"/>
              <a:chExt cx="675905" cy="541942"/>
            </a:xfrm>
          </p:grpSpPr>
          <p:sp>
            <p:nvSpPr>
              <p:cNvPr id="82" name="Google Shape;82;p1"/>
              <p:cNvSpPr/>
              <p:nvPr/>
            </p:nvSpPr>
            <p:spPr>
              <a:xfrm>
                <a:off x="2619233" y="930228"/>
                <a:ext cx="675905" cy="541942"/>
              </a:xfrm>
              <a:custGeom>
                <a:rect b="b" l="l" r="r" t="t"/>
                <a:pathLst>
                  <a:path extrusionOk="0" h="262" w="302">
                    <a:moveTo>
                      <a:pt x="301" y="126"/>
                    </a:moveTo>
                    <a:cubicBezTo>
                      <a:pt x="281" y="106"/>
                      <a:pt x="258" y="90"/>
                      <a:pt x="236" y="72"/>
                    </a:cubicBezTo>
                    <a:cubicBezTo>
                      <a:pt x="214" y="55"/>
                      <a:pt x="192" y="37"/>
                      <a:pt x="170" y="20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7" y="18"/>
                      <a:pt x="167" y="18"/>
                      <a:pt x="166" y="18"/>
                    </a:cubicBezTo>
                    <a:cubicBezTo>
                      <a:pt x="147" y="11"/>
                      <a:pt x="126" y="6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0"/>
                      <a:pt x="102" y="0"/>
                      <a:pt x="102" y="2"/>
                    </a:cubicBezTo>
                    <a:cubicBezTo>
                      <a:pt x="102" y="2"/>
                      <a:pt x="103" y="2"/>
                      <a:pt x="103" y="2"/>
                    </a:cubicBezTo>
                    <a:cubicBezTo>
                      <a:pt x="102" y="2"/>
                      <a:pt x="102" y="3"/>
                      <a:pt x="102" y="3"/>
                    </a:cubicBezTo>
                    <a:cubicBezTo>
                      <a:pt x="79" y="26"/>
                      <a:pt x="55" y="50"/>
                      <a:pt x="33" y="75"/>
                    </a:cubicBezTo>
                    <a:cubicBezTo>
                      <a:pt x="28" y="80"/>
                      <a:pt x="0" y="103"/>
                      <a:pt x="10" y="113"/>
                    </a:cubicBezTo>
                    <a:cubicBezTo>
                      <a:pt x="10" y="114"/>
                      <a:pt x="10" y="114"/>
                      <a:pt x="11" y="115"/>
                    </a:cubicBezTo>
                    <a:cubicBezTo>
                      <a:pt x="36" y="142"/>
                      <a:pt x="68" y="164"/>
                      <a:pt x="96" y="187"/>
                    </a:cubicBezTo>
                    <a:cubicBezTo>
                      <a:pt x="125" y="210"/>
                      <a:pt x="153" y="235"/>
                      <a:pt x="182" y="258"/>
                    </a:cubicBezTo>
                    <a:cubicBezTo>
                      <a:pt x="183" y="259"/>
                      <a:pt x="184" y="259"/>
                      <a:pt x="185" y="259"/>
                    </a:cubicBezTo>
                    <a:cubicBezTo>
                      <a:pt x="192" y="262"/>
                      <a:pt x="196" y="259"/>
                      <a:pt x="201" y="254"/>
                    </a:cubicBezTo>
                    <a:cubicBezTo>
                      <a:pt x="213" y="242"/>
                      <a:pt x="223" y="228"/>
                      <a:pt x="234" y="215"/>
                    </a:cubicBezTo>
                    <a:cubicBezTo>
                      <a:pt x="256" y="188"/>
                      <a:pt x="278" y="161"/>
                      <a:pt x="299" y="134"/>
                    </a:cubicBezTo>
                    <a:cubicBezTo>
                      <a:pt x="301" y="132"/>
                      <a:pt x="300" y="131"/>
                      <a:pt x="299" y="130"/>
                    </a:cubicBezTo>
                    <a:cubicBezTo>
                      <a:pt x="301" y="130"/>
                      <a:pt x="302" y="127"/>
                      <a:pt x="301" y="126"/>
                    </a:cubicBezTo>
                    <a:close/>
                    <a:moveTo>
                      <a:pt x="154" y="20"/>
                    </a:moveTo>
                    <a:cubicBezTo>
                      <a:pt x="150" y="23"/>
                      <a:pt x="146" y="27"/>
                      <a:pt x="142" y="31"/>
                    </a:cubicBezTo>
                    <a:cubicBezTo>
                      <a:pt x="139" y="34"/>
                      <a:pt x="136" y="37"/>
                      <a:pt x="133" y="40"/>
                    </a:cubicBezTo>
                    <a:cubicBezTo>
                      <a:pt x="130" y="42"/>
                      <a:pt x="131" y="43"/>
                      <a:pt x="128" y="41"/>
                    </a:cubicBezTo>
                    <a:cubicBezTo>
                      <a:pt x="123" y="37"/>
                      <a:pt x="120" y="26"/>
                      <a:pt x="117" y="21"/>
                    </a:cubicBezTo>
                    <a:cubicBezTo>
                      <a:pt x="115" y="16"/>
                      <a:pt x="112" y="11"/>
                      <a:pt x="109" y="7"/>
                    </a:cubicBezTo>
                    <a:cubicBezTo>
                      <a:pt x="123" y="12"/>
                      <a:pt x="139" y="16"/>
                      <a:pt x="154" y="20"/>
                    </a:cubicBezTo>
                    <a:close/>
                    <a:moveTo>
                      <a:pt x="295" y="130"/>
                    </a:moveTo>
                    <a:cubicBezTo>
                      <a:pt x="278" y="151"/>
                      <a:pt x="260" y="173"/>
                      <a:pt x="243" y="195"/>
                    </a:cubicBezTo>
                    <a:cubicBezTo>
                      <a:pt x="234" y="205"/>
                      <a:pt x="226" y="215"/>
                      <a:pt x="217" y="225"/>
                    </a:cubicBezTo>
                    <a:cubicBezTo>
                      <a:pt x="211" y="232"/>
                      <a:pt x="197" y="254"/>
                      <a:pt x="187" y="255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30"/>
                      <a:pt x="127" y="206"/>
                      <a:pt x="98" y="181"/>
                    </a:cubicBezTo>
                    <a:cubicBezTo>
                      <a:pt x="71" y="158"/>
                      <a:pt x="44" y="132"/>
                      <a:pt x="15" y="113"/>
                    </a:cubicBezTo>
                    <a:cubicBezTo>
                      <a:pt x="11" y="102"/>
                      <a:pt x="28" y="89"/>
                      <a:pt x="35" y="81"/>
                    </a:cubicBezTo>
                    <a:cubicBezTo>
                      <a:pt x="42" y="73"/>
                      <a:pt x="50" y="65"/>
                      <a:pt x="58" y="57"/>
                    </a:cubicBezTo>
                    <a:cubicBezTo>
                      <a:pt x="73" y="40"/>
                      <a:pt x="88" y="22"/>
                      <a:pt x="104" y="5"/>
                    </a:cubicBezTo>
                    <a:cubicBezTo>
                      <a:pt x="107" y="14"/>
                      <a:pt x="111" y="22"/>
                      <a:pt x="115" y="30"/>
                    </a:cubicBezTo>
                    <a:cubicBezTo>
                      <a:pt x="118" y="35"/>
                      <a:pt x="121" y="47"/>
                      <a:pt x="127" y="49"/>
                    </a:cubicBezTo>
                    <a:cubicBezTo>
                      <a:pt x="131" y="51"/>
                      <a:pt x="135" y="46"/>
                      <a:pt x="137" y="44"/>
                    </a:cubicBezTo>
                    <a:cubicBezTo>
                      <a:pt x="145" y="37"/>
                      <a:pt x="153" y="29"/>
                      <a:pt x="160" y="21"/>
                    </a:cubicBezTo>
                    <a:cubicBezTo>
                      <a:pt x="161" y="21"/>
                      <a:pt x="163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4"/>
                      <a:pt x="166" y="24"/>
                    </a:cubicBezTo>
                    <a:cubicBezTo>
                      <a:pt x="188" y="43"/>
                      <a:pt x="211" y="61"/>
                      <a:pt x="234" y="79"/>
                    </a:cubicBezTo>
                    <a:cubicBezTo>
                      <a:pt x="255" y="96"/>
                      <a:pt x="275" y="114"/>
                      <a:pt x="297" y="129"/>
                    </a:cubicBezTo>
                    <a:cubicBezTo>
                      <a:pt x="297" y="129"/>
                      <a:pt x="296" y="129"/>
                      <a:pt x="295" y="1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2721227" y="1018521"/>
                <a:ext cx="144619" cy="138531"/>
              </a:xfrm>
              <a:custGeom>
                <a:rect b="b" l="l" r="r" t="t"/>
                <a:pathLst>
                  <a:path extrusionOk="0" h="67" w="64">
                    <a:moveTo>
                      <a:pt x="60" y="1"/>
                    </a:moveTo>
                    <a:cubicBezTo>
                      <a:pt x="50" y="11"/>
                      <a:pt x="41" y="22"/>
                      <a:pt x="31" y="33"/>
                    </a:cubicBezTo>
                    <a:cubicBezTo>
                      <a:pt x="21" y="43"/>
                      <a:pt x="11" y="53"/>
                      <a:pt x="1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4" y="48"/>
                      <a:pt x="47" y="26"/>
                      <a:pt x="63" y="3"/>
                    </a:cubicBezTo>
                    <a:cubicBezTo>
                      <a:pt x="64" y="1"/>
                      <a:pt x="62" y="0"/>
                      <a:pt x="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2762330" y="1047445"/>
                <a:ext cx="143097" cy="138531"/>
              </a:xfrm>
              <a:custGeom>
                <a:rect b="b" l="l" r="r" t="t"/>
                <a:pathLst>
                  <a:path extrusionOk="0" h="67" w="64">
                    <a:moveTo>
                      <a:pt x="59" y="1"/>
                    </a:moveTo>
                    <a:cubicBezTo>
                      <a:pt x="39" y="20"/>
                      <a:pt x="20" y="42"/>
                      <a:pt x="2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5" y="47"/>
                      <a:pt x="46" y="26"/>
                      <a:pt x="63" y="4"/>
                    </a:cubicBezTo>
                    <a:cubicBezTo>
                      <a:pt x="64" y="2"/>
                      <a:pt x="61" y="0"/>
                      <a:pt x="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2801910" y="1023088"/>
                <a:ext cx="196377" cy="196378"/>
              </a:xfrm>
              <a:custGeom>
                <a:rect b="b" l="l" r="r" t="t"/>
                <a:pathLst>
                  <a:path extrusionOk="0" h="95" w="87">
                    <a:moveTo>
                      <a:pt x="82" y="2"/>
                    </a:moveTo>
                    <a:cubicBezTo>
                      <a:pt x="55" y="31"/>
                      <a:pt x="25" y="59"/>
                      <a:pt x="1" y="91"/>
                    </a:cubicBezTo>
                    <a:cubicBezTo>
                      <a:pt x="0" y="93"/>
                      <a:pt x="3" y="95"/>
                      <a:pt x="4" y="93"/>
                    </a:cubicBezTo>
                    <a:cubicBezTo>
                      <a:pt x="34" y="66"/>
                      <a:pt x="58" y="34"/>
                      <a:pt x="85" y="5"/>
                    </a:cubicBezTo>
                    <a:cubicBezTo>
                      <a:pt x="87" y="3"/>
                      <a:pt x="84" y="0"/>
                      <a:pt x="8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2839968" y="1048968"/>
                <a:ext cx="202467" cy="205512"/>
              </a:xfrm>
              <a:custGeom>
                <a:rect b="b" l="l" r="r" t="t"/>
                <a:pathLst>
                  <a:path extrusionOk="0" h="99" w="90">
                    <a:moveTo>
                      <a:pt x="83" y="3"/>
                    </a:moveTo>
                    <a:cubicBezTo>
                      <a:pt x="57" y="34"/>
                      <a:pt x="28" y="64"/>
                      <a:pt x="2" y="95"/>
                    </a:cubicBezTo>
                    <a:cubicBezTo>
                      <a:pt x="0" y="97"/>
                      <a:pt x="3" y="99"/>
                      <a:pt x="4" y="97"/>
                    </a:cubicBezTo>
                    <a:cubicBezTo>
                      <a:pt x="35" y="70"/>
                      <a:pt x="61" y="39"/>
                      <a:pt x="87" y="7"/>
                    </a:cubicBezTo>
                    <a:cubicBezTo>
                      <a:pt x="90" y="4"/>
                      <a:pt x="85" y="0"/>
                      <a:pt x="83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2887160" y="1083980"/>
                <a:ext cx="193333" cy="210079"/>
              </a:xfrm>
              <a:custGeom>
                <a:rect b="b" l="l" r="r" t="t"/>
                <a:pathLst>
                  <a:path extrusionOk="0" h="101" w="86">
                    <a:moveTo>
                      <a:pt x="81" y="2"/>
                    </a:moveTo>
                    <a:cubicBezTo>
                      <a:pt x="51" y="29"/>
                      <a:pt x="24" y="63"/>
                      <a:pt x="1" y="95"/>
                    </a:cubicBezTo>
                    <a:cubicBezTo>
                      <a:pt x="0" y="98"/>
                      <a:pt x="3" y="101"/>
                      <a:pt x="5" y="98"/>
                    </a:cubicBezTo>
                    <a:cubicBezTo>
                      <a:pt x="18" y="83"/>
                      <a:pt x="31" y="67"/>
                      <a:pt x="44" y="52"/>
                    </a:cubicBezTo>
                    <a:cubicBezTo>
                      <a:pt x="57" y="36"/>
                      <a:pt x="71" y="22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2932829" y="1109860"/>
                <a:ext cx="184199" cy="214646"/>
              </a:xfrm>
              <a:custGeom>
                <a:rect b="b" l="l" r="r" t="t"/>
                <a:pathLst>
                  <a:path extrusionOk="0" h="104" w="82">
                    <a:moveTo>
                      <a:pt x="77" y="3"/>
                    </a:moveTo>
                    <a:cubicBezTo>
                      <a:pt x="50" y="33"/>
                      <a:pt x="24" y="66"/>
                      <a:pt x="2" y="99"/>
                    </a:cubicBezTo>
                    <a:cubicBezTo>
                      <a:pt x="0" y="101"/>
                      <a:pt x="4" y="104"/>
                      <a:pt x="5" y="102"/>
                    </a:cubicBezTo>
                    <a:cubicBezTo>
                      <a:pt x="32" y="72"/>
                      <a:pt x="57" y="39"/>
                      <a:pt x="80" y="6"/>
                    </a:cubicBezTo>
                    <a:cubicBezTo>
                      <a:pt x="82" y="3"/>
                      <a:pt x="78" y="0"/>
                      <a:pt x="7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2975454" y="1146395"/>
                <a:ext cx="191811" cy="213123"/>
              </a:xfrm>
              <a:custGeom>
                <a:rect b="b" l="l" r="r" t="t"/>
                <a:pathLst>
                  <a:path extrusionOk="0" h="103" w="86">
                    <a:moveTo>
                      <a:pt x="81" y="2"/>
                    </a:moveTo>
                    <a:cubicBezTo>
                      <a:pt x="52" y="32"/>
                      <a:pt x="25" y="64"/>
                      <a:pt x="1" y="98"/>
                    </a:cubicBezTo>
                    <a:cubicBezTo>
                      <a:pt x="0" y="101"/>
                      <a:pt x="3" y="103"/>
                      <a:pt x="5" y="101"/>
                    </a:cubicBezTo>
                    <a:cubicBezTo>
                      <a:pt x="31" y="69"/>
                      <a:pt x="58" y="38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3024167" y="1178363"/>
                <a:ext cx="199422" cy="216168"/>
              </a:xfrm>
              <a:custGeom>
                <a:rect b="b" l="l" r="r" t="t"/>
                <a:pathLst>
                  <a:path extrusionOk="0" h="105" w="89">
                    <a:moveTo>
                      <a:pt x="81" y="4"/>
                    </a:moveTo>
                    <a:cubicBezTo>
                      <a:pt x="53" y="35"/>
                      <a:pt x="26" y="67"/>
                      <a:pt x="2" y="100"/>
                    </a:cubicBezTo>
                    <a:cubicBezTo>
                      <a:pt x="0" y="102"/>
                      <a:pt x="3" y="105"/>
                      <a:pt x="5" y="103"/>
                    </a:cubicBezTo>
                    <a:cubicBezTo>
                      <a:pt x="33" y="72"/>
                      <a:pt x="60" y="40"/>
                      <a:pt x="86" y="8"/>
                    </a:cubicBezTo>
                    <a:cubicBezTo>
                      <a:pt x="89" y="5"/>
                      <a:pt x="84" y="0"/>
                      <a:pt x="81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"/>
            <p:cNvGrpSpPr/>
            <p:nvPr/>
          </p:nvGrpSpPr>
          <p:grpSpPr>
            <a:xfrm>
              <a:off x="4431377" y="609781"/>
              <a:ext cx="899684" cy="713964"/>
              <a:chOff x="3448891" y="870857"/>
              <a:chExt cx="899684" cy="713964"/>
            </a:xfrm>
          </p:grpSpPr>
          <p:sp>
            <p:nvSpPr>
              <p:cNvPr id="92" name="Google Shape;92;p1"/>
              <p:cNvSpPr/>
              <p:nvPr/>
            </p:nvSpPr>
            <p:spPr>
              <a:xfrm>
                <a:off x="3448891" y="870857"/>
                <a:ext cx="899684" cy="713964"/>
              </a:xfrm>
              <a:custGeom>
                <a:rect b="b" l="l" r="r" t="t"/>
                <a:pathLst>
                  <a:path extrusionOk="0" h="345" w="401">
                    <a:moveTo>
                      <a:pt x="395" y="140"/>
                    </a:moveTo>
                    <a:cubicBezTo>
                      <a:pt x="395" y="140"/>
                      <a:pt x="396" y="139"/>
                      <a:pt x="395" y="139"/>
                    </a:cubicBezTo>
                    <a:cubicBezTo>
                      <a:pt x="395" y="138"/>
                      <a:pt x="394" y="138"/>
                      <a:pt x="394" y="138"/>
                    </a:cubicBezTo>
                    <a:cubicBezTo>
                      <a:pt x="385" y="117"/>
                      <a:pt x="367" y="99"/>
                      <a:pt x="344" y="95"/>
                    </a:cubicBezTo>
                    <a:cubicBezTo>
                      <a:pt x="331" y="89"/>
                      <a:pt x="316" y="87"/>
                      <a:pt x="302" y="88"/>
                    </a:cubicBezTo>
                    <a:cubicBezTo>
                      <a:pt x="302" y="88"/>
                      <a:pt x="302" y="88"/>
                      <a:pt x="302" y="88"/>
                    </a:cubicBezTo>
                    <a:cubicBezTo>
                      <a:pt x="306" y="68"/>
                      <a:pt x="294" y="46"/>
                      <a:pt x="279" y="33"/>
                    </a:cubicBezTo>
                    <a:cubicBezTo>
                      <a:pt x="275" y="30"/>
                      <a:pt x="271" y="27"/>
                      <a:pt x="267" y="25"/>
                    </a:cubicBezTo>
                    <a:cubicBezTo>
                      <a:pt x="267" y="24"/>
                      <a:pt x="267" y="23"/>
                      <a:pt x="266" y="23"/>
                    </a:cubicBezTo>
                    <a:cubicBezTo>
                      <a:pt x="266" y="23"/>
                      <a:pt x="266" y="24"/>
                      <a:pt x="265" y="24"/>
                    </a:cubicBezTo>
                    <a:cubicBezTo>
                      <a:pt x="253" y="17"/>
                      <a:pt x="239" y="13"/>
                      <a:pt x="225" y="12"/>
                    </a:cubicBezTo>
                    <a:cubicBezTo>
                      <a:pt x="223" y="11"/>
                      <a:pt x="220" y="10"/>
                      <a:pt x="218" y="10"/>
                    </a:cubicBezTo>
                    <a:cubicBezTo>
                      <a:pt x="175" y="0"/>
                      <a:pt x="126" y="25"/>
                      <a:pt x="118" y="70"/>
                    </a:cubicBezTo>
                    <a:cubicBezTo>
                      <a:pt x="58" y="30"/>
                      <a:pt x="0" y="125"/>
                      <a:pt x="39" y="175"/>
                    </a:cubicBezTo>
                    <a:cubicBezTo>
                      <a:pt x="16" y="185"/>
                      <a:pt x="1" y="211"/>
                      <a:pt x="9" y="236"/>
                    </a:cubicBezTo>
                    <a:cubicBezTo>
                      <a:pt x="5" y="244"/>
                      <a:pt x="20" y="265"/>
                      <a:pt x="24" y="271"/>
                    </a:cubicBezTo>
                    <a:cubicBezTo>
                      <a:pt x="36" y="285"/>
                      <a:pt x="54" y="296"/>
                      <a:pt x="73" y="294"/>
                    </a:cubicBezTo>
                    <a:cubicBezTo>
                      <a:pt x="74" y="294"/>
                      <a:pt x="74" y="294"/>
                      <a:pt x="75" y="294"/>
                    </a:cubicBezTo>
                    <a:cubicBezTo>
                      <a:pt x="79" y="300"/>
                      <a:pt x="85" y="305"/>
                      <a:pt x="91" y="309"/>
                    </a:cubicBezTo>
                    <a:cubicBezTo>
                      <a:pt x="108" y="320"/>
                      <a:pt x="131" y="329"/>
                      <a:pt x="151" y="326"/>
                    </a:cubicBezTo>
                    <a:cubicBezTo>
                      <a:pt x="151" y="326"/>
                      <a:pt x="152" y="326"/>
                      <a:pt x="152" y="326"/>
                    </a:cubicBezTo>
                    <a:cubicBezTo>
                      <a:pt x="158" y="325"/>
                      <a:pt x="164" y="323"/>
                      <a:pt x="169" y="319"/>
                    </a:cubicBezTo>
                    <a:cubicBezTo>
                      <a:pt x="170" y="319"/>
                      <a:pt x="170" y="318"/>
                      <a:pt x="170" y="317"/>
                    </a:cubicBezTo>
                    <a:cubicBezTo>
                      <a:pt x="184" y="334"/>
                      <a:pt x="207" y="344"/>
                      <a:pt x="229" y="345"/>
                    </a:cubicBezTo>
                    <a:cubicBezTo>
                      <a:pt x="230" y="345"/>
                      <a:pt x="230" y="344"/>
                      <a:pt x="231" y="344"/>
                    </a:cubicBezTo>
                    <a:cubicBezTo>
                      <a:pt x="231" y="345"/>
                      <a:pt x="232" y="345"/>
                      <a:pt x="233" y="344"/>
                    </a:cubicBezTo>
                    <a:cubicBezTo>
                      <a:pt x="237" y="340"/>
                      <a:pt x="241" y="335"/>
                      <a:pt x="245" y="331"/>
                    </a:cubicBezTo>
                    <a:cubicBezTo>
                      <a:pt x="246" y="329"/>
                      <a:pt x="246" y="328"/>
                      <a:pt x="245" y="327"/>
                    </a:cubicBezTo>
                    <a:cubicBezTo>
                      <a:pt x="237" y="319"/>
                      <a:pt x="233" y="311"/>
                      <a:pt x="229" y="302"/>
                    </a:cubicBezTo>
                    <a:cubicBezTo>
                      <a:pt x="229" y="302"/>
                      <a:pt x="229" y="302"/>
                      <a:pt x="229" y="302"/>
                    </a:cubicBezTo>
                    <a:cubicBezTo>
                      <a:pt x="230" y="301"/>
                      <a:pt x="229" y="301"/>
                      <a:pt x="229" y="301"/>
                    </a:cubicBezTo>
                    <a:cubicBezTo>
                      <a:pt x="228" y="300"/>
                      <a:pt x="228" y="299"/>
                      <a:pt x="228" y="298"/>
                    </a:cubicBezTo>
                    <a:cubicBezTo>
                      <a:pt x="231" y="299"/>
                      <a:pt x="234" y="300"/>
                      <a:pt x="237" y="300"/>
                    </a:cubicBezTo>
                    <a:cubicBezTo>
                      <a:pt x="239" y="300"/>
                      <a:pt x="242" y="301"/>
                      <a:pt x="244" y="301"/>
                    </a:cubicBezTo>
                    <a:cubicBezTo>
                      <a:pt x="265" y="305"/>
                      <a:pt x="284" y="302"/>
                      <a:pt x="302" y="292"/>
                    </a:cubicBezTo>
                    <a:cubicBezTo>
                      <a:pt x="316" y="284"/>
                      <a:pt x="333" y="269"/>
                      <a:pt x="328" y="251"/>
                    </a:cubicBezTo>
                    <a:cubicBezTo>
                      <a:pt x="347" y="255"/>
                      <a:pt x="366" y="240"/>
                      <a:pt x="377" y="227"/>
                    </a:cubicBezTo>
                    <a:cubicBezTo>
                      <a:pt x="390" y="212"/>
                      <a:pt x="399" y="194"/>
                      <a:pt x="400" y="175"/>
                    </a:cubicBezTo>
                    <a:cubicBezTo>
                      <a:pt x="401" y="163"/>
                      <a:pt x="399" y="151"/>
                      <a:pt x="395" y="140"/>
                    </a:cubicBezTo>
                    <a:close/>
                    <a:moveTo>
                      <a:pt x="385" y="131"/>
                    </a:moveTo>
                    <a:cubicBezTo>
                      <a:pt x="383" y="130"/>
                      <a:pt x="381" y="129"/>
                      <a:pt x="379" y="127"/>
                    </a:cubicBezTo>
                    <a:cubicBezTo>
                      <a:pt x="378" y="127"/>
                      <a:pt x="378" y="128"/>
                      <a:pt x="378" y="128"/>
                    </a:cubicBezTo>
                    <a:cubicBezTo>
                      <a:pt x="381" y="130"/>
                      <a:pt x="384" y="132"/>
                      <a:pt x="386" y="134"/>
                    </a:cubicBezTo>
                    <a:cubicBezTo>
                      <a:pt x="390" y="141"/>
                      <a:pt x="392" y="148"/>
                      <a:pt x="394" y="155"/>
                    </a:cubicBezTo>
                    <a:cubicBezTo>
                      <a:pt x="389" y="152"/>
                      <a:pt x="384" y="149"/>
                      <a:pt x="380" y="146"/>
                    </a:cubicBezTo>
                    <a:cubicBezTo>
                      <a:pt x="379" y="143"/>
                      <a:pt x="379" y="140"/>
                      <a:pt x="379" y="137"/>
                    </a:cubicBezTo>
                    <a:cubicBezTo>
                      <a:pt x="377" y="127"/>
                      <a:pt x="373" y="118"/>
                      <a:pt x="367" y="112"/>
                    </a:cubicBezTo>
                    <a:cubicBezTo>
                      <a:pt x="374" y="117"/>
                      <a:pt x="380" y="124"/>
                      <a:pt x="385" y="131"/>
                    </a:cubicBezTo>
                    <a:close/>
                    <a:moveTo>
                      <a:pt x="296" y="87"/>
                    </a:moveTo>
                    <a:cubicBezTo>
                      <a:pt x="296" y="88"/>
                      <a:pt x="296" y="88"/>
                      <a:pt x="296" y="89"/>
                    </a:cubicBezTo>
                    <a:cubicBezTo>
                      <a:pt x="287" y="90"/>
                      <a:pt x="278" y="93"/>
                      <a:pt x="270" y="97"/>
                    </a:cubicBezTo>
                    <a:cubicBezTo>
                      <a:pt x="271" y="93"/>
                      <a:pt x="271" y="90"/>
                      <a:pt x="272" y="87"/>
                    </a:cubicBezTo>
                    <a:cubicBezTo>
                      <a:pt x="280" y="84"/>
                      <a:pt x="287" y="82"/>
                      <a:pt x="295" y="80"/>
                    </a:cubicBezTo>
                    <a:cubicBezTo>
                      <a:pt x="295" y="82"/>
                      <a:pt x="295" y="85"/>
                      <a:pt x="296" y="87"/>
                    </a:cubicBezTo>
                    <a:close/>
                    <a:moveTo>
                      <a:pt x="294" y="78"/>
                    </a:moveTo>
                    <a:cubicBezTo>
                      <a:pt x="287" y="78"/>
                      <a:pt x="279" y="81"/>
                      <a:pt x="272" y="85"/>
                    </a:cubicBezTo>
                    <a:cubicBezTo>
                      <a:pt x="273" y="80"/>
                      <a:pt x="273" y="75"/>
                      <a:pt x="273" y="71"/>
                    </a:cubicBezTo>
                    <a:cubicBezTo>
                      <a:pt x="279" y="68"/>
                      <a:pt x="285" y="66"/>
                      <a:pt x="291" y="64"/>
                    </a:cubicBezTo>
                    <a:cubicBezTo>
                      <a:pt x="292" y="68"/>
                      <a:pt x="294" y="73"/>
                      <a:pt x="294" y="78"/>
                    </a:cubicBezTo>
                    <a:close/>
                    <a:moveTo>
                      <a:pt x="282" y="47"/>
                    </a:moveTo>
                    <a:cubicBezTo>
                      <a:pt x="286" y="52"/>
                      <a:pt x="288" y="57"/>
                      <a:pt x="290" y="62"/>
                    </a:cubicBezTo>
                    <a:cubicBezTo>
                      <a:pt x="284" y="63"/>
                      <a:pt x="278" y="66"/>
                      <a:pt x="272" y="69"/>
                    </a:cubicBezTo>
                    <a:cubicBezTo>
                      <a:pt x="272" y="64"/>
                      <a:pt x="270" y="58"/>
                      <a:pt x="268" y="53"/>
                    </a:cubicBezTo>
                    <a:cubicBezTo>
                      <a:pt x="273" y="51"/>
                      <a:pt x="278" y="49"/>
                      <a:pt x="282" y="47"/>
                    </a:cubicBezTo>
                    <a:close/>
                    <a:moveTo>
                      <a:pt x="281" y="45"/>
                    </a:moveTo>
                    <a:cubicBezTo>
                      <a:pt x="276" y="47"/>
                      <a:pt x="272" y="49"/>
                      <a:pt x="268" y="51"/>
                    </a:cubicBezTo>
                    <a:cubicBezTo>
                      <a:pt x="266" y="47"/>
                      <a:pt x="264" y="43"/>
                      <a:pt x="261" y="39"/>
                    </a:cubicBezTo>
                    <a:cubicBezTo>
                      <a:pt x="265" y="38"/>
                      <a:pt x="268" y="37"/>
                      <a:pt x="272" y="36"/>
                    </a:cubicBezTo>
                    <a:cubicBezTo>
                      <a:pt x="275" y="39"/>
                      <a:pt x="278" y="42"/>
                      <a:pt x="281" y="45"/>
                    </a:cubicBezTo>
                    <a:close/>
                    <a:moveTo>
                      <a:pt x="270" y="35"/>
                    </a:moveTo>
                    <a:cubicBezTo>
                      <a:pt x="267" y="35"/>
                      <a:pt x="263" y="36"/>
                      <a:pt x="260" y="38"/>
                    </a:cubicBezTo>
                    <a:cubicBezTo>
                      <a:pt x="258" y="35"/>
                      <a:pt x="255" y="32"/>
                      <a:pt x="253" y="29"/>
                    </a:cubicBezTo>
                    <a:cubicBezTo>
                      <a:pt x="255" y="28"/>
                      <a:pt x="257" y="28"/>
                      <a:pt x="259" y="27"/>
                    </a:cubicBezTo>
                    <a:cubicBezTo>
                      <a:pt x="263" y="29"/>
                      <a:pt x="266" y="32"/>
                      <a:pt x="270" y="35"/>
                    </a:cubicBezTo>
                    <a:close/>
                    <a:moveTo>
                      <a:pt x="257" y="26"/>
                    </a:moveTo>
                    <a:cubicBezTo>
                      <a:pt x="255" y="27"/>
                      <a:pt x="253" y="27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49" y="25"/>
                      <a:pt x="245" y="22"/>
                      <a:pt x="242" y="20"/>
                    </a:cubicBezTo>
                    <a:cubicBezTo>
                      <a:pt x="247" y="22"/>
                      <a:pt x="252" y="24"/>
                      <a:pt x="257" y="26"/>
                    </a:cubicBezTo>
                    <a:close/>
                    <a:moveTo>
                      <a:pt x="32" y="272"/>
                    </a:moveTo>
                    <a:cubicBezTo>
                      <a:pt x="27" y="267"/>
                      <a:pt x="23" y="262"/>
                      <a:pt x="20" y="256"/>
                    </a:cubicBezTo>
                    <a:cubicBezTo>
                      <a:pt x="19" y="254"/>
                      <a:pt x="16" y="251"/>
                      <a:pt x="14" y="247"/>
                    </a:cubicBezTo>
                    <a:cubicBezTo>
                      <a:pt x="18" y="253"/>
                      <a:pt x="23" y="258"/>
                      <a:pt x="29" y="262"/>
                    </a:cubicBezTo>
                    <a:cubicBezTo>
                      <a:pt x="33" y="268"/>
                      <a:pt x="37" y="274"/>
                      <a:pt x="41" y="279"/>
                    </a:cubicBezTo>
                    <a:cubicBezTo>
                      <a:pt x="38" y="277"/>
                      <a:pt x="35" y="275"/>
                      <a:pt x="32" y="272"/>
                    </a:cubicBezTo>
                    <a:close/>
                    <a:moveTo>
                      <a:pt x="42" y="280"/>
                    </a:moveTo>
                    <a:cubicBezTo>
                      <a:pt x="42" y="280"/>
                      <a:pt x="42" y="280"/>
                      <a:pt x="42" y="279"/>
                    </a:cubicBezTo>
                    <a:cubicBezTo>
                      <a:pt x="39" y="274"/>
                      <a:pt x="35" y="269"/>
                      <a:pt x="32" y="264"/>
                    </a:cubicBezTo>
                    <a:cubicBezTo>
                      <a:pt x="35" y="266"/>
                      <a:pt x="39" y="268"/>
                      <a:pt x="42" y="269"/>
                    </a:cubicBezTo>
                    <a:cubicBezTo>
                      <a:pt x="46" y="274"/>
                      <a:pt x="49" y="280"/>
                      <a:pt x="53" y="286"/>
                    </a:cubicBezTo>
                    <a:cubicBezTo>
                      <a:pt x="49" y="284"/>
                      <a:pt x="45" y="283"/>
                      <a:pt x="42" y="280"/>
                    </a:cubicBezTo>
                    <a:close/>
                    <a:moveTo>
                      <a:pt x="55" y="287"/>
                    </a:moveTo>
                    <a:cubicBezTo>
                      <a:pt x="52" y="281"/>
                      <a:pt x="48" y="275"/>
                      <a:pt x="44" y="269"/>
                    </a:cubicBezTo>
                    <a:cubicBezTo>
                      <a:pt x="47" y="270"/>
                      <a:pt x="51" y="270"/>
                      <a:pt x="54" y="270"/>
                    </a:cubicBezTo>
                    <a:cubicBezTo>
                      <a:pt x="59" y="276"/>
                      <a:pt x="63" y="283"/>
                      <a:pt x="68" y="290"/>
                    </a:cubicBezTo>
                    <a:cubicBezTo>
                      <a:pt x="64" y="289"/>
                      <a:pt x="59" y="288"/>
                      <a:pt x="55" y="287"/>
                    </a:cubicBezTo>
                    <a:close/>
                    <a:moveTo>
                      <a:pt x="70" y="290"/>
                    </a:moveTo>
                    <a:cubicBezTo>
                      <a:pt x="70" y="289"/>
                      <a:pt x="70" y="289"/>
                      <a:pt x="70" y="289"/>
                    </a:cubicBezTo>
                    <a:cubicBezTo>
                      <a:pt x="66" y="282"/>
                      <a:pt x="61" y="276"/>
                      <a:pt x="56" y="270"/>
                    </a:cubicBezTo>
                    <a:cubicBezTo>
                      <a:pt x="58" y="269"/>
                      <a:pt x="61" y="268"/>
                      <a:pt x="64" y="267"/>
                    </a:cubicBezTo>
                    <a:cubicBezTo>
                      <a:pt x="65" y="275"/>
                      <a:pt x="68" y="283"/>
                      <a:pt x="72" y="290"/>
                    </a:cubicBezTo>
                    <a:cubicBezTo>
                      <a:pt x="71" y="290"/>
                      <a:pt x="71" y="290"/>
                      <a:pt x="70" y="290"/>
                    </a:cubicBezTo>
                    <a:close/>
                    <a:moveTo>
                      <a:pt x="109" y="314"/>
                    </a:moveTo>
                    <a:cubicBezTo>
                      <a:pt x="113" y="314"/>
                      <a:pt x="118" y="314"/>
                      <a:pt x="122" y="313"/>
                    </a:cubicBezTo>
                    <a:cubicBezTo>
                      <a:pt x="124" y="316"/>
                      <a:pt x="126" y="318"/>
                      <a:pt x="129" y="320"/>
                    </a:cubicBezTo>
                    <a:cubicBezTo>
                      <a:pt x="122" y="319"/>
                      <a:pt x="116" y="317"/>
                      <a:pt x="109" y="314"/>
                    </a:cubicBezTo>
                    <a:close/>
                    <a:moveTo>
                      <a:pt x="133" y="321"/>
                    </a:moveTo>
                    <a:cubicBezTo>
                      <a:pt x="130" y="318"/>
                      <a:pt x="126" y="316"/>
                      <a:pt x="123" y="313"/>
                    </a:cubicBezTo>
                    <a:cubicBezTo>
                      <a:pt x="128" y="312"/>
                      <a:pt x="132" y="311"/>
                      <a:pt x="135" y="309"/>
                    </a:cubicBezTo>
                    <a:cubicBezTo>
                      <a:pt x="138" y="313"/>
                      <a:pt x="142" y="317"/>
                      <a:pt x="146" y="321"/>
                    </a:cubicBezTo>
                    <a:cubicBezTo>
                      <a:pt x="141" y="321"/>
                      <a:pt x="137" y="321"/>
                      <a:pt x="133" y="321"/>
                    </a:cubicBezTo>
                    <a:close/>
                    <a:moveTo>
                      <a:pt x="148" y="321"/>
                    </a:moveTo>
                    <a:cubicBezTo>
                      <a:pt x="144" y="317"/>
                      <a:pt x="140" y="313"/>
                      <a:pt x="136" y="308"/>
                    </a:cubicBezTo>
                    <a:cubicBezTo>
                      <a:pt x="140" y="306"/>
                      <a:pt x="143" y="304"/>
                      <a:pt x="146" y="301"/>
                    </a:cubicBezTo>
                    <a:cubicBezTo>
                      <a:pt x="151" y="307"/>
                      <a:pt x="156" y="313"/>
                      <a:pt x="161" y="318"/>
                    </a:cubicBezTo>
                    <a:cubicBezTo>
                      <a:pt x="157" y="319"/>
                      <a:pt x="152" y="320"/>
                      <a:pt x="148" y="321"/>
                    </a:cubicBezTo>
                    <a:close/>
                    <a:moveTo>
                      <a:pt x="167" y="316"/>
                    </a:moveTo>
                    <a:cubicBezTo>
                      <a:pt x="166" y="316"/>
                      <a:pt x="164" y="317"/>
                      <a:pt x="163" y="317"/>
                    </a:cubicBezTo>
                    <a:cubicBezTo>
                      <a:pt x="158" y="312"/>
                      <a:pt x="153" y="306"/>
                      <a:pt x="147" y="300"/>
                    </a:cubicBezTo>
                    <a:cubicBezTo>
                      <a:pt x="151" y="296"/>
                      <a:pt x="155" y="291"/>
                      <a:pt x="157" y="286"/>
                    </a:cubicBezTo>
                    <a:cubicBezTo>
                      <a:pt x="158" y="297"/>
                      <a:pt x="162" y="307"/>
                      <a:pt x="169" y="316"/>
                    </a:cubicBezTo>
                    <a:cubicBezTo>
                      <a:pt x="168" y="316"/>
                      <a:pt x="168" y="316"/>
                      <a:pt x="167" y="316"/>
                    </a:cubicBezTo>
                    <a:close/>
                    <a:moveTo>
                      <a:pt x="239" y="329"/>
                    </a:moveTo>
                    <a:cubicBezTo>
                      <a:pt x="237" y="332"/>
                      <a:pt x="234" y="336"/>
                      <a:pt x="232" y="339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29" y="337"/>
                      <a:pt x="227" y="335"/>
                      <a:pt x="226" y="333"/>
                    </a:cubicBezTo>
                    <a:cubicBezTo>
                      <a:pt x="229" y="331"/>
                      <a:pt x="232" y="328"/>
                      <a:pt x="235" y="325"/>
                    </a:cubicBezTo>
                    <a:cubicBezTo>
                      <a:pt x="237" y="327"/>
                      <a:pt x="238" y="328"/>
                      <a:pt x="239" y="329"/>
                    </a:cubicBezTo>
                    <a:close/>
                    <a:moveTo>
                      <a:pt x="230" y="318"/>
                    </a:moveTo>
                    <a:cubicBezTo>
                      <a:pt x="231" y="320"/>
                      <a:pt x="233" y="322"/>
                      <a:pt x="234" y="324"/>
                    </a:cubicBezTo>
                    <a:cubicBezTo>
                      <a:pt x="231" y="327"/>
                      <a:pt x="228" y="329"/>
                      <a:pt x="225" y="332"/>
                    </a:cubicBezTo>
                    <a:cubicBezTo>
                      <a:pt x="223" y="330"/>
                      <a:pt x="221" y="327"/>
                      <a:pt x="220" y="325"/>
                    </a:cubicBezTo>
                    <a:cubicBezTo>
                      <a:pt x="223" y="323"/>
                      <a:pt x="227" y="321"/>
                      <a:pt x="230" y="318"/>
                    </a:cubicBezTo>
                    <a:close/>
                    <a:moveTo>
                      <a:pt x="229" y="316"/>
                    </a:moveTo>
                    <a:cubicBezTo>
                      <a:pt x="226" y="319"/>
                      <a:pt x="223" y="321"/>
                      <a:pt x="219" y="324"/>
                    </a:cubicBezTo>
                    <a:cubicBezTo>
                      <a:pt x="218" y="320"/>
                      <a:pt x="216" y="317"/>
                      <a:pt x="215" y="313"/>
                    </a:cubicBezTo>
                    <a:cubicBezTo>
                      <a:pt x="217" y="311"/>
                      <a:pt x="220" y="309"/>
                      <a:pt x="222" y="307"/>
                    </a:cubicBezTo>
                    <a:cubicBezTo>
                      <a:pt x="223" y="306"/>
                      <a:pt x="224" y="306"/>
                      <a:pt x="224" y="305"/>
                    </a:cubicBezTo>
                    <a:cubicBezTo>
                      <a:pt x="225" y="309"/>
                      <a:pt x="227" y="313"/>
                      <a:pt x="229" y="316"/>
                    </a:cubicBezTo>
                    <a:close/>
                    <a:moveTo>
                      <a:pt x="215" y="312"/>
                    </a:moveTo>
                    <a:cubicBezTo>
                      <a:pt x="214" y="308"/>
                      <a:pt x="213" y="305"/>
                      <a:pt x="213" y="302"/>
                    </a:cubicBezTo>
                    <a:cubicBezTo>
                      <a:pt x="216" y="300"/>
                      <a:pt x="219" y="299"/>
                      <a:pt x="222" y="297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3" y="299"/>
                      <a:pt x="223" y="301"/>
                      <a:pt x="224" y="303"/>
                    </a:cubicBezTo>
                    <a:cubicBezTo>
                      <a:pt x="220" y="305"/>
                      <a:pt x="217" y="309"/>
                      <a:pt x="215" y="312"/>
                    </a:cubicBezTo>
                    <a:close/>
                    <a:moveTo>
                      <a:pt x="244" y="295"/>
                    </a:moveTo>
                    <a:cubicBezTo>
                      <a:pt x="237" y="295"/>
                      <a:pt x="218" y="294"/>
                      <a:pt x="214" y="286"/>
                    </a:cubicBezTo>
                    <a:cubicBezTo>
                      <a:pt x="213" y="284"/>
                      <a:pt x="212" y="285"/>
                      <a:pt x="212" y="286"/>
                    </a:cubicBezTo>
                    <a:cubicBezTo>
                      <a:pt x="212" y="291"/>
                      <a:pt x="216" y="294"/>
                      <a:pt x="220" y="296"/>
                    </a:cubicBezTo>
                    <a:cubicBezTo>
                      <a:pt x="217" y="297"/>
                      <a:pt x="215" y="299"/>
                      <a:pt x="213" y="300"/>
                    </a:cubicBezTo>
                    <a:cubicBezTo>
                      <a:pt x="212" y="297"/>
                      <a:pt x="212" y="294"/>
                      <a:pt x="213" y="291"/>
                    </a:cubicBezTo>
                    <a:cubicBezTo>
                      <a:pt x="213" y="287"/>
                      <a:pt x="207" y="287"/>
                      <a:pt x="207" y="291"/>
                    </a:cubicBezTo>
                    <a:cubicBezTo>
                      <a:pt x="204" y="308"/>
                      <a:pt x="210" y="325"/>
                      <a:pt x="221" y="338"/>
                    </a:cubicBezTo>
                    <a:cubicBezTo>
                      <a:pt x="190" y="333"/>
                      <a:pt x="167" y="313"/>
                      <a:pt x="161" y="281"/>
                    </a:cubicBezTo>
                    <a:cubicBezTo>
                      <a:pt x="160" y="280"/>
                      <a:pt x="159" y="280"/>
                      <a:pt x="158" y="280"/>
                    </a:cubicBezTo>
                    <a:cubicBezTo>
                      <a:pt x="157" y="280"/>
                      <a:pt x="155" y="280"/>
                      <a:pt x="155" y="281"/>
                    </a:cubicBezTo>
                    <a:cubicBezTo>
                      <a:pt x="145" y="297"/>
                      <a:pt x="128" y="309"/>
                      <a:pt x="108" y="308"/>
                    </a:cubicBezTo>
                    <a:cubicBezTo>
                      <a:pt x="85" y="306"/>
                      <a:pt x="69" y="285"/>
                      <a:pt x="69" y="263"/>
                    </a:cubicBezTo>
                    <a:cubicBezTo>
                      <a:pt x="69" y="261"/>
                      <a:pt x="67" y="260"/>
                      <a:pt x="65" y="261"/>
                    </a:cubicBezTo>
                    <a:cubicBezTo>
                      <a:pt x="44" y="275"/>
                      <a:pt x="18" y="251"/>
                      <a:pt x="13" y="231"/>
                    </a:cubicBezTo>
                    <a:cubicBezTo>
                      <a:pt x="7" y="208"/>
                      <a:pt x="21" y="186"/>
                      <a:pt x="43" y="178"/>
                    </a:cubicBezTo>
                    <a:cubicBezTo>
                      <a:pt x="45" y="178"/>
                      <a:pt x="45" y="176"/>
                      <a:pt x="44" y="175"/>
                    </a:cubicBezTo>
                    <a:cubicBezTo>
                      <a:pt x="6" y="129"/>
                      <a:pt x="61" y="32"/>
                      <a:pt x="118" y="76"/>
                    </a:cubicBezTo>
                    <a:cubicBezTo>
                      <a:pt x="119" y="77"/>
                      <a:pt x="122" y="77"/>
                      <a:pt x="122" y="75"/>
                    </a:cubicBezTo>
                    <a:cubicBezTo>
                      <a:pt x="129" y="31"/>
                      <a:pt x="171" y="6"/>
                      <a:pt x="214" y="15"/>
                    </a:cubicBezTo>
                    <a:cubicBezTo>
                      <a:pt x="253" y="23"/>
                      <a:pt x="274" y="62"/>
                      <a:pt x="262" y="100"/>
                    </a:cubicBezTo>
                    <a:cubicBezTo>
                      <a:pt x="261" y="100"/>
                      <a:pt x="262" y="101"/>
                      <a:pt x="262" y="102"/>
                    </a:cubicBezTo>
                    <a:cubicBezTo>
                      <a:pt x="261" y="105"/>
                      <a:pt x="264" y="108"/>
                      <a:pt x="267" y="106"/>
                    </a:cubicBezTo>
                    <a:cubicBezTo>
                      <a:pt x="285" y="96"/>
                      <a:pt x="305" y="95"/>
                      <a:pt x="325" y="98"/>
                    </a:cubicBezTo>
                    <a:cubicBezTo>
                      <a:pt x="350" y="100"/>
                      <a:pt x="368" y="115"/>
                      <a:pt x="372" y="141"/>
                    </a:cubicBezTo>
                    <a:cubicBezTo>
                      <a:pt x="377" y="182"/>
                      <a:pt x="344" y="236"/>
                      <a:pt x="298" y="231"/>
                    </a:cubicBezTo>
                    <a:cubicBezTo>
                      <a:pt x="296" y="230"/>
                      <a:pt x="294" y="234"/>
                      <a:pt x="295" y="236"/>
                    </a:cubicBezTo>
                    <a:cubicBezTo>
                      <a:pt x="309" y="257"/>
                      <a:pt x="290" y="280"/>
                      <a:pt x="270" y="289"/>
                    </a:cubicBezTo>
                    <a:cubicBezTo>
                      <a:pt x="262" y="293"/>
                      <a:pt x="253" y="295"/>
                      <a:pt x="244" y="295"/>
                    </a:cubicBezTo>
                    <a:close/>
                    <a:moveTo>
                      <a:pt x="267" y="297"/>
                    </a:moveTo>
                    <a:cubicBezTo>
                      <a:pt x="270" y="296"/>
                      <a:pt x="273" y="295"/>
                      <a:pt x="275" y="294"/>
                    </a:cubicBezTo>
                    <a:cubicBezTo>
                      <a:pt x="280" y="292"/>
                      <a:pt x="284" y="289"/>
                      <a:pt x="288" y="286"/>
                    </a:cubicBezTo>
                    <a:cubicBezTo>
                      <a:pt x="290" y="287"/>
                      <a:pt x="292" y="289"/>
                      <a:pt x="294" y="290"/>
                    </a:cubicBezTo>
                    <a:cubicBezTo>
                      <a:pt x="286" y="294"/>
                      <a:pt x="277" y="296"/>
                      <a:pt x="267" y="297"/>
                    </a:cubicBezTo>
                    <a:close/>
                    <a:moveTo>
                      <a:pt x="297" y="289"/>
                    </a:moveTo>
                    <a:cubicBezTo>
                      <a:pt x="294" y="287"/>
                      <a:pt x="292" y="286"/>
                      <a:pt x="290" y="285"/>
                    </a:cubicBezTo>
                    <a:cubicBezTo>
                      <a:pt x="292" y="282"/>
                      <a:pt x="294" y="280"/>
                      <a:pt x="296" y="278"/>
                    </a:cubicBezTo>
                    <a:cubicBezTo>
                      <a:pt x="300" y="280"/>
                      <a:pt x="303" y="281"/>
                      <a:pt x="306" y="282"/>
                    </a:cubicBezTo>
                    <a:cubicBezTo>
                      <a:pt x="303" y="285"/>
                      <a:pt x="300" y="287"/>
                      <a:pt x="297" y="289"/>
                    </a:cubicBezTo>
                    <a:close/>
                    <a:moveTo>
                      <a:pt x="308" y="281"/>
                    </a:moveTo>
                    <a:cubicBezTo>
                      <a:pt x="305" y="279"/>
                      <a:pt x="301" y="278"/>
                      <a:pt x="297" y="276"/>
                    </a:cubicBezTo>
                    <a:cubicBezTo>
                      <a:pt x="300" y="273"/>
                      <a:pt x="303" y="269"/>
                      <a:pt x="304" y="265"/>
                    </a:cubicBezTo>
                    <a:cubicBezTo>
                      <a:pt x="308" y="267"/>
                      <a:pt x="312" y="270"/>
                      <a:pt x="316" y="272"/>
                    </a:cubicBezTo>
                    <a:cubicBezTo>
                      <a:pt x="314" y="275"/>
                      <a:pt x="311" y="278"/>
                      <a:pt x="308" y="281"/>
                    </a:cubicBezTo>
                    <a:close/>
                    <a:moveTo>
                      <a:pt x="317" y="270"/>
                    </a:moveTo>
                    <a:cubicBezTo>
                      <a:pt x="313" y="268"/>
                      <a:pt x="309" y="265"/>
                      <a:pt x="305" y="263"/>
                    </a:cubicBezTo>
                    <a:cubicBezTo>
                      <a:pt x="307" y="256"/>
                      <a:pt x="308" y="249"/>
                      <a:pt x="305" y="241"/>
                    </a:cubicBezTo>
                    <a:cubicBezTo>
                      <a:pt x="311" y="246"/>
                      <a:pt x="317" y="250"/>
                      <a:pt x="323" y="253"/>
                    </a:cubicBezTo>
                    <a:cubicBezTo>
                      <a:pt x="322" y="260"/>
                      <a:pt x="320" y="266"/>
                      <a:pt x="317" y="270"/>
                    </a:cubicBezTo>
                    <a:close/>
                    <a:moveTo>
                      <a:pt x="327" y="248"/>
                    </a:move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6" y="246"/>
                      <a:pt x="324" y="246"/>
                      <a:pt x="324" y="248"/>
                    </a:cubicBezTo>
                    <a:cubicBezTo>
                      <a:pt x="324" y="249"/>
                      <a:pt x="323" y="250"/>
                      <a:pt x="323" y="251"/>
                    </a:cubicBezTo>
                    <a:cubicBezTo>
                      <a:pt x="317" y="247"/>
                      <a:pt x="311" y="243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10" y="238"/>
                      <a:pt x="316" y="238"/>
                      <a:pt x="321" y="236"/>
                    </a:cubicBezTo>
                    <a:cubicBezTo>
                      <a:pt x="326" y="239"/>
                      <a:pt x="331" y="243"/>
                      <a:pt x="336" y="246"/>
                    </a:cubicBezTo>
                    <a:cubicBezTo>
                      <a:pt x="333" y="246"/>
                      <a:pt x="330" y="247"/>
                      <a:pt x="327" y="248"/>
                    </a:cubicBezTo>
                    <a:close/>
                    <a:moveTo>
                      <a:pt x="338" y="245"/>
                    </a:moveTo>
                    <a:cubicBezTo>
                      <a:pt x="333" y="242"/>
                      <a:pt x="328" y="239"/>
                      <a:pt x="323" y="235"/>
                    </a:cubicBezTo>
                    <a:cubicBezTo>
                      <a:pt x="329" y="233"/>
                      <a:pt x="335" y="230"/>
                      <a:pt x="341" y="226"/>
                    </a:cubicBezTo>
                    <a:cubicBezTo>
                      <a:pt x="346" y="230"/>
                      <a:pt x="352" y="233"/>
                      <a:pt x="357" y="236"/>
                    </a:cubicBezTo>
                    <a:cubicBezTo>
                      <a:pt x="352" y="240"/>
                      <a:pt x="345" y="243"/>
                      <a:pt x="338" y="245"/>
                    </a:cubicBezTo>
                    <a:close/>
                    <a:moveTo>
                      <a:pt x="359" y="234"/>
                    </a:moveTo>
                    <a:cubicBezTo>
                      <a:pt x="353" y="232"/>
                      <a:pt x="348" y="229"/>
                      <a:pt x="342" y="225"/>
                    </a:cubicBezTo>
                    <a:cubicBezTo>
                      <a:pt x="346" y="223"/>
                      <a:pt x="349" y="220"/>
                      <a:pt x="352" y="217"/>
                    </a:cubicBezTo>
                    <a:cubicBezTo>
                      <a:pt x="357" y="221"/>
                      <a:pt x="362" y="224"/>
                      <a:pt x="368" y="227"/>
                    </a:cubicBezTo>
                    <a:cubicBezTo>
                      <a:pt x="368" y="227"/>
                      <a:pt x="368" y="227"/>
                      <a:pt x="368" y="227"/>
                    </a:cubicBezTo>
                    <a:cubicBezTo>
                      <a:pt x="365" y="230"/>
                      <a:pt x="362" y="232"/>
                      <a:pt x="359" y="234"/>
                    </a:cubicBezTo>
                    <a:close/>
                    <a:moveTo>
                      <a:pt x="369" y="226"/>
                    </a:moveTo>
                    <a:cubicBezTo>
                      <a:pt x="369" y="226"/>
                      <a:pt x="369" y="225"/>
                      <a:pt x="369" y="225"/>
                    </a:cubicBezTo>
                    <a:cubicBezTo>
                      <a:pt x="364" y="222"/>
                      <a:pt x="359" y="219"/>
                      <a:pt x="354" y="215"/>
                    </a:cubicBezTo>
                    <a:cubicBezTo>
                      <a:pt x="357" y="212"/>
                      <a:pt x="360" y="208"/>
                      <a:pt x="363" y="204"/>
                    </a:cubicBezTo>
                    <a:cubicBezTo>
                      <a:pt x="368" y="207"/>
                      <a:pt x="374" y="211"/>
                      <a:pt x="379" y="214"/>
                    </a:cubicBezTo>
                    <a:cubicBezTo>
                      <a:pt x="376" y="218"/>
                      <a:pt x="373" y="222"/>
                      <a:pt x="369" y="226"/>
                    </a:cubicBezTo>
                    <a:close/>
                    <a:moveTo>
                      <a:pt x="380" y="213"/>
                    </a:moveTo>
                    <a:cubicBezTo>
                      <a:pt x="375" y="209"/>
                      <a:pt x="369" y="206"/>
                      <a:pt x="364" y="202"/>
                    </a:cubicBezTo>
                    <a:cubicBezTo>
                      <a:pt x="368" y="196"/>
                      <a:pt x="371" y="190"/>
                      <a:pt x="373" y="183"/>
                    </a:cubicBezTo>
                    <a:cubicBezTo>
                      <a:pt x="378" y="187"/>
                      <a:pt x="384" y="191"/>
                      <a:pt x="390" y="194"/>
                    </a:cubicBezTo>
                    <a:cubicBezTo>
                      <a:pt x="387" y="200"/>
                      <a:pt x="384" y="207"/>
                      <a:pt x="380" y="213"/>
                    </a:cubicBezTo>
                    <a:close/>
                    <a:moveTo>
                      <a:pt x="390" y="192"/>
                    </a:moveTo>
                    <a:cubicBezTo>
                      <a:pt x="385" y="189"/>
                      <a:pt x="379" y="185"/>
                      <a:pt x="374" y="181"/>
                    </a:cubicBezTo>
                    <a:cubicBezTo>
                      <a:pt x="376" y="177"/>
                      <a:pt x="377" y="172"/>
                      <a:pt x="378" y="167"/>
                    </a:cubicBezTo>
                    <a:cubicBezTo>
                      <a:pt x="383" y="171"/>
                      <a:pt x="388" y="175"/>
                      <a:pt x="394" y="179"/>
                    </a:cubicBezTo>
                    <a:cubicBezTo>
                      <a:pt x="393" y="183"/>
                      <a:pt x="392" y="188"/>
                      <a:pt x="390" y="192"/>
                    </a:cubicBezTo>
                    <a:close/>
                    <a:moveTo>
                      <a:pt x="395" y="170"/>
                    </a:moveTo>
                    <a:cubicBezTo>
                      <a:pt x="394" y="172"/>
                      <a:pt x="394" y="174"/>
                      <a:pt x="394" y="176"/>
                    </a:cubicBezTo>
                    <a:cubicBezTo>
                      <a:pt x="389" y="173"/>
                      <a:pt x="383" y="169"/>
                      <a:pt x="378" y="165"/>
                    </a:cubicBezTo>
                    <a:cubicBezTo>
                      <a:pt x="379" y="159"/>
                      <a:pt x="380" y="154"/>
                      <a:pt x="380" y="148"/>
                    </a:cubicBezTo>
                    <a:cubicBezTo>
                      <a:pt x="384" y="151"/>
                      <a:pt x="389" y="154"/>
                      <a:pt x="394" y="157"/>
                    </a:cubicBezTo>
                    <a:cubicBezTo>
                      <a:pt x="395" y="161"/>
                      <a:pt x="395" y="166"/>
                      <a:pt x="395" y="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3704639" y="1169230"/>
                <a:ext cx="73071" cy="150709"/>
              </a:xfrm>
              <a:custGeom>
                <a:rect b="b" l="l" r="r" t="t"/>
                <a:pathLst>
                  <a:path extrusionOk="0" h="73" w="33">
                    <a:moveTo>
                      <a:pt x="24" y="58"/>
                    </a:moveTo>
                    <a:cubicBezTo>
                      <a:pt x="24" y="52"/>
                      <a:pt x="23" y="44"/>
                      <a:pt x="23" y="37"/>
                    </a:cubicBezTo>
                    <a:cubicBezTo>
                      <a:pt x="23" y="30"/>
                      <a:pt x="23" y="22"/>
                      <a:pt x="23" y="15"/>
                    </a:cubicBezTo>
                    <a:cubicBezTo>
                      <a:pt x="26" y="14"/>
                      <a:pt x="28" y="11"/>
                      <a:pt x="28" y="8"/>
                    </a:cubicBezTo>
                    <a:cubicBezTo>
                      <a:pt x="28" y="4"/>
                      <a:pt x="25" y="2"/>
                      <a:pt x="21" y="1"/>
                    </a:cubicBezTo>
                    <a:cubicBezTo>
                      <a:pt x="17" y="1"/>
                      <a:pt x="11" y="0"/>
                      <a:pt x="6" y="1"/>
                    </a:cubicBezTo>
                    <a:cubicBezTo>
                      <a:pt x="2" y="3"/>
                      <a:pt x="0" y="10"/>
                      <a:pt x="5" y="13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0" y="28"/>
                      <a:pt x="7" y="45"/>
                      <a:pt x="11" y="59"/>
                    </a:cubicBezTo>
                    <a:cubicBezTo>
                      <a:pt x="10" y="59"/>
                      <a:pt x="10" y="59"/>
                      <a:pt x="9" y="59"/>
                    </a:cubicBezTo>
                    <a:cubicBezTo>
                      <a:pt x="4" y="61"/>
                      <a:pt x="3" y="68"/>
                      <a:pt x="8" y="70"/>
                    </a:cubicBezTo>
                    <a:cubicBezTo>
                      <a:pt x="12" y="73"/>
                      <a:pt x="19" y="72"/>
                      <a:pt x="24" y="72"/>
                    </a:cubicBezTo>
                    <a:cubicBezTo>
                      <a:pt x="32" y="72"/>
                      <a:pt x="33" y="58"/>
                      <a:pt x="24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3771621" y="1161619"/>
                <a:ext cx="114173" cy="155276"/>
              </a:xfrm>
              <a:custGeom>
                <a:rect b="b" l="l" r="r" t="t"/>
                <a:pathLst>
                  <a:path extrusionOk="0" h="75" w="51">
                    <a:moveTo>
                      <a:pt x="39" y="15"/>
                    </a:moveTo>
                    <a:cubicBezTo>
                      <a:pt x="32" y="9"/>
                      <a:pt x="12" y="0"/>
                      <a:pt x="5" y="10"/>
                    </a:cubicBezTo>
                    <a:cubicBezTo>
                      <a:pt x="0" y="15"/>
                      <a:pt x="4" y="27"/>
                      <a:pt x="4" y="34"/>
                    </a:cubicBezTo>
                    <a:cubicBezTo>
                      <a:pt x="5" y="45"/>
                      <a:pt x="5" y="57"/>
                      <a:pt x="7" y="68"/>
                    </a:cubicBezTo>
                    <a:cubicBezTo>
                      <a:pt x="8" y="72"/>
                      <a:pt x="12" y="73"/>
                      <a:pt x="16" y="72"/>
                    </a:cubicBezTo>
                    <a:cubicBezTo>
                      <a:pt x="19" y="75"/>
                      <a:pt x="26" y="74"/>
                      <a:pt x="31" y="73"/>
                    </a:cubicBezTo>
                    <a:cubicBezTo>
                      <a:pt x="38" y="71"/>
                      <a:pt x="42" y="66"/>
                      <a:pt x="45" y="59"/>
                    </a:cubicBezTo>
                    <a:cubicBezTo>
                      <a:pt x="51" y="45"/>
                      <a:pt x="51" y="26"/>
                      <a:pt x="39" y="15"/>
                    </a:cubicBezTo>
                    <a:close/>
                    <a:moveTo>
                      <a:pt x="32" y="55"/>
                    </a:moveTo>
                    <a:cubicBezTo>
                      <a:pt x="29" y="60"/>
                      <a:pt x="25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52"/>
                      <a:pt x="19" y="44"/>
                      <a:pt x="18" y="36"/>
                    </a:cubicBezTo>
                    <a:cubicBezTo>
                      <a:pt x="18" y="33"/>
                      <a:pt x="19" y="24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20" y="20"/>
                      <a:pt x="21" y="20"/>
                    </a:cubicBezTo>
                    <a:cubicBezTo>
                      <a:pt x="30" y="23"/>
                      <a:pt x="36" y="32"/>
                      <a:pt x="35" y="41"/>
                    </a:cubicBezTo>
                    <a:cubicBezTo>
                      <a:pt x="35" y="46"/>
                      <a:pt x="34" y="52"/>
                      <a:pt x="32" y="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3890361" y="1163140"/>
                <a:ext cx="71548" cy="141575"/>
              </a:xfrm>
              <a:custGeom>
                <a:rect b="b" l="l" r="r" t="t"/>
                <a:pathLst>
                  <a:path extrusionOk="0" h="68" w="32">
                    <a:moveTo>
                      <a:pt x="27" y="51"/>
                    </a:move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3" y="50"/>
                      <a:pt x="17" y="51"/>
                      <a:pt x="16" y="51"/>
                    </a:cubicBezTo>
                    <a:cubicBezTo>
                      <a:pt x="16" y="50"/>
                      <a:pt x="16" y="47"/>
                      <a:pt x="16" y="43"/>
                    </a:cubicBezTo>
                    <a:cubicBezTo>
                      <a:pt x="18" y="43"/>
                      <a:pt x="19" y="44"/>
                      <a:pt x="21" y="44"/>
                    </a:cubicBezTo>
                    <a:cubicBezTo>
                      <a:pt x="24" y="44"/>
                      <a:pt x="27" y="40"/>
                      <a:pt x="27" y="37"/>
                    </a:cubicBezTo>
                    <a:cubicBezTo>
                      <a:pt x="27" y="33"/>
                      <a:pt x="24" y="30"/>
                      <a:pt x="21" y="30"/>
                    </a:cubicBezTo>
                    <a:cubicBezTo>
                      <a:pt x="19" y="30"/>
                      <a:pt x="18" y="30"/>
                      <a:pt x="17" y="30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7" y="20"/>
                      <a:pt x="17" y="17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3" y="13"/>
                      <a:pt x="25" y="11"/>
                      <a:pt x="27" y="9"/>
                    </a:cubicBezTo>
                    <a:cubicBezTo>
                      <a:pt x="28" y="7"/>
                      <a:pt x="28" y="5"/>
                      <a:pt x="26" y="3"/>
                    </a:cubicBezTo>
                    <a:cubicBezTo>
                      <a:pt x="21" y="0"/>
                      <a:pt x="11" y="0"/>
                      <a:pt x="6" y="4"/>
                    </a:cubicBezTo>
                    <a:cubicBezTo>
                      <a:pt x="0" y="9"/>
                      <a:pt x="3" y="23"/>
                      <a:pt x="3" y="30"/>
                    </a:cubicBezTo>
                    <a:cubicBezTo>
                      <a:pt x="3" y="38"/>
                      <a:pt x="0" y="54"/>
                      <a:pt x="5" y="61"/>
                    </a:cubicBezTo>
                    <a:cubicBezTo>
                      <a:pt x="9" y="68"/>
                      <a:pt x="20" y="64"/>
                      <a:pt x="27" y="63"/>
                    </a:cubicBezTo>
                    <a:cubicBezTo>
                      <a:pt x="29" y="63"/>
                      <a:pt x="32" y="59"/>
                      <a:pt x="32" y="56"/>
                    </a:cubicBezTo>
                    <a:cubicBezTo>
                      <a:pt x="31" y="52"/>
                      <a:pt x="29" y="52"/>
                      <a:pt x="27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3967999" y="1163140"/>
                <a:ext cx="103517" cy="137008"/>
              </a:xfrm>
              <a:custGeom>
                <a:rect b="b" l="l" r="r" t="t"/>
                <a:pathLst>
                  <a:path extrusionOk="0" h="66" w="46">
                    <a:moveTo>
                      <a:pt x="41" y="55"/>
                    </a:moveTo>
                    <a:cubicBezTo>
                      <a:pt x="39" y="40"/>
                      <a:pt x="46" y="0"/>
                      <a:pt x="20" y="1"/>
                    </a:cubicBezTo>
                    <a:cubicBezTo>
                      <a:pt x="10" y="1"/>
                      <a:pt x="4" y="10"/>
                      <a:pt x="3" y="19"/>
                    </a:cubicBezTo>
                    <a:cubicBezTo>
                      <a:pt x="0" y="31"/>
                      <a:pt x="0" y="48"/>
                      <a:pt x="4" y="60"/>
                    </a:cubicBezTo>
                    <a:cubicBezTo>
                      <a:pt x="6" y="65"/>
                      <a:pt x="14" y="66"/>
                      <a:pt x="15" y="60"/>
                    </a:cubicBezTo>
                    <a:cubicBezTo>
                      <a:pt x="16" y="55"/>
                      <a:pt x="16" y="49"/>
                      <a:pt x="15" y="43"/>
                    </a:cubicBezTo>
                    <a:cubicBezTo>
                      <a:pt x="19" y="43"/>
                      <a:pt x="23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7"/>
                      <a:pt x="27" y="51"/>
                      <a:pt x="28" y="55"/>
                    </a:cubicBezTo>
                    <a:cubicBezTo>
                      <a:pt x="27" y="64"/>
                      <a:pt x="42" y="64"/>
                      <a:pt x="41" y="55"/>
                    </a:cubicBezTo>
                    <a:close/>
                    <a:moveTo>
                      <a:pt x="23" y="31"/>
                    </a:moveTo>
                    <a:cubicBezTo>
                      <a:pt x="21" y="32"/>
                      <a:pt x="19" y="32"/>
                      <a:pt x="17" y="32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28"/>
                      <a:pt x="14" y="22"/>
                      <a:pt x="16" y="19"/>
                    </a:cubicBezTo>
                    <a:cubicBezTo>
                      <a:pt x="19" y="19"/>
                      <a:pt x="22" y="18"/>
                      <a:pt x="24" y="18"/>
                    </a:cubicBezTo>
                    <a:cubicBezTo>
                      <a:pt x="25" y="20"/>
                      <a:pt x="26" y="22"/>
                      <a:pt x="26" y="24"/>
                    </a:cubicBezTo>
                    <a:cubicBezTo>
                      <a:pt x="27" y="26"/>
                      <a:pt x="27" y="28"/>
                      <a:pt x="27" y="30"/>
                    </a:cubicBezTo>
                    <a:cubicBezTo>
                      <a:pt x="26" y="30"/>
                      <a:pt x="24" y="30"/>
                      <a:pt x="23" y="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1"/>
            <p:cNvSpPr/>
            <p:nvPr/>
          </p:nvSpPr>
          <p:spPr>
            <a:xfrm>
              <a:off x="2567475" y="1438679"/>
              <a:ext cx="391233" cy="1030604"/>
            </a:xfrm>
            <a:custGeom>
              <a:rect b="b" l="l" r="r" t="t"/>
              <a:pathLst>
                <a:path extrusionOk="0" h="498" w="175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35664" y="3994636"/>
              <a:ext cx="549553" cy="584567"/>
            </a:xfrm>
            <a:custGeom>
              <a:rect b="b" l="l" r="r" t="t"/>
              <a:pathLst>
                <a:path extrusionOk="0" h="283" w="245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1"/>
            <p:cNvGrpSpPr/>
            <p:nvPr/>
          </p:nvGrpSpPr>
          <p:grpSpPr>
            <a:xfrm>
              <a:off x="8459583" y="849544"/>
              <a:ext cx="389711" cy="657638"/>
              <a:chOff x="2060545" y="1893849"/>
              <a:chExt cx="389711" cy="657638"/>
            </a:xfrm>
          </p:grpSpPr>
          <p:sp>
            <p:nvSpPr>
              <p:cNvPr id="100" name="Google Shape;100;p1"/>
              <p:cNvSpPr/>
              <p:nvPr/>
            </p:nvSpPr>
            <p:spPr>
              <a:xfrm>
                <a:off x="2060545" y="1893849"/>
                <a:ext cx="389711" cy="657638"/>
              </a:xfrm>
              <a:custGeom>
                <a:rect b="b" l="l" r="r" t="t"/>
                <a:pathLst>
                  <a:path extrusionOk="0" h="318" w="174">
                    <a:moveTo>
                      <a:pt x="174" y="302"/>
                    </a:moveTo>
                    <a:cubicBezTo>
                      <a:pt x="174" y="253"/>
                      <a:pt x="173" y="204"/>
                      <a:pt x="172" y="156"/>
                    </a:cubicBezTo>
                    <a:cubicBezTo>
                      <a:pt x="171" y="114"/>
                      <a:pt x="172" y="71"/>
                      <a:pt x="168" y="29"/>
                    </a:cubicBezTo>
                    <a:cubicBezTo>
                      <a:pt x="169" y="26"/>
                      <a:pt x="169" y="22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0" y="6"/>
                      <a:pt x="159" y="4"/>
                      <a:pt x="149" y="3"/>
                    </a:cubicBezTo>
                    <a:cubicBezTo>
                      <a:pt x="124" y="0"/>
                      <a:pt x="98" y="1"/>
                      <a:pt x="74" y="1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1" y="3"/>
                      <a:pt x="21" y="1"/>
                      <a:pt x="14" y="5"/>
                    </a:cubicBezTo>
                    <a:cubicBezTo>
                      <a:pt x="9" y="7"/>
                      <a:pt x="7" y="11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2" y="63"/>
                      <a:pt x="5" y="110"/>
                      <a:pt x="4" y="156"/>
                    </a:cubicBezTo>
                    <a:cubicBezTo>
                      <a:pt x="4" y="179"/>
                      <a:pt x="4" y="201"/>
                      <a:pt x="3" y="223"/>
                    </a:cubicBezTo>
                    <a:cubicBezTo>
                      <a:pt x="3" y="247"/>
                      <a:pt x="0" y="272"/>
                      <a:pt x="2" y="295"/>
                    </a:cubicBezTo>
                    <a:cubicBezTo>
                      <a:pt x="0" y="301"/>
                      <a:pt x="3" y="307"/>
                      <a:pt x="9" y="311"/>
                    </a:cubicBezTo>
                    <a:cubicBezTo>
                      <a:pt x="15" y="316"/>
                      <a:pt x="23" y="316"/>
                      <a:pt x="31" y="316"/>
                    </a:cubicBezTo>
                    <a:cubicBezTo>
                      <a:pt x="44" y="316"/>
                      <a:pt x="56" y="316"/>
                      <a:pt x="69" y="317"/>
                    </a:cubicBezTo>
                    <a:cubicBezTo>
                      <a:pt x="95" y="317"/>
                      <a:pt x="121" y="318"/>
                      <a:pt x="147" y="318"/>
                    </a:cubicBezTo>
                    <a:cubicBezTo>
                      <a:pt x="158" y="318"/>
                      <a:pt x="172" y="317"/>
                      <a:pt x="173" y="304"/>
                    </a:cubicBezTo>
                    <a:cubicBezTo>
                      <a:pt x="174" y="303"/>
                      <a:pt x="174" y="303"/>
                      <a:pt x="174" y="302"/>
                    </a:cubicBezTo>
                    <a:close/>
                    <a:moveTo>
                      <a:pt x="123" y="313"/>
                    </a:moveTo>
                    <a:cubicBezTo>
                      <a:pt x="110" y="313"/>
                      <a:pt x="97" y="313"/>
                      <a:pt x="84" y="312"/>
                    </a:cubicBezTo>
                    <a:cubicBezTo>
                      <a:pt x="72" y="312"/>
                      <a:pt x="60" y="312"/>
                      <a:pt x="49" y="312"/>
                    </a:cubicBezTo>
                    <a:cubicBezTo>
                      <a:pt x="37" y="311"/>
                      <a:pt x="6" y="314"/>
                      <a:pt x="6" y="297"/>
                    </a:cubicBezTo>
                    <a:cubicBezTo>
                      <a:pt x="6" y="297"/>
                      <a:pt x="6" y="296"/>
                      <a:pt x="7" y="296"/>
                    </a:cubicBezTo>
                    <a:cubicBezTo>
                      <a:pt x="10" y="273"/>
                      <a:pt x="8" y="249"/>
                      <a:pt x="9" y="226"/>
                    </a:cubicBezTo>
                    <a:cubicBezTo>
                      <a:pt x="9" y="203"/>
                      <a:pt x="10" y="180"/>
                      <a:pt x="10" y="156"/>
                    </a:cubicBezTo>
                    <a:cubicBezTo>
                      <a:pt x="10" y="112"/>
                      <a:pt x="12" y="66"/>
                      <a:pt x="8" y="22"/>
                    </a:cubicBezTo>
                    <a:cubicBezTo>
                      <a:pt x="10" y="14"/>
                      <a:pt x="14" y="9"/>
                      <a:pt x="25" y="7"/>
                    </a:cubicBezTo>
                    <a:cubicBezTo>
                      <a:pt x="31" y="6"/>
                      <a:pt x="38" y="6"/>
                      <a:pt x="43" y="6"/>
                    </a:cubicBezTo>
                    <a:cubicBezTo>
                      <a:pt x="57" y="6"/>
                      <a:pt x="69" y="6"/>
                      <a:pt x="83" y="6"/>
                    </a:cubicBezTo>
                    <a:cubicBezTo>
                      <a:pt x="95" y="6"/>
                      <a:pt x="107" y="6"/>
                      <a:pt x="119" y="6"/>
                    </a:cubicBezTo>
                    <a:cubicBezTo>
                      <a:pt x="130" y="7"/>
                      <a:pt x="158" y="3"/>
                      <a:pt x="165" y="15"/>
                    </a:cubicBezTo>
                    <a:cubicBezTo>
                      <a:pt x="165" y="15"/>
                      <a:pt x="165" y="16"/>
                      <a:pt x="165" y="16"/>
                    </a:cubicBezTo>
                    <a:cubicBezTo>
                      <a:pt x="161" y="63"/>
                      <a:pt x="166" y="111"/>
                      <a:pt x="166" y="159"/>
                    </a:cubicBezTo>
                    <a:cubicBezTo>
                      <a:pt x="167" y="206"/>
                      <a:pt x="167" y="254"/>
                      <a:pt x="167" y="302"/>
                    </a:cubicBezTo>
                    <a:cubicBezTo>
                      <a:pt x="167" y="303"/>
                      <a:pt x="168" y="304"/>
                      <a:pt x="168" y="304"/>
                    </a:cubicBezTo>
                    <a:cubicBezTo>
                      <a:pt x="166" y="318"/>
                      <a:pt x="131" y="313"/>
                      <a:pt x="123" y="3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2090991" y="2003455"/>
                <a:ext cx="334908" cy="447559"/>
              </a:xfrm>
              <a:custGeom>
                <a:rect b="b" l="l" r="r" t="t"/>
                <a:pathLst>
                  <a:path extrusionOk="0" h="216" w="149">
                    <a:moveTo>
                      <a:pt x="140" y="8"/>
                    </a:moveTo>
                    <a:cubicBezTo>
                      <a:pt x="141" y="8"/>
                      <a:pt x="141" y="6"/>
                      <a:pt x="140" y="6"/>
                    </a:cubicBezTo>
                    <a:cubicBezTo>
                      <a:pt x="133" y="2"/>
                      <a:pt x="126" y="3"/>
                      <a:pt x="118" y="3"/>
                    </a:cubicBezTo>
                    <a:cubicBezTo>
                      <a:pt x="106" y="2"/>
                      <a:pt x="93" y="2"/>
                      <a:pt x="80" y="2"/>
                    </a:cubicBezTo>
                    <a:cubicBezTo>
                      <a:pt x="56" y="1"/>
                      <a:pt x="32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6" y="0"/>
                      <a:pt x="6" y="1"/>
                    </a:cubicBezTo>
                    <a:cubicBezTo>
                      <a:pt x="0" y="34"/>
                      <a:pt x="4" y="70"/>
                      <a:pt x="4" y="104"/>
                    </a:cubicBezTo>
                    <a:cubicBezTo>
                      <a:pt x="4" y="116"/>
                      <a:pt x="4" y="129"/>
                      <a:pt x="5" y="141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3" y="142"/>
                      <a:pt x="4" y="142"/>
                      <a:pt x="5" y="142"/>
                    </a:cubicBezTo>
                    <a:cubicBezTo>
                      <a:pt x="5" y="147"/>
                      <a:pt x="5" y="151"/>
                      <a:pt x="5" y="155"/>
                    </a:cubicBezTo>
                    <a:cubicBezTo>
                      <a:pt x="5" y="172"/>
                      <a:pt x="4" y="190"/>
                      <a:pt x="6" y="207"/>
                    </a:cubicBezTo>
                    <a:cubicBezTo>
                      <a:pt x="6" y="208"/>
                      <a:pt x="7" y="208"/>
                      <a:pt x="7" y="208"/>
                    </a:cubicBezTo>
                    <a:cubicBezTo>
                      <a:pt x="7" y="209"/>
                      <a:pt x="7" y="210"/>
                      <a:pt x="8" y="210"/>
                    </a:cubicBezTo>
                    <a:cubicBezTo>
                      <a:pt x="51" y="216"/>
                      <a:pt x="97" y="214"/>
                      <a:pt x="140" y="213"/>
                    </a:cubicBezTo>
                    <a:cubicBezTo>
                      <a:pt x="142" y="213"/>
                      <a:pt x="142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9" y="144"/>
                      <a:pt x="144" y="75"/>
                      <a:pt x="140" y="8"/>
                    </a:cubicBezTo>
                    <a:close/>
                    <a:moveTo>
                      <a:pt x="139" y="209"/>
                    </a:moveTo>
                    <a:cubicBezTo>
                      <a:pt x="96" y="210"/>
                      <a:pt x="52" y="206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10" y="205"/>
                      <a:pt x="10" y="203"/>
                      <a:pt x="10" y="202"/>
                    </a:cubicBezTo>
                    <a:cubicBezTo>
                      <a:pt x="43" y="201"/>
                      <a:pt x="75" y="201"/>
                      <a:pt x="108" y="202"/>
                    </a:cubicBezTo>
                    <a:cubicBezTo>
                      <a:pt x="109" y="202"/>
                      <a:pt x="109" y="201"/>
                      <a:pt x="108" y="201"/>
                    </a:cubicBezTo>
                    <a:cubicBezTo>
                      <a:pt x="76" y="198"/>
                      <a:pt x="43" y="198"/>
                      <a:pt x="10" y="200"/>
                    </a:cubicBezTo>
                    <a:cubicBezTo>
                      <a:pt x="10" y="197"/>
                      <a:pt x="10" y="193"/>
                      <a:pt x="10" y="190"/>
                    </a:cubicBezTo>
                    <a:cubicBezTo>
                      <a:pt x="33" y="191"/>
                      <a:pt x="55" y="192"/>
                      <a:pt x="78" y="190"/>
                    </a:cubicBezTo>
                    <a:cubicBezTo>
                      <a:pt x="78" y="189"/>
                      <a:pt x="78" y="188"/>
                      <a:pt x="78" y="188"/>
                    </a:cubicBezTo>
                    <a:cubicBezTo>
                      <a:pt x="55" y="189"/>
                      <a:pt x="33" y="190"/>
                      <a:pt x="10" y="189"/>
                    </a:cubicBezTo>
                    <a:cubicBezTo>
                      <a:pt x="10" y="184"/>
                      <a:pt x="10" y="179"/>
                      <a:pt x="10" y="174"/>
                    </a:cubicBezTo>
                    <a:cubicBezTo>
                      <a:pt x="43" y="174"/>
                      <a:pt x="76" y="173"/>
                      <a:pt x="109" y="171"/>
                    </a:cubicBezTo>
                    <a:cubicBezTo>
                      <a:pt x="110" y="171"/>
                      <a:pt x="110" y="170"/>
                      <a:pt x="109" y="170"/>
                    </a:cubicBezTo>
                    <a:cubicBezTo>
                      <a:pt x="76" y="170"/>
                      <a:pt x="43" y="171"/>
                      <a:pt x="10" y="173"/>
                    </a:cubicBezTo>
                    <a:cubicBezTo>
                      <a:pt x="10" y="169"/>
                      <a:pt x="10" y="164"/>
                      <a:pt x="10" y="160"/>
                    </a:cubicBezTo>
                    <a:cubicBezTo>
                      <a:pt x="28" y="160"/>
                      <a:pt x="46" y="159"/>
                      <a:pt x="64" y="158"/>
                    </a:cubicBezTo>
                    <a:cubicBezTo>
                      <a:pt x="65" y="158"/>
                      <a:pt x="65" y="157"/>
                      <a:pt x="64" y="157"/>
                    </a:cubicBezTo>
                    <a:cubicBezTo>
                      <a:pt x="46" y="157"/>
                      <a:pt x="28" y="158"/>
                      <a:pt x="10" y="159"/>
                    </a:cubicBezTo>
                    <a:cubicBezTo>
                      <a:pt x="10" y="158"/>
                      <a:pt x="10" y="156"/>
                      <a:pt x="10" y="155"/>
                    </a:cubicBezTo>
                    <a:cubicBezTo>
                      <a:pt x="10" y="151"/>
                      <a:pt x="10" y="147"/>
                      <a:pt x="10" y="142"/>
                    </a:cubicBezTo>
                    <a:cubicBezTo>
                      <a:pt x="40" y="144"/>
                      <a:pt x="70" y="146"/>
                      <a:pt x="101" y="145"/>
                    </a:cubicBezTo>
                    <a:cubicBezTo>
                      <a:pt x="102" y="145"/>
                      <a:pt x="101" y="144"/>
                      <a:pt x="101" y="144"/>
                    </a:cubicBezTo>
                    <a:cubicBezTo>
                      <a:pt x="70" y="142"/>
                      <a:pt x="40" y="141"/>
                      <a:pt x="10" y="141"/>
                    </a:cubicBezTo>
                    <a:cubicBezTo>
                      <a:pt x="10" y="137"/>
                      <a:pt x="10" y="132"/>
                      <a:pt x="10" y="128"/>
                    </a:cubicBezTo>
                    <a:cubicBezTo>
                      <a:pt x="28" y="130"/>
                      <a:pt x="49" y="131"/>
                      <a:pt x="68" y="129"/>
                    </a:cubicBezTo>
                    <a:cubicBezTo>
                      <a:pt x="68" y="129"/>
                      <a:pt x="68" y="128"/>
                      <a:pt x="68" y="128"/>
                    </a:cubicBezTo>
                    <a:cubicBezTo>
                      <a:pt x="49" y="127"/>
                      <a:pt x="29" y="127"/>
                      <a:pt x="10" y="127"/>
                    </a:cubicBezTo>
                    <a:cubicBezTo>
                      <a:pt x="10" y="123"/>
                      <a:pt x="10" y="118"/>
                      <a:pt x="10" y="114"/>
                    </a:cubicBezTo>
                    <a:cubicBezTo>
                      <a:pt x="42" y="115"/>
                      <a:pt x="75" y="116"/>
                      <a:pt x="108" y="114"/>
                    </a:cubicBezTo>
                    <a:cubicBezTo>
                      <a:pt x="109" y="114"/>
                      <a:pt x="109" y="113"/>
                      <a:pt x="108" y="113"/>
                    </a:cubicBezTo>
                    <a:cubicBezTo>
                      <a:pt x="75" y="113"/>
                      <a:pt x="42" y="114"/>
                      <a:pt x="10" y="113"/>
                    </a:cubicBezTo>
                    <a:cubicBezTo>
                      <a:pt x="10" y="109"/>
                      <a:pt x="10" y="105"/>
                      <a:pt x="10" y="101"/>
                    </a:cubicBezTo>
                    <a:cubicBezTo>
                      <a:pt x="26" y="102"/>
                      <a:pt x="43" y="103"/>
                      <a:pt x="59" y="102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43" y="99"/>
                      <a:pt x="26" y="100"/>
                      <a:pt x="10" y="100"/>
                    </a:cubicBezTo>
                    <a:cubicBezTo>
                      <a:pt x="10" y="96"/>
                      <a:pt x="10" y="92"/>
                      <a:pt x="10" y="89"/>
                    </a:cubicBezTo>
                    <a:cubicBezTo>
                      <a:pt x="34" y="90"/>
                      <a:pt x="59" y="92"/>
                      <a:pt x="84" y="92"/>
                    </a:cubicBezTo>
                    <a:cubicBezTo>
                      <a:pt x="85" y="92"/>
                      <a:pt x="85" y="91"/>
                      <a:pt x="84" y="91"/>
                    </a:cubicBezTo>
                    <a:cubicBezTo>
                      <a:pt x="59" y="88"/>
                      <a:pt x="34" y="87"/>
                      <a:pt x="10" y="87"/>
                    </a:cubicBezTo>
                    <a:cubicBezTo>
                      <a:pt x="10" y="84"/>
                      <a:pt x="10" y="80"/>
                      <a:pt x="10" y="76"/>
                    </a:cubicBezTo>
                    <a:cubicBezTo>
                      <a:pt x="37" y="76"/>
                      <a:pt x="63" y="78"/>
                      <a:pt x="90" y="80"/>
                    </a:cubicBezTo>
                    <a:cubicBezTo>
                      <a:pt x="91" y="80"/>
                      <a:pt x="91" y="78"/>
                      <a:pt x="90" y="78"/>
                    </a:cubicBezTo>
                    <a:cubicBezTo>
                      <a:pt x="63" y="75"/>
                      <a:pt x="37" y="75"/>
                      <a:pt x="10" y="75"/>
                    </a:cubicBezTo>
                    <a:cubicBezTo>
                      <a:pt x="10" y="71"/>
                      <a:pt x="10" y="67"/>
                      <a:pt x="10" y="64"/>
                    </a:cubicBezTo>
                    <a:cubicBezTo>
                      <a:pt x="26" y="63"/>
                      <a:pt x="41" y="63"/>
                      <a:pt x="57" y="64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41" y="61"/>
                      <a:pt x="26" y="61"/>
                      <a:pt x="10" y="62"/>
                    </a:cubicBezTo>
                    <a:cubicBezTo>
                      <a:pt x="11" y="58"/>
                      <a:pt x="11" y="54"/>
                      <a:pt x="11" y="50"/>
                    </a:cubicBezTo>
                    <a:cubicBezTo>
                      <a:pt x="36" y="51"/>
                      <a:pt x="61" y="53"/>
                      <a:pt x="86" y="53"/>
                    </a:cubicBezTo>
                    <a:cubicBezTo>
                      <a:pt x="87" y="53"/>
                      <a:pt x="87" y="52"/>
                      <a:pt x="86" y="52"/>
                    </a:cubicBezTo>
                    <a:cubicBezTo>
                      <a:pt x="61" y="49"/>
                      <a:pt x="36" y="48"/>
                      <a:pt x="11" y="49"/>
                    </a:cubicBezTo>
                    <a:cubicBezTo>
                      <a:pt x="11" y="45"/>
                      <a:pt x="11" y="42"/>
                      <a:pt x="11" y="39"/>
                    </a:cubicBezTo>
                    <a:cubicBezTo>
                      <a:pt x="27" y="39"/>
                      <a:pt x="42" y="40"/>
                      <a:pt x="58" y="41"/>
                    </a:cubicBezTo>
                    <a:cubicBezTo>
                      <a:pt x="59" y="41"/>
                      <a:pt x="59" y="40"/>
                      <a:pt x="59" y="40"/>
                    </a:cubicBezTo>
                    <a:cubicBezTo>
                      <a:pt x="43" y="38"/>
                      <a:pt x="27" y="37"/>
                      <a:pt x="11" y="37"/>
                    </a:cubicBezTo>
                    <a:cubicBezTo>
                      <a:pt x="11" y="32"/>
                      <a:pt x="11" y="27"/>
                      <a:pt x="10" y="22"/>
                    </a:cubicBezTo>
                    <a:cubicBezTo>
                      <a:pt x="38" y="23"/>
                      <a:pt x="67" y="25"/>
                      <a:pt x="95" y="26"/>
                    </a:cubicBezTo>
                    <a:cubicBezTo>
                      <a:pt x="95" y="26"/>
                      <a:pt x="96" y="25"/>
                      <a:pt x="95" y="24"/>
                    </a:cubicBezTo>
                    <a:cubicBezTo>
                      <a:pt x="67" y="20"/>
                      <a:pt x="38" y="20"/>
                      <a:pt x="10" y="21"/>
                    </a:cubicBezTo>
                    <a:cubicBezTo>
                      <a:pt x="10" y="15"/>
                      <a:pt x="9" y="10"/>
                      <a:pt x="9" y="4"/>
                    </a:cubicBezTo>
                    <a:cubicBezTo>
                      <a:pt x="29" y="6"/>
                      <a:pt x="51" y="6"/>
                      <a:pt x="72" y="6"/>
                    </a:cubicBezTo>
                    <a:cubicBezTo>
                      <a:pt x="93" y="7"/>
                      <a:pt x="116" y="5"/>
                      <a:pt x="137" y="8"/>
                    </a:cubicBezTo>
                    <a:cubicBezTo>
                      <a:pt x="142" y="75"/>
                      <a:pt x="137" y="142"/>
                      <a:pt x="139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2208210" y="2460148"/>
                <a:ext cx="77637" cy="66982"/>
              </a:xfrm>
              <a:custGeom>
                <a:rect b="b" l="l" r="r" t="t"/>
                <a:pathLst>
                  <a:path extrusionOk="0" h="32" w="35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1" y="2"/>
                      <a:pt x="3" y="6"/>
                      <a:pt x="2" y="14"/>
                    </a:cubicBezTo>
                    <a:cubicBezTo>
                      <a:pt x="0" y="22"/>
                      <a:pt x="7" y="31"/>
                      <a:pt x="15" y="31"/>
                    </a:cubicBezTo>
                    <a:cubicBezTo>
                      <a:pt x="24" y="32"/>
                      <a:pt x="32" y="25"/>
                      <a:pt x="34" y="17"/>
                    </a:cubicBezTo>
                    <a:cubicBezTo>
                      <a:pt x="35" y="8"/>
                      <a:pt x="28" y="0"/>
                      <a:pt x="18" y="2"/>
                    </a:cubicBezTo>
                    <a:close/>
                    <a:moveTo>
                      <a:pt x="27" y="21"/>
                    </a:moveTo>
                    <a:cubicBezTo>
                      <a:pt x="24" y="26"/>
                      <a:pt x="18" y="29"/>
                      <a:pt x="12" y="26"/>
                    </a:cubicBezTo>
                    <a:cubicBezTo>
                      <a:pt x="7" y="24"/>
                      <a:pt x="4" y="17"/>
                      <a:pt x="7" y="12"/>
                    </a:cubicBezTo>
                    <a:cubicBezTo>
                      <a:pt x="9" y="8"/>
                      <a:pt x="13" y="6"/>
                      <a:pt x="17" y="4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8" y="4"/>
                      <a:pt x="31" y="15"/>
                      <a:pt x="27" y="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2194508" y="1933429"/>
                <a:ext cx="117217" cy="35014"/>
              </a:xfrm>
              <a:custGeom>
                <a:rect b="b" l="l" r="r" t="t"/>
                <a:pathLst>
                  <a:path extrusionOk="0" h="17" w="52">
                    <a:moveTo>
                      <a:pt x="46" y="3"/>
                    </a:moveTo>
                    <a:cubicBezTo>
                      <a:pt x="39" y="3"/>
                      <a:pt x="32" y="2"/>
                      <a:pt x="25" y="2"/>
                    </a:cubicBezTo>
                    <a:cubicBezTo>
                      <a:pt x="20" y="1"/>
                      <a:pt x="15" y="0"/>
                      <a:pt x="10" y="2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1" y="14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9" y="17"/>
                      <a:pt x="32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8" y="17"/>
                      <a:pt x="51" y="15"/>
                      <a:pt x="51" y="11"/>
                    </a:cubicBezTo>
                    <a:cubicBezTo>
                      <a:pt x="52" y="8"/>
                      <a:pt x="50" y="2"/>
                      <a:pt x="46" y="3"/>
                    </a:cubicBezTo>
                    <a:close/>
                    <a:moveTo>
                      <a:pt x="45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32" y="13"/>
                      <a:pt x="20" y="13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6" y="12"/>
                      <a:pt x="6" y="11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6" y="6"/>
                      <a:pt x="8" y="6"/>
                      <a:pt x="10" y="5"/>
                    </a:cubicBezTo>
                    <a:cubicBezTo>
                      <a:pt x="15" y="7"/>
                      <a:pt x="20" y="6"/>
                      <a:pt x="25" y="6"/>
                    </a:cubicBezTo>
                    <a:cubicBezTo>
                      <a:pt x="32" y="6"/>
                      <a:pt x="38" y="6"/>
                      <a:pt x="45" y="6"/>
                    </a:cubicBezTo>
                    <a:cubicBezTo>
                      <a:pt x="46" y="8"/>
                      <a:pt x="48" y="8"/>
                      <a:pt x="47" y="10"/>
                    </a:cubicBezTo>
                    <a:cubicBezTo>
                      <a:pt x="47" y="12"/>
                      <a:pt x="46" y="13"/>
                      <a:pt x="45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1"/>
            <p:cNvGrpSpPr/>
            <p:nvPr/>
          </p:nvGrpSpPr>
          <p:grpSpPr>
            <a:xfrm>
              <a:off x="1584820" y="3810436"/>
              <a:ext cx="1312231" cy="447559"/>
              <a:chOff x="1539915" y="4146867"/>
              <a:chExt cx="1312231" cy="447559"/>
            </a:xfrm>
          </p:grpSpPr>
          <p:sp>
            <p:nvSpPr>
              <p:cNvPr id="105" name="Google Shape;105;p1"/>
              <p:cNvSpPr/>
              <p:nvPr/>
            </p:nvSpPr>
            <p:spPr>
              <a:xfrm>
                <a:off x="1539915" y="4146867"/>
                <a:ext cx="478005" cy="252703"/>
              </a:xfrm>
              <a:custGeom>
                <a:rect b="b" l="l" r="r" t="t"/>
                <a:pathLst>
                  <a:path extrusionOk="0" h="122" w="213">
                    <a:moveTo>
                      <a:pt x="210" y="107"/>
                    </a:moveTo>
                    <a:cubicBezTo>
                      <a:pt x="210" y="106"/>
                      <a:pt x="211" y="106"/>
                      <a:pt x="211" y="105"/>
                    </a:cubicBezTo>
                    <a:cubicBezTo>
                      <a:pt x="209" y="72"/>
                      <a:pt x="210" y="39"/>
                      <a:pt x="206" y="7"/>
                    </a:cubicBezTo>
                    <a:cubicBezTo>
                      <a:pt x="207" y="6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3"/>
                      <a:pt x="205" y="2"/>
                      <a:pt x="205" y="2"/>
                    </a:cubicBezTo>
                    <a:cubicBezTo>
                      <a:pt x="204" y="1"/>
                      <a:pt x="203" y="0"/>
                      <a:pt x="202" y="0"/>
                    </a:cubicBezTo>
                    <a:cubicBezTo>
                      <a:pt x="168" y="2"/>
                      <a:pt x="135" y="3"/>
                      <a:pt x="101" y="4"/>
                    </a:cubicBezTo>
                    <a:cubicBezTo>
                      <a:pt x="86" y="4"/>
                      <a:pt x="70" y="4"/>
                      <a:pt x="54" y="4"/>
                    </a:cubicBezTo>
                    <a:cubicBezTo>
                      <a:pt x="38" y="4"/>
                      <a:pt x="22" y="3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1" y="12"/>
                      <a:pt x="2" y="19"/>
                      <a:pt x="2" y="24"/>
                    </a:cubicBezTo>
                    <a:cubicBezTo>
                      <a:pt x="2" y="34"/>
                      <a:pt x="2" y="43"/>
                      <a:pt x="1" y="53"/>
                    </a:cubicBezTo>
                    <a:cubicBezTo>
                      <a:pt x="1" y="72"/>
                      <a:pt x="0" y="90"/>
                      <a:pt x="1" y="109"/>
                    </a:cubicBezTo>
                    <a:cubicBezTo>
                      <a:pt x="1" y="110"/>
                      <a:pt x="1" y="111"/>
                      <a:pt x="2" y="112"/>
                    </a:cubicBezTo>
                    <a:cubicBezTo>
                      <a:pt x="2" y="112"/>
                      <a:pt x="2" y="112"/>
                      <a:pt x="3" y="112"/>
                    </a:cubicBezTo>
                    <a:cubicBezTo>
                      <a:pt x="2" y="114"/>
                      <a:pt x="3" y="115"/>
                      <a:pt x="4" y="116"/>
                    </a:cubicBezTo>
                    <a:cubicBezTo>
                      <a:pt x="47" y="121"/>
                      <a:pt x="92" y="121"/>
                      <a:pt x="136" y="120"/>
                    </a:cubicBezTo>
                    <a:cubicBezTo>
                      <a:pt x="157" y="120"/>
                      <a:pt x="181" y="122"/>
                      <a:pt x="201" y="117"/>
                    </a:cubicBezTo>
                    <a:cubicBezTo>
                      <a:pt x="207" y="116"/>
                      <a:pt x="213" y="113"/>
                      <a:pt x="210" y="107"/>
                    </a:cubicBezTo>
                    <a:close/>
                    <a:moveTo>
                      <a:pt x="8" y="9"/>
                    </a:moveTo>
                    <a:cubicBezTo>
                      <a:pt x="22" y="11"/>
                      <a:pt x="37" y="10"/>
                      <a:pt x="51" y="10"/>
                    </a:cubicBezTo>
                    <a:cubicBezTo>
                      <a:pt x="68" y="10"/>
                      <a:pt x="85" y="10"/>
                      <a:pt x="101" y="10"/>
                    </a:cubicBezTo>
                    <a:cubicBezTo>
                      <a:pt x="133" y="9"/>
                      <a:pt x="165" y="8"/>
                      <a:pt x="196" y="7"/>
                    </a:cubicBezTo>
                    <a:cubicBezTo>
                      <a:pt x="183" y="19"/>
                      <a:pt x="169" y="30"/>
                      <a:pt x="154" y="41"/>
                    </a:cubicBezTo>
                    <a:cubicBezTo>
                      <a:pt x="141" y="51"/>
                      <a:pt x="123" y="69"/>
                      <a:pt x="106" y="69"/>
                    </a:cubicBezTo>
                    <a:cubicBezTo>
                      <a:pt x="89" y="68"/>
                      <a:pt x="70" y="50"/>
                      <a:pt x="55" y="40"/>
                    </a:cubicBezTo>
                    <a:cubicBezTo>
                      <a:pt x="40" y="30"/>
                      <a:pt x="24" y="19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  <a:moveTo>
                      <a:pt x="8" y="14"/>
                    </a:moveTo>
                    <a:cubicBezTo>
                      <a:pt x="24" y="27"/>
                      <a:pt x="42" y="38"/>
                      <a:pt x="60" y="50"/>
                    </a:cubicBezTo>
                    <a:cubicBezTo>
                      <a:pt x="60" y="50"/>
                      <a:pt x="60" y="50"/>
                      <a:pt x="61" y="51"/>
                    </a:cubicBezTo>
                    <a:cubicBezTo>
                      <a:pt x="43" y="69"/>
                      <a:pt x="24" y="87"/>
                      <a:pt x="7" y="106"/>
                    </a:cubicBezTo>
                    <a:cubicBezTo>
                      <a:pt x="7" y="89"/>
                      <a:pt x="7" y="73"/>
                      <a:pt x="8" y="56"/>
                    </a:cubicBezTo>
                    <a:cubicBezTo>
                      <a:pt x="8" y="43"/>
                      <a:pt x="7" y="28"/>
                      <a:pt x="8" y="14"/>
                    </a:cubicBezTo>
                    <a:close/>
                    <a:moveTo>
                      <a:pt x="157" y="112"/>
                    </a:moveTo>
                    <a:cubicBezTo>
                      <a:pt x="140" y="113"/>
                      <a:pt x="123" y="113"/>
                      <a:pt x="106" y="113"/>
                    </a:cubicBezTo>
                    <a:cubicBezTo>
                      <a:pt x="74" y="113"/>
                      <a:pt x="42" y="111"/>
                      <a:pt x="10" y="110"/>
                    </a:cubicBezTo>
                    <a:cubicBezTo>
                      <a:pt x="30" y="94"/>
                      <a:pt x="48" y="74"/>
                      <a:pt x="66" y="54"/>
                    </a:cubicBezTo>
                    <a:cubicBezTo>
                      <a:pt x="74" y="60"/>
                      <a:pt x="83" y="66"/>
                      <a:pt x="92" y="71"/>
                    </a:cubicBezTo>
                    <a:cubicBezTo>
                      <a:pt x="97" y="75"/>
                      <a:pt x="102" y="78"/>
                      <a:pt x="108" y="78"/>
                    </a:cubicBezTo>
                    <a:cubicBezTo>
                      <a:pt x="115" y="77"/>
                      <a:pt x="121" y="72"/>
                      <a:pt x="126" y="69"/>
                    </a:cubicBezTo>
                    <a:cubicBezTo>
                      <a:pt x="132" y="65"/>
                      <a:pt x="137" y="61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60" y="76"/>
                      <a:pt x="179" y="92"/>
                      <a:pt x="197" y="109"/>
                    </a:cubicBezTo>
                    <a:cubicBezTo>
                      <a:pt x="184" y="111"/>
                      <a:pt x="160" y="112"/>
                      <a:pt x="157" y="112"/>
                    </a:cubicBezTo>
                    <a:close/>
                    <a:moveTo>
                      <a:pt x="203" y="106"/>
                    </a:moveTo>
                    <a:cubicBezTo>
                      <a:pt x="184" y="89"/>
                      <a:pt x="166" y="70"/>
                      <a:pt x="146" y="54"/>
                    </a:cubicBezTo>
                    <a:cubicBezTo>
                      <a:pt x="148" y="53"/>
                      <a:pt x="151" y="51"/>
                      <a:pt x="153" y="49"/>
                    </a:cubicBezTo>
                    <a:cubicBezTo>
                      <a:pt x="169" y="37"/>
                      <a:pt x="185" y="25"/>
                      <a:pt x="201" y="11"/>
                    </a:cubicBezTo>
                    <a:cubicBezTo>
                      <a:pt x="200" y="43"/>
                      <a:pt x="203" y="74"/>
                      <a:pt x="204" y="105"/>
                    </a:cubicBezTo>
                    <a:cubicBezTo>
                      <a:pt x="204" y="105"/>
                      <a:pt x="203" y="106"/>
                      <a:pt x="203" y="1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2046845" y="4181880"/>
                <a:ext cx="805301" cy="412546"/>
              </a:xfrm>
              <a:custGeom>
                <a:rect b="b" l="l" r="r" t="t"/>
                <a:pathLst>
                  <a:path extrusionOk="0" h="199" w="359">
                    <a:moveTo>
                      <a:pt x="280" y="116"/>
                    </a:moveTo>
                    <a:cubicBezTo>
                      <a:pt x="279" y="115"/>
                      <a:pt x="278" y="115"/>
                      <a:pt x="276" y="115"/>
                    </a:cubicBezTo>
                    <a:cubicBezTo>
                      <a:pt x="276" y="93"/>
                      <a:pt x="261" y="69"/>
                      <a:pt x="246" y="57"/>
                    </a:cubicBezTo>
                    <a:cubicBezTo>
                      <a:pt x="219" y="36"/>
                      <a:pt x="178" y="33"/>
                      <a:pt x="146" y="39"/>
                    </a:cubicBezTo>
                    <a:cubicBezTo>
                      <a:pt x="140" y="40"/>
                      <a:pt x="134" y="42"/>
                      <a:pt x="128" y="45"/>
                    </a:cubicBezTo>
                    <a:cubicBezTo>
                      <a:pt x="124" y="38"/>
                      <a:pt x="119" y="33"/>
                      <a:pt x="114" y="28"/>
                    </a:cubicBezTo>
                    <a:cubicBezTo>
                      <a:pt x="80" y="0"/>
                      <a:pt x="23" y="4"/>
                      <a:pt x="1" y="45"/>
                    </a:cubicBezTo>
                    <a:cubicBezTo>
                      <a:pt x="0" y="47"/>
                      <a:pt x="2" y="49"/>
                      <a:pt x="4" y="47"/>
                    </a:cubicBezTo>
                    <a:cubicBezTo>
                      <a:pt x="23" y="26"/>
                      <a:pt x="48" y="11"/>
                      <a:pt x="77" y="18"/>
                    </a:cubicBezTo>
                    <a:cubicBezTo>
                      <a:pt x="90" y="20"/>
                      <a:pt x="101" y="26"/>
                      <a:pt x="110" y="35"/>
                    </a:cubicBezTo>
                    <a:cubicBezTo>
                      <a:pt x="115" y="39"/>
                      <a:pt x="119" y="43"/>
                      <a:pt x="122" y="48"/>
                    </a:cubicBezTo>
                    <a:cubicBezTo>
                      <a:pt x="118" y="51"/>
                      <a:pt x="114" y="54"/>
                      <a:pt x="111" y="58"/>
                    </a:cubicBezTo>
                    <a:cubicBezTo>
                      <a:pt x="109" y="61"/>
                      <a:pt x="107" y="64"/>
                      <a:pt x="106" y="68"/>
                    </a:cubicBezTo>
                    <a:cubicBezTo>
                      <a:pt x="104" y="70"/>
                      <a:pt x="103" y="73"/>
                      <a:pt x="103" y="76"/>
                    </a:cubicBezTo>
                    <a:cubicBezTo>
                      <a:pt x="103" y="77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1"/>
                    </a:cubicBezTo>
                    <a:cubicBezTo>
                      <a:pt x="108" y="93"/>
                      <a:pt x="125" y="92"/>
                      <a:pt x="132" y="81"/>
                    </a:cubicBezTo>
                    <a:cubicBezTo>
                      <a:pt x="138" y="72"/>
                      <a:pt x="136" y="61"/>
                      <a:pt x="131" y="51"/>
                    </a:cubicBezTo>
                    <a:cubicBezTo>
                      <a:pt x="140" y="47"/>
                      <a:pt x="148" y="46"/>
                      <a:pt x="155" y="45"/>
                    </a:cubicBezTo>
                    <a:cubicBezTo>
                      <a:pt x="173" y="43"/>
                      <a:pt x="193" y="45"/>
                      <a:pt x="210" y="49"/>
                    </a:cubicBezTo>
                    <a:cubicBezTo>
                      <a:pt x="230" y="55"/>
                      <a:pt x="247" y="66"/>
                      <a:pt x="257" y="84"/>
                    </a:cubicBezTo>
                    <a:cubicBezTo>
                      <a:pt x="262" y="91"/>
                      <a:pt x="265" y="99"/>
                      <a:pt x="266" y="108"/>
                    </a:cubicBezTo>
                    <a:cubicBezTo>
                      <a:pt x="266" y="110"/>
                      <a:pt x="267" y="112"/>
                      <a:pt x="267" y="114"/>
                    </a:cubicBezTo>
                    <a:cubicBezTo>
                      <a:pt x="257" y="114"/>
                      <a:pt x="247" y="115"/>
                      <a:pt x="240" y="120"/>
                    </a:cubicBezTo>
                    <a:cubicBezTo>
                      <a:pt x="239" y="120"/>
                      <a:pt x="239" y="120"/>
                      <a:pt x="238" y="120"/>
                    </a:cubicBezTo>
                    <a:cubicBezTo>
                      <a:pt x="236" y="121"/>
                      <a:pt x="233" y="122"/>
                      <a:pt x="231" y="124"/>
                    </a:cubicBezTo>
                    <a:cubicBezTo>
                      <a:pt x="229" y="126"/>
                      <a:pt x="228" y="128"/>
                      <a:pt x="227" y="130"/>
                    </a:cubicBezTo>
                    <a:cubicBezTo>
                      <a:pt x="222" y="139"/>
                      <a:pt x="227" y="149"/>
                      <a:pt x="236" y="153"/>
                    </a:cubicBezTo>
                    <a:cubicBezTo>
                      <a:pt x="247" y="157"/>
                      <a:pt x="261" y="151"/>
                      <a:pt x="268" y="142"/>
                    </a:cubicBezTo>
                    <a:cubicBezTo>
                      <a:pt x="273" y="136"/>
                      <a:pt x="275" y="129"/>
                      <a:pt x="276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88" y="123"/>
                      <a:pt x="299" y="127"/>
                      <a:pt x="308" y="133"/>
                    </a:cubicBezTo>
                    <a:cubicBezTo>
                      <a:pt x="330" y="147"/>
                      <a:pt x="342" y="168"/>
                      <a:pt x="338" y="194"/>
                    </a:cubicBezTo>
                    <a:cubicBezTo>
                      <a:pt x="337" y="197"/>
                      <a:pt x="341" y="199"/>
                      <a:pt x="342" y="196"/>
                    </a:cubicBezTo>
                    <a:cubicBezTo>
                      <a:pt x="359" y="157"/>
                      <a:pt x="315" y="122"/>
                      <a:pt x="280" y="116"/>
                    </a:cubicBezTo>
                    <a:close/>
                    <a:moveTo>
                      <a:pt x="111" y="82"/>
                    </a:moveTo>
                    <a:cubicBezTo>
                      <a:pt x="107" y="69"/>
                      <a:pt x="115" y="60"/>
                      <a:pt x="125" y="54"/>
                    </a:cubicBezTo>
                    <a:cubicBezTo>
                      <a:pt x="128" y="58"/>
                      <a:pt x="129" y="63"/>
                      <a:pt x="129" y="68"/>
                    </a:cubicBezTo>
                    <a:cubicBezTo>
                      <a:pt x="125" y="82"/>
                      <a:pt x="119" y="86"/>
                      <a:pt x="111" y="82"/>
                    </a:cubicBezTo>
                    <a:close/>
                    <a:moveTo>
                      <a:pt x="263" y="134"/>
                    </a:moveTo>
                    <a:cubicBezTo>
                      <a:pt x="259" y="140"/>
                      <a:pt x="259" y="140"/>
                      <a:pt x="259" y="140"/>
                    </a:cubicBezTo>
                    <a:cubicBezTo>
                      <a:pt x="253" y="145"/>
                      <a:pt x="247" y="146"/>
                      <a:pt x="242" y="142"/>
                    </a:cubicBezTo>
                    <a:cubicBezTo>
                      <a:pt x="240" y="130"/>
                      <a:pt x="242" y="123"/>
                      <a:pt x="251" y="122"/>
                    </a:cubicBezTo>
                    <a:cubicBezTo>
                      <a:pt x="254" y="121"/>
                      <a:pt x="258" y="120"/>
                      <a:pt x="262" y="120"/>
                    </a:cubicBezTo>
                    <a:cubicBezTo>
                      <a:pt x="264" y="120"/>
                      <a:pt x="265" y="120"/>
                      <a:pt x="267" y="120"/>
                    </a:cubicBezTo>
                    <a:cubicBezTo>
                      <a:pt x="267" y="125"/>
                      <a:pt x="265" y="130"/>
                      <a:pt x="263" y="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"/>
            <p:cNvGrpSpPr/>
            <p:nvPr/>
          </p:nvGrpSpPr>
          <p:grpSpPr>
            <a:xfrm>
              <a:off x="10301531" y="715581"/>
              <a:ext cx="1328976" cy="952966"/>
              <a:chOff x="4327264" y="1388442"/>
              <a:chExt cx="1328976" cy="952966"/>
            </a:xfrm>
          </p:grpSpPr>
          <p:sp>
            <p:nvSpPr>
              <p:cNvPr id="108" name="Google Shape;108;p1"/>
              <p:cNvSpPr/>
              <p:nvPr/>
            </p:nvSpPr>
            <p:spPr>
              <a:xfrm>
                <a:off x="4522120" y="1432590"/>
                <a:ext cx="653070" cy="388189"/>
              </a:xfrm>
              <a:custGeom>
                <a:rect b="b" l="l" r="r" t="t"/>
                <a:pathLst>
                  <a:path extrusionOk="0" h="188" w="291">
                    <a:moveTo>
                      <a:pt x="286" y="59"/>
                    </a:moveTo>
                    <a:cubicBezTo>
                      <a:pt x="285" y="55"/>
                      <a:pt x="289" y="0"/>
                      <a:pt x="275" y="10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30" y="7"/>
                      <a:pt x="185" y="7"/>
                      <a:pt x="141" y="7"/>
                    </a:cubicBezTo>
                    <a:cubicBezTo>
                      <a:pt x="97" y="6"/>
                      <a:pt x="51" y="4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8"/>
                      <a:pt x="3" y="9"/>
                      <a:pt x="3" y="12"/>
                    </a:cubicBezTo>
                    <a:cubicBezTo>
                      <a:pt x="0" y="65"/>
                      <a:pt x="2" y="119"/>
                      <a:pt x="6" y="172"/>
                    </a:cubicBezTo>
                    <a:cubicBezTo>
                      <a:pt x="6" y="175"/>
                      <a:pt x="6" y="177"/>
                      <a:pt x="6" y="179"/>
                    </a:cubicBezTo>
                    <a:cubicBezTo>
                      <a:pt x="6" y="180"/>
                      <a:pt x="6" y="181"/>
                      <a:pt x="7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4" y="182"/>
                      <a:pt x="4" y="185"/>
                      <a:pt x="7" y="186"/>
                    </a:cubicBezTo>
                    <a:cubicBezTo>
                      <a:pt x="52" y="188"/>
                      <a:pt x="99" y="185"/>
                      <a:pt x="145" y="184"/>
                    </a:cubicBezTo>
                    <a:cubicBezTo>
                      <a:pt x="190" y="183"/>
                      <a:pt x="236" y="182"/>
                      <a:pt x="282" y="180"/>
                    </a:cubicBezTo>
                    <a:cubicBezTo>
                      <a:pt x="284" y="180"/>
                      <a:pt x="285" y="178"/>
                      <a:pt x="285" y="176"/>
                    </a:cubicBezTo>
                    <a:cubicBezTo>
                      <a:pt x="286" y="176"/>
                      <a:pt x="288" y="175"/>
                      <a:pt x="288" y="174"/>
                    </a:cubicBezTo>
                    <a:cubicBezTo>
                      <a:pt x="291" y="136"/>
                      <a:pt x="287" y="97"/>
                      <a:pt x="286" y="59"/>
                    </a:cubicBezTo>
                    <a:close/>
                    <a:moveTo>
                      <a:pt x="282" y="173"/>
                    </a:moveTo>
                    <a:cubicBezTo>
                      <a:pt x="236" y="174"/>
                      <a:pt x="190" y="177"/>
                      <a:pt x="145" y="178"/>
                    </a:cubicBezTo>
                    <a:cubicBezTo>
                      <a:pt x="101" y="179"/>
                      <a:pt x="56" y="178"/>
                      <a:pt x="12" y="181"/>
                    </a:cubicBezTo>
                    <a:cubicBezTo>
                      <a:pt x="12" y="181"/>
                      <a:pt x="13" y="180"/>
                      <a:pt x="13" y="179"/>
                    </a:cubicBezTo>
                    <a:cubicBezTo>
                      <a:pt x="12" y="175"/>
                      <a:pt x="12" y="171"/>
                      <a:pt x="12" y="167"/>
                    </a:cubicBezTo>
                    <a:cubicBezTo>
                      <a:pt x="68" y="169"/>
                      <a:pt x="125" y="171"/>
                      <a:pt x="181" y="169"/>
                    </a:cubicBezTo>
                    <a:cubicBezTo>
                      <a:pt x="182" y="169"/>
                      <a:pt x="182" y="168"/>
                      <a:pt x="181" y="168"/>
                    </a:cubicBezTo>
                    <a:cubicBezTo>
                      <a:pt x="125" y="165"/>
                      <a:pt x="68" y="165"/>
                      <a:pt x="12" y="165"/>
                    </a:cubicBezTo>
                    <a:cubicBezTo>
                      <a:pt x="12" y="162"/>
                      <a:pt x="12" y="159"/>
                      <a:pt x="11" y="156"/>
                    </a:cubicBezTo>
                    <a:cubicBezTo>
                      <a:pt x="14" y="155"/>
                      <a:pt x="21" y="156"/>
                      <a:pt x="23" y="156"/>
                    </a:cubicBezTo>
                    <a:cubicBezTo>
                      <a:pt x="28" y="156"/>
                      <a:pt x="33" y="156"/>
                      <a:pt x="38" y="156"/>
                    </a:cubicBezTo>
                    <a:cubicBezTo>
                      <a:pt x="47" y="156"/>
                      <a:pt x="56" y="156"/>
                      <a:pt x="65" y="156"/>
                    </a:cubicBezTo>
                    <a:cubicBezTo>
                      <a:pt x="83" y="157"/>
                      <a:pt x="100" y="158"/>
                      <a:pt x="118" y="157"/>
                    </a:cubicBezTo>
                    <a:cubicBezTo>
                      <a:pt x="119" y="157"/>
                      <a:pt x="119" y="156"/>
                      <a:pt x="118" y="156"/>
                    </a:cubicBezTo>
                    <a:cubicBezTo>
                      <a:pt x="97" y="154"/>
                      <a:pt x="75" y="154"/>
                      <a:pt x="53" y="154"/>
                    </a:cubicBezTo>
                    <a:cubicBezTo>
                      <a:pt x="43" y="154"/>
                      <a:pt x="33" y="154"/>
                      <a:pt x="23" y="154"/>
                    </a:cubicBezTo>
                    <a:cubicBezTo>
                      <a:pt x="20" y="155"/>
                      <a:pt x="15" y="154"/>
                      <a:pt x="11" y="155"/>
                    </a:cubicBezTo>
                    <a:cubicBezTo>
                      <a:pt x="11" y="151"/>
                      <a:pt x="11" y="147"/>
                      <a:pt x="11" y="143"/>
                    </a:cubicBezTo>
                    <a:cubicBezTo>
                      <a:pt x="35" y="143"/>
                      <a:pt x="59" y="145"/>
                      <a:pt x="84" y="144"/>
                    </a:cubicBezTo>
                    <a:cubicBezTo>
                      <a:pt x="84" y="144"/>
                      <a:pt x="84" y="143"/>
                      <a:pt x="84" y="143"/>
                    </a:cubicBezTo>
                    <a:cubicBezTo>
                      <a:pt x="60" y="140"/>
                      <a:pt x="35" y="142"/>
                      <a:pt x="11" y="142"/>
                    </a:cubicBezTo>
                    <a:cubicBezTo>
                      <a:pt x="11" y="137"/>
                      <a:pt x="11" y="131"/>
                      <a:pt x="10" y="125"/>
                    </a:cubicBezTo>
                    <a:cubicBezTo>
                      <a:pt x="58" y="128"/>
                      <a:pt x="108" y="128"/>
                      <a:pt x="156" y="126"/>
                    </a:cubicBezTo>
                    <a:cubicBezTo>
                      <a:pt x="157" y="126"/>
                      <a:pt x="157" y="125"/>
                      <a:pt x="156" y="125"/>
                    </a:cubicBezTo>
                    <a:cubicBezTo>
                      <a:pt x="108" y="123"/>
                      <a:pt x="59" y="123"/>
                      <a:pt x="10" y="124"/>
                    </a:cubicBezTo>
                    <a:cubicBezTo>
                      <a:pt x="10" y="119"/>
                      <a:pt x="10" y="113"/>
                      <a:pt x="10" y="108"/>
                    </a:cubicBezTo>
                    <a:cubicBezTo>
                      <a:pt x="54" y="107"/>
                      <a:pt x="98" y="108"/>
                      <a:pt x="142" y="107"/>
                    </a:cubicBezTo>
                    <a:cubicBezTo>
                      <a:pt x="143" y="107"/>
                      <a:pt x="143" y="106"/>
                      <a:pt x="142" y="106"/>
                    </a:cubicBezTo>
                    <a:cubicBezTo>
                      <a:pt x="99" y="102"/>
                      <a:pt x="53" y="104"/>
                      <a:pt x="10" y="107"/>
                    </a:cubicBezTo>
                    <a:cubicBezTo>
                      <a:pt x="10" y="101"/>
                      <a:pt x="10" y="95"/>
                      <a:pt x="10" y="90"/>
                    </a:cubicBezTo>
                    <a:cubicBezTo>
                      <a:pt x="25" y="89"/>
                      <a:pt x="41" y="89"/>
                      <a:pt x="56" y="88"/>
                    </a:cubicBezTo>
                    <a:cubicBezTo>
                      <a:pt x="73" y="88"/>
                      <a:pt x="90" y="85"/>
                      <a:pt x="107" y="88"/>
                    </a:cubicBezTo>
                    <a:cubicBezTo>
                      <a:pt x="108" y="88"/>
                      <a:pt x="108" y="87"/>
                      <a:pt x="107" y="87"/>
                    </a:cubicBezTo>
                    <a:cubicBezTo>
                      <a:pt x="93" y="82"/>
                      <a:pt x="77" y="85"/>
                      <a:pt x="62" y="86"/>
                    </a:cubicBezTo>
                    <a:cubicBezTo>
                      <a:pt x="45" y="87"/>
                      <a:pt x="27" y="87"/>
                      <a:pt x="10" y="88"/>
                    </a:cubicBezTo>
                    <a:cubicBezTo>
                      <a:pt x="9" y="82"/>
                      <a:pt x="9" y="75"/>
                      <a:pt x="9" y="68"/>
                    </a:cubicBezTo>
                    <a:cubicBezTo>
                      <a:pt x="45" y="68"/>
                      <a:pt x="81" y="69"/>
                      <a:pt x="116" y="67"/>
                    </a:cubicBezTo>
                    <a:cubicBezTo>
                      <a:pt x="118" y="67"/>
                      <a:pt x="118" y="65"/>
                      <a:pt x="116" y="65"/>
                    </a:cubicBezTo>
                    <a:cubicBezTo>
                      <a:pt x="81" y="64"/>
                      <a:pt x="45" y="66"/>
                      <a:pt x="9" y="67"/>
                    </a:cubicBezTo>
                    <a:cubicBezTo>
                      <a:pt x="9" y="61"/>
                      <a:pt x="9" y="54"/>
                      <a:pt x="9" y="48"/>
                    </a:cubicBezTo>
                    <a:cubicBezTo>
                      <a:pt x="29" y="47"/>
                      <a:pt x="50" y="48"/>
                      <a:pt x="70" y="46"/>
                    </a:cubicBezTo>
                    <a:cubicBezTo>
                      <a:pt x="71" y="46"/>
                      <a:pt x="71" y="45"/>
                      <a:pt x="70" y="45"/>
                    </a:cubicBezTo>
                    <a:cubicBezTo>
                      <a:pt x="50" y="44"/>
                      <a:pt x="29" y="46"/>
                      <a:pt x="9" y="46"/>
                    </a:cubicBezTo>
                    <a:cubicBezTo>
                      <a:pt x="9" y="41"/>
                      <a:pt x="9" y="35"/>
                      <a:pt x="9" y="29"/>
                    </a:cubicBezTo>
                    <a:cubicBezTo>
                      <a:pt x="39" y="30"/>
                      <a:pt x="69" y="31"/>
                      <a:pt x="99" y="29"/>
                    </a:cubicBezTo>
                    <a:cubicBezTo>
                      <a:pt x="100" y="29"/>
                      <a:pt x="100" y="27"/>
                      <a:pt x="99" y="27"/>
                    </a:cubicBezTo>
                    <a:cubicBezTo>
                      <a:pt x="69" y="27"/>
                      <a:pt x="39" y="27"/>
                      <a:pt x="9" y="28"/>
                    </a:cubicBezTo>
                    <a:cubicBezTo>
                      <a:pt x="9" y="23"/>
                      <a:pt x="9" y="18"/>
                      <a:pt x="9" y="14"/>
                    </a:cubicBezTo>
                    <a:cubicBezTo>
                      <a:pt x="53" y="17"/>
                      <a:pt x="97" y="14"/>
                      <a:pt x="141" y="14"/>
                    </a:cubicBezTo>
                    <a:cubicBezTo>
                      <a:pt x="185" y="14"/>
                      <a:pt x="230" y="17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7"/>
                      <a:pt x="277" y="17"/>
                      <a:pt x="278" y="16"/>
                    </a:cubicBezTo>
                    <a:cubicBezTo>
                      <a:pt x="274" y="19"/>
                      <a:pt x="278" y="47"/>
                      <a:pt x="278" y="53"/>
                    </a:cubicBezTo>
                    <a:cubicBezTo>
                      <a:pt x="279" y="67"/>
                      <a:pt x="279" y="81"/>
                      <a:pt x="280" y="95"/>
                    </a:cubicBezTo>
                    <a:cubicBezTo>
                      <a:pt x="281" y="121"/>
                      <a:pt x="280" y="148"/>
                      <a:pt x="283" y="173"/>
                    </a:cubicBezTo>
                    <a:cubicBezTo>
                      <a:pt x="283" y="173"/>
                      <a:pt x="283" y="173"/>
                      <a:pt x="282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4540387" y="181164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rgbClr val="1D1D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829626" y="1405188"/>
                <a:ext cx="41102" cy="35014"/>
              </a:xfrm>
              <a:custGeom>
                <a:rect b="b" l="l" r="r" t="t"/>
                <a:pathLst>
                  <a:path extrusionOk="0" h="17" w="18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5" y="1"/>
                      <a:pt x="2" y="4"/>
                      <a:pt x="1" y="7"/>
                    </a:cubicBezTo>
                    <a:cubicBezTo>
                      <a:pt x="0" y="11"/>
                      <a:pt x="3" y="16"/>
                      <a:pt x="8" y="16"/>
                    </a:cubicBezTo>
                    <a:cubicBezTo>
                      <a:pt x="12" y="17"/>
                      <a:pt x="17" y="14"/>
                      <a:pt x="17" y="9"/>
                    </a:cubicBezTo>
                    <a:cubicBezTo>
                      <a:pt x="18" y="5"/>
                      <a:pt x="13" y="0"/>
                      <a:pt x="8" y="1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6"/>
                      <a:pt x="13" y="9"/>
                    </a:cubicBezTo>
                    <a:cubicBezTo>
                      <a:pt x="13" y="11"/>
                      <a:pt x="10" y="12"/>
                      <a:pt x="8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520597" y="1858836"/>
                <a:ext cx="674383" cy="51759"/>
              </a:xfrm>
              <a:custGeom>
                <a:rect b="b" l="l" r="r" t="t"/>
                <a:pathLst>
                  <a:path extrusionOk="0" h="25" w="301">
                    <a:moveTo>
                      <a:pt x="301" y="15"/>
                    </a:moveTo>
                    <a:cubicBezTo>
                      <a:pt x="300" y="12"/>
                      <a:pt x="298" y="10"/>
                      <a:pt x="297" y="8"/>
                    </a:cubicBezTo>
                    <a:cubicBezTo>
                      <a:pt x="296" y="6"/>
                      <a:pt x="294" y="4"/>
                      <a:pt x="293" y="2"/>
                    </a:cubicBezTo>
                    <a:cubicBezTo>
                      <a:pt x="293" y="0"/>
                      <a:pt x="291" y="0"/>
                      <a:pt x="290" y="1"/>
                    </a:cubicBezTo>
                    <a:cubicBezTo>
                      <a:pt x="246" y="2"/>
                      <a:pt x="202" y="3"/>
                      <a:pt x="158" y="5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2"/>
                      <a:pt x="154" y="3"/>
                      <a:pt x="154" y="5"/>
                    </a:cubicBezTo>
                    <a:cubicBezTo>
                      <a:pt x="152" y="5"/>
                      <a:pt x="150" y="5"/>
                      <a:pt x="148" y="5"/>
                    </a:cubicBezTo>
                    <a:cubicBezTo>
                      <a:pt x="101" y="6"/>
                      <a:pt x="53" y="3"/>
                      <a:pt x="6" y="7"/>
                    </a:cubicBezTo>
                    <a:cubicBezTo>
                      <a:pt x="4" y="7"/>
                      <a:pt x="4" y="10"/>
                      <a:pt x="6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5" y="25"/>
                      <a:pt x="50" y="22"/>
                      <a:pt x="74" y="22"/>
                    </a:cubicBezTo>
                    <a:cubicBezTo>
                      <a:pt x="99" y="21"/>
                      <a:pt x="124" y="21"/>
                      <a:pt x="149" y="20"/>
                    </a:cubicBezTo>
                    <a:cubicBezTo>
                      <a:pt x="199" y="20"/>
                      <a:pt x="248" y="20"/>
                      <a:pt x="298" y="20"/>
                    </a:cubicBezTo>
                    <a:cubicBezTo>
                      <a:pt x="300" y="20"/>
                      <a:pt x="301" y="18"/>
                      <a:pt x="300" y="17"/>
                    </a:cubicBezTo>
                    <a:cubicBezTo>
                      <a:pt x="301" y="16"/>
                      <a:pt x="301" y="16"/>
                      <a:pt x="301" y="15"/>
                    </a:cubicBezTo>
                    <a:close/>
                    <a:moveTo>
                      <a:pt x="17" y="18"/>
                    </a:moveTo>
                    <a:cubicBezTo>
                      <a:pt x="13" y="19"/>
                      <a:pt x="9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5"/>
                      <a:pt x="11" y="12"/>
                      <a:pt x="11" y="10"/>
                    </a:cubicBezTo>
                    <a:cubicBezTo>
                      <a:pt x="14" y="11"/>
                      <a:pt x="16" y="11"/>
                      <a:pt x="19" y="11"/>
                    </a:cubicBezTo>
                    <a:cubicBezTo>
                      <a:pt x="17" y="13"/>
                      <a:pt x="17" y="16"/>
                      <a:pt x="17" y="18"/>
                    </a:cubicBezTo>
                    <a:close/>
                    <a:moveTo>
                      <a:pt x="33" y="18"/>
                    </a:moveTo>
                    <a:cubicBezTo>
                      <a:pt x="28" y="18"/>
                      <a:pt x="24" y="18"/>
                      <a:pt x="19" y="18"/>
                    </a:cubicBezTo>
                    <a:cubicBezTo>
                      <a:pt x="20" y="17"/>
                      <a:pt x="20" y="16"/>
                      <a:pt x="21" y="14"/>
                    </a:cubicBezTo>
                    <a:cubicBezTo>
                      <a:pt x="21" y="13"/>
                      <a:pt x="22" y="12"/>
                      <a:pt x="23" y="11"/>
                    </a:cubicBezTo>
                    <a:cubicBezTo>
                      <a:pt x="26" y="11"/>
                      <a:pt x="30" y="11"/>
                      <a:pt x="34" y="11"/>
                    </a:cubicBezTo>
                    <a:cubicBezTo>
                      <a:pt x="33" y="13"/>
                      <a:pt x="33" y="15"/>
                      <a:pt x="33" y="17"/>
                    </a:cubicBezTo>
                    <a:cubicBezTo>
                      <a:pt x="32" y="17"/>
                      <a:pt x="33" y="18"/>
                      <a:pt x="33" y="18"/>
                    </a:cubicBezTo>
                    <a:close/>
                    <a:moveTo>
                      <a:pt x="49" y="18"/>
                    </a:moveTo>
                    <a:cubicBezTo>
                      <a:pt x="44" y="18"/>
                      <a:pt x="39" y="18"/>
                      <a:pt x="35" y="18"/>
                    </a:cubicBezTo>
                    <a:cubicBezTo>
                      <a:pt x="35" y="18"/>
                      <a:pt x="35" y="18"/>
                      <a:pt x="35" y="17"/>
                    </a:cubicBezTo>
                    <a:cubicBezTo>
                      <a:pt x="35" y="15"/>
                      <a:pt x="36" y="13"/>
                      <a:pt x="37" y="11"/>
                    </a:cubicBezTo>
                    <a:cubicBezTo>
                      <a:pt x="41" y="11"/>
                      <a:pt x="46" y="11"/>
                      <a:pt x="50" y="11"/>
                    </a:cubicBezTo>
                    <a:cubicBezTo>
                      <a:pt x="50" y="13"/>
                      <a:pt x="49" y="14"/>
                      <a:pt x="48" y="15"/>
                    </a:cubicBezTo>
                    <a:cubicBezTo>
                      <a:pt x="48" y="16"/>
                      <a:pt x="48" y="17"/>
                      <a:pt x="49" y="18"/>
                    </a:cubicBezTo>
                    <a:close/>
                    <a:moveTo>
                      <a:pt x="66" y="18"/>
                    </a:moveTo>
                    <a:cubicBezTo>
                      <a:pt x="61" y="18"/>
                      <a:pt x="56" y="18"/>
                      <a:pt x="51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3" y="14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9" y="11"/>
                      <a:pt x="64" y="11"/>
                      <a:pt x="68" y="11"/>
                    </a:cubicBezTo>
                    <a:cubicBezTo>
                      <a:pt x="67" y="13"/>
                      <a:pt x="66" y="15"/>
                      <a:pt x="66" y="18"/>
                    </a:cubicBezTo>
                    <a:close/>
                    <a:moveTo>
                      <a:pt x="81" y="17"/>
                    </a:moveTo>
                    <a:cubicBezTo>
                      <a:pt x="79" y="17"/>
                      <a:pt x="76" y="17"/>
                      <a:pt x="74" y="17"/>
                    </a:cubicBezTo>
                    <a:cubicBezTo>
                      <a:pt x="72" y="17"/>
                      <a:pt x="70" y="17"/>
                      <a:pt x="69" y="17"/>
                    </a:cubicBezTo>
                    <a:cubicBezTo>
                      <a:pt x="70" y="16"/>
                      <a:pt x="71" y="14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6" y="11"/>
                      <a:pt x="80" y="11"/>
                      <a:pt x="84" y="11"/>
                    </a:cubicBezTo>
                    <a:cubicBezTo>
                      <a:pt x="82" y="13"/>
                      <a:pt x="82" y="15"/>
                      <a:pt x="81" y="17"/>
                    </a:cubicBezTo>
                    <a:close/>
                    <a:moveTo>
                      <a:pt x="99" y="17"/>
                    </a:moveTo>
                    <a:cubicBezTo>
                      <a:pt x="94" y="17"/>
                      <a:pt x="90" y="17"/>
                      <a:pt x="85" y="17"/>
                    </a:cubicBezTo>
                    <a:cubicBezTo>
                      <a:pt x="86" y="15"/>
                      <a:pt x="87" y="13"/>
                      <a:pt x="87" y="11"/>
                    </a:cubicBezTo>
                    <a:cubicBezTo>
                      <a:pt x="92" y="11"/>
                      <a:pt x="96" y="10"/>
                      <a:pt x="100" y="10"/>
                    </a:cubicBezTo>
                    <a:cubicBezTo>
                      <a:pt x="99" y="12"/>
                      <a:pt x="99" y="15"/>
                      <a:pt x="99" y="17"/>
                    </a:cubicBezTo>
                    <a:close/>
                    <a:moveTo>
                      <a:pt x="113" y="17"/>
                    </a:moveTo>
                    <a:cubicBezTo>
                      <a:pt x="110" y="17"/>
                      <a:pt x="106" y="17"/>
                      <a:pt x="102" y="17"/>
                    </a:cubicBezTo>
                    <a:cubicBezTo>
                      <a:pt x="102" y="16"/>
                      <a:pt x="102" y="15"/>
                      <a:pt x="102" y="15"/>
                    </a:cubicBezTo>
                    <a:cubicBezTo>
                      <a:pt x="103" y="13"/>
                      <a:pt x="103" y="12"/>
                      <a:pt x="103" y="10"/>
                    </a:cubicBezTo>
                    <a:cubicBezTo>
                      <a:pt x="107" y="10"/>
                      <a:pt x="110" y="10"/>
                      <a:pt x="114" y="10"/>
                    </a:cubicBezTo>
                    <a:cubicBezTo>
                      <a:pt x="113" y="12"/>
                      <a:pt x="113" y="15"/>
                      <a:pt x="113" y="17"/>
                    </a:cubicBezTo>
                    <a:close/>
                    <a:moveTo>
                      <a:pt x="117" y="17"/>
                    </a:moveTo>
                    <a:cubicBezTo>
                      <a:pt x="117" y="15"/>
                      <a:pt x="117" y="14"/>
                      <a:pt x="118" y="12"/>
                    </a:cubicBezTo>
                    <a:cubicBezTo>
                      <a:pt x="118" y="11"/>
                      <a:pt x="118" y="10"/>
                      <a:pt x="118" y="10"/>
                    </a:cubicBezTo>
                    <a:cubicBezTo>
                      <a:pt x="122" y="10"/>
                      <a:pt x="125" y="10"/>
                      <a:pt x="128" y="10"/>
                    </a:cubicBezTo>
                    <a:cubicBezTo>
                      <a:pt x="128" y="12"/>
                      <a:pt x="128" y="14"/>
                      <a:pt x="129" y="17"/>
                    </a:cubicBezTo>
                    <a:cubicBezTo>
                      <a:pt x="125" y="17"/>
                      <a:pt x="121" y="17"/>
                      <a:pt x="117" y="17"/>
                    </a:cubicBezTo>
                    <a:close/>
                    <a:moveTo>
                      <a:pt x="131" y="17"/>
                    </a:moveTo>
                    <a:cubicBezTo>
                      <a:pt x="131" y="15"/>
                      <a:pt x="131" y="14"/>
                      <a:pt x="131" y="12"/>
                    </a:cubicBezTo>
                    <a:cubicBezTo>
                      <a:pt x="132" y="11"/>
                      <a:pt x="132" y="10"/>
                      <a:pt x="132" y="9"/>
                    </a:cubicBezTo>
                    <a:cubicBezTo>
                      <a:pt x="135" y="9"/>
                      <a:pt x="138" y="9"/>
                      <a:pt x="141" y="9"/>
                    </a:cubicBezTo>
                    <a:cubicBezTo>
                      <a:pt x="141" y="12"/>
                      <a:pt x="141" y="14"/>
                      <a:pt x="142" y="16"/>
                    </a:cubicBezTo>
                    <a:cubicBezTo>
                      <a:pt x="138" y="17"/>
                      <a:pt x="135" y="17"/>
                      <a:pt x="131" y="17"/>
                    </a:cubicBezTo>
                    <a:close/>
                    <a:moveTo>
                      <a:pt x="146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2"/>
                      <a:pt x="146" y="9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51" y="9"/>
                      <a:pt x="153" y="9"/>
                      <a:pt x="155" y="9"/>
                    </a:cubicBezTo>
                    <a:cubicBezTo>
                      <a:pt x="156" y="10"/>
                      <a:pt x="156" y="10"/>
                      <a:pt x="156" y="11"/>
                    </a:cubicBezTo>
                    <a:cubicBezTo>
                      <a:pt x="157" y="13"/>
                      <a:pt x="157" y="14"/>
                      <a:pt x="157" y="16"/>
                    </a:cubicBezTo>
                    <a:cubicBezTo>
                      <a:pt x="154" y="16"/>
                      <a:pt x="150" y="16"/>
                      <a:pt x="146" y="16"/>
                    </a:cubicBezTo>
                    <a:close/>
                    <a:moveTo>
                      <a:pt x="160" y="16"/>
                    </a:moveTo>
                    <a:cubicBezTo>
                      <a:pt x="160" y="14"/>
                      <a:pt x="160" y="12"/>
                      <a:pt x="160" y="9"/>
                    </a:cubicBezTo>
                    <a:cubicBezTo>
                      <a:pt x="163" y="9"/>
                      <a:pt x="166" y="9"/>
                      <a:pt x="169" y="9"/>
                    </a:cubicBezTo>
                    <a:cubicBezTo>
                      <a:pt x="170" y="11"/>
                      <a:pt x="171" y="14"/>
                      <a:pt x="172" y="16"/>
                    </a:cubicBezTo>
                    <a:cubicBezTo>
                      <a:pt x="168" y="16"/>
                      <a:pt x="164" y="16"/>
                      <a:pt x="160" y="16"/>
                    </a:cubicBezTo>
                    <a:close/>
                    <a:moveTo>
                      <a:pt x="176" y="16"/>
                    </a:moveTo>
                    <a:cubicBezTo>
                      <a:pt x="175" y="14"/>
                      <a:pt x="175" y="13"/>
                      <a:pt x="174" y="11"/>
                    </a:cubicBezTo>
                    <a:cubicBezTo>
                      <a:pt x="174" y="10"/>
                      <a:pt x="174" y="10"/>
                      <a:pt x="174" y="9"/>
                    </a:cubicBezTo>
                    <a:cubicBezTo>
                      <a:pt x="177" y="9"/>
                      <a:pt x="180" y="9"/>
                      <a:pt x="183" y="9"/>
                    </a:cubicBezTo>
                    <a:cubicBezTo>
                      <a:pt x="184" y="10"/>
                      <a:pt x="184" y="11"/>
                      <a:pt x="184" y="12"/>
                    </a:cubicBezTo>
                    <a:cubicBezTo>
                      <a:pt x="185" y="13"/>
                      <a:pt x="186" y="14"/>
                      <a:pt x="187" y="16"/>
                    </a:cubicBezTo>
                    <a:cubicBezTo>
                      <a:pt x="183" y="16"/>
                      <a:pt x="180" y="16"/>
                      <a:pt x="176" y="16"/>
                    </a:cubicBezTo>
                    <a:close/>
                    <a:moveTo>
                      <a:pt x="190" y="16"/>
                    </a:moveTo>
                    <a:cubicBezTo>
                      <a:pt x="189" y="14"/>
                      <a:pt x="188" y="12"/>
                      <a:pt x="187" y="10"/>
                    </a:cubicBezTo>
                    <a:cubicBezTo>
                      <a:pt x="187" y="10"/>
                      <a:pt x="187" y="9"/>
                      <a:pt x="187" y="9"/>
                    </a:cubicBezTo>
                    <a:cubicBezTo>
                      <a:pt x="191" y="9"/>
                      <a:pt x="195" y="9"/>
                      <a:pt x="199" y="9"/>
                    </a:cubicBezTo>
                    <a:cubicBezTo>
                      <a:pt x="199" y="11"/>
                      <a:pt x="200" y="14"/>
                      <a:pt x="202" y="16"/>
                    </a:cubicBezTo>
                    <a:cubicBezTo>
                      <a:pt x="198" y="16"/>
                      <a:pt x="194" y="16"/>
                      <a:pt x="190" y="16"/>
                    </a:cubicBezTo>
                    <a:close/>
                    <a:moveTo>
                      <a:pt x="206" y="16"/>
                    </a:moveTo>
                    <a:cubicBezTo>
                      <a:pt x="206" y="15"/>
                      <a:pt x="206" y="15"/>
                      <a:pt x="206" y="15"/>
                    </a:cubicBezTo>
                    <a:cubicBezTo>
                      <a:pt x="205" y="14"/>
                      <a:pt x="204" y="13"/>
                      <a:pt x="204" y="11"/>
                    </a:cubicBezTo>
                    <a:cubicBezTo>
                      <a:pt x="204" y="10"/>
                      <a:pt x="203" y="10"/>
                      <a:pt x="203" y="9"/>
                    </a:cubicBezTo>
                    <a:cubicBezTo>
                      <a:pt x="208" y="9"/>
                      <a:pt x="213" y="9"/>
                      <a:pt x="218" y="9"/>
                    </a:cubicBezTo>
                    <a:cubicBezTo>
                      <a:pt x="219" y="11"/>
                      <a:pt x="220" y="13"/>
                      <a:pt x="221" y="15"/>
                    </a:cubicBezTo>
                    <a:cubicBezTo>
                      <a:pt x="216" y="15"/>
                      <a:pt x="211" y="15"/>
                      <a:pt x="206" y="16"/>
                    </a:cubicBezTo>
                    <a:close/>
                    <a:moveTo>
                      <a:pt x="225" y="15"/>
                    </a:move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2"/>
                      <a:pt x="224" y="10"/>
                      <a:pt x="223" y="9"/>
                    </a:cubicBezTo>
                    <a:cubicBezTo>
                      <a:pt x="226" y="8"/>
                      <a:pt x="230" y="8"/>
                      <a:pt x="234" y="8"/>
                    </a:cubicBezTo>
                    <a:cubicBezTo>
                      <a:pt x="234" y="9"/>
                      <a:pt x="235" y="10"/>
                      <a:pt x="235" y="11"/>
                    </a:cubicBezTo>
                    <a:cubicBezTo>
                      <a:pt x="236" y="12"/>
                      <a:pt x="236" y="14"/>
                      <a:pt x="237" y="15"/>
                    </a:cubicBezTo>
                    <a:cubicBezTo>
                      <a:pt x="233" y="15"/>
                      <a:pt x="229" y="15"/>
                      <a:pt x="225" y="15"/>
                    </a:cubicBezTo>
                    <a:close/>
                    <a:moveTo>
                      <a:pt x="241" y="15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0" y="13"/>
                      <a:pt x="240" y="11"/>
                      <a:pt x="239" y="9"/>
                    </a:cubicBezTo>
                    <a:cubicBezTo>
                      <a:pt x="239" y="9"/>
                      <a:pt x="238" y="9"/>
                      <a:pt x="238" y="8"/>
                    </a:cubicBezTo>
                    <a:cubicBezTo>
                      <a:pt x="243" y="8"/>
                      <a:pt x="247" y="8"/>
                      <a:pt x="251" y="8"/>
                    </a:cubicBezTo>
                    <a:cubicBezTo>
                      <a:pt x="251" y="10"/>
                      <a:pt x="253" y="13"/>
                      <a:pt x="254" y="15"/>
                    </a:cubicBezTo>
                    <a:cubicBezTo>
                      <a:pt x="250" y="15"/>
                      <a:pt x="245" y="15"/>
                      <a:pt x="241" y="15"/>
                    </a:cubicBezTo>
                    <a:close/>
                    <a:moveTo>
                      <a:pt x="257" y="15"/>
                    </a:moveTo>
                    <a:cubicBezTo>
                      <a:pt x="257" y="14"/>
                      <a:pt x="257" y="14"/>
                      <a:pt x="257" y="13"/>
                    </a:cubicBezTo>
                    <a:cubicBezTo>
                      <a:pt x="256" y="12"/>
                      <a:pt x="256" y="10"/>
                      <a:pt x="255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60" y="8"/>
                      <a:pt x="265" y="8"/>
                      <a:pt x="269" y="7"/>
                    </a:cubicBezTo>
                    <a:cubicBezTo>
                      <a:pt x="270" y="10"/>
                      <a:pt x="271" y="13"/>
                      <a:pt x="272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67" y="15"/>
                      <a:pt x="262" y="15"/>
                      <a:pt x="257" y="15"/>
                    </a:cubicBezTo>
                    <a:close/>
                    <a:moveTo>
                      <a:pt x="276" y="15"/>
                    </a:moveTo>
                    <a:cubicBezTo>
                      <a:pt x="276" y="14"/>
                      <a:pt x="277" y="13"/>
                      <a:pt x="276" y="13"/>
                    </a:cubicBezTo>
                    <a:cubicBezTo>
                      <a:pt x="276" y="11"/>
                      <a:pt x="276" y="9"/>
                      <a:pt x="275" y="8"/>
                    </a:cubicBezTo>
                    <a:cubicBezTo>
                      <a:pt x="275" y="8"/>
                      <a:pt x="275" y="7"/>
                      <a:pt x="275" y="7"/>
                    </a:cubicBezTo>
                    <a:cubicBezTo>
                      <a:pt x="280" y="7"/>
                      <a:pt x="285" y="7"/>
                      <a:pt x="291" y="7"/>
                    </a:cubicBezTo>
                    <a:cubicBezTo>
                      <a:pt x="291" y="8"/>
                      <a:pt x="292" y="10"/>
                      <a:pt x="292" y="11"/>
                    </a:cubicBezTo>
                    <a:cubicBezTo>
                      <a:pt x="293" y="12"/>
                      <a:pt x="294" y="13"/>
                      <a:pt x="294" y="14"/>
                    </a:cubicBezTo>
                    <a:cubicBezTo>
                      <a:pt x="288" y="14"/>
                      <a:pt x="282" y="14"/>
                      <a:pt x="276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4441437" y="1918206"/>
                <a:ext cx="812913" cy="124829"/>
              </a:xfrm>
              <a:custGeom>
                <a:rect b="b" l="l" r="r" t="t"/>
                <a:pathLst>
                  <a:path extrusionOk="0" h="60" w="362">
                    <a:moveTo>
                      <a:pt x="361" y="47"/>
                    </a:moveTo>
                    <a:cubicBezTo>
                      <a:pt x="357" y="40"/>
                      <a:pt x="352" y="34"/>
                      <a:pt x="348" y="26"/>
                    </a:cubicBezTo>
                    <a:cubicBezTo>
                      <a:pt x="344" y="19"/>
                      <a:pt x="341" y="12"/>
                      <a:pt x="338" y="5"/>
                    </a:cubicBezTo>
                    <a:cubicBezTo>
                      <a:pt x="339" y="3"/>
                      <a:pt x="338" y="0"/>
                      <a:pt x="336" y="0"/>
                    </a:cubicBezTo>
                    <a:cubicBezTo>
                      <a:pt x="312" y="1"/>
                      <a:pt x="289" y="1"/>
                      <a:pt x="265" y="2"/>
                    </a:cubicBezTo>
                    <a:cubicBezTo>
                      <a:pt x="264" y="0"/>
                      <a:pt x="263" y="1"/>
                      <a:pt x="262" y="2"/>
                    </a:cubicBezTo>
                    <a:cubicBezTo>
                      <a:pt x="250" y="2"/>
                      <a:pt x="237" y="2"/>
                      <a:pt x="225" y="2"/>
                    </a:cubicBezTo>
                    <a:cubicBezTo>
                      <a:pt x="224" y="2"/>
                      <a:pt x="224" y="2"/>
                      <a:pt x="223" y="2"/>
                    </a:cubicBezTo>
                    <a:cubicBezTo>
                      <a:pt x="219" y="2"/>
                      <a:pt x="215" y="2"/>
                      <a:pt x="210" y="2"/>
                    </a:cubicBezTo>
                    <a:cubicBezTo>
                      <a:pt x="209" y="1"/>
                      <a:pt x="208" y="2"/>
                      <a:pt x="207" y="3"/>
                    </a:cubicBezTo>
                    <a:cubicBezTo>
                      <a:pt x="199" y="3"/>
                      <a:pt x="191" y="3"/>
                      <a:pt x="184" y="3"/>
                    </a:cubicBezTo>
                    <a:cubicBezTo>
                      <a:pt x="134" y="3"/>
                      <a:pt x="83" y="1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19" y="20"/>
                      <a:pt x="9" y="37"/>
                      <a:pt x="1" y="54"/>
                    </a:cubicBezTo>
                    <a:cubicBezTo>
                      <a:pt x="0" y="55"/>
                      <a:pt x="2" y="56"/>
                      <a:pt x="3" y="55"/>
                    </a:cubicBezTo>
                    <a:cubicBezTo>
                      <a:pt x="61" y="60"/>
                      <a:pt x="121" y="57"/>
                      <a:pt x="180" y="57"/>
                    </a:cubicBezTo>
                    <a:cubicBezTo>
                      <a:pt x="240" y="57"/>
                      <a:pt x="299" y="56"/>
                      <a:pt x="359" y="54"/>
                    </a:cubicBezTo>
                    <a:cubicBezTo>
                      <a:pt x="361" y="54"/>
                      <a:pt x="362" y="51"/>
                      <a:pt x="361" y="50"/>
                    </a:cubicBezTo>
                    <a:cubicBezTo>
                      <a:pt x="361" y="49"/>
                      <a:pt x="361" y="48"/>
                      <a:pt x="361" y="47"/>
                    </a:cubicBezTo>
                    <a:close/>
                    <a:moveTo>
                      <a:pt x="167" y="7"/>
                    </a:moveTo>
                    <a:cubicBezTo>
                      <a:pt x="171" y="7"/>
                      <a:pt x="174" y="7"/>
                      <a:pt x="178" y="7"/>
                    </a:cubicBezTo>
                    <a:cubicBezTo>
                      <a:pt x="178" y="9"/>
                      <a:pt x="177" y="12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3" y="14"/>
                      <a:pt x="170" y="14"/>
                      <a:pt x="166" y="14"/>
                    </a:cubicBezTo>
                    <a:cubicBezTo>
                      <a:pt x="167" y="12"/>
                      <a:pt x="167" y="9"/>
                      <a:pt x="167" y="7"/>
                    </a:cubicBezTo>
                    <a:close/>
                    <a:moveTo>
                      <a:pt x="166" y="18"/>
                    </a:moveTo>
                    <a:cubicBezTo>
                      <a:pt x="170" y="18"/>
                      <a:pt x="173" y="18"/>
                      <a:pt x="177" y="19"/>
                    </a:cubicBezTo>
                    <a:cubicBezTo>
                      <a:pt x="177" y="22"/>
                      <a:pt x="177" y="25"/>
                      <a:pt x="177" y="29"/>
                    </a:cubicBezTo>
                    <a:cubicBezTo>
                      <a:pt x="173" y="29"/>
                      <a:pt x="169" y="29"/>
                      <a:pt x="165" y="28"/>
                    </a:cubicBezTo>
                    <a:cubicBezTo>
                      <a:pt x="165" y="25"/>
                      <a:pt x="166" y="22"/>
                      <a:pt x="166" y="18"/>
                    </a:cubicBezTo>
                    <a:close/>
                    <a:moveTo>
                      <a:pt x="165" y="33"/>
                    </a:moveTo>
                    <a:cubicBezTo>
                      <a:pt x="169" y="33"/>
                      <a:pt x="173" y="33"/>
                      <a:pt x="177" y="33"/>
                    </a:cubicBezTo>
                    <a:cubicBezTo>
                      <a:pt x="177" y="35"/>
                      <a:pt x="177" y="37"/>
                      <a:pt x="177" y="39"/>
                    </a:cubicBezTo>
                    <a:cubicBezTo>
                      <a:pt x="173" y="39"/>
                      <a:pt x="169" y="39"/>
                      <a:pt x="164" y="39"/>
                    </a:cubicBezTo>
                    <a:cubicBezTo>
                      <a:pt x="165" y="37"/>
                      <a:pt x="165" y="35"/>
                      <a:pt x="165" y="33"/>
                    </a:cubicBezTo>
                    <a:close/>
                    <a:moveTo>
                      <a:pt x="151" y="18"/>
                    </a:moveTo>
                    <a:cubicBezTo>
                      <a:pt x="154" y="18"/>
                      <a:pt x="157" y="18"/>
                      <a:pt x="160" y="18"/>
                    </a:cubicBezTo>
                    <a:cubicBezTo>
                      <a:pt x="160" y="22"/>
                      <a:pt x="159" y="25"/>
                      <a:pt x="159" y="28"/>
                    </a:cubicBezTo>
                    <a:cubicBezTo>
                      <a:pt x="156" y="28"/>
                      <a:pt x="153" y="28"/>
                      <a:pt x="150" y="28"/>
                    </a:cubicBezTo>
                    <a:cubicBezTo>
                      <a:pt x="150" y="25"/>
                      <a:pt x="151" y="22"/>
                      <a:pt x="151" y="18"/>
                    </a:cubicBezTo>
                    <a:close/>
                    <a:moveTo>
                      <a:pt x="149" y="35"/>
                    </a:moveTo>
                    <a:cubicBezTo>
                      <a:pt x="149" y="35"/>
                      <a:pt x="149" y="34"/>
                      <a:pt x="149" y="33"/>
                    </a:cubicBezTo>
                    <a:cubicBezTo>
                      <a:pt x="152" y="33"/>
                      <a:pt x="156" y="33"/>
                      <a:pt x="159" y="33"/>
                    </a:cubicBezTo>
                    <a:cubicBezTo>
                      <a:pt x="159" y="35"/>
                      <a:pt x="159" y="37"/>
                      <a:pt x="159" y="39"/>
                    </a:cubicBezTo>
                    <a:cubicBezTo>
                      <a:pt x="156" y="39"/>
                      <a:pt x="152" y="39"/>
                      <a:pt x="149" y="39"/>
                    </a:cubicBezTo>
                    <a:cubicBezTo>
                      <a:pt x="149" y="38"/>
                      <a:pt x="149" y="37"/>
                      <a:pt x="149" y="35"/>
                    </a:cubicBezTo>
                    <a:close/>
                    <a:moveTo>
                      <a:pt x="138" y="8"/>
                    </a:moveTo>
                    <a:cubicBezTo>
                      <a:pt x="138" y="8"/>
                      <a:pt x="138" y="8"/>
                      <a:pt x="138" y="8"/>
                    </a:cubicBezTo>
                    <a:cubicBezTo>
                      <a:pt x="141" y="8"/>
                      <a:pt x="145" y="8"/>
                      <a:pt x="148" y="7"/>
                    </a:cubicBezTo>
                    <a:cubicBezTo>
                      <a:pt x="147" y="9"/>
                      <a:pt x="147" y="11"/>
                      <a:pt x="147" y="13"/>
                    </a:cubicBezTo>
                    <a:cubicBezTo>
                      <a:pt x="143" y="13"/>
                      <a:pt x="140" y="13"/>
                      <a:pt x="137" y="13"/>
                    </a:cubicBezTo>
                    <a:cubicBezTo>
                      <a:pt x="137" y="11"/>
                      <a:pt x="138" y="9"/>
                      <a:pt x="138" y="8"/>
                    </a:cubicBezTo>
                    <a:close/>
                    <a:moveTo>
                      <a:pt x="122" y="9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6" y="8"/>
                      <a:pt x="130" y="8"/>
                      <a:pt x="134" y="8"/>
                    </a:cubicBezTo>
                    <a:cubicBezTo>
                      <a:pt x="133" y="9"/>
                      <a:pt x="133" y="11"/>
                      <a:pt x="132" y="13"/>
                    </a:cubicBezTo>
                    <a:cubicBezTo>
                      <a:pt x="128" y="12"/>
                      <a:pt x="124" y="12"/>
                      <a:pt x="121" y="12"/>
                    </a:cubicBezTo>
                    <a:cubicBezTo>
                      <a:pt x="121" y="11"/>
                      <a:pt x="121" y="10"/>
                      <a:pt x="122" y="9"/>
                    </a:cubicBezTo>
                    <a:close/>
                    <a:moveTo>
                      <a:pt x="130" y="18"/>
                    </a:moveTo>
                    <a:cubicBezTo>
                      <a:pt x="130" y="21"/>
                      <a:pt x="129" y="24"/>
                      <a:pt x="128" y="27"/>
                    </a:cubicBezTo>
                    <a:cubicBezTo>
                      <a:pt x="124" y="27"/>
                      <a:pt x="120" y="27"/>
                      <a:pt x="116" y="27"/>
                    </a:cubicBezTo>
                    <a:cubicBezTo>
                      <a:pt x="117" y="24"/>
                      <a:pt x="118" y="21"/>
                      <a:pt x="119" y="18"/>
                    </a:cubicBezTo>
                    <a:cubicBezTo>
                      <a:pt x="123" y="18"/>
                      <a:pt x="127" y="18"/>
                      <a:pt x="130" y="18"/>
                    </a:cubicBezTo>
                    <a:close/>
                    <a:moveTo>
                      <a:pt x="104" y="8"/>
                    </a:moveTo>
                    <a:cubicBezTo>
                      <a:pt x="108" y="8"/>
                      <a:pt x="112" y="8"/>
                      <a:pt x="117" y="8"/>
                    </a:cubicBezTo>
                    <a:cubicBezTo>
                      <a:pt x="116" y="9"/>
                      <a:pt x="116" y="11"/>
                      <a:pt x="115" y="12"/>
                    </a:cubicBezTo>
                    <a:cubicBezTo>
                      <a:pt x="111" y="12"/>
                      <a:pt x="107" y="12"/>
                      <a:pt x="103" y="12"/>
                    </a:cubicBezTo>
                    <a:cubicBezTo>
                      <a:pt x="103" y="10"/>
                      <a:pt x="103" y="9"/>
                      <a:pt x="104" y="8"/>
                    </a:cubicBezTo>
                    <a:close/>
                    <a:moveTo>
                      <a:pt x="114" y="18"/>
                    </a:moveTo>
                    <a:cubicBezTo>
                      <a:pt x="113" y="21"/>
                      <a:pt x="112" y="24"/>
                      <a:pt x="111" y="27"/>
                    </a:cubicBezTo>
                    <a:cubicBezTo>
                      <a:pt x="107" y="27"/>
                      <a:pt x="102" y="27"/>
                      <a:pt x="98" y="26"/>
                    </a:cubicBezTo>
                    <a:cubicBezTo>
                      <a:pt x="99" y="24"/>
                      <a:pt x="100" y="21"/>
                      <a:pt x="101" y="18"/>
                    </a:cubicBezTo>
                    <a:cubicBezTo>
                      <a:pt x="105" y="18"/>
                      <a:pt x="109" y="18"/>
                      <a:pt x="114" y="18"/>
                    </a:cubicBezTo>
                    <a:close/>
                    <a:moveTo>
                      <a:pt x="86" y="8"/>
                    </a:moveTo>
                    <a:cubicBezTo>
                      <a:pt x="91" y="8"/>
                      <a:pt x="95" y="8"/>
                      <a:pt x="100" y="8"/>
                    </a:cubicBezTo>
                    <a:cubicBezTo>
                      <a:pt x="99" y="9"/>
                      <a:pt x="98" y="10"/>
                      <a:pt x="98" y="12"/>
                    </a:cubicBezTo>
                    <a:cubicBezTo>
                      <a:pt x="94" y="12"/>
                      <a:pt x="90" y="12"/>
                      <a:pt x="86" y="12"/>
                    </a:cubicBezTo>
                    <a:cubicBezTo>
                      <a:pt x="86" y="10"/>
                      <a:pt x="86" y="9"/>
                      <a:pt x="86" y="8"/>
                    </a:cubicBezTo>
                    <a:close/>
                    <a:moveTo>
                      <a:pt x="96" y="18"/>
                    </a:moveTo>
                    <a:cubicBezTo>
                      <a:pt x="95" y="21"/>
                      <a:pt x="94" y="23"/>
                      <a:pt x="93" y="26"/>
                    </a:cubicBezTo>
                    <a:cubicBezTo>
                      <a:pt x="89" y="26"/>
                      <a:pt x="85" y="26"/>
                      <a:pt x="81" y="26"/>
                    </a:cubicBezTo>
                    <a:cubicBezTo>
                      <a:pt x="82" y="23"/>
                      <a:pt x="83" y="20"/>
                      <a:pt x="84" y="18"/>
                    </a:cubicBezTo>
                    <a:cubicBezTo>
                      <a:pt x="88" y="18"/>
                      <a:pt x="92" y="18"/>
                      <a:pt x="96" y="18"/>
                    </a:cubicBezTo>
                    <a:close/>
                    <a:moveTo>
                      <a:pt x="91" y="33"/>
                    </a:moveTo>
                    <a:cubicBezTo>
                      <a:pt x="91" y="35"/>
                      <a:pt x="90" y="37"/>
                      <a:pt x="90" y="39"/>
                    </a:cubicBezTo>
                    <a:cubicBezTo>
                      <a:pt x="85" y="39"/>
                      <a:pt x="80" y="39"/>
                      <a:pt x="75" y="39"/>
                    </a:cubicBezTo>
                    <a:cubicBezTo>
                      <a:pt x="76" y="36"/>
                      <a:pt x="77" y="34"/>
                      <a:pt x="78" y="33"/>
                    </a:cubicBezTo>
                    <a:cubicBezTo>
                      <a:pt x="83" y="33"/>
                      <a:pt x="87" y="33"/>
                      <a:pt x="91" y="33"/>
                    </a:cubicBezTo>
                    <a:close/>
                    <a:moveTo>
                      <a:pt x="70" y="8"/>
                    </a:moveTo>
                    <a:cubicBezTo>
                      <a:pt x="74" y="8"/>
                      <a:pt x="78" y="8"/>
                      <a:pt x="82" y="8"/>
                    </a:cubicBezTo>
                    <a:cubicBezTo>
                      <a:pt x="81" y="9"/>
                      <a:pt x="81" y="10"/>
                      <a:pt x="80" y="12"/>
                    </a:cubicBezTo>
                    <a:cubicBezTo>
                      <a:pt x="76" y="12"/>
                      <a:pt x="73" y="12"/>
                      <a:pt x="69" y="12"/>
                    </a:cubicBezTo>
                    <a:cubicBezTo>
                      <a:pt x="70" y="10"/>
                      <a:pt x="70" y="9"/>
                      <a:pt x="70" y="8"/>
                    </a:cubicBezTo>
                    <a:close/>
                    <a:moveTo>
                      <a:pt x="78" y="18"/>
                    </a:moveTo>
                    <a:cubicBezTo>
                      <a:pt x="77" y="20"/>
                      <a:pt x="76" y="23"/>
                      <a:pt x="75" y="26"/>
                    </a:cubicBezTo>
                    <a:cubicBezTo>
                      <a:pt x="72" y="26"/>
                      <a:pt x="68" y="26"/>
                      <a:pt x="64" y="26"/>
                    </a:cubicBezTo>
                    <a:cubicBezTo>
                      <a:pt x="65" y="23"/>
                      <a:pt x="67" y="20"/>
                      <a:pt x="68" y="17"/>
                    </a:cubicBezTo>
                    <a:cubicBezTo>
                      <a:pt x="71" y="17"/>
                      <a:pt x="74" y="17"/>
                      <a:pt x="78" y="18"/>
                    </a:cubicBezTo>
                    <a:close/>
                    <a:moveTo>
                      <a:pt x="51" y="7"/>
                    </a:moveTo>
                    <a:cubicBezTo>
                      <a:pt x="56" y="7"/>
                      <a:pt x="61" y="7"/>
                      <a:pt x="66" y="8"/>
                    </a:cubicBezTo>
                    <a:cubicBezTo>
                      <a:pt x="65" y="9"/>
                      <a:pt x="64" y="11"/>
                      <a:pt x="64" y="12"/>
                    </a:cubicBezTo>
                    <a:cubicBezTo>
                      <a:pt x="59" y="12"/>
                      <a:pt x="54" y="13"/>
                      <a:pt x="49" y="13"/>
                    </a:cubicBezTo>
                    <a:cubicBezTo>
                      <a:pt x="50" y="11"/>
                      <a:pt x="50" y="9"/>
                      <a:pt x="51" y="7"/>
                    </a:cubicBezTo>
                    <a:close/>
                    <a:moveTo>
                      <a:pt x="42" y="26"/>
                    </a:moveTo>
                    <a:cubicBezTo>
                      <a:pt x="43" y="23"/>
                      <a:pt x="45" y="20"/>
                      <a:pt x="46" y="17"/>
                    </a:cubicBezTo>
                    <a:cubicBezTo>
                      <a:pt x="51" y="17"/>
                      <a:pt x="56" y="17"/>
                      <a:pt x="61" y="17"/>
                    </a:cubicBezTo>
                    <a:cubicBezTo>
                      <a:pt x="60" y="20"/>
                      <a:pt x="59" y="23"/>
                      <a:pt x="58" y="26"/>
                    </a:cubicBezTo>
                    <a:cubicBezTo>
                      <a:pt x="53" y="26"/>
                      <a:pt x="47" y="26"/>
                      <a:pt x="42" y="26"/>
                    </a:cubicBezTo>
                    <a:close/>
                    <a:moveTo>
                      <a:pt x="56" y="32"/>
                    </a:moveTo>
                    <a:cubicBezTo>
                      <a:pt x="55" y="34"/>
                      <a:pt x="54" y="36"/>
                      <a:pt x="53" y="39"/>
                    </a:cubicBezTo>
                    <a:cubicBezTo>
                      <a:pt x="47" y="39"/>
                      <a:pt x="41" y="39"/>
                      <a:pt x="35" y="39"/>
                    </a:cubicBezTo>
                    <a:cubicBezTo>
                      <a:pt x="36" y="36"/>
                      <a:pt x="38" y="33"/>
                      <a:pt x="39" y="31"/>
                    </a:cubicBezTo>
                    <a:cubicBezTo>
                      <a:pt x="45" y="31"/>
                      <a:pt x="50" y="31"/>
                      <a:pt x="56" y="32"/>
                    </a:cubicBezTo>
                    <a:close/>
                    <a:moveTo>
                      <a:pt x="35" y="8"/>
                    </a:moveTo>
                    <a:cubicBezTo>
                      <a:pt x="35" y="7"/>
                      <a:pt x="36" y="7"/>
                      <a:pt x="36" y="7"/>
                    </a:cubicBezTo>
                    <a:cubicBezTo>
                      <a:pt x="39" y="7"/>
                      <a:pt x="43" y="7"/>
                      <a:pt x="46" y="7"/>
                    </a:cubicBezTo>
                    <a:cubicBezTo>
                      <a:pt x="45" y="9"/>
                      <a:pt x="43" y="11"/>
                      <a:pt x="41" y="14"/>
                    </a:cubicBezTo>
                    <a:cubicBezTo>
                      <a:pt x="38" y="14"/>
                      <a:pt x="35" y="14"/>
                      <a:pt x="31" y="15"/>
                    </a:cubicBezTo>
                    <a:cubicBezTo>
                      <a:pt x="33" y="12"/>
                      <a:pt x="34" y="10"/>
                      <a:pt x="35" y="8"/>
                    </a:cubicBezTo>
                    <a:close/>
                    <a:moveTo>
                      <a:pt x="30" y="17"/>
                    </a:moveTo>
                    <a:cubicBezTo>
                      <a:pt x="33" y="17"/>
                      <a:pt x="36" y="17"/>
                      <a:pt x="39" y="17"/>
                    </a:cubicBezTo>
                    <a:cubicBezTo>
                      <a:pt x="38" y="20"/>
                      <a:pt x="36" y="23"/>
                      <a:pt x="35" y="26"/>
                    </a:cubicBezTo>
                    <a:cubicBezTo>
                      <a:pt x="31" y="26"/>
                      <a:pt x="28" y="26"/>
                      <a:pt x="24" y="26"/>
                    </a:cubicBezTo>
                    <a:cubicBezTo>
                      <a:pt x="26" y="23"/>
                      <a:pt x="28" y="20"/>
                      <a:pt x="30" y="17"/>
                    </a:cubicBezTo>
                    <a:close/>
                    <a:moveTo>
                      <a:pt x="22" y="29"/>
                    </a:moveTo>
                    <a:cubicBezTo>
                      <a:pt x="26" y="29"/>
                      <a:pt x="30" y="30"/>
                      <a:pt x="33" y="30"/>
                    </a:cubicBezTo>
                    <a:cubicBezTo>
                      <a:pt x="32" y="33"/>
                      <a:pt x="31" y="36"/>
                      <a:pt x="30" y="39"/>
                    </a:cubicBezTo>
                    <a:cubicBezTo>
                      <a:pt x="25" y="39"/>
                      <a:pt x="20" y="39"/>
                      <a:pt x="15" y="40"/>
                    </a:cubicBezTo>
                    <a:cubicBezTo>
                      <a:pt x="17" y="36"/>
                      <a:pt x="20" y="33"/>
                      <a:pt x="22" y="29"/>
                    </a:cubicBezTo>
                    <a:close/>
                    <a:moveTo>
                      <a:pt x="26" y="52"/>
                    </a:moveTo>
                    <a:cubicBezTo>
                      <a:pt x="19" y="52"/>
                      <a:pt x="12" y="52"/>
                      <a:pt x="5" y="53"/>
                    </a:cubicBezTo>
                    <a:cubicBezTo>
                      <a:pt x="8" y="49"/>
                      <a:pt x="11" y="46"/>
                      <a:pt x="13" y="42"/>
                    </a:cubicBezTo>
                    <a:cubicBezTo>
                      <a:pt x="18" y="42"/>
                      <a:pt x="24" y="43"/>
                      <a:pt x="29" y="43"/>
                    </a:cubicBezTo>
                    <a:cubicBezTo>
                      <a:pt x="28" y="46"/>
                      <a:pt x="27" y="49"/>
                      <a:pt x="26" y="52"/>
                    </a:cubicBezTo>
                    <a:close/>
                    <a:moveTo>
                      <a:pt x="49" y="51"/>
                    </a:moveTo>
                    <a:cubicBezTo>
                      <a:pt x="43" y="51"/>
                      <a:pt x="36" y="51"/>
                      <a:pt x="30" y="51"/>
                    </a:cubicBezTo>
                    <a:cubicBezTo>
                      <a:pt x="31" y="49"/>
                      <a:pt x="32" y="46"/>
                      <a:pt x="33" y="43"/>
                    </a:cubicBezTo>
                    <a:cubicBezTo>
                      <a:pt x="39" y="44"/>
                      <a:pt x="45" y="44"/>
                      <a:pt x="51" y="44"/>
                    </a:cubicBezTo>
                    <a:cubicBezTo>
                      <a:pt x="51" y="47"/>
                      <a:pt x="50" y="49"/>
                      <a:pt x="49" y="51"/>
                    </a:cubicBezTo>
                    <a:close/>
                    <a:moveTo>
                      <a:pt x="67" y="51"/>
                    </a:moveTo>
                    <a:cubicBezTo>
                      <a:pt x="62" y="51"/>
                      <a:pt x="57" y="51"/>
                      <a:pt x="52" y="51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9" y="45"/>
                      <a:pt x="64" y="45"/>
                      <a:pt x="68" y="45"/>
                    </a:cubicBezTo>
                    <a:cubicBezTo>
                      <a:pt x="67" y="47"/>
                      <a:pt x="67" y="49"/>
                      <a:pt x="67" y="51"/>
                    </a:cubicBezTo>
                    <a:close/>
                    <a:moveTo>
                      <a:pt x="58" y="39"/>
                    </a:moveTo>
                    <a:cubicBezTo>
                      <a:pt x="59" y="36"/>
                      <a:pt x="60" y="34"/>
                      <a:pt x="61" y="32"/>
                    </a:cubicBezTo>
                    <a:cubicBezTo>
                      <a:pt x="65" y="32"/>
                      <a:pt x="69" y="32"/>
                      <a:pt x="73" y="32"/>
                    </a:cubicBezTo>
                    <a:cubicBezTo>
                      <a:pt x="72" y="34"/>
                      <a:pt x="71" y="36"/>
                      <a:pt x="70" y="39"/>
                    </a:cubicBezTo>
                    <a:cubicBezTo>
                      <a:pt x="66" y="39"/>
                      <a:pt x="62" y="39"/>
                      <a:pt x="58" y="39"/>
                    </a:cubicBezTo>
                    <a:close/>
                    <a:moveTo>
                      <a:pt x="86" y="51"/>
                    </a:moveTo>
                    <a:cubicBezTo>
                      <a:pt x="81" y="51"/>
                      <a:pt x="76" y="51"/>
                      <a:pt x="71" y="51"/>
                    </a:cubicBezTo>
                    <a:cubicBezTo>
                      <a:pt x="71" y="49"/>
                      <a:pt x="72" y="47"/>
                      <a:pt x="73" y="45"/>
                    </a:cubicBezTo>
                    <a:cubicBezTo>
                      <a:pt x="78" y="45"/>
                      <a:pt x="83" y="45"/>
                      <a:pt x="88" y="45"/>
                    </a:cubicBezTo>
                    <a:cubicBezTo>
                      <a:pt x="87" y="47"/>
                      <a:pt x="87" y="49"/>
                      <a:pt x="86" y="51"/>
                    </a:cubicBezTo>
                    <a:close/>
                    <a:moveTo>
                      <a:pt x="105" y="51"/>
                    </a:moveTo>
                    <a:cubicBezTo>
                      <a:pt x="100" y="51"/>
                      <a:pt x="94" y="51"/>
                      <a:pt x="89" y="51"/>
                    </a:cubicBezTo>
                    <a:cubicBezTo>
                      <a:pt x="90" y="49"/>
                      <a:pt x="91" y="47"/>
                      <a:pt x="91" y="45"/>
                    </a:cubicBezTo>
                    <a:cubicBezTo>
                      <a:pt x="96" y="45"/>
                      <a:pt x="101" y="45"/>
                      <a:pt x="106" y="45"/>
                    </a:cubicBezTo>
                    <a:cubicBezTo>
                      <a:pt x="106" y="47"/>
                      <a:pt x="105" y="49"/>
                      <a:pt x="105" y="51"/>
                    </a:cubicBezTo>
                    <a:close/>
                    <a:moveTo>
                      <a:pt x="94" y="39"/>
                    </a:moveTo>
                    <a:cubicBezTo>
                      <a:pt x="94" y="37"/>
                      <a:pt x="95" y="35"/>
                      <a:pt x="96" y="33"/>
                    </a:cubicBezTo>
                    <a:cubicBezTo>
                      <a:pt x="100" y="33"/>
                      <a:pt x="105" y="33"/>
                      <a:pt x="109" y="33"/>
                    </a:cubicBezTo>
                    <a:cubicBezTo>
                      <a:pt x="109" y="35"/>
                      <a:pt x="108" y="37"/>
                      <a:pt x="108" y="39"/>
                    </a:cubicBezTo>
                    <a:cubicBezTo>
                      <a:pt x="103" y="39"/>
                      <a:pt x="98" y="39"/>
                      <a:pt x="94" y="39"/>
                    </a:cubicBezTo>
                    <a:close/>
                    <a:moveTo>
                      <a:pt x="125" y="51"/>
                    </a:moveTo>
                    <a:cubicBezTo>
                      <a:pt x="120" y="51"/>
                      <a:pt x="114" y="51"/>
                      <a:pt x="109" y="51"/>
                    </a:cubicBezTo>
                    <a:cubicBezTo>
                      <a:pt x="110" y="49"/>
                      <a:pt x="110" y="47"/>
                      <a:pt x="111" y="45"/>
                    </a:cubicBezTo>
                    <a:cubicBezTo>
                      <a:pt x="116" y="45"/>
                      <a:pt x="121" y="45"/>
                      <a:pt x="125" y="45"/>
                    </a:cubicBezTo>
                    <a:cubicBezTo>
                      <a:pt x="125" y="47"/>
                      <a:pt x="125" y="49"/>
                      <a:pt x="125" y="51"/>
                    </a:cubicBezTo>
                    <a:close/>
                    <a:moveTo>
                      <a:pt x="126" y="39"/>
                    </a:moveTo>
                    <a:cubicBezTo>
                      <a:pt x="122" y="39"/>
                      <a:pt x="117" y="39"/>
                      <a:pt x="113" y="39"/>
                    </a:cubicBezTo>
                    <a:cubicBezTo>
                      <a:pt x="113" y="37"/>
                      <a:pt x="114" y="35"/>
                      <a:pt x="115" y="33"/>
                    </a:cubicBezTo>
                    <a:cubicBezTo>
                      <a:pt x="119" y="33"/>
                      <a:pt x="123" y="33"/>
                      <a:pt x="127" y="33"/>
                    </a:cubicBezTo>
                    <a:cubicBezTo>
                      <a:pt x="127" y="35"/>
                      <a:pt x="126" y="37"/>
                      <a:pt x="126" y="39"/>
                    </a:cubicBezTo>
                    <a:close/>
                    <a:moveTo>
                      <a:pt x="128" y="51"/>
                    </a:moveTo>
                    <a:cubicBezTo>
                      <a:pt x="129" y="49"/>
                      <a:pt x="129" y="47"/>
                      <a:pt x="130" y="45"/>
                    </a:cubicBezTo>
                    <a:cubicBezTo>
                      <a:pt x="134" y="45"/>
                      <a:pt x="139" y="45"/>
                      <a:pt x="143" y="44"/>
                    </a:cubicBezTo>
                    <a:cubicBezTo>
                      <a:pt x="143" y="47"/>
                      <a:pt x="144" y="49"/>
                      <a:pt x="144" y="51"/>
                    </a:cubicBezTo>
                    <a:cubicBezTo>
                      <a:pt x="139" y="51"/>
                      <a:pt x="133" y="51"/>
                      <a:pt x="128" y="51"/>
                    </a:cubicBezTo>
                    <a:close/>
                    <a:moveTo>
                      <a:pt x="143" y="39"/>
                    </a:moveTo>
                    <a:cubicBezTo>
                      <a:pt x="139" y="39"/>
                      <a:pt x="135" y="39"/>
                      <a:pt x="131" y="39"/>
                    </a:cubicBezTo>
                    <a:cubicBezTo>
                      <a:pt x="131" y="37"/>
                      <a:pt x="132" y="35"/>
                      <a:pt x="132" y="33"/>
                    </a:cubicBezTo>
                    <a:cubicBezTo>
                      <a:pt x="136" y="33"/>
                      <a:pt x="140" y="33"/>
                      <a:pt x="144" y="33"/>
                    </a:cubicBezTo>
                    <a:cubicBezTo>
                      <a:pt x="144" y="35"/>
                      <a:pt x="144" y="37"/>
                      <a:pt x="143" y="39"/>
                    </a:cubicBezTo>
                    <a:close/>
                    <a:moveTo>
                      <a:pt x="145" y="28"/>
                    </a:moveTo>
                    <a:cubicBezTo>
                      <a:pt x="141" y="28"/>
                      <a:pt x="137" y="28"/>
                      <a:pt x="133" y="28"/>
                    </a:cubicBezTo>
                    <a:cubicBezTo>
                      <a:pt x="134" y="24"/>
                      <a:pt x="135" y="21"/>
                      <a:pt x="136" y="18"/>
                    </a:cubicBezTo>
                    <a:cubicBezTo>
                      <a:pt x="139" y="18"/>
                      <a:pt x="143" y="18"/>
                      <a:pt x="146" y="18"/>
                    </a:cubicBezTo>
                    <a:cubicBezTo>
                      <a:pt x="145" y="21"/>
                      <a:pt x="145" y="25"/>
                      <a:pt x="145" y="28"/>
                    </a:cubicBezTo>
                    <a:close/>
                    <a:moveTo>
                      <a:pt x="146" y="52"/>
                    </a:moveTo>
                    <a:cubicBezTo>
                      <a:pt x="147" y="49"/>
                      <a:pt x="148" y="47"/>
                      <a:pt x="148" y="44"/>
                    </a:cubicBezTo>
                    <a:cubicBezTo>
                      <a:pt x="152" y="44"/>
                      <a:pt x="156" y="44"/>
                      <a:pt x="159" y="44"/>
                    </a:cubicBezTo>
                    <a:cubicBezTo>
                      <a:pt x="160" y="47"/>
                      <a:pt x="160" y="49"/>
                      <a:pt x="161" y="52"/>
                    </a:cubicBezTo>
                    <a:cubicBezTo>
                      <a:pt x="156" y="52"/>
                      <a:pt x="151" y="52"/>
                      <a:pt x="146" y="52"/>
                    </a:cubicBezTo>
                    <a:close/>
                    <a:moveTo>
                      <a:pt x="161" y="14"/>
                    </a:moveTo>
                    <a:cubicBezTo>
                      <a:pt x="158" y="14"/>
                      <a:pt x="155" y="13"/>
                      <a:pt x="152" y="13"/>
                    </a:cubicBezTo>
                    <a:cubicBezTo>
                      <a:pt x="153" y="12"/>
                      <a:pt x="153" y="10"/>
                      <a:pt x="153" y="8"/>
                    </a:cubicBezTo>
                    <a:cubicBezTo>
                      <a:pt x="153" y="8"/>
                      <a:pt x="153" y="8"/>
                      <a:pt x="153" y="7"/>
                    </a:cubicBezTo>
                    <a:cubicBezTo>
                      <a:pt x="156" y="7"/>
                      <a:pt x="159" y="7"/>
                      <a:pt x="162" y="7"/>
                    </a:cubicBezTo>
                    <a:cubicBezTo>
                      <a:pt x="161" y="9"/>
                      <a:pt x="161" y="11"/>
                      <a:pt x="161" y="14"/>
                    </a:cubicBezTo>
                    <a:close/>
                    <a:moveTo>
                      <a:pt x="163" y="52"/>
                    </a:moveTo>
                    <a:cubicBezTo>
                      <a:pt x="164" y="49"/>
                      <a:pt x="164" y="47"/>
                      <a:pt x="164" y="44"/>
                    </a:cubicBezTo>
                    <a:cubicBezTo>
                      <a:pt x="169" y="44"/>
                      <a:pt x="173" y="44"/>
                      <a:pt x="177" y="44"/>
                    </a:cubicBezTo>
                    <a:cubicBezTo>
                      <a:pt x="178" y="47"/>
                      <a:pt x="178" y="49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75" y="52"/>
                      <a:pt x="169" y="52"/>
                      <a:pt x="163" y="52"/>
                    </a:cubicBezTo>
                    <a:close/>
                    <a:moveTo>
                      <a:pt x="343" y="29"/>
                    </a:moveTo>
                    <a:cubicBezTo>
                      <a:pt x="344" y="31"/>
                      <a:pt x="345" y="34"/>
                      <a:pt x="347" y="36"/>
                    </a:cubicBezTo>
                    <a:cubicBezTo>
                      <a:pt x="342" y="36"/>
                      <a:pt x="337" y="37"/>
                      <a:pt x="333" y="37"/>
                    </a:cubicBezTo>
                    <a:cubicBezTo>
                      <a:pt x="332" y="34"/>
                      <a:pt x="331" y="32"/>
                      <a:pt x="330" y="30"/>
                    </a:cubicBezTo>
                    <a:cubicBezTo>
                      <a:pt x="334" y="30"/>
                      <a:pt x="338" y="29"/>
                      <a:pt x="341" y="29"/>
                    </a:cubicBezTo>
                    <a:cubicBezTo>
                      <a:pt x="342" y="29"/>
                      <a:pt x="342" y="29"/>
                      <a:pt x="343" y="29"/>
                    </a:cubicBezTo>
                    <a:close/>
                    <a:moveTo>
                      <a:pt x="308" y="17"/>
                    </a:moveTo>
                    <a:cubicBezTo>
                      <a:pt x="312" y="17"/>
                      <a:pt x="316" y="17"/>
                      <a:pt x="319" y="17"/>
                    </a:cubicBezTo>
                    <a:cubicBezTo>
                      <a:pt x="320" y="20"/>
                      <a:pt x="322" y="22"/>
                      <a:pt x="323" y="25"/>
                    </a:cubicBezTo>
                    <a:cubicBezTo>
                      <a:pt x="319" y="25"/>
                      <a:pt x="316" y="25"/>
                      <a:pt x="312" y="25"/>
                    </a:cubicBezTo>
                    <a:cubicBezTo>
                      <a:pt x="311" y="23"/>
                      <a:pt x="310" y="20"/>
                      <a:pt x="308" y="17"/>
                    </a:cubicBezTo>
                    <a:close/>
                    <a:moveTo>
                      <a:pt x="312" y="37"/>
                    </a:moveTo>
                    <a:cubicBezTo>
                      <a:pt x="308" y="37"/>
                      <a:pt x="303" y="37"/>
                      <a:pt x="299" y="37"/>
                    </a:cubicBezTo>
                    <a:cubicBezTo>
                      <a:pt x="298" y="35"/>
                      <a:pt x="297" y="34"/>
                      <a:pt x="296" y="32"/>
                    </a:cubicBezTo>
                    <a:cubicBezTo>
                      <a:pt x="296" y="32"/>
                      <a:pt x="296" y="32"/>
                      <a:pt x="296" y="31"/>
                    </a:cubicBezTo>
                    <a:cubicBezTo>
                      <a:pt x="300" y="31"/>
                      <a:pt x="304" y="31"/>
                      <a:pt x="309" y="31"/>
                    </a:cubicBezTo>
                    <a:cubicBezTo>
                      <a:pt x="310" y="33"/>
                      <a:pt x="311" y="35"/>
                      <a:pt x="312" y="37"/>
                    </a:cubicBezTo>
                    <a:close/>
                    <a:moveTo>
                      <a:pt x="325" y="30"/>
                    </a:moveTo>
                    <a:cubicBezTo>
                      <a:pt x="325" y="31"/>
                      <a:pt x="326" y="31"/>
                      <a:pt x="326" y="32"/>
                    </a:cubicBezTo>
                    <a:cubicBezTo>
                      <a:pt x="327" y="34"/>
                      <a:pt x="327" y="35"/>
                      <a:pt x="328" y="37"/>
                    </a:cubicBezTo>
                    <a:cubicBezTo>
                      <a:pt x="324" y="37"/>
                      <a:pt x="321" y="37"/>
                      <a:pt x="317" y="37"/>
                    </a:cubicBezTo>
                    <a:cubicBezTo>
                      <a:pt x="316" y="35"/>
                      <a:pt x="315" y="33"/>
                      <a:pt x="314" y="31"/>
                    </a:cubicBezTo>
                    <a:cubicBezTo>
                      <a:pt x="318" y="30"/>
                      <a:pt x="322" y="30"/>
                      <a:pt x="325" y="30"/>
                    </a:cubicBezTo>
                    <a:close/>
                    <a:moveTo>
                      <a:pt x="338" y="16"/>
                    </a:moveTo>
                    <a:cubicBezTo>
                      <a:pt x="339" y="18"/>
                      <a:pt x="340" y="21"/>
                      <a:pt x="341" y="24"/>
                    </a:cubicBezTo>
                    <a:cubicBezTo>
                      <a:pt x="336" y="24"/>
                      <a:pt x="332" y="24"/>
                      <a:pt x="328" y="25"/>
                    </a:cubicBezTo>
                    <a:cubicBezTo>
                      <a:pt x="326" y="22"/>
                      <a:pt x="325" y="19"/>
                      <a:pt x="324" y="17"/>
                    </a:cubicBezTo>
                    <a:cubicBezTo>
                      <a:pt x="328" y="16"/>
                      <a:pt x="333" y="16"/>
                      <a:pt x="337" y="16"/>
                    </a:cubicBezTo>
                    <a:cubicBezTo>
                      <a:pt x="338" y="16"/>
                      <a:pt x="338" y="16"/>
                      <a:pt x="338" y="16"/>
                    </a:cubicBezTo>
                    <a:close/>
                    <a:moveTo>
                      <a:pt x="336" y="5"/>
                    </a:moveTo>
                    <a:cubicBezTo>
                      <a:pt x="336" y="7"/>
                      <a:pt x="337" y="9"/>
                      <a:pt x="337" y="11"/>
                    </a:cubicBezTo>
                    <a:cubicBezTo>
                      <a:pt x="332" y="12"/>
                      <a:pt x="327" y="12"/>
                      <a:pt x="322" y="12"/>
                    </a:cubicBezTo>
                    <a:cubicBezTo>
                      <a:pt x="321" y="10"/>
                      <a:pt x="320" y="8"/>
                      <a:pt x="319" y="6"/>
                    </a:cubicBezTo>
                    <a:cubicBezTo>
                      <a:pt x="325" y="6"/>
                      <a:pt x="330" y="6"/>
                      <a:pt x="336" y="6"/>
                    </a:cubicBezTo>
                    <a:cubicBezTo>
                      <a:pt x="336" y="6"/>
                      <a:pt x="336" y="5"/>
                      <a:pt x="336" y="5"/>
                    </a:cubicBezTo>
                    <a:close/>
                    <a:moveTo>
                      <a:pt x="315" y="6"/>
                    </a:moveTo>
                    <a:cubicBezTo>
                      <a:pt x="315" y="8"/>
                      <a:pt x="316" y="10"/>
                      <a:pt x="317" y="12"/>
                    </a:cubicBezTo>
                    <a:cubicBezTo>
                      <a:pt x="314" y="12"/>
                      <a:pt x="310" y="13"/>
                      <a:pt x="306" y="13"/>
                    </a:cubicBezTo>
                    <a:cubicBezTo>
                      <a:pt x="305" y="10"/>
                      <a:pt x="304" y="8"/>
                      <a:pt x="302" y="6"/>
                    </a:cubicBezTo>
                    <a:cubicBezTo>
                      <a:pt x="306" y="6"/>
                      <a:pt x="311" y="6"/>
                      <a:pt x="315" y="6"/>
                    </a:cubicBezTo>
                    <a:close/>
                    <a:moveTo>
                      <a:pt x="306" y="26"/>
                    </a:moveTo>
                    <a:cubicBezTo>
                      <a:pt x="302" y="26"/>
                      <a:pt x="298" y="26"/>
                      <a:pt x="294" y="26"/>
                    </a:cubicBezTo>
                    <a:cubicBezTo>
                      <a:pt x="292" y="23"/>
                      <a:pt x="291" y="21"/>
                      <a:pt x="290" y="18"/>
                    </a:cubicBezTo>
                    <a:cubicBezTo>
                      <a:pt x="294" y="18"/>
                      <a:pt x="298" y="18"/>
                      <a:pt x="302" y="17"/>
                    </a:cubicBezTo>
                    <a:cubicBezTo>
                      <a:pt x="303" y="20"/>
                      <a:pt x="305" y="23"/>
                      <a:pt x="306" y="26"/>
                    </a:cubicBezTo>
                    <a:close/>
                    <a:moveTo>
                      <a:pt x="234" y="33"/>
                    </a:moveTo>
                    <a:cubicBezTo>
                      <a:pt x="235" y="35"/>
                      <a:pt x="236" y="37"/>
                      <a:pt x="237" y="38"/>
                    </a:cubicBezTo>
                    <a:cubicBezTo>
                      <a:pt x="232" y="38"/>
                      <a:pt x="227" y="39"/>
                      <a:pt x="222" y="39"/>
                    </a:cubicBezTo>
                    <a:cubicBezTo>
                      <a:pt x="221" y="37"/>
                      <a:pt x="221" y="35"/>
                      <a:pt x="220" y="33"/>
                    </a:cubicBezTo>
                    <a:cubicBezTo>
                      <a:pt x="225" y="33"/>
                      <a:pt x="229" y="33"/>
                      <a:pt x="234" y="33"/>
                    </a:cubicBezTo>
                    <a:close/>
                    <a:moveTo>
                      <a:pt x="219" y="29"/>
                    </a:moveTo>
                    <a:cubicBezTo>
                      <a:pt x="217" y="25"/>
                      <a:pt x="216" y="22"/>
                      <a:pt x="215" y="19"/>
                    </a:cubicBezTo>
                    <a:cubicBezTo>
                      <a:pt x="220" y="19"/>
                      <a:pt x="224" y="19"/>
                      <a:pt x="228" y="19"/>
                    </a:cubicBezTo>
                    <a:cubicBezTo>
                      <a:pt x="229" y="22"/>
                      <a:pt x="231" y="25"/>
                      <a:pt x="232" y="28"/>
                    </a:cubicBezTo>
                    <a:cubicBezTo>
                      <a:pt x="228" y="28"/>
                      <a:pt x="223" y="28"/>
                      <a:pt x="219" y="29"/>
                    </a:cubicBezTo>
                    <a:close/>
                    <a:moveTo>
                      <a:pt x="233" y="19"/>
                    </a:moveTo>
                    <a:cubicBezTo>
                      <a:pt x="238" y="19"/>
                      <a:pt x="242" y="19"/>
                      <a:pt x="247" y="19"/>
                    </a:cubicBezTo>
                    <a:cubicBezTo>
                      <a:pt x="248" y="22"/>
                      <a:pt x="250" y="25"/>
                      <a:pt x="251" y="28"/>
                    </a:cubicBezTo>
                    <a:cubicBezTo>
                      <a:pt x="247" y="28"/>
                      <a:pt x="242" y="28"/>
                      <a:pt x="238" y="28"/>
                    </a:cubicBezTo>
                    <a:cubicBezTo>
                      <a:pt x="236" y="25"/>
                      <a:pt x="235" y="22"/>
                      <a:pt x="233" y="19"/>
                    </a:cubicBezTo>
                    <a:close/>
                    <a:moveTo>
                      <a:pt x="254" y="33"/>
                    </a:moveTo>
                    <a:cubicBezTo>
                      <a:pt x="255" y="34"/>
                      <a:pt x="256" y="36"/>
                      <a:pt x="257" y="38"/>
                    </a:cubicBezTo>
                    <a:cubicBezTo>
                      <a:pt x="252" y="38"/>
                      <a:pt x="247" y="38"/>
                      <a:pt x="242" y="38"/>
                    </a:cubicBezTo>
                    <a:cubicBezTo>
                      <a:pt x="241" y="36"/>
                      <a:pt x="241" y="35"/>
                      <a:pt x="240" y="33"/>
                    </a:cubicBezTo>
                    <a:cubicBezTo>
                      <a:pt x="244" y="33"/>
                      <a:pt x="249" y="33"/>
                      <a:pt x="254" y="33"/>
                    </a:cubicBezTo>
                    <a:close/>
                    <a:moveTo>
                      <a:pt x="253" y="18"/>
                    </a:moveTo>
                    <a:cubicBezTo>
                      <a:pt x="258" y="18"/>
                      <a:pt x="263" y="18"/>
                      <a:pt x="267" y="18"/>
                    </a:cubicBezTo>
                    <a:cubicBezTo>
                      <a:pt x="269" y="21"/>
                      <a:pt x="270" y="24"/>
                      <a:pt x="271" y="27"/>
                    </a:cubicBezTo>
                    <a:cubicBezTo>
                      <a:pt x="267" y="27"/>
                      <a:pt x="262" y="28"/>
                      <a:pt x="258" y="28"/>
                    </a:cubicBezTo>
                    <a:cubicBezTo>
                      <a:pt x="256" y="25"/>
                      <a:pt x="255" y="22"/>
                      <a:pt x="253" y="18"/>
                    </a:cubicBezTo>
                    <a:close/>
                    <a:moveTo>
                      <a:pt x="274" y="32"/>
                    </a:moveTo>
                    <a:cubicBezTo>
                      <a:pt x="274" y="34"/>
                      <a:pt x="275" y="36"/>
                      <a:pt x="276" y="38"/>
                    </a:cubicBezTo>
                    <a:cubicBezTo>
                      <a:pt x="272" y="38"/>
                      <a:pt x="267" y="38"/>
                      <a:pt x="262" y="38"/>
                    </a:cubicBezTo>
                    <a:cubicBezTo>
                      <a:pt x="262" y="36"/>
                      <a:pt x="261" y="34"/>
                      <a:pt x="260" y="32"/>
                    </a:cubicBezTo>
                    <a:cubicBezTo>
                      <a:pt x="264" y="32"/>
                      <a:pt x="269" y="32"/>
                      <a:pt x="274" y="32"/>
                    </a:cubicBezTo>
                    <a:close/>
                    <a:moveTo>
                      <a:pt x="273" y="18"/>
                    </a:moveTo>
                    <a:cubicBezTo>
                      <a:pt x="277" y="18"/>
                      <a:pt x="281" y="18"/>
                      <a:pt x="285" y="18"/>
                    </a:cubicBezTo>
                    <a:cubicBezTo>
                      <a:pt x="286" y="21"/>
                      <a:pt x="287" y="24"/>
                      <a:pt x="288" y="27"/>
                    </a:cubicBezTo>
                    <a:cubicBezTo>
                      <a:pt x="285" y="27"/>
                      <a:pt x="281" y="27"/>
                      <a:pt x="277" y="27"/>
                    </a:cubicBezTo>
                    <a:cubicBezTo>
                      <a:pt x="276" y="24"/>
                      <a:pt x="274" y="21"/>
                      <a:pt x="273" y="18"/>
                    </a:cubicBezTo>
                    <a:close/>
                    <a:moveTo>
                      <a:pt x="291" y="32"/>
                    </a:moveTo>
                    <a:cubicBezTo>
                      <a:pt x="291" y="33"/>
                      <a:pt x="292" y="35"/>
                      <a:pt x="293" y="37"/>
                    </a:cubicBezTo>
                    <a:cubicBezTo>
                      <a:pt x="289" y="37"/>
                      <a:pt x="285" y="37"/>
                      <a:pt x="281" y="37"/>
                    </a:cubicBezTo>
                    <a:cubicBezTo>
                      <a:pt x="281" y="36"/>
                      <a:pt x="280" y="34"/>
                      <a:pt x="279" y="32"/>
                    </a:cubicBezTo>
                    <a:cubicBezTo>
                      <a:pt x="283" y="32"/>
                      <a:pt x="287" y="32"/>
                      <a:pt x="291" y="32"/>
                    </a:cubicBezTo>
                    <a:close/>
                    <a:moveTo>
                      <a:pt x="298" y="6"/>
                    </a:moveTo>
                    <a:cubicBezTo>
                      <a:pt x="299" y="8"/>
                      <a:pt x="300" y="11"/>
                      <a:pt x="300" y="13"/>
                    </a:cubicBezTo>
                    <a:cubicBezTo>
                      <a:pt x="296" y="13"/>
                      <a:pt x="292" y="13"/>
                      <a:pt x="287" y="13"/>
                    </a:cubicBezTo>
                    <a:cubicBezTo>
                      <a:pt x="286" y="11"/>
                      <a:pt x="285" y="9"/>
                      <a:pt x="284" y="6"/>
                    </a:cubicBezTo>
                    <a:cubicBezTo>
                      <a:pt x="289" y="6"/>
                      <a:pt x="293" y="6"/>
                      <a:pt x="298" y="6"/>
                    </a:cubicBezTo>
                    <a:close/>
                    <a:moveTo>
                      <a:pt x="280" y="6"/>
                    </a:moveTo>
                    <a:cubicBezTo>
                      <a:pt x="281" y="9"/>
                      <a:pt x="282" y="11"/>
                      <a:pt x="283" y="13"/>
                    </a:cubicBezTo>
                    <a:cubicBezTo>
                      <a:pt x="279" y="14"/>
                      <a:pt x="275" y="14"/>
                      <a:pt x="271" y="14"/>
                    </a:cubicBezTo>
                    <a:cubicBezTo>
                      <a:pt x="270" y="11"/>
                      <a:pt x="269" y="9"/>
                      <a:pt x="267" y="6"/>
                    </a:cubicBezTo>
                    <a:cubicBezTo>
                      <a:pt x="272" y="6"/>
                      <a:pt x="276" y="6"/>
                      <a:pt x="280" y="6"/>
                    </a:cubicBezTo>
                    <a:close/>
                    <a:moveTo>
                      <a:pt x="263" y="6"/>
                    </a:moveTo>
                    <a:cubicBezTo>
                      <a:pt x="264" y="9"/>
                      <a:pt x="265" y="11"/>
                      <a:pt x="266" y="14"/>
                    </a:cubicBezTo>
                    <a:cubicBezTo>
                      <a:pt x="261" y="14"/>
                      <a:pt x="256" y="14"/>
                      <a:pt x="251" y="14"/>
                    </a:cubicBezTo>
                    <a:cubicBezTo>
                      <a:pt x="249" y="12"/>
                      <a:pt x="248" y="9"/>
                      <a:pt x="246" y="7"/>
                    </a:cubicBezTo>
                    <a:cubicBezTo>
                      <a:pt x="252" y="6"/>
                      <a:pt x="257" y="6"/>
                      <a:pt x="263" y="6"/>
                    </a:cubicBezTo>
                    <a:close/>
                    <a:moveTo>
                      <a:pt x="242" y="7"/>
                    </a:moveTo>
                    <a:cubicBezTo>
                      <a:pt x="243" y="9"/>
                      <a:pt x="244" y="12"/>
                      <a:pt x="245" y="14"/>
                    </a:cubicBezTo>
                    <a:cubicBezTo>
                      <a:pt x="240" y="14"/>
                      <a:pt x="236" y="14"/>
                      <a:pt x="231" y="14"/>
                    </a:cubicBezTo>
                    <a:cubicBezTo>
                      <a:pt x="230" y="12"/>
                      <a:pt x="228" y="9"/>
                      <a:pt x="227" y="7"/>
                    </a:cubicBezTo>
                    <a:cubicBezTo>
                      <a:pt x="232" y="7"/>
                      <a:pt x="237" y="7"/>
                      <a:pt x="242" y="7"/>
                    </a:cubicBezTo>
                    <a:close/>
                    <a:moveTo>
                      <a:pt x="224" y="7"/>
                    </a:moveTo>
                    <a:cubicBezTo>
                      <a:pt x="224" y="9"/>
                      <a:pt x="225" y="12"/>
                      <a:pt x="226" y="14"/>
                    </a:cubicBezTo>
                    <a:cubicBezTo>
                      <a:pt x="222" y="14"/>
                      <a:pt x="218" y="14"/>
                      <a:pt x="214" y="14"/>
                    </a:cubicBezTo>
                    <a:cubicBezTo>
                      <a:pt x="213" y="12"/>
                      <a:pt x="212" y="9"/>
                      <a:pt x="212" y="7"/>
                    </a:cubicBezTo>
                    <a:cubicBezTo>
                      <a:pt x="216" y="7"/>
                      <a:pt x="220" y="7"/>
                      <a:pt x="224" y="7"/>
                    </a:cubicBezTo>
                    <a:close/>
                    <a:moveTo>
                      <a:pt x="207" y="7"/>
                    </a:moveTo>
                    <a:cubicBezTo>
                      <a:pt x="207" y="9"/>
                      <a:pt x="208" y="12"/>
                      <a:pt x="209" y="14"/>
                    </a:cubicBezTo>
                    <a:cubicBezTo>
                      <a:pt x="205" y="14"/>
                      <a:pt x="202" y="14"/>
                      <a:pt x="198" y="14"/>
                    </a:cubicBezTo>
                    <a:cubicBezTo>
                      <a:pt x="198" y="11"/>
                      <a:pt x="197" y="9"/>
                      <a:pt x="197" y="7"/>
                    </a:cubicBezTo>
                    <a:cubicBezTo>
                      <a:pt x="200" y="7"/>
                      <a:pt x="204" y="7"/>
                      <a:pt x="207" y="7"/>
                    </a:cubicBezTo>
                    <a:close/>
                    <a:moveTo>
                      <a:pt x="197" y="39"/>
                    </a:moveTo>
                    <a:cubicBezTo>
                      <a:pt x="192" y="39"/>
                      <a:pt x="188" y="39"/>
                      <a:pt x="183" y="39"/>
                    </a:cubicBezTo>
                    <a:cubicBezTo>
                      <a:pt x="183" y="37"/>
                      <a:pt x="183" y="35"/>
                      <a:pt x="183" y="33"/>
                    </a:cubicBezTo>
                    <a:cubicBezTo>
                      <a:pt x="187" y="33"/>
                      <a:pt x="192" y="33"/>
                      <a:pt x="196" y="33"/>
                    </a:cubicBezTo>
                    <a:cubicBezTo>
                      <a:pt x="196" y="35"/>
                      <a:pt x="197" y="37"/>
                      <a:pt x="197" y="39"/>
                    </a:cubicBezTo>
                    <a:close/>
                    <a:moveTo>
                      <a:pt x="195" y="27"/>
                    </a:moveTo>
                    <a:cubicBezTo>
                      <a:pt x="195" y="28"/>
                      <a:pt x="196" y="28"/>
                      <a:pt x="196" y="29"/>
                    </a:cubicBezTo>
                    <a:cubicBezTo>
                      <a:pt x="191" y="29"/>
                      <a:pt x="187" y="29"/>
                      <a:pt x="183" y="29"/>
                    </a:cubicBezTo>
                    <a:cubicBezTo>
                      <a:pt x="183" y="25"/>
                      <a:pt x="183" y="22"/>
                      <a:pt x="183" y="19"/>
                    </a:cubicBezTo>
                    <a:cubicBezTo>
                      <a:pt x="186" y="19"/>
                      <a:pt x="190" y="19"/>
                      <a:pt x="194" y="19"/>
                    </a:cubicBezTo>
                    <a:cubicBezTo>
                      <a:pt x="195" y="21"/>
                      <a:pt x="195" y="24"/>
                      <a:pt x="195" y="27"/>
                    </a:cubicBezTo>
                    <a:close/>
                    <a:moveTo>
                      <a:pt x="184" y="7"/>
                    </a:moveTo>
                    <a:cubicBezTo>
                      <a:pt x="187" y="7"/>
                      <a:pt x="190" y="7"/>
                      <a:pt x="193" y="7"/>
                    </a:cubicBezTo>
                    <a:cubicBezTo>
                      <a:pt x="193" y="9"/>
                      <a:pt x="193" y="12"/>
                      <a:pt x="194" y="14"/>
                    </a:cubicBezTo>
                    <a:cubicBezTo>
                      <a:pt x="190" y="14"/>
                      <a:pt x="186" y="14"/>
                      <a:pt x="183" y="14"/>
                    </a:cubicBezTo>
                    <a:cubicBezTo>
                      <a:pt x="182" y="12"/>
                      <a:pt x="182" y="9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lose/>
                    <a:moveTo>
                      <a:pt x="181" y="52"/>
                    </a:move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49"/>
                      <a:pt x="183" y="46"/>
                      <a:pt x="183" y="44"/>
                    </a:cubicBezTo>
                    <a:cubicBezTo>
                      <a:pt x="188" y="44"/>
                      <a:pt x="193" y="44"/>
                      <a:pt x="198" y="43"/>
                    </a:cubicBezTo>
                    <a:cubicBezTo>
                      <a:pt x="198" y="46"/>
                      <a:pt x="199" y="49"/>
                      <a:pt x="200" y="52"/>
                    </a:cubicBezTo>
                    <a:cubicBezTo>
                      <a:pt x="193" y="52"/>
                      <a:pt x="187" y="52"/>
                      <a:pt x="181" y="52"/>
                    </a:cubicBezTo>
                    <a:close/>
                    <a:moveTo>
                      <a:pt x="199" y="19"/>
                    </a:moveTo>
                    <a:cubicBezTo>
                      <a:pt x="203" y="19"/>
                      <a:pt x="206" y="19"/>
                      <a:pt x="210" y="19"/>
                    </a:cubicBezTo>
                    <a:cubicBezTo>
                      <a:pt x="211" y="22"/>
                      <a:pt x="212" y="25"/>
                      <a:pt x="213" y="29"/>
                    </a:cubicBezTo>
                    <a:cubicBezTo>
                      <a:pt x="209" y="29"/>
                      <a:pt x="205" y="29"/>
                      <a:pt x="201" y="29"/>
                    </a:cubicBezTo>
                    <a:cubicBezTo>
                      <a:pt x="200" y="25"/>
                      <a:pt x="200" y="22"/>
                      <a:pt x="199" y="19"/>
                    </a:cubicBezTo>
                    <a:close/>
                    <a:moveTo>
                      <a:pt x="201" y="33"/>
                    </a:moveTo>
                    <a:cubicBezTo>
                      <a:pt x="206" y="33"/>
                      <a:pt x="210" y="33"/>
                      <a:pt x="214" y="33"/>
                    </a:cubicBezTo>
                    <a:cubicBezTo>
                      <a:pt x="215" y="35"/>
                      <a:pt x="216" y="37"/>
                      <a:pt x="216" y="39"/>
                    </a:cubicBezTo>
                    <a:cubicBezTo>
                      <a:pt x="212" y="39"/>
                      <a:pt x="207" y="39"/>
                      <a:pt x="202" y="39"/>
                    </a:cubicBezTo>
                    <a:cubicBezTo>
                      <a:pt x="202" y="37"/>
                      <a:pt x="201" y="35"/>
                      <a:pt x="201" y="33"/>
                    </a:cubicBezTo>
                    <a:close/>
                    <a:moveTo>
                      <a:pt x="203" y="52"/>
                    </a:move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1"/>
                      <a:pt x="202" y="51"/>
                      <a:pt x="202" y="51"/>
                    </a:cubicBezTo>
                    <a:cubicBezTo>
                      <a:pt x="203" y="51"/>
                      <a:pt x="203" y="48"/>
                      <a:pt x="202" y="43"/>
                    </a:cubicBezTo>
                    <a:cubicBezTo>
                      <a:pt x="208" y="43"/>
                      <a:pt x="213" y="43"/>
                      <a:pt x="218" y="43"/>
                    </a:cubicBezTo>
                    <a:cubicBezTo>
                      <a:pt x="220" y="46"/>
                      <a:pt x="221" y="49"/>
                      <a:pt x="222" y="51"/>
                    </a:cubicBezTo>
                    <a:cubicBezTo>
                      <a:pt x="216" y="52"/>
                      <a:pt x="209" y="52"/>
                      <a:pt x="203" y="52"/>
                    </a:cubicBezTo>
                    <a:close/>
                    <a:moveTo>
                      <a:pt x="226" y="51"/>
                    </a:moveTo>
                    <a:cubicBezTo>
                      <a:pt x="225" y="49"/>
                      <a:pt x="224" y="46"/>
                      <a:pt x="223" y="43"/>
                    </a:cubicBezTo>
                    <a:cubicBezTo>
                      <a:pt x="229" y="43"/>
                      <a:pt x="234" y="43"/>
                      <a:pt x="239" y="43"/>
                    </a:cubicBezTo>
                    <a:cubicBezTo>
                      <a:pt x="241" y="46"/>
                      <a:pt x="242" y="49"/>
                      <a:pt x="244" y="51"/>
                    </a:cubicBezTo>
                    <a:cubicBezTo>
                      <a:pt x="238" y="51"/>
                      <a:pt x="232" y="51"/>
                      <a:pt x="226" y="51"/>
                    </a:cubicBezTo>
                    <a:close/>
                    <a:moveTo>
                      <a:pt x="248" y="51"/>
                    </a:moveTo>
                    <a:cubicBezTo>
                      <a:pt x="247" y="49"/>
                      <a:pt x="246" y="46"/>
                      <a:pt x="244" y="43"/>
                    </a:cubicBezTo>
                    <a:cubicBezTo>
                      <a:pt x="250" y="43"/>
                      <a:pt x="255" y="43"/>
                      <a:pt x="260" y="43"/>
                    </a:cubicBezTo>
                    <a:cubicBezTo>
                      <a:pt x="261" y="46"/>
                      <a:pt x="263" y="48"/>
                      <a:pt x="265" y="51"/>
                    </a:cubicBezTo>
                    <a:cubicBezTo>
                      <a:pt x="259" y="51"/>
                      <a:pt x="254" y="51"/>
                      <a:pt x="248" y="51"/>
                    </a:cubicBezTo>
                    <a:close/>
                    <a:moveTo>
                      <a:pt x="268" y="51"/>
                    </a:moveTo>
                    <a:cubicBezTo>
                      <a:pt x="267" y="48"/>
                      <a:pt x="265" y="46"/>
                      <a:pt x="264" y="43"/>
                    </a:cubicBezTo>
                    <a:cubicBezTo>
                      <a:pt x="269" y="43"/>
                      <a:pt x="274" y="43"/>
                      <a:pt x="279" y="43"/>
                    </a:cubicBezTo>
                    <a:cubicBezTo>
                      <a:pt x="280" y="45"/>
                      <a:pt x="282" y="48"/>
                      <a:pt x="283" y="51"/>
                    </a:cubicBezTo>
                    <a:cubicBezTo>
                      <a:pt x="278" y="51"/>
                      <a:pt x="273" y="51"/>
                      <a:pt x="268" y="51"/>
                    </a:cubicBezTo>
                    <a:close/>
                    <a:moveTo>
                      <a:pt x="287" y="51"/>
                    </a:moveTo>
                    <a:cubicBezTo>
                      <a:pt x="286" y="48"/>
                      <a:pt x="285" y="45"/>
                      <a:pt x="284" y="43"/>
                    </a:cubicBezTo>
                    <a:cubicBezTo>
                      <a:pt x="288" y="43"/>
                      <a:pt x="291" y="43"/>
                      <a:pt x="295" y="43"/>
                    </a:cubicBezTo>
                    <a:cubicBezTo>
                      <a:pt x="297" y="45"/>
                      <a:pt x="298" y="48"/>
                      <a:pt x="299" y="50"/>
                    </a:cubicBezTo>
                    <a:cubicBezTo>
                      <a:pt x="295" y="51"/>
                      <a:pt x="291" y="51"/>
                      <a:pt x="287" y="51"/>
                    </a:cubicBezTo>
                    <a:close/>
                    <a:moveTo>
                      <a:pt x="305" y="50"/>
                    </a:moveTo>
                    <a:cubicBezTo>
                      <a:pt x="304" y="48"/>
                      <a:pt x="303" y="45"/>
                      <a:pt x="302" y="43"/>
                    </a:cubicBezTo>
                    <a:cubicBezTo>
                      <a:pt x="306" y="43"/>
                      <a:pt x="311" y="42"/>
                      <a:pt x="315" y="42"/>
                    </a:cubicBezTo>
                    <a:cubicBezTo>
                      <a:pt x="317" y="45"/>
                      <a:pt x="319" y="47"/>
                      <a:pt x="320" y="50"/>
                    </a:cubicBezTo>
                    <a:cubicBezTo>
                      <a:pt x="315" y="50"/>
                      <a:pt x="310" y="50"/>
                      <a:pt x="305" y="50"/>
                    </a:cubicBezTo>
                    <a:close/>
                    <a:moveTo>
                      <a:pt x="323" y="49"/>
                    </a:moveTo>
                    <a:cubicBezTo>
                      <a:pt x="322" y="47"/>
                      <a:pt x="321" y="45"/>
                      <a:pt x="320" y="42"/>
                    </a:cubicBezTo>
                    <a:cubicBezTo>
                      <a:pt x="324" y="42"/>
                      <a:pt x="327" y="42"/>
                      <a:pt x="331" y="42"/>
                    </a:cubicBezTo>
                    <a:cubicBezTo>
                      <a:pt x="332" y="45"/>
                      <a:pt x="334" y="48"/>
                      <a:pt x="336" y="49"/>
                    </a:cubicBezTo>
                    <a:cubicBezTo>
                      <a:pt x="332" y="49"/>
                      <a:pt x="328" y="50"/>
                      <a:pt x="324" y="50"/>
                    </a:cubicBezTo>
                    <a:cubicBezTo>
                      <a:pt x="324" y="50"/>
                      <a:pt x="324" y="49"/>
                      <a:pt x="323" y="49"/>
                    </a:cubicBezTo>
                    <a:close/>
                    <a:moveTo>
                      <a:pt x="340" y="49"/>
                    </a:moveTo>
                    <a:cubicBezTo>
                      <a:pt x="340" y="49"/>
                      <a:pt x="340" y="49"/>
                      <a:pt x="340" y="49"/>
                    </a:cubicBezTo>
                    <a:cubicBezTo>
                      <a:pt x="338" y="47"/>
                      <a:pt x="337" y="44"/>
                      <a:pt x="335" y="42"/>
                    </a:cubicBezTo>
                    <a:cubicBezTo>
                      <a:pt x="340" y="42"/>
                      <a:pt x="344" y="42"/>
                      <a:pt x="349" y="42"/>
                    </a:cubicBezTo>
                    <a:cubicBezTo>
                      <a:pt x="349" y="42"/>
                      <a:pt x="350" y="42"/>
                      <a:pt x="350" y="42"/>
                    </a:cubicBezTo>
                    <a:cubicBezTo>
                      <a:pt x="352" y="44"/>
                      <a:pt x="354" y="47"/>
                      <a:pt x="356" y="49"/>
                    </a:cubicBezTo>
                    <a:cubicBezTo>
                      <a:pt x="350" y="49"/>
                      <a:pt x="345" y="49"/>
                      <a:pt x="340" y="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4758077" y="2047603"/>
                <a:ext cx="184199" cy="57848"/>
              </a:xfrm>
              <a:custGeom>
                <a:rect b="b" l="l" r="r" t="t"/>
                <a:pathLst>
                  <a:path extrusionOk="0" h="28" w="82">
                    <a:moveTo>
                      <a:pt x="80" y="20"/>
                    </a:moveTo>
                    <a:cubicBezTo>
                      <a:pt x="79" y="18"/>
                      <a:pt x="77" y="15"/>
                      <a:pt x="76" y="13"/>
                    </a:cubicBezTo>
                    <a:cubicBezTo>
                      <a:pt x="74" y="10"/>
                      <a:pt x="73" y="7"/>
                      <a:pt x="72" y="4"/>
                    </a:cubicBezTo>
                    <a:cubicBezTo>
                      <a:pt x="72" y="3"/>
                      <a:pt x="72" y="3"/>
                      <a:pt x="71" y="2"/>
                    </a:cubicBezTo>
                    <a:cubicBezTo>
                      <a:pt x="70" y="1"/>
                      <a:pt x="68" y="0"/>
                      <a:pt x="67" y="2"/>
                    </a:cubicBezTo>
                    <a:cubicBezTo>
                      <a:pt x="58" y="2"/>
                      <a:pt x="49" y="2"/>
                      <a:pt x="40" y="2"/>
                    </a:cubicBezTo>
                    <a:cubicBezTo>
                      <a:pt x="35" y="2"/>
                      <a:pt x="31" y="1"/>
                      <a:pt x="26" y="1"/>
                    </a:cubicBezTo>
                    <a:cubicBezTo>
                      <a:pt x="22" y="1"/>
                      <a:pt x="12" y="3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6" y="7"/>
                      <a:pt x="5" y="10"/>
                      <a:pt x="4" y="12"/>
                    </a:cubicBezTo>
                    <a:cubicBezTo>
                      <a:pt x="2" y="15"/>
                      <a:pt x="0" y="18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4"/>
                      <a:pt x="2" y="25"/>
                      <a:pt x="3" y="25"/>
                    </a:cubicBezTo>
                    <a:cubicBezTo>
                      <a:pt x="28" y="28"/>
                      <a:pt x="54" y="27"/>
                      <a:pt x="79" y="25"/>
                    </a:cubicBezTo>
                    <a:cubicBezTo>
                      <a:pt x="82" y="25"/>
                      <a:pt x="82" y="21"/>
                      <a:pt x="80" y="20"/>
                    </a:cubicBezTo>
                    <a:close/>
                    <a:moveTo>
                      <a:pt x="5" y="21"/>
                    </a:moveTo>
                    <a:cubicBezTo>
                      <a:pt x="8" y="17"/>
                      <a:pt x="10" y="11"/>
                      <a:pt x="11" y="6"/>
                    </a:cubicBezTo>
                    <a:cubicBezTo>
                      <a:pt x="17" y="8"/>
                      <a:pt x="27" y="6"/>
                      <a:pt x="33" y="6"/>
                    </a:cubicBezTo>
                    <a:cubicBezTo>
                      <a:pt x="45" y="6"/>
                      <a:pt x="56" y="6"/>
                      <a:pt x="67" y="6"/>
                    </a:cubicBezTo>
                    <a:cubicBezTo>
                      <a:pt x="68" y="10"/>
                      <a:pt x="69" y="13"/>
                      <a:pt x="71" y="15"/>
                    </a:cubicBezTo>
                    <a:cubicBezTo>
                      <a:pt x="72" y="17"/>
                      <a:pt x="73" y="19"/>
                      <a:pt x="75" y="20"/>
                    </a:cubicBezTo>
                    <a:cubicBezTo>
                      <a:pt x="51" y="21"/>
                      <a:pt x="28" y="20"/>
                      <a:pt x="5" y="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4327264" y="1388442"/>
                <a:ext cx="1328976" cy="952966"/>
              </a:xfrm>
              <a:custGeom>
                <a:rect b="b" l="l" r="r" t="t"/>
                <a:pathLst>
                  <a:path extrusionOk="0" h="460" w="592">
                    <a:moveTo>
                      <a:pt x="490" y="364"/>
                    </a:moveTo>
                    <a:cubicBezTo>
                      <a:pt x="490" y="364"/>
                      <a:pt x="490" y="364"/>
                      <a:pt x="490" y="364"/>
                    </a:cubicBezTo>
                    <a:cubicBezTo>
                      <a:pt x="490" y="364"/>
                      <a:pt x="490" y="363"/>
                      <a:pt x="490" y="363"/>
                    </a:cubicBezTo>
                    <a:cubicBezTo>
                      <a:pt x="476" y="347"/>
                      <a:pt x="483" y="331"/>
                      <a:pt x="486" y="313"/>
                    </a:cubicBezTo>
                    <a:cubicBezTo>
                      <a:pt x="487" y="299"/>
                      <a:pt x="487" y="285"/>
                      <a:pt x="481" y="272"/>
                    </a:cubicBezTo>
                    <a:cubicBezTo>
                      <a:pt x="474" y="255"/>
                      <a:pt x="457" y="239"/>
                      <a:pt x="437" y="242"/>
                    </a:cubicBezTo>
                    <a:cubicBezTo>
                      <a:pt x="436" y="238"/>
                      <a:pt x="435" y="235"/>
                      <a:pt x="431" y="235"/>
                    </a:cubicBezTo>
                    <a:cubicBezTo>
                      <a:pt x="427" y="235"/>
                      <a:pt x="422" y="237"/>
                      <a:pt x="418" y="238"/>
                    </a:cubicBezTo>
                    <a:cubicBezTo>
                      <a:pt x="417" y="238"/>
                      <a:pt x="414" y="238"/>
                      <a:pt x="413" y="240"/>
                    </a:cubicBezTo>
                    <a:cubicBezTo>
                      <a:pt x="413" y="240"/>
                      <a:pt x="412" y="240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09" y="232"/>
                      <a:pt x="406" y="223"/>
                      <a:pt x="403" y="215"/>
                    </a:cubicBezTo>
                    <a:cubicBezTo>
                      <a:pt x="402" y="214"/>
                      <a:pt x="402" y="214"/>
                      <a:pt x="402" y="213"/>
                    </a:cubicBezTo>
                    <a:cubicBezTo>
                      <a:pt x="401" y="144"/>
                      <a:pt x="396" y="74"/>
                      <a:pt x="395" y="5"/>
                    </a:cubicBezTo>
                    <a:cubicBezTo>
                      <a:pt x="395" y="3"/>
                      <a:pt x="394" y="2"/>
                      <a:pt x="393" y="2"/>
                    </a:cubicBezTo>
                    <a:cubicBezTo>
                      <a:pt x="392" y="1"/>
                      <a:pt x="392" y="1"/>
                      <a:pt x="391" y="1"/>
                    </a:cubicBezTo>
                    <a:cubicBezTo>
                      <a:pt x="338" y="0"/>
                      <a:pt x="286" y="0"/>
                      <a:pt x="233" y="1"/>
                    </a:cubicBezTo>
                    <a:cubicBezTo>
                      <a:pt x="208" y="1"/>
                      <a:pt x="182" y="2"/>
                      <a:pt x="157" y="2"/>
                    </a:cubicBezTo>
                    <a:cubicBezTo>
                      <a:pt x="130" y="2"/>
                      <a:pt x="103" y="1"/>
                      <a:pt x="77" y="4"/>
                    </a:cubicBezTo>
                    <a:cubicBezTo>
                      <a:pt x="77" y="1"/>
                      <a:pt x="72" y="1"/>
                      <a:pt x="72" y="5"/>
                    </a:cubicBezTo>
                    <a:cubicBezTo>
                      <a:pt x="71" y="42"/>
                      <a:pt x="73" y="79"/>
                      <a:pt x="73" y="116"/>
                    </a:cubicBezTo>
                    <a:cubicBezTo>
                      <a:pt x="73" y="134"/>
                      <a:pt x="74" y="153"/>
                      <a:pt x="74" y="171"/>
                    </a:cubicBezTo>
                    <a:cubicBezTo>
                      <a:pt x="74" y="187"/>
                      <a:pt x="73" y="204"/>
                      <a:pt x="76" y="219"/>
                    </a:cubicBezTo>
                    <a:cubicBezTo>
                      <a:pt x="76" y="220"/>
                      <a:pt x="75" y="220"/>
                      <a:pt x="75" y="220"/>
                    </a:cubicBezTo>
                    <a:cubicBezTo>
                      <a:pt x="60" y="240"/>
                      <a:pt x="47" y="263"/>
                      <a:pt x="34" y="285"/>
                    </a:cubicBezTo>
                    <a:cubicBezTo>
                      <a:pt x="23" y="305"/>
                      <a:pt x="9" y="327"/>
                      <a:pt x="1" y="349"/>
                    </a:cubicBezTo>
                    <a:cubicBezTo>
                      <a:pt x="1" y="350"/>
                      <a:pt x="1" y="351"/>
                      <a:pt x="2" y="351"/>
                    </a:cubicBezTo>
                    <a:cubicBezTo>
                      <a:pt x="0" y="359"/>
                      <a:pt x="0" y="370"/>
                      <a:pt x="3" y="377"/>
                    </a:cubicBezTo>
                    <a:cubicBezTo>
                      <a:pt x="4" y="379"/>
                      <a:pt x="7" y="380"/>
                      <a:pt x="8" y="378"/>
                    </a:cubicBezTo>
                    <a:cubicBezTo>
                      <a:pt x="42" y="383"/>
                      <a:pt x="78" y="381"/>
                      <a:pt x="113" y="381"/>
                    </a:cubicBezTo>
                    <a:cubicBezTo>
                      <a:pt x="150" y="381"/>
                      <a:pt x="188" y="381"/>
                      <a:pt x="225" y="381"/>
                    </a:cubicBezTo>
                    <a:cubicBezTo>
                      <a:pt x="300" y="381"/>
                      <a:pt x="375" y="381"/>
                      <a:pt x="449" y="380"/>
                    </a:cubicBezTo>
                    <a:cubicBezTo>
                      <a:pt x="450" y="380"/>
                      <a:pt x="450" y="380"/>
                      <a:pt x="450" y="379"/>
                    </a:cubicBezTo>
                    <a:cubicBezTo>
                      <a:pt x="452" y="380"/>
                      <a:pt x="453" y="380"/>
                      <a:pt x="454" y="378"/>
                    </a:cubicBezTo>
                    <a:cubicBezTo>
                      <a:pt x="456" y="371"/>
                      <a:pt x="455" y="363"/>
                      <a:pt x="455" y="355"/>
                    </a:cubicBezTo>
                    <a:cubicBezTo>
                      <a:pt x="455" y="354"/>
                      <a:pt x="454" y="353"/>
                      <a:pt x="453" y="353"/>
                    </a:cubicBezTo>
                    <a:cubicBezTo>
                      <a:pt x="453" y="353"/>
                      <a:pt x="453" y="353"/>
                      <a:pt x="453" y="353"/>
                    </a:cubicBezTo>
                    <a:cubicBezTo>
                      <a:pt x="452" y="350"/>
                      <a:pt x="452" y="347"/>
                      <a:pt x="451" y="345"/>
                    </a:cubicBezTo>
                    <a:cubicBezTo>
                      <a:pt x="451" y="344"/>
                      <a:pt x="450" y="343"/>
                      <a:pt x="450" y="343"/>
                    </a:cubicBezTo>
                    <a:cubicBezTo>
                      <a:pt x="450" y="342"/>
                      <a:pt x="450" y="342"/>
                      <a:pt x="450" y="342"/>
                    </a:cubicBezTo>
                    <a:cubicBezTo>
                      <a:pt x="437" y="314"/>
                      <a:pt x="427" y="285"/>
                      <a:pt x="417" y="257"/>
                    </a:cubicBezTo>
                    <a:cubicBezTo>
                      <a:pt x="423" y="255"/>
                      <a:pt x="430" y="254"/>
                      <a:pt x="436" y="252"/>
                    </a:cubicBezTo>
                    <a:cubicBezTo>
                      <a:pt x="437" y="252"/>
                      <a:pt x="438" y="251"/>
                      <a:pt x="438" y="250"/>
                    </a:cubicBezTo>
                    <a:cubicBezTo>
                      <a:pt x="438" y="249"/>
                      <a:pt x="438" y="247"/>
                      <a:pt x="438" y="245"/>
                    </a:cubicBezTo>
                    <a:cubicBezTo>
                      <a:pt x="472" y="253"/>
                      <a:pt x="485" y="283"/>
                      <a:pt x="478" y="317"/>
                    </a:cubicBezTo>
                    <a:cubicBezTo>
                      <a:pt x="475" y="333"/>
                      <a:pt x="468" y="357"/>
                      <a:pt x="487" y="367"/>
                    </a:cubicBezTo>
                    <a:cubicBezTo>
                      <a:pt x="456" y="391"/>
                      <a:pt x="514" y="460"/>
                      <a:pt x="548" y="435"/>
                    </a:cubicBezTo>
                    <a:cubicBezTo>
                      <a:pt x="592" y="403"/>
                      <a:pt x="530" y="345"/>
                      <a:pt x="490" y="364"/>
                    </a:cubicBezTo>
                    <a:close/>
                    <a:moveTo>
                      <a:pt x="154" y="7"/>
                    </a:moveTo>
                    <a:cubicBezTo>
                      <a:pt x="180" y="7"/>
                      <a:pt x="207" y="7"/>
                      <a:pt x="233" y="6"/>
                    </a:cubicBezTo>
                    <a:cubicBezTo>
                      <a:pt x="285" y="6"/>
                      <a:pt x="337" y="6"/>
                      <a:pt x="389" y="7"/>
                    </a:cubicBezTo>
                    <a:cubicBezTo>
                      <a:pt x="390" y="75"/>
                      <a:pt x="391" y="145"/>
                      <a:pt x="397" y="213"/>
                    </a:cubicBezTo>
                    <a:cubicBezTo>
                      <a:pt x="344" y="214"/>
                      <a:pt x="290" y="217"/>
                      <a:pt x="237" y="218"/>
                    </a:cubicBezTo>
                    <a:cubicBezTo>
                      <a:pt x="212" y="219"/>
                      <a:pt x="188" y="220"/>
                      <a:pt x="163" y="220"/>
                    </a:cubicBezTo>
                    <a:cubicBezTo>
                      <a:pt x="149" y="221"/>
                      <a:pt x="135" y="221"/>
                      <a:pt x="121" y="222"/>
                    </a:cubicBezTo>
                    <a:cubicBezTo>
                      <a:pt x="113" y="222"/>
                      <a:pt x="82" y="227"/>
                      <a:pt x="79" y="220"/>
                    </a:cubicBezTo>
                    <a:cubicBezTo>
                      <a:pt x="79" y="220"/>
                      <a:pt x="78" y="220"/>
                      <a:pt x="78" y="220"/>
                    </a:cubicBezTo>
                    <a:cubicBezTo>
                      <a:pt x="78" y="220"/>
                      <a:pt x="78" y="219"/>
                      <a:pt x="78" y="219"/>
                    </a:cubicBezTo>
                    <a:cubicBezTo>
                      <a:pt x="80" y="204"/>
                      <a:pt x="78" y="189"/>
                      <a:pt x="78" y="174"/>
                    </a:cubicBezTo>
                    <a:cubicBezTo>
                      <a:pt x="78" y="155"/>
                      <a:pt x="78" y="135"/>
                      <a:pt x="78" y="116"/>
                    </a:cubicBezTo>
                    <a:cubicBezTo>
                      <a:pt x="78" y="80"/>
                      <a:pt x="78" y="43"/>
                      <a:pt x="77" y="7"/>
                    </a:cubicBezTo>
                    <a:cubicBezTo>
                      <a:pt x="102" y="9"/>
                      <a:pt x="128" y="7"/>
                      <a:pt x="154" y="7"/>
                    </a:cubicBezTo>
                    <a:close/>
                    <a:moveTo>
                      <a:pt x="449" y="372"/>
                    </a:moveTo>
                    <a:cubicBezTo>
                      <a:pt x="375" y="373"/>
                      <a:pt x="302" y="375"/>
                      <a:pt x="228" y="375"/>
                    </a:cubicBezTo>
                    <a:cubicBezTo>
                      <a:pt x="192" y="375"/>
                      <a:pt x="155" y="375"/>
                      <a:pt x="119" y="374"/>
                    </a:cubicBezTo>
                    <a:cubicBezTo>
                      <a:pt x="83" y="374"/>
                      <a:pt x="45" y="370"/>
                      <a:pt x="9" y="375"/>
                    </a:cubicBezTo>
                    <a:cubicBezTo>
                      <a:pt x="9" y="371"/>
                      <a:pt x="8" y="367"/>
                      <a:pt x="8" y="363"/>
                    </a:cubicBezTo>
                    <a:cubicBezTo>
                      <a:pt x="8" y="359"/>
                      <a:pt x="8" y="354"/>
                      <a:pt x="7" y="350"/>
                    </a:cubicBezTo>
                    <a:cubicBezTo>
                      <a:pt x="80" y="356"/>
                      <a:pt x="154" y="356"/>
                      <a:pt x="227" y="357"/>
                    </a:cubicBezTo>
                    <a:cubicBezTo>
                      <a:pt x="301" y="358"/>
                      <a:pt x="375" y="358"/>
                      <a:pt x="448" y="357"/>
                    </a:cubicBezTo>
                    <a:cubicBezTo>
                      <a:pt x="449" y="362"/>
                      <a:pt x="449" y="367"/>
                      <a:pt x="449" y="372"/>
                    </a:cubicBezTo>
                    <a:close/>
                    <a:moveTo>
                      <a:pt x="444" y="345"/>
                    </a:moveTo>
                    <a:cubicBezTo>
                      <a:pt x="444" y="345"/>
                      <a:pt x="445" y="345"/>
                      <a:pt x="445" y="346"/>
                    </a:cubicBez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45" y="348"/>
                      <a:pt x="445" y="349"/>
                      <a:pt x="445" y="350"/>
                    </a:cubicBezTo>
                    <a:cubicBezTo>
                      <a:pt x="373" y="352"/>
                      <a:pt x="300" y="352"/>
                      <a:pt x="227" y="351"/>
                    </a:cubicBezTo>
                    <a:cubicBezTo>
                      <a:pt x="154" y="350"/>
                      <a:pt x="82" y="346"/>
                      <a:pt x="9" y="346"/>
                    </a:cubicBezTo>
                    <a:cubicBezTo>
                      <a:pt x="21" y="327"/>
                      <a:pt x="30" y="306"/>
                      <a:pt x="42" y="286"/>
                    </a:cubicBezTo>
                    <a:cubicBezTo>
                      <a:pt x="54" y="265"/>
                      <a:pt x="66" y="245"/>
                      <a:pt x="78" y="224"/>
                    </a:cubicBezTo>
                    <a:cubicBezTo>
                      <a:pt x="79" y="226"/>
                      <a:pt x="81" y="226"/>
                      <a:pt x="84" y="227"/>
                    </a:cubicBezTo>
                    <a:cubicBezTo>
                      <a:pt x="97" y="230"/>
                      <a:pt x="113" y="227"/>
                      <a:pt x="127" y="226"/>
                    </a:cubicBezTo>
                    <a:cubicBezTo>
                      <a:pt x="156" y="226"/>
                      <a:pt x="186" y="225"/>
                      <a:pt x="215" y="224"/>
                    </a:cubicBezTo>
                    <a:cubicBezTo>
                      <a:pt x="276" y="223"/>
                      <a:pt x="337" y="222"/>
                      <a:pt x="398" y="220"/>
                    </a:cubicBezTo>
                    <a:cubicBezTo>
                      <a:pt x="399" y="220"/>
                      <a:pt x="399" y="220"/>
                      <a:pt x="400" y="220"/>
                    </a:cubicBezTo>
                    <a:cubicBezTo>
                      <a:pt x="408" y="263"/>
                      <a:pt x="425" y="306"/>
                      <a:pt x="444" y="345"/>
                    </a:cubicBezTo>
                    <a:close/>
                    <a:moveTo>
                      <a:pt x="415" y="252"/>
                    </a:moveTo>
                    <a:cubicBezTo>
                      <a:pt x="414" y="249"/>
                      <a:pt x="413" y="245"/>
                      <a:pt x="412" y="242"/>
                    </a:cubicBezTo>
                    <a:cubicBezTo>
                      <a:pt x="414" y="244"/>
                      <a:pt x="419" y="242"/>
                      <a:pt x="421" y="242"/>
                    </a:cubicBezTo>
                    <a:cubicBezTo>
                      <a:pt x="424" y="241"/>
                      <a:pt x="427" y="240"/>
                      <a:pt x="429" y="240"/>
                    </a:cubicBezTo>
                    <a:cubicBezTo>
                      <a:pt x="433" y="240"/>
                      <a:pt x="432" y="241"/>
                      <a:pt x="433" y="243"/>
                    </a:cubicBezTo>
                    <a:cubicBezTo>
                      <a:pt x="433" y="245"/>
                      <a:pt x="433" y="247"/>
                      <a:pt x="433" y="248"/>
                    </a:cubicBezTo>
                    <a:cubicBezTo>
                      <a:pt x="427" y="249"/>
                      <a:pt x="421" y="251"/>
                      <a:pt x="415" y="252"/>
                    </a:cubicBezTo>
                    <a:close/>
                    <a:moveTo>
                      <a:pt x="527" y="369"/>
                    </a:moveTo>
                    <a:cubicBezTo>
                      <a:pt x="522" y="372"/>
                      <a:pt x="519" y="376"/>
                      <a:pt x="516" y="381"/>
                    </a:cubicBezTo>
                    <a:cubicBezTo>
                      <a:pt x="515" y="380"/>
                      <a:pt x="514" y="380"/>
                      <a:pt x="514" y="379"/>
                    </a:cubicBezTo>
                    <a:cubicBezTo>
                      <a:pt x="511" y="378"/>
                      <a:pt x="508" y="379"/>
                      <a:pt x="507" y="380"/>
                    </a:cubicBezTo>
                    <a:cubicBezTo>
                      <a:pt x="502" y="375"/>
                      <a:pt x="498" y="371"/>
                      <a:pt x="492" y="367"/>
                    </a:cubicBezTo>
                    <a:cubicBezTo>
                      <a:pt x="504" y="364"/>
                      <a:pt x="516" y="365"/>
                      <a:pt x="527" y="369"/>
                    </a:cubicBezTo>
                    <a:close/>
                    <a:moveTo>
                      <a:pt x="513" y="387"/>
                    </a:moveTo>
                    <a:cubicBezTo>
                      <a:pt x="513" y="388"/>
                      <a:pt x="511" y="390"/>
                      <a:pt x="509" y="389"/>
                    </a:cubicBezTo>
                    <a:cubicBezTo>
                      <a:pt x="507" y="388"/>
                      <a:pt x="507" y="386"/>
                      <a:pt x="507" y="384"/>
                    </a:cubicBezTo>
                    <a:cubicBezTo>
                      <a:pt x="507" y="384"/>
                      <a:pt x="508" y="383"/>
                      <a:pt x="508" y="382"/>
                    </a:cubicBezTo>
                    <a:cubicBezTo>
                      <a:pt x="511" y="381"/>
                      <a:pt x="514" y="383"/>
                      <a:pt x="513" y="387"/>
                    </a:cubicBezTo>
                    <a:close/>
                    <a:moveTo>
                      <a:pt x="490" y="369"/>
                    </a:moveTo>
                    <a:cubicBezTo>
                      <a:pt x="494" y="374"/>
                      <a:pt x="499" y="378"/>
                      <a:pt x="504" y="382"/>
                    </a:cubicBezTo>
                    <a:cubicBezTo>
                      <a:pt x="504" y="383"/>
                      <a:pt x="504" y="383"/>
                      <a:pt x="504" y="383"/>
                    </a:cubicBezTo>
                    <a:cubicBezTo>
                      <a:pt x="502" y="386"/>
                      <a:pt x="504" y="389"/>
                      <a:pt x="506" y="391"/>
                    </a:cubicBezTo>
                    <a:cubicBezTo>
                      <a:pt x="504" y="393"/>
                      <a:pt x="501" y="395"/>
                      <a:pt x="499" y="397"/>
                    </a:cubicBezTo>
                    <a:cubicBezTo>
                      <a:pt x="496" y="400"/>
                      <a:pt x="493" y="402"/>
                      <a:pt x="491" y="405"/>
                    </a:cubicBezTo>
                    <a:cubicBezTo>
                      <a:pt x="484" y="393"/>
                      <a:pt x="482" y="381"/>
                      <a:pt x="490" y="369"/>
                    </a:cubicBezTo>
                    <a:close/>
                    <a:moveTo>
                      <a:pt x="549" y="427"/>
                    </a:moveTo>
                    <a:cubicBezTo>
                      <a:pt x="532" y="443"/>
                      <a:pt x="512" y="431"/>
                      <a:pt x="499" y="416"/>
                    </a:cubicBezTo>
                    <a:cubicBezTo>
                      <a:pt x="496" y="413"/>
                      <a:pt x="494" y="410"/>
                      <a:pt x="492" y="407"/>
                    </a:cubicBezTo>
                    <a:cubicBezTo>
                      <a:pt x="498" y="403"/>
                      <a:pt x="505" y="398"/>
                      <a:pt x="509" y="392"/>
                    </a:cubicBezTo>
                    <a:cubicBezTo>
                      <a:pt x="512" y="394"/>
                      <a:pt x="516" y="392"/>
                      <a:pt x="517" y="388"/>
                    </a:cubicBezTo>
                    <a:cubicBezTo>
                      <a:pt x="518" y="387"/>
                      <a:pt x="518" y="385"/>
                      <a:pt x="517" y="383"/>
                    </a:cubicBezTo>
                    <a:cubicBezTo>
                      <a:pt x="521" y="379"/>
                      <a:pt x="526" y="375"/>
                      <a:pt x="531" y="371"/>
                    </a:cubicBezTo>
                    <a:cubicBezTo>
                      <a:pt x="535" y="373"/>
                      <a:pt x="540" y="377"/>
                      <a:pt x="544" y="381"/>
                    </a:cubicBezTo>
                    <a:cubicBezTo>
                      <a:pt x="558" y="394"/>
                      <a:pt x="564" y="412"/>
                      <a:pt x="549" y="4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1"/>
            <p:cNvSpPr/>
            <p:nvPr/>
          </p:nvSpPr>
          <p:spPr>
            <a:xfrm>
              <a:off x="10453045" y="4866920"/>
              <a:ext cx="464304" cy="587611"/>
            </a:xfrm>
            <a:custGeom>
              <a:rect b="b" l="l" r="r" t="t"/>
              <a:pathLst>
                <a:path extrusionOk="0" h="284" w="207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976661" y="4731433"/>
              <a:ext cx="458215" cy="496273"/>
            </a:xfrm>
            <a:custGeom>
              <a:rect b="b" l="l" r="r" t="t"/>
              <a:pathLst>
                <a:path extrusionOk="0" h="240" w="204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930137" y="2340646"/>
              <a:ext cx="455170" cy="496273"/>
            </a:xfrm>
            <a:custGeom>
              <a:rect b="b" l="l" r="r" t="t"/>
              <a:pathLst>
                <a:path extrusionOk="0" h="240" w="203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1"/>
            <p:cNvGrpSpPr/>
            <p:nvPr/>
          </p:nvGrpSpPr>
          <p:grpSpPr>
            <a:xfrm>
              <a:off x="9183439" y="5381460"/>
              <a:ext cx="2265196" cy="599791"/>
              <a:chOff x="2336084" y="4673586"/>
              <a:chExt cx="2265196" cy="599791"/>
            </a:xfrm>
          </p:grpSpPr>
          <p:sp>
            <p:nvSpPr>
              <p:cNvPr id="119" name="Google Shape;119;p1"/>
              <p:cNvSpPr/>
              <p:nvPr/>
            </p:nvSpPr>
            <p:spPr>
              <a:xfrm>
                <a:off x="2336084" y="4720778"/>
                <a:ext cx="322730" cy="552599"/>
              </a:xfrm>
              <a:custGeom>
                <a:rect b="b" l="l" r="r" t="t"/>
                <a:pathLst>
                  <a:path extrusionOk="0" h="267" w="144">
                    <a:moveTo>
                      <a:pt x="127" y="156"/>
                    </a:moveTo>
                    <a:cubicBezTo>
                      <a:pt x="121" y="150"/>
                      <a:pt x="106" y="151"/>
                      <a:pt x="104" y="162"/>
                    </a:cubicBezTo>
                    <a:cubicBezTo>
                      <a:pt x="102" y="175"/>
                      <a:pt x="103" y="190"/>
                      <a:pt x="93" y="201"/>
                    </a:cubicBezTo>
                    <a:cubicBezTo>
                      <a:pt x="85" y="211"/>
                      <a:pt x="71" y="216"/>
                      <a:pt x="59" y="212"/>
                    </a:cubicBezTo>
                    <a:cubicBezTo>
                      <a:pt x="57" y="212"/>
                      <a:pt x="56" y="211"/>
                      <a:pt x="55" y="211"/>
                    </a:cubicBezTo>
                    <a:cubicBezTo>
                      <a:pt x="50" y="181"/>
                      <a:pt x="45" y="152"/>
                      <a:pt x="46" y="122"/>
                    </a:cubicBezTo>
                    <a:cubicBezTo>
                      <a:pt x="46" y="93"/>
                      <a:pt x="50" y="38"/>
                      <a:pt x="90" y="42"/>
                    </a:cubicBezTo>
                    <a:cubicBezTo>
                      <a:pt x="94" y="45"/>
                      <a:pt x="97" y="50"/>
                      <a:pt x="100" y="55"/>
                    </a:cubicBezTo>
                    <a:cubicBezTo>
                      <a:pt x="101" y="56"/>
                      <a:pt x="102" y="57"/>
                      <a:pt x="103" y="58"/>
                    </a:cubicBezTo>
                    <a:cubicBezTo>
                      <a:pt x="109" y="67"/>
                      <a:pt x="125" y="70"/>
                      <a:pt x="131" y="59"/>
                    </a:cubicBezTo>
                    <a:cubicBezTo>
                      <a:pt x="131" y="59"/>
                      <a:pt x="131" y="59"/>
                      <a:pt x="131" y="58"/>
                    </a:cubicBezTo>
                    <a:cubicBezTo>
                      <a:pt x="139" y="48"/>
                      <a:pt x="133" y="33"/>
                      <a:pt x="123" y="24"/>
                    </a:cubicBezTo>
                    <a:cubicBezTo>
                      <a:pt x="108" y="9"/>
                      <a:pt x="84" y="0"/>
                      <a:pt x="63" y="2"/>
                    </a:cubicBezTo>
                    <a:cubicBezTo>
                      <a:pt x="62" y="2"/>
                      <a:pt x="61" y="3"/>
                      <a:pt x="61" y="4"/>
                    </a:cubicBezTo>
                    <a:cubicBezTo>
                      <a:pt x="52" y="5"/>
                      <a:pt x="43" y="8"/>
                      <a:pt x="35" y="13"/>
                    </a:cubicBezTo>
                    <a:cubicBezTo>
                      <a:pt x="16" y="26"/>
                      <a:pt x="10" y="47"/>
                      <a:pt x="6" y="68"/>
                    </a:cubicBezTo>
                    <a:cubicBezTo>
                      <a:pt x="2" y="93"/>
                      <a:pt x="0" y="119"/>
                      <a:pt x="2" y="144"/>
                    </a:cubicBezTo>
                    <a:cubicBezTo>
                      <a:pt x="3" y="164"/>
                      <a:pt x="5" y="185"/>
                      <a:pt x="13" y="203"/>
                    </a:cubicBezTo>
                    <a:cubicBezTo>
                      <a:pt x="21" y="242"/>
                      <a:pt x="66" y="267"/>
                      <a:pt x="102" y="248"/>
                    </a:cubicBezTo>
                    <a:cubicBezTo>
                      <a:pt x="121" y="238"/>
                      <a:pt x="133" y="219"/>
                      <a:pt x="137" y="199"/>
                    </a:cubicBezTo>
                    <a:cubicBezTo>
                      <a:pt x="140" y="185"/>
                      <a:pt x="140" y="165"/>
                      <a:pt x="127" y="156"/>
                    </a:cubicBezTo>
                    <a:close/>
                    <a:moveTo>
                      <a:pt x="128" y="58"/>
                    </a:moveTo>
                    <a:cubicBezTo>
                      <a:pt x="125" y="60"/>
                      <a:pt x="121" y="63"/>
                      <a:pt x="117" y="63"/>
                    </a:cubicBezTo>
                    <a:cubicBezTo>
                      <a:pt x="114" y="63"/>
                      <a:pt x="112" y="62"/>
                      <a:pt x="109" y="61"/>
                    </a:cubicBezTo>
                    <a:cubicBezTo>
                      <a:pt x="116" y="60"/>
                      <a:pt x="123" y="54"/>
                      <a:pt x="121" y="46"/>
                    </a:cubicBezTo>
                    <a:cubicBezTo>
                      <a:pt x="118" y="30"/>
                      <a:pt x="109" y="19"/>
                      <a:pt x="97" y="12"/>
                    </a:cubicBezTo>
                    <a:cubicBezTo>
                      <a:pt x="100" y="13"/>
                      <a:pt x="104" y="15"/>
                      <a:pt x="107" y="17"/>
                    </a:cubicBezTo>
                    <a:cubicBezTo>
                      <a:pt x="121" y="25"/>
                      <a:pt x="139" y="42"/>
                      <a:pt x="128" y="58"/>
                    </a:cubicBezTo>
                    <a:close/>
                    <a:moveTo>
                      <a:pt x="31" y="89"/>
                    </a:moveTo>
                    <a:cubicBezTo>
                      <a:pt x="32" y="75"/>
                      <a:pt x="34" y="56"/>
                      <a:pt x="42" y="44"/>
                    </a:cubicBezTo>
                    <a:cubicBezTo>
                      <a:pt x="54" y="27"/>
                      <a:pt x="71" y="28"/>
                      <a:pt x="85" y="37"/>
                    </a:cubicBezTo>
                    <a:cubicBezTo>
                      <a:pt x="59" y="39"/>
                      <a:pt x="47" y="68"/>
                      <a:pt x="44" y="92"/>
                    </a:cubicBezTo>
                    <a:cubicBezTo>
                      <a:pt x="39" y="131"/>
                      <a:pt x="43" y="171"/>
                      <a:pt x="52" y="209"/>
                    </a:cubicBezTo>
                    <a:cubicBezTo>
                      <a:pt x="28" y="197"/>
                      <a:pt x="29" y="159"/>
                      <a:pt x="29" y="135"/>
                    </a:cubicBezTo>
                    <a:cubicBezTo>
                      <a:pt x="28" y="120"/>
                      <a:pt x="29" y="104"/>
                      <a:pt x="31" y="89"/>
                    </a:cubicBezTo>
                    <a:close/>
                    <a:moveTo>
                      <a:pt x="100" y="244"/>
                    </a:moveTo>
                    <a:cubicBezTo>
                      <a:pt x="74" y="258"/>
                      <a:pt x="47" y="247"/>
                      <a:pt x="30" y="227"/>
                    </a:cubicBezTo>
                    <a:cubicBezTo>
                      <a:pt x="38" y="234"/>
                      <a:pt x="48" y="239"/>
                      <a:pt x="62" y="240"/>
                    </a:cubicBezTo>
                    <a:cubicBezTo>
                      <a:pt x="104" y="245"/>
                      <a:pt x="132" y="206"/>
                      <a:pt x="130" y="167"/>
                    </a:cubicBezTo>
                    <a:cubicBezTo>
                      <a:pt x="144" y="193"/>
                      <a:pt x="124" y="231"/>
                      <a:pt x="100" y="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2696870" y="4705555"/>
                <a:ext cx="334908" cy="534331"/>
              </a:xfrm>
              <a:custGeom>
                <a:rect b="b" l="l" r="r" t="t"/>
                <a:pathLst>
                  <a:path extrusionOk="0" h="258" w="149">
                    <a:moveTo>
                      <a:pt x="128" y="221"/>
                    </a:moveTo>
                    <a:cubicBezTo>
                      <a:pt x="126" y="209"/>
                      <a:pt x="119" y="198"/>
                      <a:pt x="113" y="188"/>
                    </a:cubicBezTo>
                    <a:cubicBezTo>
                      <a:pt x="105" y="175"/>
                      <a:pt x="96" y="163"/>
                      <a:pt x="86" y="151"/>
                    </a:cubicBezTo>
                    <a:cubicBezTo>
                      <a:pt x="149" y="134"/>
                      <a:pt x="143" y="33"/>
                      <a:pt x="86" y="12"/>
                    </a:cubicBezTo>
                    <a:cubicBezTo>
                      <a:pt x="83" y="10"/>
                      <a:pt x="79" y="9"/>
                      <a:pt x="75" y="7"/>
                    </a:cubicBezTo>
                    <a:cubicBezTo>
                      <a:pt x="58" y="1"/>
                      <a:pt x="37" y="0"/>
                      <a:pt x="21" y="8"/>
                    </a:cubicBezTo>
                    <a:cubicBezTo>
                      <a:pt x="0" y="18"/>
                      <a:pt x="5" y="44"/>
                      <a:pt x="5" y="64"/>
                    </a:cubicBezTo>
                    <a:cubicBezTo>
                      <a:pt x="4" y="91"/>
                      <a:pt x="4" y="119"/>
                      <a:pt x="3" y="147"/>
                    </a:cubicBezTo>
                    <a:cubicBezTo>
                      <a:pt x="3" y="174"/>
                      <a:pt x="0" y="203"/>
                      <a:pt x="4" y="230"/>
                    </a:cubicBezTo>
                    <a:cubicBezTo>
                      <a:pt x="4" y="231"/>
                      <a:pt x="4" y="231"/>
                      <a:pt x="4" y="232"/>
                    </a:cubicBezTo>
                    <a:cubicBezTo>
                      <a:pt x="1" y="249"/>
                      <a:pt x="24" y="258"/>
                      <a:pt x="36" y="247"/>
                    </a:cubicBezTo>
                    <a:cubicBezTo>
                      <a:pt x="36" y="247"/>
                      <a:pt x="36" y="246"/>
                      <a:pt x="36" y="246"/>
                    </a:cubicBezTo>
                    <a:cubicBezTo>
                      <a:pt x="43" y="242"/>
                      <a:pt x="42" y="231"/>
                      <a:pt x="42" y="223"/>
                    </a:cubicBezTo>
                    <a:cubicBezTo>
                      <a:pt x="43" y="202"/>
                      <a:pt x="43" y="180"/>
                      <a:pt x="42" y="159"/>
                    </a:cubicBezTo>
                    <a:cubicBezTo>
                      <a:pt x="51" y="169"/>
                      <a:pt x="59" y="179"/>
                      <a:pt x="67" y="190"/>
                    </a:cubicBezTo>
                    <a:cubicBezTo>
                      <a:pt x="73" y="198"/>
                      <a:pt x="78" y="206"/>
                      <a:pt x="82" y="215"/>
                    </a:cubicBezTo>
                    <a:cubicBezTo>
                      <a:pt x="87" y="223"/>
                      <a:pt x="89" y="232"/>
                      <a:pt x="96" y="238"/>
                    </a:cubicBezTo>
                    <a:cubicBezTo>
                      <a:pt x="96" y="238"/>
                      <a:pt x="96" y="238"/>
                      <a:pt x="97" y="238"/>
                    </a:cubicBezTo>
                    <a:cubicBezTo>
                      <a:pt x="101" y="245"/>
                      <a:pt x="109" y="248"/>
                      <a:pt x="117" y="245"/>
                    </a:cubicBezTo>
                    <a:cubicBezTo>
                      <a:pt x="126" y="242"/>
                      <a:pt x="132" y="231"/>
                      <a:pt x="129" y="221"/>
                    </a:cubicBezTo>
                    <a:cubicBezTo>
                      <a:pt x="129" y="221"/>
                      <a:pt x="128" y="221"/>
                      <a:pt x="128" y="221"/>
                    </a:cubicBezTo>
                    <a:close/>
                    <a:moveTo>
                      <a:pt x="32" y="245"/>
                    </a:moveTo>
                    <a:cubicBezTo>
                      <a:pt x="27" y="247"/>
                      <a:pt x="23" y="249"/>
                      <a:pt x="17" y="247"/>
                    </a:cubicBezTo>
                    <a:cubicBezTo>
                      <a:pt x="12" y="246"/>
                      <a:pt x="9" y="242"/>
                      <a:pt x="7" y="237"/>
                    </a:cubicBezTo>
                    <a:cubicBezTo>
                      <a:pt x="13" y="243"/>
                      <a:pt x="25" y="244"/>
                      <a:pt x="26" y="233"/>
                    </a:cubicBezTo>
                    <a:cubicBezTo>
                      <a:pt x="31" y="205"/>
                      <a:pt x="31" y="175"/>
                      <a:pt x="31" y="146"/>
                    </a:cubicBezTo>
                    <a:cubicBezTo>
                      <a:pt x="33" y="149"/>
                      <a:pt x="36" y="152"/>
                      <a:pt x="38" y="155"/>
                    </a:cubicBezTo>
                    <a:cubicBezTo>
                      <a:pt x="38" y="155"/>
                      <a:pt x="38" y="155"/>
                      <a:pt x="38" y="156"/>
                    </a:cubicBezTo>
                    <a:cubicBezTo>
                      <a:pt x="38" y="169"/>
                      <a:pt x="39" y="183"/>
                      <a:pt x="38" y="197"/>
                    </a:cubicBezTo>
                    <a:cubicBezTo>
                      <a:pt x="38" y="207"/>
                      <a:pt x="42" y="240"/>
                      <a:pt x="32" y="245"/>
                    </a:cubicBezTo>
                    <a:close/>
                    <a:moveTo>
                      <a:pt x="31" y="116"/>
                    </a:move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03"/>
                      <a:pt x="32" y="89"/>
                      <a:pt x="32" y="76"/>
                    </a:cubicBezTo>
                    <a:cubicBezTo>
                      <a:pt x="32" y="66"/>
                      <a:pt x="32" y="56"/>
                      <a:pt x="33" y="46"/>
                    </a:cubicBezTo>
                    <a:cubicBezTo>
                      <a:pt x="33" y="36"/>
                      <a:pt x="31" y="32"/>
                      <a:pt x="42" y="30"/>
                    </a:cubicBezTo>
                    <a:cubicBezTo>
                      <a:pt x="59" y="28"/>
                      <a:pt x="75" y="35"/>
                      <a:pt x="84" y="47"/>
                    </a:cubicBezTo>
                    <a:cubicBezTo>
                      <a:pt x="75" y="42"/>
                      <a:pt x="60" y="39"/>
                      <a:pt x="53" y="45"/>
                    </a:cubicBezTo>
                    <a:cubicBezTo>
                      <a:pt x="53" y="45"/>
                      <a:pt x="52" y="45"/>
                      <a:pt x="52" y="46"/>
                    </a:cubicBezTo>
                    <a:cubicBezTo>
                      <a:pt x="45" y="53"/>
                      <a:pt x="46" y="61"/>
                      <a:pt x="46" y="71"/>
                    </a:cubicBezTo>
                    <a:cubicBezTo>
                      <a:pt x="46" y="87"/>
                      <a:pt x="46" y="103"/>
                      <a:pt x="47" y="118"/>
                    </a:cubicBezTo>
                    <a:cubicBezTo>
                      <a:pt x="41" y="118"/>
                      <a:pt x="36" y="118"/>
                      <a:pt x="31" y="116"/>
                    </a:cubicBezTo>
                    <a:close/>
                    <a:moveTo>
                      <a:pt x="54" y="50"/>
                    </a:moveTo>
                    <a:cubicBezTo>
                      <a:pt x="61" y="41"/>
                      <a:pt x="79" y="48"/>
                      <a:pt x="87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3" y="61"/>
                      <a:pt x="95" y="70"/>
                      <a:pt x="94" y="80"/>
                    </a:cubicBezTo>
                    <a:cubicBezTo>
                      <a:pt x="91" y="105"/>
                      <a:pt x="72" y="118"/>
                      <a:pt x="50" y="118"/>
                    </a:cubicBezTo>
                    <a:cubicBezTo>
                      <a:pt x="50" y="107"/>
                      <a:pt x="50" y="96"/>
                      <a:pt x="50" y="85"/>
                    </a:cubicBezTo>
                    <a:cubicBezTo>
                      <a:pt x="50" y="74"/>
                      <a:pt x="48" y="60"/>
                      <a:pt x="54" y="50"/>
                    </a:cubicBezTo>
                    <a:close/>
                    <a:moveTo>
                      <a:pt x="116" y="242"/>
                    </a:moveTo>
                    <a:cubicBezTo>
                      <a:pt x="112" y="243"/>
                      <a:pt x="108" y="243"/>
                      <a:pt x="104" y="241"/>
                    </a:cubicBezTo>
                    <a:cubicBezTo>
                      <a:pt x="110" y="241"/>
                      <a:pt x="115" y="237"/>
                      <a:pt x="116" y="230"/>
                    </a:cubicBezTo>
                    <a:cubicBezTo>
                      <a:pt x="117" y="211"/>
                      <a:pt x="98" y="187"/>
                      <a:pt x="87" y="172"/>
                    </a:cubicBezTo>
                    <a:cubicBezTo>
                      <a:pt x="80" y="163"/>
                      <a:pt x="72" y="153"/>
                      <a:pt x="63" y="145"/>
                    </a:cubicBezTo>
                    <a:cubicBezTo>
                      <a:pt x="86" y="141"/>
                      <a:pt x="107" y="125"/>
                      <a:pt x="116" y="102"/>
                    </a:cubicBezTo>
                    <a:cubicBezTo>
                      <a:pt x="125" y="82"/>
                      <a:pt x="123" y="59"/>
                      <a:pt x="113" y="41"/>
                    </a:cubicBezTo>
                    <a:cubicBezTo>
                      <a:pt x="120" y="49"/>
                      <a:pt x="124" y="59"/>
                      <a:pt x="126" y="70"/>
                    </a:cubicBezTo>
                    <a:cubicBezTo>
                      <a:pt x="132" y="102"/>
                      <a:pt x="114" y="138"/>
                      <a:pt x="83" y="148"/>
                    </a:cubicBezTo>
                    <a:cubicBezTo>
                      <a:pt x="82" y="149"/>
                      <a:pt x="82" y="151"/>
                      <a:pt x="83" y="151"/>
                    </a:cubicBezTo>
                    <a:cubicBezTo>
                      <a:pt x="83" y="152"/>
                      <a:pt x="83" y="153"/>
                      <a:pt x="83" y="154"/>
                    </a:cubicBezTo>
                    <a:cubicBezTo>
                      <a:pt x="98" y="172"/>
                      <a:pt x="119" y="197"/>
                      <a:pt x="126" y="221"/>
                    </a:cubicBezTo>
                    <a:cubicBezTo>
                      <a:pt x="125" y="221"/>
                      <a:pt x="125" y="222"/>
                      <a:pt x="125" y="222"/>
                    </a:cubicBezTo>
                    <a:cubicBezTo>
                      <a:pt x="127" y="230"/>
                      <a:pt x="124" y="239"/>
                      <a:pt x="116" y="2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3024167" y="4728389"/>
                <a:ext cx="235957" cy="534331"/>
              </a:xfrm>
              <a:custGeom>
                <a:rect b="b" l="l" r="r" t="t"/>
                <a:pathLst>
                  <a:path extrusionOk="0" h="258" w="105">
                    <a:moveTo>
                      <a:pt x="96" y="217"/>
                    </a:moveTo>
                    <a:cubicBezTo>
                      <a:pt x="90" y="211"/>
                      <a:pt x="79" y="207"/>
                      <a:pt x="72" y="211"/>
                    </a:cubicBezTo>
                    <a:cubicBezTo>
                      <a:pt x="71" y="211"/>
                      <a:pt x="69" y="211"/>
                      <a:pt x="68" y="211"/>
                    </a:cubicBezTo>
                    <a:cubicBezTo>
                      <a:pt x="61" y="212"/>
                      <a:pt x="53" y="213"/>
                      <a:pt x="46" y="213"/>
                    </a:cubicBezTo>
                    <a:cubicBezTo>
                      <a:pt x="50" y="200"/>
                      <a:pt x="49" y="184"/>
                      <a:pt x="47" y="171"/>
                    </a:cubicBezTo>
                    <a:cubicBezTo>
                      <a:pt x="61" y="172"/>
                      <a:pt x="80" y="175"/>
                      <a:pt x="83" y="157"/>
                    </a:cubicBezTo>
                    <a:cubicBezTo>
                      <a:pt x="84" y="144"/>
                      <a:pt x="71" y="132"/>
                      <a:pt x="58" y="133"/>
                    </a:cubicBezTo>
                    <a:cubicBezTo>
                      <a:pt x="58" y="133"/>
                      <a:pt x="57" y="133"/>
                      <a:pt x="57" y="133"/>
                    </a:cubicBezTo>
                    <a:cubicBezTo>
                      <a:pt x="56" y="133"/>
                      <a:pt x="55" y="132"/>
                      <a:pt x="53" y="132"/>
                    </a:cubicBezTo>
                    <a:cubicBezTo>
                      <a:pt x="52" y="133"/>
                      <a:pt x="51" y="133"/>
                      <a:pt x="49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3" y="131"/>
                      <a:pt x="51" y="52"/>
                      <a:pt x="51" y="44"/>
                    </a:cubicBezTo>
                    <a:cubicBezTo>
                      <a:pt x="51" y="44"/>
                      <a:pt x="50" y="43"/>
                      <a:pt x="50" y="43"/>
                    </a:cubicBezTo>
                    <a:cubicBezTo>
                      <a:pt x="59" y="45"/>
                      <a:pt x="70" y="44"/>
                      <a:pt x="79" y="42"/>
                    </a:cubicBezTo>
                    <a:cubicBezTo>
                      <a:pt x="87" y="41"/>
                      <a:pt x="95" y="38"/>
                      <a:pt x="99" y="30"/>
                    </a:cubicBezTo>
                    <a:cubicBezTo>
                      <a:pt x="105" y="18"/>
                      <a:pt x="94" y="3"/>
                      <a:pt x="81" y="3"/>
                    </a:cubicBezTo>
                    <a:cubicBezTo>
                      <a:pt x="73" y="1"/>
                      <a:pt x="64" y="1"/>
                      <a:pt x="55" y="1"/>
                    </a:cubicBezTo>
                    <a:cubicBezTo>
                      <a:pt x="44" y="1"/>
                      <a:pt x="33" y="0"/>
                      <a:pt x="22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3" y="1"/>
                      <a:pt x="5" y="5"/>
                      <a:pt x="4" y="15"/>
                    </a:cubicBezTo>
                    <a:cubicBezTo>
                      <a:pt x="1" y="51"/>
                      <a:pt x="3" y="88"/>
                      <a:pt x="3" y="125"/>
                    </a:cubicBezTo>
                    <a:cubicBezTo>
                      <a:pt x="3" y="143"/>
                      <a:pt x="3" y="161"/>
                      <a:pt x="3" y="178"/>
                    </a:cubicBezTo>
                    <a:cubicBezTo>
                      <a:pt x="3" y="191"/>
                      <a:pt x="0" y="208"/>
                      <a:pt x="5" y="220"/>
                    </a:cubicBezTo>
                    <a:cubicBezTo>
                      <a:pt x="5" y="220"/>
                      <a:pt x="5" y="220"/>
                      <a:pt x="5" y="220"/>
                    </a:cubicBezTo>
                    <a:cubicBezTo>
                      <a:pt x="8" y="230"/>
                      <a:pt x="15" y="240"/>
                      <a:pt x="22" y="247"/>
                    </a:cubicBezTo>
                    <a:cubicBezTo>
                      <a:pt x="31" y="254"/>
                      <a:pt x="39" y="254"/>
                      <a:pt x="50" y="254"/>
                    </a:cubicBezTo>
                    <a:cubicBezTo>
                      <a:pt x="63" y="253"/>
                      <a:pt x="101" y="258"/>
                      <a:pt x="101" y="237"/>
                    </a:cubicBezTo>
                    <a:cubicBezTo>
                      <a:pt x="103" y="230"/>
                      <a:pt x="101" y="222"/>
                      <a:pt x="96" y="217"/>
                    </a:cubicBezTo>
                    <a:close/>
                    <a:moveTo>
                      <a:pt x="53" y="159"/>
                    </a:moveTo>
                    <a:cubicBezTo>
                      <a:pt x="58" y="159"/>
                      <a:pt x="63" y="156"/>
                      <a:pt x="65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7" y="148"/>
                      <a:pt x="68" y="143"/>
                      <a:pt x="66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5" y="139"/>
                      <a:pt x="64" y="138"/>
                      <a:pt x="64" y="138"/>
                    </a:cubicBezTo>
                    <a:cubicBezTo>
                      <a:pt x="73" y="140"/>
                      <a:pt x="81" y="149"/>
                      <a:pt x="78" y="159"/>
                    </a:cubicBezTo>
                    <a:cubicBezTo>
                      <a:pt x="75" y="166"/>
                      <a:pt x="70" y="167"/>
                      <a:pt x="63" y="167"/>
                    </a:cubicBezTo>
                    <a:cubicBezTo>
                      <a:pt x="58" y="167"/>
                      <a:pt x="52" y="167"/>
                      <a:pt x="46" y="168"/>
                    </a:cubicBezTo>
                    <a:cubicBezTo>
                      <a:pt x="45" y="167"/>
                      <a:pt x="44" y="168"/>
                      <a:pt x="44" y="169"/>
                    </a:cubicBezTo>
                    <a:cubicBezTo>
                      <a:pt x="44" y="177"/>
                      <a:pt x="44" y="185"/>
                      <a:pt x="44" y="192"/>
                    </a:cubicBezTo>
                    <a:cubicBezTo>
                      <a:pt x="44" y="199"/>
                      <a:pt x="43" y="206"/>
                      <a:pt x="44" y="212"/>
                    </a:cubicBezTo>
                    <a:cubicBezTo>
                      <a:pt x="43" y="212"/>
                      <a:pt x="42" y="212"/>
                      <a:pt x="41" y="212"/>
                    </a:cubicBezTo>
                    <a:cubicBezTo>
                      <a:pt x="39" y="212"/>
                      <a:pt x="36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3" y="209"/>
                      <a:pt x="32" y="208"/>
                      <a:pt x="30" y="206"/>
                    </a:cubicBezTo>
                    <a:cubicBezTo>
                      <a:pt x="30" y="206"/>
                      <a:pt x="30" y="206"/>
                      <a:pt x="30" y="205"/>
                    </a:cubicBezTo>
                    <a:cubicBezTo>
                      <a:pt x="31" y="201"/>
                      <a:pt x="30" y="197"/>
                      <a:pt x="30" y="193"/>
                    </a:cubicBezTo>
                    <a:cubicBezTo>
                      <a:pt x="30" y="184"/>
                      <a:pt x="30" y="175"/>
                      <a:pt x="30" y="167"/>
                    </a:cubicBezTo>
                    <a:cubicBezTo>
                      <a:pt x="30" y="163"/>
                      <a:pt x="30" y="160"/>
                      <a:pt x="30" y="156"/>
                    </a:cubicBezTo>
                    <a:cubicBezTo>
                      <a:pt x="38" y="158"/>
                      <a:pt x="46" y="159"/>
                      <a:pt x="53" y="159"/>
                    </a:cubicBezTo>
                    <a:close/>
                    <a:moveTo>
                      <a:pt x="53" y="28"/>
                    </a:moveTo>
                    <a:cubicBezTo>
                      <a:pt x="63" y="28"/>
                      <a:pt x="74" y="31"/>
                      <a:pt x="84" y="27"/>
                    </a:cubicBezTo>
                    <a:cubicBezTo>
                      <a:pt x="90" y="25"/>
                      <a:pt x="93" y="18"/>
                      <a:pt x="92" y="12"/>
                    </a:cubicBezTo>
                    <a:cubicBezTo>
                      <a:pt x="95" y="15"/>
                      <a:pt x="96" y="18"/>
                      <a:pt x="96" y="22"/>
                    </a:cubicBezTo>
                    <a:cubicBezTo>
                      <a:pt x="96" y="31"/>
                      <a:pt x="87" y="36"/>
                      <a:pt x="79" y="38"/>
                    </a:cubicBezTo>
                    <a:cubicBezTo>
                      <a:pt x="69" y="40"/>
                      <a:pt x="59" y="38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ubicBezTo>
                      <a:pt x="47" y="42"/>
                      <a:pt x="46" y="43"/>
                      <a:pt x="46" y="44"/>
                    </a:cubicBezTo>
                    <a:cubicBezTo>
                      <a:pt x="46" y="74"/>
                      <a:pt x="44" y="104"/>
                      <a:pt x="46" y="133"/>
                    </a:cubicBezTo>
                    <a:cubicBezTo>
                      <a:pt x="41" y="133"/>
                      <a:pt x="35" y="133"/>
                      <a:pt x="30" y="133"/>
                    </a:cubicBezTo>
                    <a:cubicBezTo>
                      <a:pt x="30" y="128"/>
                      <a:pt x="30" y="122"/>
                      <a:pt x="30" y="116"/>
                    </a:cubicBezTo>
                    <a:cubicBezTo>
                      <a:pt x="30" y="86"/>
                      <a:pt x="31" y="55"/>
                      <a:pt x="29" y="25"/>
                    </a:cubicBezTo>
                    <a:cubicBezTo>
                      <a:pt x="37" y="27"/>
                      <a:pt x="45" y="27"/>
                      <a:pt x="53" y="28"/>
                    </a:cubicBezTo>
                    <a:close/>
                    <a:moveTo>
                      <a:pt x="98" y="235"/>
                    </a:moveTo>
                    <a:cubicBezTo>
                      <a:pt x="96" y="252"/>
                      <a:pt x="57" y="250"/>
                      <a:pt x="45" y="249"/>
                    </a:cubicBezTo>
                    <a:cubicBezTo>
                      <a:pt x="28" y="248"/>
                      <a:pt x="22" y="241"/>
                      <a:pt x="15" y="230"/>
                    </a:cubicBezTo>
                    <a:cubicBezTo>
                      <a:pt x="16" y="231"/>
                      <a:pt x="17" y="231"/>
                      <a:pt x="18" y="231"/>
                    </a:cubicBezTo>
                    <a:cubicBezTo>
                      <a:pt x="31" y="244"/>
                      <a:pt x="59" y="240"/>
                      <a:pt x="75" y="237"/>
                    </a:cubicBezTo>
                    <a:cubicBezTo>
                      <a:pt x="87" y="235"/>
                      <a:pt x="87" y="221"/>
                      <a:pt x="80" y="215"/>
                    </a:cubicBezTo>
                    <a:cubicBezTo>
                      <a:pt x="84" y="215"/>
                      <a:pt x="88" y="216"/>
                      <a:pt x="92" y="219"/>
                    </a:cubicBezTo>
                    <a:cubicBezTo>
                      <a:pt x="96" y="223"/>
                      <a:pt x="98" y="228"/>
                      <a:pt x="98" y="234"/>
                    </a:cubicBezTo>
                    <a:cubicBezTo>
                      <a:pt x="98" y="234"/>
                      <a:pt x="98" y="235"/>
                      <a:pt x="98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266214" y="4699465"/>
                <a:ext cx="310551" cy="558688"/>
              </a:xfrm>
              <a:custGeom>
                <a:rect b="b" l="l" r="r" t="t"/>
                <a:pathLst>
                  <a:path extrusionOk="0" h="270" w="138">
                    <a:moveTo>
                      <a:pt x="136" y="85"/>
                    </a:moveTo>
                    <a:cubicBezTo>
                      <a:pt x="133" y="49"/>
                      <a:pt x="115" y="2"/>
                      <a:pt x="73" y="3"/>
                    </a:cubicBezTo>
                    <a:cubicBezTo>
                      <a:pt x="70" y="2"/>
                      <a:pt x="67" y="2"/>
                      <a:pt x="64" y="2"/>
                    </a:cubicBezTo>
                    <a:cubicBezTo>
                      <a:pt x="20" y="0"/>
                      <a:pt x="13" y="50"/>
                      <a:pt x="11" y="83"/>
                    </a:cubicBezTo>
                    <a:cubicBezTo>
                      <a:pt x="8" y="134"/>
                      <a:pt x="0" y="192"/>
                      <a:pt x="15" y="242"/>
                    </a:cubicBezTo>
                    <a:cubicBezTo>
                      <a:pt x="15" y="243"/>
                      <a:pt x="16" y="245"/>
                      <a:pt x="17" y="246"/>
                    </a:cubicBezTo>
                    <a:cubicBezTo>
                      <a:pt x="21" y="258"/>
                      <a:pt x="31" y="270"/>
                      <a:pt x="44" y="262"/>
                    </a:cubicBezTo>
                    <a:cubicBezTo>
                      <a:pt x="51" y="257"/>
                      <a:pt x="53" y="249"/>
                      <a:pt x="53" y="241"/>
                    </a:cubicBezTo>
                    <a:cubicBezTo>
                      <a:pt x="54" y="225"/>
                      <a:pt x="54" y="207"/>
                      <a:pt x="53" y="191"/>
                    </a:cubicBezTo>
                    <a:cubicBezTo>
                      <a:pt x="65" y="192"/>
                      <a:pt x="77" y="192"/>
                      <a:pt x="89" y="192"/>
                    </a:cubicBezTo>
                    <a:cubicBezTo>
                      <a:pt x="88" y="208"/>
                      <a:pt x="87" y="224"/>
                      <a:pt x="88" y="240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87" y="243"/>
                      <a:pt x="88" y="247"/>
                      <a:pt x="89" y="249"/>
                    </a:cubicBezTo>
                    <a:cubicBezTo>
                      <a:pt x="91" y="255"/>
                      <a:pt x="97" y="260"/>
                      <a:pt x="103" y="262"/>
                    </a:cubicBezTo>
                    <a:cubicBezTo>
                      <a:pt x="111" y="264"/>
                      <a:pt x="131" y="260"/>
                      <a:pt x="128" y="248"/>
                    </a:cubicBezTo>
                    <a:cubicBezTo>
                      <a:pt x="132" y="223"/>
                      <a:pt x="133" y="197"/>
                      <a:pt x="135" y="171"/>
                    </a:cubicBezTo>
                    <a:cubicBezTo>
                      <a:pt x="136" y="143"/>
                      <a:pt x="138" y="113"/>
                      <a:pt x="136" y="85"/>
                    </a:cubicBezTo>
                    <a:close/>
                    <a:moveTo>
                      <a:pt x="36" y="116"/>
                    </a:moveTo>
                    <a:cubicBezTo>
                      <a:pt x="37" y="98"/>
                      <a:pt x="38" y="79"/>
                      <a:pt x="40" y="61"/>
                    </a:cubicBezTo>
                    <a:cubicBezTo>
                      <a:pt x="42" y="47"/>
                      <a:pt x="47" y="27"/>
                      <a:pt x="65" y="29"/>
                    </a:cubicBezTo>
                    <a:cubicBezTo>
                      <a:pt x="74" y="30"/>
                      <a:pt x="81" y="35"/>
                      <a:pt x="86" y="42"/>
                    </a:cubicBezTo>
                    <a:cubicBezTo>
                      <a:pt x="74" y="38"/>
                      <a:pt x="62" y="42"/>
                      <a:pt x="58" y="56"/>
                    </a:cubicBezTo>
                    <a:cubicBezTo>
                      <a:pt x="54" y="69"/>
                      <a:pt x="54" y="83"/>
                      <a:pt x="54" y="96"/>
                    </a:cubicBezTo>
                    <a:cubicBezTo>
                      <a:pt x="53" y="113"/>
                      <a:pt x="50" y="131"/>
                      <a:pt x="52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1" y="150"/>
                      <a:pt x="36" y="150"/>
                    </a:cubicBezTo>
                    <a:cubicBezTo>
                      <a:pt x="36" y="139"/>
                      <a:pt x="36" y="128"/>
                      <a:pt x="36" y="116"/>
                    </a:cubicBezTo>
                    <a:close/>
                    <a:moveTo>
                      <a:pt x="90" y="179"/>
                    </a:moveTo>
                    <a:cubicBezTo>
                      <a:pt x="90" y="181"/>
                      <a:pt x="90" y="184"/>
                      <a:pt x="89" y="187"/>
                    </a:cubicBezTo>
                    <a:cubicBezTo>
                      <a:pt x="76" y="187"/>
                      <a:pt x="63" y="187"/>
                      <a:pt x="50" y="188"/>
                    </a:cubicBezTo>
                    <a:cubicBezTo>
                      <a:pt x="49" y="188"/>
                      <a:pt x="48" y="189"/>
                      <a:pt x="49" y="190"/>
                    </a:cubicBezTo>
                    <a:cubicBezTo>
                      <a:pt x="48" y="205"/>
                      <a:pt x="49" y="220"/>
                      <a:pt x="49" y="235"/>
                    </a:cubicBezTo>
                    <a:cubicBezTo>
                      <a:pt x="49" y="238"/>
                      <a:pt x="49" y="241"/>
                      <a:pt x="48" y="245"/>
                    </a:cubicBezTo>
                    <a:cubicBezTo>
                      <a:pt x="47" y="252"/>
                      <a:pt x="47" y="254"/>
                      <a:pt x="39" y="257"/>
                    </a:cubicBezTo>
                    <a:cubicBezTo>
                      <a:pt x="34" y="260"/>
                      <a:pt x="30" y="260"/>
                      <a:pt x="27" y="254"/>
                    </a:cubicBezTo>
                    <a:cubicBezTo>
                      <a:pt x="25" y="253"/>
                      <a:pt x="23" y="251"/>
                      <a:pt x="22" y="249"/>
                    </a:cubicBezTo>
                    <a:cubicBezTo>
                      <a:pt x="28" y="251"/>
                      <a:pt x="37" y="248"/>
                      <a:pt x="37" y="239"/>
                    </a:cubicBezTo>
                    <a:cubicBezTo>
                      <a:pt x="37" y="217"/>
                      <a:pt x="36" y="195"/>
                      <a:pt x="36" y="173"/>
                    </a:cubicBezTo>
                    <a:cubicBezTo>
                      <a:pt x="44" y="173"/>
                      <a:pt x="52" y="174"/>
                      <a:pt x="61" y="174"/>
                    </a:cubicBezTo>
                    <a:cubicBezTo>
                      <a:pt x="70" y="174"/>
                      <a:pt x="81" y="176"/>
                      <a:pt x="90" y="173"/>
                    </a:cubicBezTo>
                    <a:lnTo>
                      <a:pt x="90" y="179"/>
                    </a:lnTo>
                    <a:close/>
                    <a:moveTo>
                      <a:pt x="92" y="117"/>
                    </a:moveTo>
                    <a:cubicBezTo>
                      <a:pt x="92" y="127"/>
                      <a:pt x="92" y="138"/>
                      <a:pt x="91" y="148"/>
                    </a:cubicBezTo>
                    <a:cubicBezTo>
                      <a:pt x="81" y="146"/>
                      <a:pt x="69" y="148"/>
                      <a:pt x="58" y="148"/>
                    </a:cubicBezTo>
                    <a:cubicBezTo>
                      <a:pt x="56" y="148"/>
                      <a:pt x="55" y="149"/>
                      <a:pt x="53" y="149"/>
                    </a:cubicBezTo>
                    <a:cubicBezTo>
                      <a:pt x="57" y="132"/>
                      <a:pt x="57" y="113"/>
                      <a:pt x="58" y="96"/>
                    </a:cubicBezTo>
                    <a:cubicBezTo>
                      <a:pt x="59" y="77"/>
                      <a:pt x="59" y="32"/>
                      <a:pt x="89" y="49"/>
                    </a:cubicBezTo>
                    <a:cubicBezTo>
                      <a:pt x="97" y="69"/>
                      <a:pt x="93" y="100"/>
                      <a:pt x="92" y="117"/>
                    </a:cubicBezTo>
                    <a:close/>
                    <a:moveTo>
                      <a:pt x="131" y="115"/>
                    </a:moveTo>
                    <a:cubicBezTo>
                      <a:pt x="131" y="159"/>
                      <a:pt x="127" y="203"/>
                      <a:pt x="125" y="246"/>
                    </a:cubicBezTo>
                    <a:cubicBezTo>
                      <a:pt x="124" y="246"/>
                      <a:pt x="124" y="247"/>
                      <a:pt x="124" y="247"/>
                    </a:cubicBezTo>
                    <a:cubicBezTo>
                      <a:pt x="123" y="257"/>
                      <a:pt x="113" y="260"/>
                      <a:pt x="104" y="258"/>
                    </a:cubicBezTo>
                    <a:cubicBezTo>
                      <a:pt x="100" y="256"/>
                      <a:pt x="98" y="254"/>
                      <a:pt x="95" y="252"/>
                    </a:cubicBezTo>
                    <a:cubicBezTo>
                      <a:pt x="102" y="255"/>
                      <a:pt x="112" y="253"/>
                      <a:pt x="114" y="244"/>
                    </a:cubicBezTo>
                    <a:cubicBezTo>
                      <a:pt x="117" y="218"/>
                      <a:pt x="117" y="190"/>
                      <a:pt x="118" y="164"/>
                    </a:cubicBezTo>
                    <a:cubicBezTo>
                      <a:pt x="119" y="139"/>
                      <a:pt x="120" y="114"/>
                      <a:pt x="121" y="89"/>
                    </a:cubicBezTo>
                    <a:cubicBezTo>
                      <a:pt x="121" y="63"/>
                      <a:pt x="115" y="32"/>
                      <a:pt x="97" y="15"/>
                    </a:cubicBezTo>
                    <a:cubicBezTo>
                      <a:pt x="128" y="33"/>
                      <a:pt x="132" y="80"/>
                      <a:pt x="131" y="1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3564587" y="4714688"/>
                <a:ext cx="240525" cy="526719"/>
              </a:xfrm>
              <a:custGeom>
                <a:rect b="b" l="l" r="r" t="t"/>
                <a:pathLst>
                  <a:path extrusionOk="0" h="255" w="107">
                    <a:moveTo>
                      <a:pt x="84" y="6"/>
                    </a:moveTo>
                    <a:cubicBezTo>
                      <a:pt x="84" y="6"/>
                      <a:pt x="84" y="6"/>
                      <a:pt x="83" y="6"/>
                    </a:cubicBezTo>
                    <a:cubicBezTo>
                      <a:pt x="74" y="1"/>
                      <a:pt x="64" y="2"/>
                      <a:pt x="52" y="1"/>
                    </a:cubicBezTo>
                    <a:cubicBezTo>
                      <a:pt x="39" y="1"/>
                      <a:pt x="24" y="0"/>
                      <a:pt x="10" y="4"/>
                    </a:cubicBezTo>
                    <a:cubicBezTo>
                      <a:pt x="3" y="6"/>
                      <a:pt x="0" y="16"/>
                      <a:pt x="4" y="22"/>
                    </a:cubicBezTo>
                    <a:cubicBezTo>
                      <a:pt x="5" y="30"/>
                      <a:pt x="13" y="38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7" y="42"/>
                      <a:pt x="32" y="42"/>
                      <a:pt x="37" y="43"/>
                    </a:cubicBezTo>
                    <a:cubicBezTo>
                      <a:pt x="35" y="72"/>
                      <a:pt x="35" y="102"/>
                      <a:pt x="34" y="131"/>
                    </a:cubicBezTo>
                    <a:cubicBezTo>
                      <a:pt x="33" y="167"/>
                      <a:pt x="31" y="203"/>
                      <a:pt x="36" y="238"/>
                    </a:cubicBezTo>
                    <a:cubicBezTo>
                      <a:pt x="36" y="240"/>
                      <a:pt x="37" y="241"/>
                      <a:pt x="38" y="243"/>
                    </a:cubicBezTo>
                    <a:cubicBezTo>
                      <a:pt x="41" y="249"/>
                      <a:pt x="47" y="254"/>
                      <a:pt x="54" y="254"/>
                    </a:cubicBezTo>
                    <a:cubicBezTo>
                      <a:pt x="64" y="255"/>
                      <a:pt x="74" y="247"/>
                      <a:pt x="72" y="237"/>
                    </a:cubicBezTo>
                    <a:cubicBezTo>
                      <a:pt x="72" y="237"/>
                      <a:pt x="72" y="237"/>
                      <a:pt x="72" y="237"/>
                    </a:cubicBezTo>
                    <a:cubicBezTo>
                      <a:pt x="75" y="206"/>
                      <a:pt x="75" y="174"/>
                      <a:pt x="76" y="143"/>
                    </a:cubicBezTo>
                    <a:cubicBezTo>
                      <a:pt x="77" y="110"/>
                      <a:pt x="78" y="77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8" y="43"/>
                      <a:pt x="102" y="40"/>
                      <a:pt x="104" y="28"/>
                    </a:cubicBezTo>
                    <a:cubicBezTo>
                      <a:pt x="107" y="16"/>
                      <a:pt x="94" y="9"/>
                      <a:pt x="84" y="6"/>
                    </a:cubicBezTo>
                    <a:close/>
                    <a:moveTo>
                      <a:pt x="37" y="38"/>
                    </a:moveTo>
                    <a:cubicBezTo>
                      <a:pt x="32" y="37"/>
                      <a:pt x="27" y="37"/>
                      <a:pt x="22" y="38"/>
                    </a:cubicBezTo>
                    <a:cubicBezTo>
                      <a:pt x="17" y="35"/>
                      <a:pt x="14" y="32"/>
                      <a:pt x="11" y="28"/>
                    </a:cubicBezTo>
                    <a:cubicBezTo>
                      <a:pt x="11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9" y="29"/>
                      <a:pt x="28" y="29"/>
                      <a:pt x="37" y="29"/>
                    </a:cubicBezTo>
                    <a:cubicBezTo>
                      <a:pt x="37" y="32"/>
                      <a:pt x="37" y="35"/>
                      <a:pt x="37" y="38"/>
                    </a:cubicBezTo>
                    <a:close/>
                    <a:moveTo>
                      <a:pt x="98" y="30"/>
                    </a:moveTo>
                    <a:cubicBezTo>
                      <a:pt x="94" y="37"/>
                      <a:pt x="83" y="39"/>
                      <a:pt x="76" y="40"/>
                    </a:cubicBezTo>
                    <a:cubicBezTo>
                      <a:pt x="74" y="40"/>
                      <a:pt x="74" y="41"/>
                      <a:pt x="74" y="42"/>
                    </a:cubicBezTo>
                    <a:cubicBezTo>
                      <a:pt x="74" y="42"/>
                      <a:pt x="73" y="43"/>
                      <a:pt x="73" y="44"/>
                    </a:cubicBezTo>
                    <a:cubicBezTo>
                      <a:pt x="72" y="77"/>
                      <a:pt x="72" y="110"/>
                      <a:pt x="71" y="143"/>
                    </a:cubicBezTo>
                    <a:cubicBezTo>
                      <a:pt x="70" y="174"/>
                      <a:pt x="68" y="206"/>
                      <a:pt x="68" y="238"/>
                    </a:cubicBezTo>
                    <a:cubicBezTo>
                      <a:pt x="67" y="246"/>
                      <a:pt x="61" y="252"/>
                      <a:pt x="52" y="250"/>
                    </a:cubicBezTo>
                    <a:cubicBezTo>
                      <a:pt x="49" y="249"/>
                      <a:pt x="47" y="247"/>
                      <a:pt x="45" y="245"/>
                    </a:cubicBezTo>
                    <a:cubicBezTo>
                      <a:pt x="50" y="246"/>
                      <a:pt x="56" y="243"/>
                      <a:pt x="56" y="238"/>
                    </a:cubicBezTo>
                    <a:cubicBezTo>
                      <a:pt x="62" y="203"/>
                      <a:pt x="61" y="167"/>
                      <a:pt x="61" y="131"/>
                    </a:cubicBezTo>
                    <a:cubicBezTo>
                      <a:pt x="62" y="97"/>
                      <a:pt x="64" y="63"/>
                      <a:pt x="65" y="30"/>
                    </a:cubicBezTo>
                    <a:cubicBezTo>
                      <a:pt x="72" y="30"/>
                      <a:pt x="80" y="30"/>
                      <a:pt x="86" y="26"/>
                    </a:cubicBezTo>
                    <a:cubicBezTo>
                      <a:pt x="90" y="24"/>
                      <a:pt x="92" y="19"/>
                      <a:pt x="91" y="14"/>
                    </a:cubicBezTo>
                    <a:cubicBezTo>
                      <a:pt x="97" y="18"/>
                      <a:pt x="102" y="23"/>
                      <a:pt x="98" y="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3849259" y="4716210"/>
                <a:ext cx="98950" cy="535853"/>
              </a:xfrm>
              <a:custGeom>
                <a:rect b="b" l="l" r="r" t="t"/>
                <a:pathLst>
                  <a:path extrusionOk="0" h="259" w="44">
                    <a:moveTo>
                      <a:pt x="42" y="170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48"/>
                      <a:pt x="44" y="28"/>
                      <a:pt x="38" y="15"/>
                    </a:cubicBezTo>
                    <a:cubicBezTo>
                      <a:pt x="34" y="7"/>
                      <a:pt x="26" y="3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0" y="1"/>
                      <a:pt x="3" y="4"/>
                      <a:pt x="2" y="11"/>
                    </a:cubicBezTo>
                    <a:cubicBezTo>
                      <a:pt x="0" y="27"/>
                      <a:pt x="1" y="43"/>
                      <a:pt x="1" y="59"/>
                    </a:cubicBezTo>
                    <a:cubicBezTo>
                      <a:pt x="1" y="78"/>
                      <a:pt x="1" y="98"/>
                      <a:pt x="1" y="117"/>
                    </a:cubicBezTo>
                    <a:cubicBezTo>
                      <a:pt x="1" y="154"/>
                      <a:pt x="1" y="191"/>
                      <a:pt x="1" y="228"/>
                    </a:cubicBezTo>
                    <a:cubicBezTo>
                      <a:pt x="1" y="231"/>
                      <a:pt x="2" y="233"/>
                      <a:pt x="3" y="235"/>
                    </a:cubicBezTo>
                    <a:cubicBezTo>
                      <a:pt x="5" y="249"/>
                      <a:pt x="21" y="259"/>
                      <a:pt x="35" y="248"/>
                    </a:cubicBezTo>
                    <a:cubicBezTo>
                      <a:pt x="41" y="243"/>
                      <a:pt x="43" y="233"/>
                      <a:pt x="43" y="225"/>
                    </a:cubicBezTo>
                    <a:cubicBezTo>
                      <a:pt x="44" y="207"/>
                      <a:pt x="43" y="189"/>
                      <a:pt x="42" y="170"/>
                    </a:cubicBezTo>
                    <a:close/>
                    <a:moveTo>
                      <a:pt x="39" y="227"/>
                    </a:moveTo>
                    <a:cubicBezTo>
                      <a:pt x="37" y="243"/>
                      <a:pt x="16" y="254"/>
                      <a:pt x="8" y="239"/>
                    </a:cubicBezTo>
                    <a:cubicBezTo>
                      <a:pt x="11" y="241"/>
                      <a:pt x="15" y="242"/>
                      <a:pt x="18" y="241"/>
                    </a:cubicBezTo>
                    <a:cubicBezTo>
                      <a:pt x="21" y="241"/>
                      <a:pt x="23" y="240"/>
                      <a:pt x="25" y="239"/>
                    </a:cubicBezTo>
                    <a:cubicBezTo>
                      <a:pt x="26" y="236"/>
                      <a:pt x="28" y="233"/>
                      <a:pt x="29" y="229"/>
                    </a:cubicBezTo>
                    <a:cubicBezTo>
                      <a:pt x="27" y="211"/>
                      <a:pt x="26" y="193"/>
                      <a:pt x="28" y="175"/>
                    </a:cubicBezTo>
                    <a:cubicBezTo>
                      <a:pt x="27" y="121"/>
                      <a:pt x="26" y="68"/>
                      <a:pt x="28" y="14"/>
                    </a:cubicBezTo>
                    <a:cubicBezTo>
                      <a:pt x="28" y="14"/>
                      <a:pt x="28" y="13"/>
                      <a:pt x="28" y="12"/>
                    </a:cubicBezTo>
                    <a:cubicBezTo>
                      <a:pt x="33" y="19"/>
                      <a:pt x="35" y="28"/>
                      <a:pt x="35" y="38"/>
                    </a:cubicBezTo>
                    <a:cubicBezTo>
                      <a:pt x="35" y="48"/>
                      <a:pt x="36" y="58"/>
                      <a:pt x="36" y="68"/>
                    </a:cubicBezTo>
                    <a:cubicBezTo>
                      <a:pt x="36" y="88"/>
                      <a:pt x="37" y="108"/>
                      <a:pt x="37" y="128"/>
                    </a:cubicBezTo>
                    <a:cubicBezTo>
                      <a:pt x="37" y="147"/>
                      <a:pt x="38" y="166"/>
                      <a:pt x="38" y="185"/>
                    </a:cubicBezTo>
                    <a:cubicBezTo>
                      <a:pt x="38" y="196"/>
                      <a:pt x="39" y="206"/>
                      <a:pt x="39" y="216"/>
                    </a:cubicBezTo>
                    <a:cubicBezTo>
                      <a:pt x="39" y="220"/>
                      <a:pt x="39" y="223"/>
                      <a:pt x="39" y="2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975610" y="4676630"/>
                <a:ext cx="312073" cy="567822"/>
              </a:xfrm>
              <a:custGeom>
                <a:rect b="b" l="l" r="r" t="t"/>
                <a:pathLst>
                  <a:path extrusionOk="0" h="274" w="139">
                    <a:moveTo>
                      <a:pt x="109" y="6"/>
                    </a:moveTo>
                    <a:cubicBezTo>
                      <a:pt x="108" y="6"/>
                      <a:pt x="108" y="6"/>
                      <a:pt x="108" y="7"/>
                    </a:cubicBezTo>
                    <a:cubicBezTo>
                      <a:pt x="104" y="7"/>
                      <a:pt x="100" y="9"/>
                      <a:pt x="98" y="12"/>
                    </a:cubicBezTo>
                    <a:cubicBezTo>
                      <a:pt x="88" y="28"/>
                      <a:pt x="88" y="50"/>
                      <a:pt x="85" y="68"/>
                    </a:cubicBezTo>
                    <a:cubicBezTo>
                      <a:pt x="81" y="88"/>
                      <a:pt x="78" y="108"/>
                      <a:pt x="74" y="128"/>
                    </a:cubicBezTo>
                    <a:cubicBezTo>
                      <a:pt x="73" y="136"/>
                      <a:pt x="71" y="144"/>
                      <a:pt x="70" y="151"/>
                    </a:cubicBezTo>
                    <a:cubicBezTo>
                      <a:pt x="61" y="120"/>
                      <a:pt x="52" y="89"/>
                      <a:pt x="42" y="58"/>
                    </a:cubicBezTo>
                    <a:cubicBezTo>
                      <a:pt x="38" y="43"/>
                      <a:pt x="30" y="12"/>
                      <a:pt x="9" y="22"/>
                    </a:cubicBezTo>
                    <a:cubicBezTo>
                      <a:pt x="4" y="22"/>
                      <a:pt x="0" y="26"/>
                      <a:pt x="0" y="31"/>
                    </a:cubicBezTo>
                    <a:cubicBezTo>
                      <a:pt x="1" y="68"/>
                      <a:pt x="15" y="106"/>
                      <a:pt x="24" y="141"/>
                    </a:cubicBezTo>
                    <a:cubicBezTo>
                      <a:pt x="33" y="179"/>
                      <a:pt x="43" y="216"/>
                      <a:pt x="52" y="254"/>
                    </a:cubicBezTo>
                    <a:cubicBezTo>
                      <a:pt x="53" y="256"/>
                      <a:pt x="54" y="258"/>
                      <a:pt x="55" y="259"/>
                    </a:cubicBezTo>
                    <a:cubicBezTo>
                      <a:pt x="56" y="274"/>
                      <a:pt x="77" y="274"/>
                      <a:pt x="87" y="264"/>
                    </a:cubicBezTo>
                    <a:cubicBezTo>
                      <a:pt x="96" y="254"/>
                      <a:pt x="96" y="239"/>
                      <a:pt x="98" y="227"/>
                    </a:cubicBezTo>
                    <a:cubicBezTo>
                      <a:pt x="101" y="207"/>
                      <a:pt x="105" y="188"/>
                      <a:pt x="109" y="168"/>
                    </a:cubicBezTo>
                    <a:cubicBezTo>
                      <a:pt x="117" y="133"/>
                      <a:pt x="126" y="98"/>
                      <a:pt x="130" y="62"/>
                    </a:cubicBezTo>
                    <a:cubicBezTo>
                      <a:pt x="132" y="46"/>
                      <a:pt x="139" y="0"/>
                      <a:pt x="109" y="6"/>
                    </a:cubicBezTo>
                    <a:close/>
                    <a:moveTo>
                      <a:pt x="50" y="134"/>
                    </a:moveTo>
                    <a:cubicBezTo>
                      <a:pt x="41" y="98"/>
                      <a:pt x="35" y="59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35" y="31"/>
                      <a:pt x="45" y="82"/>
                      <a:pt x="49" y="96"/>
                    </a:cubicBezTo>
                    <a:cubicBezTo>
                      <a:pt x="55" y="118"/>
                      <a:pt x="62" y="140"/>
                      <a:pt x="68" y="162"/>
                    </a:cubicBezTo>
                    <a:cubicBezTo>
                      <a:pt x="66" y="170"/>
                      <a:pt x="65" y="178"/>
                      <a:pt x="63" y="186"/>
                    </a:cubicBezTo>
                    <a:cubicBezTo>
                      <a:pt x="59" y="169"/>
                      <a:pt x="54" y="151"/>
                      <a:pt x="50" y="134"/>
                    </a:cubicBezTo>
                    <a:close/>
                    <a:moveTo>
                      <a:pt x="122" y="87"/>
                    </a:moveTo>
                    <a:cubicBezTo>
                      <a:pt x="118" y="107"/>
                      <a:pt x="114" y="127"/>
                      <a:pt x="109" y="148"/>
                    </a:cubicBezTo>
                    <a:cubicBezTo>
                      <a:pt x="105" y="168"/>
                      <a:pt x="100" y="188"/>
                      <a:pt x="97" y="209"/>
                    </a:cubicBezTo>
                    <a:cubicBezTo>
                      <a:pt x="95" y="216"/>
                      <a:pt x="94" y="224"/>
                      <a:pt x="93" y="232"/>
                    </a:cubicBezTo>
                    <a:cubicBezTo>
                      <a:pt x="92" y="238"/>
                      <a:pt x="92" y="244"/>
                      <a:pt x="90" y="250"/>
                    </a:cubicBezTo>
                    <a:cubicBezTo>
                      <a:pt x="88" y="253"/>
                      <a:pt x="87" y="255"/>
                      <a:pt x="86" y="258"/>
                    </a:cubicBezTo>
                    <a:cubicBezTo>
                      <a:pt x="80" y="266"/>
                      <a:pt x="74" y="268"/>
                      <a:pt x="66" y="264"/>
                    </a:cubicBezTo>
                    <a:cubicBezTo>
                      <a:pt x="72" y="264"/>
                      <a:pt x="78" y="261"/>
                      <a:pt x="79" y="254"/>
                    </a:cubicBezTo>
                    <a:cubicBezTo>
                      <a:pt x="86" y="213"/>
                      <a:pt x="94" y="173"/>
                      <a:pt x="101" y="132"/>
                    </a:cubicBezTo>
                    <a:cubicBezTo>
                      <a:pt x="105" y="112"/>
                      <a:pt x="108" y="92"/>
                      <a:pt x="112" y="72"/>
                    </a:cubicBezTo>
                    <a:cubicBezTo>
                      <a:pt x="115" y="54"/>
                      <a:pt x="123" y="33"/>
                      <a:pt x="119" y="15"/>
                    </a:cubicBezTo>
                    <a:cubicBezTo>
                      <a:pt x="119" y="13"/>
                      <a:pt x="118" y="12"/>
                      <a:pt x="117" y="11"/>
                    </a:cubicBezTo>
                    <a:cubicBezTo>
                      <a:pt x="136" y="17"/>
                      <a:pt x="124" y="76"/>
                      <a:pt x="122" y="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4312041" y="4673586"/>
                <a:ext cx="289239" cy="570866"/>
              </a:xfrm>
              <a:custGeom>
                <a:rect b="b" l="l" r="r" t="t"/>
                <a:pathLst>
                  <a:path extrusionOk="0" h="276" w="129">
                    <a:moveTo>
                      <a:pt x="128" y="251"/>
                    </a:moveTo>
                    <a:cubicBezTo>
                      <a:pt x="127" y="240"/>
                      <a:pt x="118" y="232"/>
                      <a:pt x="108" y="232"/>
                    </a:cubicBezTo>
                    <a:cubicBezTo>
                      <a:pt x="105" y="229"/>
                      <a:pt x="100" y="228"/>
                      <a:pt x="97" y="230"/>
                    </a:cubicBezTo>
                    <a:cubicBezTo>
                      <a:pt x="87" y="229"/>
                      <a:pt x="77" y="231"/>
                      <a:pt x="67" y="232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11"/>
                      <a:pt x="57" y="187"/>
                      <a:pt x="52" y="167"/>
                    </a:cubicBezTo>
                    <a:cubicBezTo>
                      <a:pt x="57" y="169"/>
                      <a:pt x="66" y="167"/>
                      <a:pt x="72" y="165"/>
                    </a:cubicBezTo>
                    <a:cubicBezTo>
                      <a:pt x="77" y="163"/>
                      <a:pt x="82" y="159"/>
                      <a:pt x="83" y="153"/>
                    </a:cubicBezTo>
                    <a:cubicBezTo>
                      <a:pt x="85" y="143"/>
                      <a:pt x="77" y="129"/>
                      <a:pt x="66" y="128"/>
                    </a:cubicBezTo>
                    <a:cubicBezTo>
                      <a:pt x="65" y="128"/>
                      <a:pt x="64" y="127"/>
                      <a:pt x="63" y="127"/>
                    </a:cubicBezTo>
                    <a:cubicBezTo>
                      <a:pt x="59" y="126"/>
                      <a:pt x="55" y="126"/>
                      <a:pt x="50" y="126"/>
                    </a:cubicBezTo>
                    <a:cubicBezTo>
                      <a:pt x="50" y="98"/>
                      <a:pt x="47" y="69"/>
                      <a:pt x="45" y="41"/>
                    </a:cubicBezTo>
                    <a:cubicBezTo>
                      <a:pt x="61" y="42"/>
                      <a:pt x="77" y="42"/>
                      <a:pt x="92" y="41"/>
                    </a:cubicBezTo>
                    <a:cubicBezTo>
                      <a:pt x="100" y="40"/>
                      <a:pt x="107" y="38"/>
                      <a:pt x="112" y="31"/>
                    </a:cubicBezTo>
                    <a:cubicBezTo>
                      <a:pt x="120" y="18"/>
                      <a:pt x="111" y="2"/>
                      <a:pt x="96" y="1"/>
                    </a:cubicBezTo>
                    <a:cubicBezTo>
                      <a:pt x="95" y="1"/>
                      <a:pt x="94" y="1"/>
                      <a:pt x="93" y="1"/>
                    </a:cubicBezTo>
                    <a:cubicBezTo>
                      <a:pt x="78" y="0"/>
                      <a:pt x="62" y="0"/>
                      <a:pt x="47" y="1"/>
                    </a:cubicBezTo>
                    <a:cubicBezTo>
                      <a:pt x="37" y="1"/>
                      <a:pt x="25" y="0"/>
                      <a:pt x="16" y="7"/>
                    </a:cubicBezTo>
                    <a:cubicBezTo>
                      <a:pt x="11" y="7"/>
                      <a:pt x="7" y="9"/>
                      <a:pt x="6" y="14"/>
                    </a:cubicBezTo>
                    <a:cubicBezTo>
                      <a:pt x="0" y="52"/>
                      <a:pt x="5" y="92"/>
                      <a:pt x="6" y="130"/>
                    </a:cubicBezTo>
                    <a:cubicBezTo>
                      <a:pt x="8" y="169"/>
                      <a:pt x="9" y="209"/>
                      <a:pt x="11" y="248"/>
                    </a:cubicBezTo>
                    <a:cubicBezTo>
                      <a:pt x="11" y="251"/>
                      <a:pt x="12" y="254"/>
                      <a:pt x="13" y="256"/>
                    </a:cubicBezTo>
                    <a:cubicBezTo>
                      <a:pt x="16" y="267"/>
                      <a:pt x="23" y="273"/>
                      <a:pt x="36" y="274"/>
                    </a:cubicBezTo>
                    <a:cubicBezTo>
                      <a:pt x="61" y="276"/>
                      <a:pt x="89" y="274"/>
                      <a:pt x="113" y="271"/>
                    </a:cubicBezTo>
                    <a:cubicBezTo>
                      <a:pt x="114" y="271"/>
                      <a:pt x="114" y="271"/>
                      <a:pt x="115" y="270"/>
                    </a:cubicBezTo>
                    <a:cubicBezTo>
                      <a:pt x="123" y="270"/>
                      <a:pt x="129" y="261"/>
                      <a:pt x="128" y="251"/>
                    </a:cubicBezTo>
                    <a:close/>
                    <a:moveTo>
                      <a:pt x="60" y="153"/>
                    </a:moveTo>
                    <a:cubicBezTo>
                      <a:pt x="66" y="152"/>
                      <a:pt x="72" y="149"/>
                      <a:pt x="73" y="142"/>
                    </a:cubicBezTo>
                    <a:cubicBezTo>
                      <a:pt x="73" y="140"/>
                      <a:pt x="73" y="138"/>
                      <a:pt x="72" y="137"/>
                    </a:cubicBezTo>
                    <a:cubicBezTo>
                      <a:pt x="73" y="137"/>
                      <a:pt x="73" y="138"/>
                      <a:pt x="74" y="138"/>
                    </a:cubicBezTo>
                    <a:cubicBezTo>
                      <a:pt x="78" y="142"/>
                      <a:pt x="80" y="149"/>
                      <a:pt x="77" y="155"/>
                    </a:cubicBezTo>
                    <a:cubicBezTo>
                      <a:pt x="72" y="164"/>
                      <a:pt x="59" y="160"/>
                      <a:pt x="51" y="165"/>
                    </a:cubicBezTo>
                    <a:cubicBezTo>
                      <a:pt x="51" y="165"/>
                      <a:pt x="51" y="166"/>
                      <a:pt x="51" y="166"/>
                    </a:cubicBezTo>
                    <a:cubicBezTo>
                      <a:pt x="50" y="164"/>
                      <a:pt x="48" y="165"/>
                      <a:pt x="48" y="167"/>
                    </a:cubicBezTo>
                    <a:cubicBezTo>
                      <a:pt x="50" y="188"/>
                      <a:pt x="47" y="211"/>
                      <a:pt x="51" y="23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6" y="206"/>
                      <a:pt x="35" y="178"/>
                      <a:pt x="34" y="150"/>
                    </a:cubicBezTo>
                    <a:cubicBezTo>
                      <a:pt x="36" y="151"/>
                      <a:pt x="38" y="151"/>
                      <a:pt x="40" y="152"/>
                    </a:cubicBezTo>
                    <a:cubicBezTo>
                      <a:pt x="46" y="153"/>
                      <a:pt x="53" y="154"/>
                      <a:pt x="60" y="153"/>
                    </a:cubicBezTo>
                    <a:close/>
                    <a:moveTo>
                      <a:pt x="47" y="27"/>
                    </a:moveTo>
                    <a:cubicBezTo>
                      <a:pt x="62" y="28"/>
                      <a:pt x="78" y="28"/>
                      <a:pt x="93" y="27"/>
                    </a:cubicBezTo>
                    <a:cubicBezTo>
                      <a:pt x="102" y="27"/>
                      <a:pt x="106" y="19"/>
                      <a:pt x="105" y="11"/>
                    </a:cubicBezTo>
                    <a:cubicBezTo>
                      <a:pt x="111" y="18"/>
                      <a:pt x="113" y="28"/>
                      <a:pt x="102" y="34"/>
                    </a:cubicBezTo>
                    <a:cubicBezTo>
                      <a:pt x="97" y="37"/>
                      <a:pt x="87" y="36"/>
                      <a:pt x="81" y="37"/>
                    </a:cubicBezTo>
                    <a:cubicBezTo>
                      <a:pt x="69" y="37"/>
                      <a:pt x="57" y="37"/>
                      <a:pt x="44" y="38"/>
                    </a:cubicBezTo>
                    <a:cubicBezTo>
                      <a:pt x="44" y="38"/>
                      <a:pt x="43" y="39"/>
                      <a:pt x="43" y="39"/>
                    </a:cubicBezTo>
                    <a:cubicBezTo>
                      <a:pt x="42" y="39"/>
                      <a:pt x="42" y="40"/>
                      <a:pt x="42" y="41"/>
                    </a:cubicBezTo>
                    <a:cubicBezTo>
                      <a:pt x="39" y="68"/>
                      <a:pt x="44" y="99"/>
                      <a:pt x="48" y="126"/>
                    </a:cubicBezTo>
                    <a:cubicBezTo>
                      <a:pt x="45" y="126"/>
                      <a:pt x="42" y="127"/>
                      <a:pt x="39" y="127"/>
                    </a:cubicBezTo>
                    <a:cubicBezTo>
                      <a:pt x="37" y="127"/>
                      <a:pt x="35" y="128"/>
                      <a:pt x="33" y="128"/>
                    </a:cubicBezTo>
                    <a:cubicBezTo>
                      <a:pt x="32" y="95"/>
                      <a:pt x="33" y="59"/>
                      <a:pt x="27" y="26"/>
                    </a:cubicBezTo>
                    <a:cubicBezTo>
                      <a:pt x="34" y="27"/>
                      <a:pt x="41" y="27"/>
                      <a:pt x="47" y="27"/>
                    </a:cubicBezTo>
                    <a:close/>
                    <a:moveTo>
                      <a:pt x="115" y="267"/>
                    </a:moveTo>
                    <a:cubicBezTo>
                      <a:pt x="115" y="267"/>
                      <a:pt x="114" y="267"/>
                      <a:pt x="113" y="267"/>
                    </a:cubicBezTo>
                    <a:cubicBezTo>
                      <a:pt x="98" y="268"/>
                      <a:pt x="82" y="269"/>
                      <a:pt x="66" y="270"/>
                    </a:cubicBezTo>
                    <a:cubicBezTo>
                      <a:pt x="50" y="270"/>
                      <a:pt x="32" y="272"/>
                      <a:pt x="21" y="262"/>
                    </a:cubicBezTo>
                    <a:cubicBezTo>
                      <a:pt x="22" y="262"/>
                      <a:pt x="23" y="262"/>
                      <a:pt x="24" y="262"/>
                    </a:cubicBezTo>
                    <a:cubicBezTo>
                      <a:pt x="49" y="260"/>
                      <a:pt x="77" y="262"/>
                      <a:pt x="100" y="256"/>
                    </a:cubicBezTo>
                    <a:cubicBezTo>
                      <a:pt x="105" y="255"/>
                      <a:pt x="109" y="251"/>
                      <a:pt x="110" y="247"/>
                    </a:cubicBezTo>
                    <a:cubicBezTo>
                      <a:pt x="110" y="243"/>
                      <a:pt x="110" y="240"/>
                      <a:pt x="110" y="236"/>
                    </a:cubicBezTo>
                    <a:cubicBezTo>
                      <a:pt x="116" y="238"/>
                      <a:pt x="122" y="242"/>
                      <a:pt x="124" y="249"/>
                    </a:cubicBezTo>
                    <a:cubicBezTo>
                      <a:pt x="125" y="257"/>
                      <a:pt x="122" y="265"/>
                      <a:pt x="115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"/>
            <p:cNvGrpSpPr/>
            <p:nvPr/>
          </p:nvGrpSpPr>
          <p:grpSpPr>
            <a:xfrm>
              <a:off x="9582637" y="1868280"/>
              <a:ext cx="1160000" cy="908819"/>
              <a:chOff x="1864168" y="2446448"/>
              <a:chExt cx="1160000" cy="908819"/>
            </a:xfrm>
          </p:grpSpPr>
          <p:sp>
            <p:nvSpPr>
              <p:cNvPr id="128" name="Google Shape;128;p1"/>
              <p:cNvSpPr/>
              <p:nvPr/>
            </p:nvSpPr>
            <p:spPr>
              <a:xfrm>
                <a:off x="1864168" y="2446448"/>
                <a:ext cx="1160000" cy="908819"/>
              </a:xfrm>
              <a:custGeom>
                <a:rect b="b" l="l" r="r" t="t"/>
                <a:pathLst>
                  <a:path extrusionOk="0" h="439" w="517">
                    <a:moveTo>
                      <a:pt x="473" y="173"/>
                    </a:moveTo>
                    <a:cubicBezTo>
                      <a:pt x="484" y="159"/>
                      <a:pt x="493" y="145"/>
                      <a:pt x="503" y="130"/>
                    </a:cubicBezTo>
                    <a:cubicBezTo>
                      <a:pt x="507" y="132"/>
                      <a:pt x="511" y="130"/>
                      <a:pt x="513" y="127"/>
                    </a:cubicBezTo>
                    <a:cubicBezTo>
                      <a:pt x="517" y="120"/>
                      <a:pt x="510" y="111"/>
                      <a:pt x="503" y="113"/>
                    </a:cubicBezTo>
                    <a:cubicBezTo>
                      <a:pt x="497" y="115"/>
                      <a:pt x="493" y="123"/>
                      <a:pt x="497" y="127"/>
                    </a:cubicBezTo>
                    <a:cubicBezTo>
                      <a:pt x="484" y="146"/>
                      <a:pt x="471" y="165"/>
                      <a:pt x="458" y="183"/>
                    </a:cubicBezTo>
                    <a:cubicBezTo>
                      <a:pt x="458" y="183"/>
                      <a:pt x="453" y="190"/>
                      <a:pt x="449" y="195"/>
                    </a:cubicBezTo>
                    <a:cubicBezTo>
                      <a:pt x="448" y="195"/>
                      <a:pt x="446" y="195"/>
                      <a:pt x="445" y="195"/>
                    </a:cubicBezTo>
                    <a:cubicBezTo>
                      <a:pt x="444" y="195"/>
                      <a:pt x="443" y="195"/>
                      <a:pt x="442" y="195"/>
                    </a:cubicBezTo>
                    <a:cubicBezTo>
                      <a:pt x="440" y="196"/>
                      <a:pt x="439" y="196"/>
                      <a:pt x="438" y="197"/>
                    </a:cubicBezTo>
                    <a:cubicBezTo>
                      <a:pt x="436" y="194"/>
                      <a:pt x="433" y="190"/>
                      <a:pt x="431" y="189"/>
                    </a:cubicBezTo>
                    <a:cubicBezTo>
                      <a:pt x="425" y="182"/>
                      <a:pt x="418" y="175"/>
                      <a:pt x="412" y="168"/>
                    </a:cubicBezTo>
                    <a:cubicBezTo>
                      <a:pt x="415" y="164"/>
                      <a:pt x="415" y="158"/>
                      <a:pt x="410" y="155"/>
                    </a:cubicBezTo>
                    <a:cubicBezTo>
                      <a:pt x="408" y="154"/>
                      <a:pt x="406" y="154"/>
                      <a:pt x="404" y="154"/>
                    </a:cubicBezTo>
                    <a:cubicBezTo>
                      <a:pt x="399" y="154"/>
                      <a:pt x="395" y="159"/>
                      <a:pt x="397" y="164"/>
                    </a:cubicBezTo>
                    <a:cubicBezTo>
                      <a:pt x="397" y="165"/>
                      <a:pt x="397" y="165"/>
                      <a:pt x="397" y="166"/>
                    </a:cubicBezTo>
                    <a:cubicBezTo>
                      <a:pt x="387" y="179"/>
                      <a:pt x="376" y="193"/>
                      <a:pt x="365" y="206"/>
                    </a:cubicBezTo>
                    <a:cubicBezTo>
                      <a:pt x="359" y="212"/>
                      <a:pt x="346" y="223"/>
                      <a:pt x="341" y="233"/>
                    </a:cubicBezTo>
                    <a:cubicBezTo>
                      <a:pt x="340" y="232"/>
                      <a:pt x="339" y="231"/>
                      <a:pt x="337" y="231"/>
                    </a:cubicBezTo>
                    <a:cubicBezTo>
                      <a:pt x="336" y="230"/>
                      <a:pt x="334" y="230"/>
                      <a:pt x="332" y="230"/>
                    </a:cubicBezTo>
                    <a:cubicBezTo>
                      <a:pt x="311" y="203"/>
                      <a:pt x="290" y="175"/>
                      <a:pt x="265" y="152"/>
                    </a:cubicBezTo>
                    <a:cubicBezTo>
                      <a:pt x="265" y="151"/>
                      <a:pt x="265" y="151"/>
                      <a:pt x="266" y="150"/>
                    </a:cubicBezTo>
                    <a:cubicBezTo>
                      <a:pt x="267" y="144"/>
                      <a:pt x="262" y="137"/>
                      <a:pt x="256" y="137"/>
                    </a:cubicBezTo>
                    <a:cubicBezTo>
                      <a:pt x="249" y="136"/>
                      <a:pt x="243" y="144"/>
                      <a:pt x="246" y="150"/>
                    </a:cubicBezTo>
                    <a:cubicBezTo>
                      <a:pt x="247" y="152"/>
                      <a:pt x="249" y="153"/>
                      <a:pt x="250" y="153"/>
                    </a:cubicBezTo>
                    <a:cubicBezTo>
                      <a:pt x="250" y="153"/>
                      <a:pt x="251" y="153"/>
                      <a:pt x="251" y="153"/>
                    </a:cubicBezTo>
                    <a:cubicBezTo>
                      <a:pt x="235" y="209"/>
                      <a:pt x="215" y="263"/>
                      <a:pt x="197" y="318"/>
                    </a:cubicBezTo>
                    <a:cubicBezTo>
                      <a:pt x="196" y="318"/>
                      <a:pt x="196" y="318"/>
                      <a:pt x="195" y="317"/>
                    </a:cubicBezTo>
                    <a:cubicBezTo>
                      <a:pt x="192" y="316"/>
                      <a:pt x="189" y="317"/>
                      <a:pt x="187" y="319"/>
                    </a:cubicBezTo>
                    <a:cubicBezTo>
                      <a:pt x="160" y="296"/>
                      <a:pt x="132" y="270"/>
                      <a:pt x="102" y="251"/>
                    </a:cubicBezTo>
                    <a:cubicBezTo>
                      <a:pt x="102" y="251"/>
                      <a:pt x="102" y="250"/>
                      <a:pt x="102" y="250"/>
                    </a:cubicBezTo>
                    <a:cubicBezTo>
                      <a:pt x="101" y="245"/>
                      <a:pt x="95" y="242"/>
                      <a:pt x="91" y="245"/>
                    </a:cubicBezTo>
                    <a:cubicBezTo>
                      <a:pt x="87" y="247"/>
                      <a:pt x="85" y="252"/>
                      <a:pt x="87" y="255"/>
                    </a:cubicBezTo>
                    <a:cubicBezTo>
                      <a:pt x="69" y="283"/>
                      <a:pt x="52" y="312"/>
                      <a:pt x="34" y="340"/>
                    </a:cubicBezTo>
                    <a:cubicBezTo>
                      <a:pt x="33" y="303"/>
                      <a:pt x="32" y="266"/>
                      <a:pt x="31" y="229"/>
                    </a:cubicBezTo>
                    <a:cubicBezTo>
                      <a:pt x="30" y="197"/>
                      <a:pt x="29" y="165"/>
                      <a:pt x="28" y="132"/>
                    </a:cubicBezTo>
                    <a:cubicBezTo>
                      <a:pt x="27" y="102"/>
                      <a:pt x="28" y="71"/>
                      <a:pt x="22" y="41"/>
                    </a:cubicBezTo>
                    <a:cubicBezTo>
                      <a:pt x="24" y="43"/>
                      <a:pt x="26" y="46"/>
                      <a:pt x="28" y="48"/>
                    </a:cubicBezTo>
                    <a:cubicBezTo>
                      <a:pt x="32" y="52"/>
                      <a:pt x="39" y="48"/>
                      <a:pt x="37" y="43"/>
                    </a:cubicBezTo>
                    <a:cubicBezTo>
                      <a:pt x="33" y="30"/>
                      <a:pt x="29" y="18"/>
                      <a:pt x="25" y="6"/>
                    </a:cubicBezTo>
                    <a:cubicBezTo>
                      <a:pt x="24" y="0"/>
                      <a:pt x="17" y="1"/>
                      <a:pt x="15" y="6"/>
                    </a:cubicBezTo>
                    <a:cubicBezTo>
                      <a:pt x="10" y="19"/>
                      <a:pt x="6" y="33"/>
                      <a:pt x="2" y="46"/>
                    </a:cubicBezTo>
                    <a:cubicBezTo>
                      <a:pt x="0" y="52"/>
                      <a:pt x="7" y="55"/>
                      <a:pt x="10" y="51"/>
                    </a:cubicBezTo>
                    <a:cubicBezTo>
                      <a:pt x="14" y="49"/>
                      <a:pt x="16" y="46"/>
                      <a:pt x="19" y="43"/>
                    </a:cubicBezTo>
                    <a:cubicBezTo>
                      <a:pt x="17" y="73"/>
                      <a:pt x="21" y="105"/>
                      <a:pt x="22" y="135"/>
                    </a:cubicBezTo>
                    <a:cubicBezTo>
                      <a:pt x="23" y="168"/>
                      <a:pt x="25" y="200"/>
                      <a:pt x="26" y="232"/>
                    </a:cubicBezTo>
                    <a:cubicBezTo>
                      <a:pt x="27" y="289"/>
                      <a:pt x="28" y="346"/>
                      <a:pt x="29" y="403"/>
                    </a:cubicBezTo>
                    <a:cubicBezTo>
                      <a:pt x="24" y="403"/>
                      <a:pt x="19" y="403"/>
                      <a:pt x="14" y="404"/>
                    </a:cubicBezTo>
                    <a:cubicBezTo>
                      <a:pt x="11" y="404"/>
                      <a:pt x="10" y="408"/>
                      <a:pt x="13" y="409"/>
                    </a:cubicBezTo>
                    <a:cubicBezTo>
                      <a:pt x="19" y="409"/>
                      <a:pt x="24" y="410"/>
                      <a:pt x="29" y="410"/>
                    </a:cubicBezTo>
                    <a:cubicBezTo>
                      <a:pt x="29" y="416"/>
                      <a:pt x="29" y="421"/>
                      <a:pt x="29" y="426"/>
                    </a:cubicBezTo>
                    <a:cubicBezTo>
                      <a:pt x="29" y="430"/>
                      <a:pt x="35" y="430"/>
                      <a:pt x="35" y="426"/>
                    </a:cubicBezTo>
                    <a:cubicBezTo>
                      <a:pt x="35" y="421"/>
                      <a:pt x="35" y="416"/>
                      <a:pt x="35" y="411"/>
                    </a:cubicBezTo>
                    <a:cubicBezTo>
                      <a:pt x="65" y="414"/>
                      <a:pt x="97" y="413"/>
                      <a:pt x="127" y="415"/>
                    </a:cubicBezTo>
                    <a:cubicBezTo>
                      <a:pt x="166" y="417"/>
                      <a:pt x="205" y="418"/>
                      <a:pt x="244" y="420"/>
                    </a:cubicBezTo>
                    <a:cubicBezTo>
                      <a:pt x="283" y="421"/>
                      <a:pt x="322" y="422"/>
                      <a:pt x="361" y="423"/>
                    </a:cubicBezTo>
                    <a:cubicBezTo>
                      <a:pt x="397" y="423"/>
                      <a:pt x="436" y="426"/>
                      <a:pt x="472" y="422"/>
                    </a:cubicBezTo>
                    <a:cubicBezTo>
                      <a:pt x="471" y="424"/>
                      <a:pt x="469" y="426"/>
                      <a:pt x="468" y="428"/>
                    </a:cubicBezTo>
                    <a:cubicBezTo>
                      <a:pt x="465" y="433"/>
                      <a:pt x="471" y="439"/>
                      <a:pt x="476" y="436"/>
                    </a:cubicBezTo>
                    <a:cubicBezTo>
                      <a:pt x="487" y="430"/>
                      <a:pt x="498" y="424"/>
                      <a:pt x="510" y="419"/>
                    </a:cubicBezTo>
                    <a:cubicBezTo>
                      <a:pt x="515" y="417"/>
                      <a:pt x="513" y="410"/>
                      <a:pt x="508" y="408"/>
                    </a:cubicBezTo>
                    <a:cubicBezTo>
                      <a:pt x="496" y="404"/>
                      <a:pt x="483" y="400"/>
                      <a:pt x="470" y="397"/>
                    </a:cubicBezTo>
                    <a:cubicBezTo>
                      <a:pt x="464" y="396"/>
                      <a:pt x="460" y="403"/>
                      <a:pt x="464" y="407"/>
                    </a:cubicBezTo>
                    <a:cubicBezTo>
                      <a:pt x="467" y="410"/>
                      <a:pt x="471" y="412"/>
                      <a:pt x="474" y="415"/>
                    </a:cubicBezTo>
                    <a:cubicBezTo>
                      <a:pt x="438" y="413"/>
                      <a:pt x="400" y="416"/>
                      <a:pt x="364" y="416"/>
                    </a:cubicBezTo>
                    <a:cubicBezTo>
                      <a:pt x="356" y="416"/>
                      <a:pt x="348" y="415"/>
                      <a:pt x="341" y="415"/>
                    </a:cubicBezTo>
                    <a:cubicBezTo>
                      <a:pt x="341" y="413"/>
                      <a:pt x="340" y="410"/>
                      <a:pt x="340" y="408"/>
                    </a:cubicBezTo>
                    <a:cubicBezTo>
                      <a:pt x="340" y="406"/>
                      <a:pt x="339" y="406"/>
                      <a:pt x="339" y="408"/>
                    </a:cubicBezTo>
                    <a:cubicBezTo>
                      <a:pt x="339" y="410"/>
                      <a:pt x="338" y="413"/>
                      <a:pt x="338" y="415"/>
                    </a:cubicBezTo>
                    <a:cubicBezTo>
                      <a:pt x="308" y="415"/>
                      <a:pt x="277" y="414"/>
                      <a:pt x="247" y="413"/>
                    </a:cubicBezTo>
                    <a:cubicBezTo>
                      <a:pt x="209" y="411"/>
                      <a:pt x="171" y="410"/>
                      <a:pt x="133" y="408"/>
                    </a:cubicBezTo>
                    <a:cubicBezTo>
                      <a:pt x="101" y="406"/>
                      <a:pt x="67" y="403"/>
                      <a:pt x="35" y="403"/>
                    </a:cubicBezTo>
                    <a:cubicBezTo>
                      <a:pt x="34" y="384"/>
                      <a:pt x="34" y="364"/>
                      <a:pt x="34" y="345"/>
                    </a:cubicBezTo>
                    <a:cubicBezTo>
                      <a:pt x="35" y="345"/>
                      <a:pt x="35" y="344"/>
                      <a:pt x="35" y="344"/>
                    </a:cubicBezTo>
                    <a:cubicBezTo>
                      <a:pt x="56" y="317"/>
                      <a:pt x="75" y="288"/>
                      <a:pt x="92" y="259"/>
                    </a:cubicBezTo>
                    <a:cubicBezTo>
                      <a:pt x="93" y="259"/>
                      <a:pt x="94" y="259"/>
                      <a:pt x="95" y="259"/>
                    </a:cubicBezTo>
                    <a:cubicBezTo>
                      <a:pt x="98" y="259"/>
                      <a:pt x="100" y="257"/>
                      <a:pt x="101" y="255"/>
                    </a:cubicBezTo>
                    <a:cubicBezTo>
                      <a:pt x="127" y="279"/>
                      <a:pt x="157" y="301"/>
                      <a:pt x="185" y="323"/>
                    </a:cubicBezTo>
                    <a:cubicBezTo>
                      <a:pt x="185" y="323"/>
                      <a:pt x="185" y="324"/>
                      <a:pt x="185" y="324"/>
                    </a:cubicBezTo>
                    <a:cubicBezTo>
                      <a:pt x="185" y="326"/>
                      <a:pt x="185" y="327"/>
                      <a:pt x="185" y="329"/>
                    </a:cubicBezTo>
                    <a:cubicBezTo>
                      <a:pt x="188" y="333"/>
                      <a:pt x="195" y="334"/>
                      <a:pt x="198" y="330"/>
                    </a:cubicBezTo>
                    <a:cubicBezTo>
                      <a:pt x="200" y="328"/>
                      <a:pt x="201" y="325"/>
                      <a:pt x="200" y="322"/>
                    </a:cubicBezTo>
                    <a:cubicBezTo>
                      <a:pt x="224" y="269"/>
                      <a:pt x="241" y="213"/>
                      <a:pt x="256" y="156"/>
                    </a:cubicBezTo>
                    <a:cubicBezTo>
                      <a:pt x="259" y="157"/>
                      <a:pt x="261" y="156"/>
                      <a:pt x="263" y="154"/>
                    </a:cubicBezTo>
                    <a:cubicBezTo>
                      <a:pt x="285" y="181"/>
                      <a:pt x="307" y="207"/>
                      <a:pt x="328" y="233"/>
                    </a:cubicBezTo>
                    <a:cubicBezTo>
                      <a:pt x="328" y="233"/>
                      <a:pt x="328" y="234"/>
                      <a:pt x="328" y="234"/>
                    </a:cubicBezTo>
                    <a:cubicBezTo>
                      <a:pt x="326" y="236"/>
                      <a:pt x="326" y="238"/>
                      <a:pt x="327" y="240"/>
                    </a:cubicBezTo>
                    <a:cubicBezTo>
                      <a:pt x="327" y="241"/>
                      <a:pt x="327" y="242"/>
                      <a:pt x="327" y="243"/>
                    </a:cubicBezTo>
                    <a:cubicBezTo>
                      <a:pt x="330" y="251"/>
                      <a:pt x="339" y="253"/>
                      <a:pt x="344" y="247"/>
                    </a:cubicBezTo>
                    <a:cubicBezTo>
                      <a:pt x="346" y="244"/>
                      <a:pt x="346" y="241"/>
                      <a:pt x="345" y="238"/>
                    </a:cubicBezTo>
                    <a:cubicBezTo>
                      <a:pt x="349" y="235"/>
                      <a:pt x="355" y="226"/>
                      <a:pt x="357" y="223"/>
                    </a:cubicBezTo>
                    <a:cubicBezTo>
                      <a:pt x="363" y="216"/>
                      <a:pt x="370" y="209"/>
                      <a:pt x="376" y="202"/>
                    </a:cubicBezTo>
                    <a:cubicBezTo>
                      <a:pt x="385" y="192"/>
                      <a:pt x="394" y="182"/>
                      <a:pt x="402" y="170"/>
                    </a:cubicBezTo>
                    <a:cubicBezTo>
                      <a:pt x="404" y="171"/>
                      <a:pt x="406" y="171"/>
                      <a:pt x="408" y="170"/>
                    </a:cubicBezTo>
                    <a:cubicBezTo>
                      <a:pt x="416" y="180"/>
                      <a:pt x="424" y="190"/>
                      <a:pt x="433" y="199"/>
                    </a:cubicBezTo>
                    <a:cubicBezTo>
                      <a:pt x="434" y="200"/>
                      <a:pt x="435" y="201"/>
                      <a:pt x="436" y="202"/>
                    </a:cubicBezTo>
                    <a:cubicBezTo>
                      <a:pt x="435" y="208"/>
                      <a:pt x="440" y="213"/>
                      <a:pt x="445" y="213"/>
                    </a:cubicBezTo>
                    <a:cubicBezTo>
                      <a:pt x="452" y="213"/>
                      <a:pt x="457" y="205"/>
                      <a:pt x="454" y="200"/>
                    </a:cubicBezTo>
                    <a:cubicBezTo>
                      <a:pt x="456" y="196"/>
                      <a:pt x="459" y="192"/>
                      <a:pt x="461" y="189"/>
                    </a:cubicBezTo>
                    <a:cubicBezTo>
                      <a:pt x="465" y="184"/>
                      <a:pt x="469" y="178"/>
                      <a:pt x="473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2075768" y="2983822"/>
                <a:ext cx="13700" cy="25880"/>
              </a:xfrm>
              <a:custGeom>
                <a:rect b="b" l="l" r="r" t="t"/>
                <a:pathLst>
                  <a:path extrusionOk="0" h="12" w="6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6" y="8"/>
                      <a:pt x="4" y="4"/>
                      <a:pt x="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2080336" y="3034059"/>
                <a:ext cx="6089" cy="21312"/>
              </a:xfrm>
              <a:custGeom>
                <a:rect b="b" l="l" r="r" t="t"/>
                <a:pathLst>
                  <a:path extrusionOk="0" h="10" w="3">
                    <a:moveTo>
                      <a:pt x="3" y="5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0"/>
                      <a:pt x="2" y="9"/>
                    </a:cubicBezTo>
                    <a:cubicBezTo>
                      <a:pt x="3" y="8"/>
                      <a:pt x="3" y="7"/>
                      <a:pt x="3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2077291" y="3073639"/>
                <a:ext cx="12178" cy="24357"/>
              </a:xfrm>
              <a:custGeom>
                <a:rect b="b" l="l" r="r" t="t"/>
                <a:pathLst>
                  <a:path extrusionOk="0" h="12" w="5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2"/>
                      <a:pt x="4" y="12"/>
                      <a:pt x="4" y="9"/>
                    </a:cubicBezTo>
                    <a:cubicBezTo>
                      <a:pt x="5" y="7"/>
                      <a:pt x="4" y="4"/>
                      <a:pt x="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2077291" y="3120830"/>
                <a:ext cx="12178" cy="22835"/>
              </a:xfrm>
              <a:custGeom>
                <a:rect b="b" l="l" r="r" t="t"/>
                <a:pathLst>
                  <a:path extrusionOk="0" h="11" w="5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5" y="7"/>
                      <a:pt x="4" y="4"/>
                      <a:pt x="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2077291" y="3160410"/>
                <a:ext cx="9134" cy="24357"/>
              </a:xfrm>
              <a:custGeom>
                <a:rect b="b" l="l" r="r" t="t"/>
                <a:pathLst>
                  <a:path extrusionOk="0" h="12" w="4">
                    <a:moveTo>
                      <a:pt x="4" y="6"/>
                    </a:moveTo>
                    <a:cubicBezTo>
                      <a:pt x="4" y="5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2"/>
                      <a:pt x="3" y="12"/>
                      <a:pt x="4" y="11"/>
                    </a:cubicBezTo>
                    <a:cubicBezTo>
                      <a:pt x="4" y="10"/>
                      <a:pt x="4" y="8"/>
                      <a:pt x="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2080336" y="3206079"/>
                <a:ext cx="9134" cy="28924"/>
              </a:xfrm>
              <a:custGeom>
                <a:rect b="b" l="l" r="r" t="t"/>
                <a:pathLst>
                  <a:path extrusionOk="0" h="14" w="4">
                    <a:moveTo>
                      <a:pt x="4" y="7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10"/>
                      <a:pt x="1" y="13"/>
                    </a:cubicBezTo>
                    <a:cubicBezTo>
                      <a:pt x="2" y="14"/>
                      <a:pt x="4" y="14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2081857" y="3251749"/>
                <a:ext cx="7611" cy="19791"/>
              </a:xfrm>
              <a:custGeom>
                <a:rect b="b" l="l" r="r" t="t"/>
                <a:pathLst>
                  <a:path extrusionOk="0" h="10" w="3">
                    <a:moveTo>
                      <a:pt x="3" y="6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2298025" y="3148232"/>
                <a:ext cx="10656" cy="18268"/>
              </a:xfrm>
              <a:custGeom>
                <a:rect b="b" l="l" r="r" t="t"/>
                <a:pathLst>
                  <a:path extrusionOk="0" h="9" w="5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3" y="9"/>
                      <a:pt x="5" y="7"/>
                      <a:pt x="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2299548" y="3193901"/>
                <a:ext cx="9134" cy="28924"/>
              </a:xfrm>
              <a:custGeom>
                <a:rect b="b" l="l" r="r" t="t"/>
                <a:pathLst>
                  <a:path extrusionOk="0" h="14" w="4">
                    <a:moveTo>
                      <a:pt x="4" y="8"/>
                    </a:moveTo>
                    <a:cubicBezTo>
                      <a:pt x="4" y="6"/>
                      <a:pt x="4" y="4"/>
                      <a:pt x="3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4" y="10"/>
                      <a:pt x="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2299548" y="3245660"/>
                <a:ext cx="13700" cy="30446"/>
              </a:xfrm>
              <a:custGeom>
                <a:rect b="b" l="l" r="r" t="t"/>
                <a:pathLst>
                  <a:path extrusionOk="0" h="15" w="6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4"/>
                      <a:pt x="2" y="15"/>
                      <a:pt x="3" y="14"/>
                    </a:cubicBezTo>
                    <a:cubicBezTo>
                      <a:pt x="6" y="10"/>
                      <a:pt x="4" y="5"/>
                      <a:pt x="3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2448735" y="2779833"/>
                <a:ext cx="7611" cy="28924"/>
              </a:xfrm>
              <a:custGeom>
                <a:rect b="b" l="l" r="r" t="t"/>
                <a:pathLst>
                  <a:path extrusionOk="0" h="14" w="4">
                    <a:moveTo>
                      <a:pt x="4" y="2"/>
                    </a:moveTo>
                    <a:cubicBezTo>
                      <a:pt x="4" y="0"/>
                      <a:pt x="1" y="0"/>
                      <a:pt x="1" y="2"/>
                    </a:cubicBezTo>
                    <a:cubicBezTo>
                      <a:pt x="0" y="5"/>
                      <a:pt x="0" y="9"/>
                      <a:pt x="1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9"/>
                      <a:pt x="4" y="5"/>
                      <a:pt x="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2450256" y="2831591"/>
                <a:ext cx="9134" cy="35014"/>
              </a:xfrm>
              <a:custGeom>
                <a:rect b="b" l="l" r="r" t="t"/>
                <a:pathLst>
                  <a:path extrusionOk="0" h="17" w="4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4" y="11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2450256" y="2900096"/>
                <a:ext cx="9134" cy="25880"/>
              </a:xfrm>
              <a:custGeom>
                <a:rect b="b" l="l" r="r" t="t"/>
                <a:pathLst>
                  <a:path extrusionOk="0" h="13" w="4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1" y="13"/>
                      <a:pt x="4" y="12"/>
                      <a:pt x="4" y="11"/>
                    </a:cubicBezTo>
                    <a:cubicBezTo>
                      <a:pt x="4" y="7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2451779" y="2959465"/>
                <a:ext cx="9134" cy="36535"/>
              </a:xfrm>
              <a:custGeom>
                <a:rect b="b" l="l" r="r" t="t"/>
                <a:pathLst>
                  <a:path extrusionOk="0" h="18" w="4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1" y="17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4" y="12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2451779" y="3023402"/>
                <a:ext cx="9134" cy="24357"/>
              </a:xfrm>
              <a:custGeom>
                <a:rect b="b" l="l" r="r" t="t"/>
                <a:pathLst>
                  <a:path extrusionOk="0" h="12" w="4">
                    <a:moveTo>
                      <a:pt x="3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2" y="12"/>
                      <a:pt x="2" y="11"/>
                    </a:cubicBezTo>
                    <a:cubicBezTo>
                      <a:pt x="4" y="8"/>
                      <a:pt x="4" y="5"/>
                      <a:pt x="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2451779" y="3076684"/>
                <a:ext cx="7611" cy="33491"/>
              </a:xfrm>
              <a:custGeom>
                <a:rect b="b" l="l" r="r" t="t"/>
                <a:pathLst>
                  <a:path extrusionOk="0" h="16" w="3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2451779" y="3137576"/>
                <a:ext cx="9134" cy="30446"/>
              </a:xfrm>
              <a:custGeom>
                <a:rect b="b" l="l" r="r" t="t"/>
                <a:pathLst>
                  <a:path extrusionOk="0" h="15" w="4">
                    <a:moveTo>
                      <a:pt x="3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6"/>
                      <a:pt x="0" y="10"/>
                      <a:pt x="1" y="14"/>
                    </a:cubicBezTo>
                    <a:cubicBezTo>
                      <a:pt x="1" y="15"/>
                      <a:pt x="4" y="15"/>
                      <a:pt x="4" y="14"/>
                    </a:cubicBezTo>
                    <a:cubicBezTo>
                      <a:pt x="4" y="10"/>
                      <a:pt x="3" y="6"/>
                      <a:pt x="3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2451779" y="3196946"/>
                <a:ext cx="4566" cy="19791"/>
              </a:xfrm>
              <a:custGeom>
                <a:rect b="b" l="l" r="r" t="t"/>
                <a:pathLst>
                  <a:path extrusionOk="0" h="9" w="2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4"/>
                      <a:pt x="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2451779" y="3242615"/>
                <a:ext cx="12178" cy="33491"/>
              </a:xfrm>
              <a:custGeom>
                <a:rect b="b" l="l" r="r" t="t"/>
                <a:pathLst>
                  <a:path extrusionOk="0" h="16" w="5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1" y="16"/>
                      <a:pt x="3" y="16"/>
                      <a:pt x="4" y="15"/>
                    </a:cubicBezTo>
                    <a:cubicBezTo>
                      <a:pt x="5" y="11"/>
                      <a:pt x="4" y="6"/>
                      <a:pt x="3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2619233" y="2977733"/>
                <a:ext cx="7611" cy="22835"/>
              </a:xfrm>
              <a:custGeom>
                <a:rect b="b" l="l" r="r" t="t"/>
                <a:pathLst>
                  <a:path extrusionOk="0" h="11" w="4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1" y="11"/>
                      <a:pt x="3" y="11"/>
                      <a:pt x="3" y="10"/>
                    </a:cubicBezTo>
                    <a:cubicBezTo>
                      <a:pt x="4" y="7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2620755" y="3029492"/>
                <a:ext cx="6089" cy="28924"/>
              </a:xfrm>
              <a:custGeom>
                <a:rect b="b" l="l" r="r" t="t"/>
                <a:pathLst>
                  <a:path extrusionOk="0" h="14" w="3">
                    <a:moveTo>
                      <a:pt x="3" y="2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3" y="14"/>
                      <a:pt x="3" y="13"/>
                    </a:cubicBezTo>
                    <a:cubicBezTo>
                      <a:pt x="3" y="9"/>
                      <a:pt x="3" y="5"/>
                      <a:pt x="3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2620755" y="3097996"/>
                <a:ext cx="6089" cy="33491"/>
              </a:xfrm>
              <a:custGeom>
                <a:rect b="b" l="l" r="r" t="t"/>
                <a:pathLst>
                  <a:path extrusionOk="0" h="16" w="3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5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2620755" y="3172589"/>
                <a:ext cx="6089" cy="24357"/>
              </a:xfrm>
              <a:custGeom>
                <a:rect b="b" l="l" r="r" t="t"/>
                <a:pathLst>
                  <a:path extrusionOk="0" h="12" w="3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0" y="11"/>
                    </a:cubicBezTo>
                    <a:cubicBezTo>
                      <a:pt x="0" y="12"/>
                      <a:pt x="3" y="12"/>
                      <a:pt x="3" y="11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2619233" y="3228915"/>
                <a:ext cx="10656" cy="35014"/>
              </a:xfrm>
              <a:custGeom>
                <a:rect b="b" l="l" r="r" t="t"/>
                <a:pathLst>
                  <a:path extrusionOk="0" h="17" w="5">
                    <a:moveTo>
                      <a:pt x="4" y="1"/>
                    </a:moveTo>
                    <a:cubicBezTo>
                      <a:pt x="4" y="0"/>
                      <a:pt x="1" y="0"/>
                      <a:pt x="1" y="1"/>
                    </a:cubicBezTo>
                    <a:cubicBezTo>
                      <a:pt x="1" y="6"/>
                      <a:pt x="0" y="11"/>
                      <a:pt x="1" y="16"/>
                    </a:cubicBezTo>
                    <a:cubicBezTo>
                      <a:pt x="2" y="17"/>
                      <a:pt x="3" y="17"/>
                      <a:pt x="4" y="16"/>
                    </a:cubicBezTo>
                    <a:cubicBezTo>
                      <a:pt x="5" y="11"/>
                      <a:pt x="4" y="6"/>
                      <a:pt x="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2766897" y="2814846"/>
                <a:ext cx="10656" cy="36535"/>
              </a:xfrm>
              <a:custGeom>
                <a:rect b="b" l="l" r="r" t="t"/>
                <a:pathLst>
                  <a:path extrusionOk="0" h="18" w="5">
                    <a:moveTo>
                      <a:pt x="4" y="2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0" y="6"/>
                      <a:pt x="1" y="12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  <a:cubicBezTo>
                      <a:pt x="4" y="11"/>
                      <a:pt x="4" y="7"/>
                      <a:pt x="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2771464" y="2892484"/>
                <a:ext cx="4566" cy="30446"/>
              </a:xfrm>
              <a:custGeom>
                <a:rect b="b" l="l" r="r" t="t"/>
                <a:pathLst>
                  <a:path extrusionOk="0" h="14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8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2771464" y="2951854"/>
                <a:ext cx="6089" cy="25880"/>
              </a:xfrm>
              <a:custGeom>
                <a:rect b="b" l="l" r="r" t="t"/>
                <a:pathLst>
                  <a:path extrusionOk="0" h="13" w="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1" y="13"/>
                      <a:pt x="3" y="13"/>
                      <a:pt x="3" y="12"/>
                    </a:cubicBezTo>
                    <a:cubicBezTo>
                      <a:pt x="3" y="8"/>
                      <a:pt x="3" y="5"/>
                      <a:pt x="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2772986" y="3011224"/>
                <a:ext cx="4566" cy="30446"/>
              </a:xfrm>
              <a:custGeom>
                <a:rect b="b" l="l" r="r" t="t"/>
                <a:pathLst>
                  <a:path extrusionOk="0" h="15" w="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2766897" y="3084295"/>
                <a:ext cx="10656" cy="25880"/>
              </a:xfrm>
              <a:custGeom>
                <a:rect b="b" l="l" r="r" t="t"/>
                <a:pathLst>
                  <a:path extrusionOk="0" h="13" w="5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3" y="5"/>
                      <a:pt x="3" y="8"/>
                      <a:pt x="3" y="12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8"/>
                      <a:pt x="4" y="4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2768419" y="3142142"/>
                <a:ext cx="7611" cy="31969"/>
              </a:xfrm>
              <a:custGeom>
                <a:rect b="b" l="l" r="r" t="t"/>
                <a:pathLst>
                  <a:path extrusionOk="0" h="16" w="3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2766897" y="3209124"/>
                <a:ext cx="6089" cy="33491"/>
              </a:xfrm>
              <a:custGeom>
                <a:rect b="b" l="l" r="r" t="t"/>
                <a:pathLst>
                  <a:path extrusionOk="0" h="16" w="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6"/>
                      <a:pt x="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2763852" y="3260883"/>
                <a:ext cx="12178" cy="33491"/>
              </a:xfrm>
              <a:custGeom>
                <a:rect b="b" l="l" r="r" t="t"/>
                <a:pathLst>
                  <a:path extrusionOk="0" h="16" w="5">
                    <a:moveTo>
                      <a:pt x="4" y="1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" y="16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2870414" y="2903140"/>
                <a:ext cx="6089" cy="33491"/>
              </a:xfrm>
              <a:custGeom>
                <a:rect b="b" l="l" r="r" t="t"/>
                <a:pathLst>
                  <a:path extrusionOk="0" h="16" w="3">
                    <a:moveTo>
                      <a:pt x="3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6"/>
                      <a:pt x="3" y="16"/>
                      <a:pt x="3" y="14"/>
                    </a:cubicBezTo>
                    <a:cubicBezTo>
                      <a:pt x="3" y="10"/>
                      <a:pt x="3" y="6"/>
                      <a:pt x="3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2871936" y="2971644"/>
                <a:ext cx="6089" cy="35014"/>
              </a:xfrm>
              <a:custGeom>
                <a:rect b="b" l="l" r="r" t="t"/>
                <a:pathLst>
                  <a:path extrusionOk="0" h="17" w="3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6"/>
                      <a:pt x="1" y="11"/>
                      <a:pt x="1" y="16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1"/>
                      <a:pt x="3" y="6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2876503" y="3038625"/>
                <a:ext cx="6089" cy="31969"/>
              </a:xfrm>
              <a:custGeom>
                <a:rect b="b" l="l" r="r" t="t"/>
                <a:pathLst>
                  <a:path extrusionOk="0" h="16" w="3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2878026" y="3099518"/>
                <a:ext cx="3045" cy="27402"/>
              </a:xfrm>
              <a:custGeom>
                <a:rect b="b" l="l" r="r" t="t"/>
                <a:pathLst>
                  <a:path extrusionOk="0" h="13" w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9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2878026" y="3155844"/>
                <a:ext cx="9134" cy="22835"/>
              </a:xfrm>
              <a:custGeom>
                <a:rect b="b" l="l" r="r" t="t"/>
                <a:pathLst>
                  <a:path extrusionOk="0" h="11" w="4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7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2876503" y="3222825"/>
                <a:ext cx="10656" cy="41103"/>
              </a:xfrm>
              <a:custGeom>
                <a:rect b="b" l="l" r="r" t="t"/>
                <a:pathLst>
                  <a:path extrusionOk="0" h="20" w="5">
                    <a:moveTo>
                      <a:pt x="3" y="1"/>
                    </a:moveTo>
                    <a:cubicBezTo>
                      <a:pt x="2" y="7"/>
                      <a:pt x="0" y="13"/>
                      <a:pt x="0" y="18"/>
                    </a:cubicBezTo>
                    <a:cubicBezTo>
                      <a:pt x="0" y="20"/>
                      <a:pt x="2" y="20"/>
                      <a:pt x="2" y="19"/>
                    </a:cubicBezTo>
                    <a:cubicBezTo>
                      <a:pt x="4" y="13"/>
                      <a:pt x="4" y="7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2876503" y="3274584"/>
                <a:ext cx="10656" cy="18268"/>
              </a:xfrm>
              <a:custGeom>
                <a:rect b="b" l="l" r="r" t="t"/>
                <a:pathLst>
                  <a:path extrusionOk="0" h="9" w="5">
                    <a:moveTo>
                      <a:pt x="4" y="7"/>
                    </a:moveTo>
                    <a:cubicBezTo>
                      <a:pt x="3" y="5"/>
                      <a:pt x="2" y="4"/>
                      <a:pt x="2" y="2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8"/>
                      <a:pt x="4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2999810" y="2735686"/>
                <a:ext cx="10656" cy="47192"/>
              </a:xfrm>
              <a:custGeom>
                <a:rect b="b" l="l" r="r" t="t"/>
                <a:pathLst>
                  <a:path extrusionOk="0" h="23" w="5">
                    <a:moveTo>
                      <a:pt x="4" y="2"/>
                    </a:moveTo>
                    <a:cubicBezTo>
                      <a:pt x="5" y="1"/>
                      <a:pt x="2" y="0"/>
                      <a:pt x="2" y="2"/>
                    </a:cubicBezTo>
                    <a:cubicBezTo>
                      <a:pt x="1" y="8"/>
                      <a:pt x="0" y="15"/>
                      <a:pt x="1" y="22"/>
                    </a:cubicBezTo>
                    <a:cubicBezTo>
                      <a:pt x="1" y="23"/>
                      <a:pt x="4" y="23"/>
                      <a:pt x="4" y="21"/>
                    </a:cubicBezTo>
                    <a:cubicBezTo>
                      <a:pt x="4" y="15"/>
                      <a:pt x="4" y="9"/>
                      <a:pt x="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2999810" y="2825502"/>
                <a:ext cx="6089" cy="35014"/>
              </a:xfrm>
              <a:custGeom>
                <a:rect b="b" l="l" r="r" t="t"/>
                <a:pathLst>
                  <a:path extrusionOk="0" h="17" w="3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17"/>
                      <a:pt x="2" y="17"/>
                      <a:pt x="3" y="15"/>
                    </a:cubicBezTo>
                    <a:cubicBezTo>
                      <a:pt x="3" y="10"/>
                      <a:pt x="2" y="6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2999810" y="2897051"/>
                <a:ext cx="6089" cy="22835"/>
              </a:xfrm>
              <a:custGeom>
                <a:rect b="b" l="l" r="r" t="t"/>
                <a:pathLst>
                  <a:path extrusionOk="0" h="11" w="3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2995243" y="2960988"/>
                <a:ext cx="9134" cy="39580"/>
              </a:xfrm>
              <a:custGeom>
                <a:rect b="b" l="l" r="r" t="t"/>
                <a:pathLst>
                  <a:path extrusionOk="0" h="19" w="4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" y="7"/>
                      <a:pt x="1" y="12"/>
                      <a:pt x="0" y="18"/>
                    </a:cubicBezTo>
                    <a:cubicBezTo>
                      <a:pt x="0" y="19"/>
                      <a:pt x="2" y="19"/>
                      <a:pt x="2" y="18"/>
                    </a:cubicBezTo>
                    <a:cubicBezTo>
                      <a:pt x="4" y="13"/>
                      <a:pt x="3" y="6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2993721" y="3040148"/>
                <a:ext cx="4566" cy="33491"/>
              </a:xfrm>
              <a:custGeom>
                <a:rect b="b" l="l" r="r" t="t"/>
                <a:pathLst>
                  <a:path extrusionOk="0" h="16" w="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6"/>
                      <a:pt x="2" y="16"/>
                      <a:pt x="2" y="15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2993721" y="3099518"/>
                <a:ext cx="4566" cy="28924"/>
              </a:xfrm>
              <a:custGeom>
                <a:rect b="b" l="l" r="r" t="t"/>
                <a:pathLst>
                  <a:path extrusionOk="0" h="14" w="2">
                    <a:moveTo>
                      <a:pt x="2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4"/>
                      <a:pt x="2" y="14"/>
                      <a:pt x="2" y="12"/>
                    </a:cubicBezTo>
                    <a:cubicBezTo>
                      <a:pt x="2" y="9"/>
                      <a:pt x="2" y="5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2986109" y="3164978"/>
                <a:ext cx="12178" cy="44147"/>
              </a:xfrm>
              <a:custGeom>
                <a:rect b="b" l="l" r="r" t="t"/>
                <a:pathLst>
                  <a:path extrusionOk="0" h="22" w="5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8"/>
                      <a:pt x="0" y="15"/>
                      <a:pt x="2" y="21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5" y="15"/>
                      <a:pt x="3" y="8"/>
                      <a:pt x="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2989154" y="3235004"/>
                <a:ext cx="9134" cy="24357"/>
              </a:xfrm>
              <a:custGeom>
                <a:rect b="b" l="l" r="r" t="t"/>
                <a:pathLst>
                  <a:path extrusionOk="0" h="12" w="4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4" y="8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1"/>
            <p:cNvGrpSpPr/>
            <p:nvPr/>
          </p:nvGrpSpPr>
          <p:grpSpPr>
            <a:xfrm>
              <a:off x="2672512" y="5788635"/>
              <a:ext cx="672861" cy="642415"/>
              <a:chOff x="1498814" y="5125712"/>
              <a:chExt cx="672861" cy="642415"/>
            </a:xfrm>
          </p:grpSpPr>
          <p:sp>
            <p:nvSpPr>
              <p:cNvPr id="177" name="Google Shape;177;p1"/>
              <p:cNvSpPr/>
              <p:nvPr/>
            </p:nvSpPr>
            <p:spPr>
              <a:xfrm>
                <a:off x="1498814" y="5125712"/>
                <a:ext cx="672861" cy="642415"/>
              </a:xfrm>
              <a:custGeom>
                <a:rect b="b" l="l" r="r" t="t"/>
                <a:pathLst>
                  <a:path extrusionOk="0" h="310" w="300">
                    <a:moveTo>
                      <a:pt x="298" y="137"/>
                    </a:moveTo>
                    <a:cubicBezTo>
                      <a:pt x="298" y="137"/>
                      <a:pt x="298" y="137"/>
                      <a:pt x="298" y="137"/>
                    </a:cubicBezTo>
                    <a:cubicBezTo>
                      <a:pt x="291" y="124"/>
                      <a:pt x="280" y="114"/>
                      <a:pt x="272" y="103"/>
                    </a:cubicBezTo>
                    <a:cubicBezTo>
                      <a:pt x="266" y="94"/>
                      <a:pt x="262" y="85"/>
                      <a:pt x="254" y="79"/>
                    </a:cubicBezTo>
                    <a:cubicBezTo>
                      <a:pt x="255" y="78"/>
                      <a:pt x="256" y="77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73" y="75"/>
                      <a:pt x="242" y="45"/>
                      <a:pt x="239" y="42"/>
                    </a:cubicBezTo>
                    <a:cubicBezTo>
                      <a:pt x="228" y="29"/>
                      <a:pt x="205" y="0"/>
                      <a:pt x="185" y="6"/>
                    </a:cubicBezTo>
                    <a:cubicBezTo>
                      <a:pt x="184" y="5"/>
                      <a:pt x="183" y="5"/>
                      <a:pt x="182" y="6"/>
                    </a:cubicBezTo>
                    <a:cubicBezTo>
                      <a:pt x="166" y="16"/>
                      <a:pt x="151" y="26"/>
                      <a:pt x="135" y="36"/>
                    </a:cubicBezTo>
                    <a:cubicBezTo>
                      <a:pt x="129" y="28"/>
                      <a:pt x="118" y="11"/>
                      <a:pt x="107" y="10"/>
                    </a:cubicBezTo>
                    <a:cubicBezTo>
                      <a:pt x="103" y="10"/>
                      <a:pt x="97" y="15"/>
                      <a:pt x="93" y="17"/>
                    </a:cubicBezTo>
                    <a:cubicBezTo>
                      <a:pt x="85" y="22"/>
                      <a:pt x="77" y="28"/>
                      <a:pt x="69" y="34"/>
                    </a:cubicBezTo>
                    <a:cubicBezTo>
                      <a:pt x="60" y="41"/>
                      <a:pt x="44" y="49"/>
                      <a:pt x="42" y="60"/>
                    </a:cubicBezTo>
                    <a:cubicBezTo>
                      <a:pt x="39" y="71"/>
                      <a:pt x="50" y="84"/>
                      <a:pt x="57" y="91"/>
                    </a:cubicBezTo>
                    <a:cubicBezTo>
                      <a:pt x="50" y="95"/>
                      <a:pt x="43" y="100"/>
                      <a:pt x="36" y="105"/>
                    </a:cubicBezTo>
                    <a:cubicBezTo>
                      <a:pt x="27" y="112"/>
                      <a:pt x="11" y="120"/>
                      <a:pt x="6" y="130"/>
                    </a:cubicBezTo>
                    <a:cubicBezTo>
                      <a:pt x="0" y="135"/>
                      <a:pt x="4" y="146"/>
                      <a:pt x="6" y="151"/>
                    </a:cubicBezTo>
                    <a:cubicBezTo>
                      <a:pt x="10" y="168"/>
                      <a:pt x="18" y="184"/>
                      <a:pt x="25" y="200"/>
                    </a:cubicBezTo>
                    <a:cubicBezTo>
                      <a:pt x="40" y="235"/>
                      <a:pt x="54" y="273"/>
                      <a:pt x="73" y="306"/>
                    </a:cubicBezTo>
                    <a:cubicBezTo>
                      <a:pt x="72" y="308"/>
                      <a:pt x="75" y="310"/>
                      <a:pt x="77" y="309"/>
                    </a:cubicBezTo>
                    <a:cubicBezTo>
                      <a:pt x="87" y="297"/>
                      <a:pt x="99" y="298"/>
                      <a:pt x="113" y="293"/>
                    </a:cubicBezTo>
                    <a:cubicBezTo>
                      <a:pt x="114" y="293"/>
                      <a:pt x="115" y="292"/>
                      <a:pt x="115" y="291"/>
                    </a:cubicBezTo>
                    <a:cubicBezTo>
                      <a:pt x="115" y="291"/>
                      <a:pt x="115" y="291"/>
                      <a:pt x="115" y="291"/>
                    </a:cubicBezTo>
                    <a:cubicBezTo>
                      <a:pt x="132" y="283"/>
                      <a:pt x="144" y="269"/>
                      <a:pt x="157" y="257"/>
                    </a:cubicBezTo>
                    <a:cubicBezTo>
                      <a:pt x="174" y="243"/>
                      <a:pt x="191" y="230"/>
                      <a:pt x="209" y="217"/>
                    </a:cubicBezTo>
                    <a:cubicBezTo>
                      <a:pt x="240" y="194"/>
                      <a:pt x="272" y="171"/>
                      <a:pt x="298" y="141"/>
                    </a:cubicBezTo>
                    <a:cubicBezTo>
                      <a:pt x="300" y="140"/>
                      <a:pt x="299" y="138"/>
                      <a:pt x="298" y="137"/>
                    </a:cubicBezTo>
                    <a:close/>
                    <a:moveTo>
                      <a:pt x="52" y="56"/>
                    </a:moveTo>
                    <a:cubicBezTo>
                      <a:pt x="58" y="47"/>
                      <a:pt x="70" y="41"/>
                      <a:pt x="78" y="35"/>
                    </a:cubicBezTo>
                    <a:cubicBezTo>
                      <a:pt x="85" y="31"/>
                      <a:pt x="94" y="22"/>
                      <a:pt x="101" y="20"/>
                    </a:cubicBezTo>
                    <a:cubicBezTo>
                      <a:pt x="114" y="17"/>
                      <a:pt x="123" y="31"/>
                      <a:pt x="130" y="40"/>
                    </a:cubicBezTo>
                    <a:cubicBezTo>
                      <a:pt x="128" y="41"/>
                      <a:pt x="126" y="42"/>
                      <a:pt x="124" y="44"/>
                    </a:cubicBezTo>
                    <a:cubicBezTo>
                      <a:pt x="119" y="37"/>
                      <a:pt x="111" y="27"/>
                      <a:pt x="102" y="28"/>
                    </a:cubicBezTo>
                    <a:cubicBezTo>
                      <a:pt x="92" y="30"/>
                      <a:pt x="82" y="40"/>
                      <a:pt x="74" y="45"/>
                    </a:cubicBezTo>
                    <a:cubicBezTo>
                      <a:pt x="59" y="55"/>
                      <a:pt x="52" y="68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6" y="84"/>
                      <a:pt x="63" y="86"/>
                      <a:pt x="60" y="88"/>
                    </a:cubicBezTo>
                    <a:cubicBezTo>
                      <a:pt x="55" y="79"/>
                      <a:pt x="44" y="66"/>
                      <a:pt x="52" y="56"/>
                    </a:cubicBezTo>
                    <a:close/>
                    <a:moveTo>
                      <a:pt x="120" y="47"/>
                    </a:moveTo>
                    <a:cubicBezTo>
                      <a:pt x="107" y="55"/>
                      <a:pt x="95" y="63"/>
                      <a:pt x="83" y="72"/>
                    </a:cubicBezTo>
                    <a:cubicBezTo>
                      <a:pt x="79" y="74"/>
                      <a:pt x="75" y="77"/>
                      <a:pt x="72" y="80"/>
                    </a:cubicBezTo>
                    <a:cubicBezTo>
                      <a:pt x="71" y="80"/>
                      <a:pt x="71" y="80"/>
                      <a:pt x="71" y="79"/>
                    </a:cubicBezTo>
                    <a:cubicBezTo>
                      <a:pt x="70" y="77"/>
                      <a:pt x="68" y="75"/>
                      <a:pt x="67" y="73"/>
                    </a:cubicBezTo>
                    <a:cubicBezTo>
                      <a:pt x="65" y="69"/>
                      <a:pt x="65" y="60"/>
                      <a:pt x="68" y="56"/>
                    </a:cubicBezTo>
                    <a:cubicBezTo>
                      <a:pt x="71" y="52"/>
                      <a:pt x="80" y="47"/>
                      <a:pt x="84" y="45"/>
                    </a:cubicBezTo>
                    <a:cubicBezTo>
                      <a:pt x="90" y="40"/>
                      <a:pt x="95" y="36"/>
                      <a:pt x="103" y="36"/>
                    </a:cubicBezTo>
                    <a:cubicBezTo>
                      <a:pt x="111" y="36"/>
                      <a:pt x="114" y="41"/>
                      <a:pt x="120" y="47"/>
                    </a:cubicBezTo>
                    <a:close/>
                    <a:moveTo>
                      <a:pt x="51" y="102"/>
                    </a:moveTo>
                    <a:cubicBezTo>
                      <a:pt x="66" y="91"/>
                      <a:pt x="81" y="81"/>
                      <a:pt x="96" y="70"/>
                    </a:cubicBezTo>
                    <a:cubicBezTo>
                      <a:pt x="125" y="50"/>
                      <a:pt x="155" y="30"/>
                      <a:pt x="185" y="11"/>
                    </a:cubicBezTo>
                    <a:cubicBezTo>
                      <a:pt x="185" y="11"/>
                      <a:pt x="186" y="10"/>
                      <a:pt x="186" y="10"/>
                    </a:cubicBezTo>
                    <a:cubicBezTo>
                      <a:pt x="201" y="10"/>
                      <a:pt x="218" y="29"/>
                      <a:pt x="228" y="39"/>
                    </a:cubicBezTo>
                    <a:cubicBezTo>
                      <a:pt x="232" y="43"/>
                      <a:pt x="253" y="72"/>
                      <a:pt x="256" y="71"/>
                    </a:cubicBezTo>
                    <a:cubicBezTo>
                      <a:pt x="255" y="71"/>
                      <a:pt x="255" y="72"/>
                      <a:pt x="254" y="72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0" y="87"/>
                      <a:pt x="207" y="106"/>
                      <a:pt x="187" y="126"/>
                    </a:cubicBezTo>
                    <a:cubicBezTo>
                      <a:pt x="178" y="117"/>
                      <a:pt x="168" y="112"/>
                      <a:pt x="157" y="123"/>
                    </a:cubicBezTo>
                    <a:cubicBezTo>
                      <a:pt x="151" y="128"/>
                      <a:pt x="141" y="131"/>
                      <a:pt x="136" y="138"/>
                    </a:cubicBezTo>
                    <a:cubicBezTo>
                      <a:pt x="135" y="141"/>
                      <a:pt x="134" y="144"/>
                      <a:pt x="134" y="146"/>
                    </a:cubicBezTo>
                    <a:cubicBezTo>
                      <a:pt x="134" y="147"/>
                      <a:pt x="133" y="148"/>
                      <a:pt x="134" y="148"/>
                    </a:cubicBezTo>
                    <a:cubicBezTo>
                      <a:pt x="136" y="152"/>
                      <a:pt x="138" y="155"/>
                      <a:pt x="140" y="158"/>
                    </a:cubicBezTo>
                    <a:cubicBezTo>
                      <a:pt x="116" y="176"/>
                      <a:pt x="92" y="194"/>
                      <a:pt x="69" y="214"/>
                    </a:cubicBezTo>
                    <a:cubicBezTo>
                      <a:pt x="68" y="212"/>
                      <a:pt x="66" y="209"/>
                      <a:pt x="65" y="207"/>
                    </a:cubicBezTo>
                    <a:cubicBezTo>
                      <a:pt x="78" y="194"/>
                      <a:pt x="92" y="182"/>
                      <a:pt x="105" y="170"/>
                    </a:cubicBezTo>
                    <a:cubicBezTo>
                      <a:pt x="106" y="170"/>
                      <a:pt x="105" y="169"/>
                      <a:pt x="105" y="169"/>
                    </a:cubicBezTo>
                    <a:cubicBezTo>
                      <a:pt x="90" y="181"/>
                      <a:pt x="77" y="193"/>
                      <a:pt x="64" y="206"/>
                    </a:cubicBezTo>
                    <a:cubicBezTo>
                      <a:pt x="63" y="204"/>
                      <a:pt x="61" y="202"/>
                      <a:pt x="60" y="199"/>
                    </a:cubicBezTo>
                    <a:cubicBezTo>
                      <a:pt x="67" y="195"/>
                      <a:pt x="73" y="190"/>
                      <a:pt x="79" y="184"/>
                    </a:cubicBezTo>
                    <a:cubicBezTo>
                      <a:pt x="80" y="183"/>
                      <a:pt x="79" y="182"/>
                      <a:pt x="78" y="183"/>
                    </a:cubicBezTo>
                    <a:cubicBezTo>
                      <a:pt x="72" y="189"/>
                      <a:pt x="66" y="194"/>
                      <a:pt x="59" y="198"/>
                    </a:cubicBezTo>
                    <a:cubicBezTo>
                      <a:pt x="58" y="196"/>
                      <a:pt x="56" y="194"/>
                      <a:pt x="55" y="191"/>
                    </a:cubicBezTo>
                    <a:cubicBezTo>
                      <a:pt x="67" y="182"/>
                      <a:pt x="78" y="172"/>
                      <a:pt x="89" y="162"/>
                    </a:cubicBezTo>
                    <a:cubicBezTo>
                      <a:pt x="90" y="161"/>
                      <a:pt x="89" y="160"/>
                      <a:pt x="88" y="161"/>
                    </a:cubicBezTo>
                    <a:cubicBezTo>
                      <a:pt x="77" y="171"/>
                      <a:pt x="65" y="180"/>
                      <a:pt x="54" y="190"/>
                    </a:cubicBezTo>
                    <a:cubicBezTo>
                      <a:pt x="53" y="189"/>
                      <a:pt x="53" y="188"/>
                      <a:pt x="52" y="186"/>
                    </a:cubicBezTo>
                    <a:cubicBezTo>
                      <a:pt x="51" y="185"/>
                      <a:pt x="50" y="184"/>
                      <a:pt x="50" y="183"/>
                    </a:cubicBezTo>
                    <a:cubicBezTo>
                      <a:pt x="57" y="178"/>
                      <a:pt x="64" y="172"/>
                      <a:pt x="71" y="166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63" y="171"/>
                      <a:pt x="56" y="176"/>
                      <a:pt x="49" y="182"/>
                    </a:cubicBezTo>
                    <a:cubicBezTo>
                      <a:pt x="47" y="179"/>
                      <a:pt x="46" y="177"/>
                      <a:pt x="44" y="174"/>
                    </a:cubicBezTo>
                    <a:cubicBezTo>
                      <a:pt x="59" y="163"/>
                      <a:pt x="72" y="152"/>
                      <a:pt x="85" y="139"/>
                    </a:cubicBezTo>
                    <a:cubicBezTo>
                      <a:pt x="86" y="138"/>
                      <a:pt x="85" y="138"/>
                      <a:pt x="84" y="138"/>
                    </a:cubicBezTo>
                    <a:cubicBezTo>
                      <a:pt x="71" y="150"/>
                      <a:pt x="57" y="162"/>
                      <a:pt x="43" y="173"/>
                    </a:cubicBezTo>
                    <a:cubicBezTo>
                      <a:pt x="42" y="171"/>
                      <a:pt x="40" y="168"/>
                      <a:pt x="39" y="166"/>
                    </a:cubicBezTo>
                    <a:cubicBezTo>
                      <a:pt x="46" y="160"/>
                      <a:pt x="53" y="154"/>
                      <a:pt x="60" y="148"/>
                    </a:cubicBezTo>
                    <a:cubicBezTo>
                      <a:pt x="60" y="148"/>
                      <a:pt x="59" y="147"/>
                      <a:pt x="59" y="147"/>
                    </a:cubicBezTo>
                    <a:cubicBezTo>
                      <a:pt x="52" y="153"/>
                      <a:pt x="45" y="159"/>
                      <a:pt x="38" y="165"/>
                    </a:cubicBezTo>
                    <a:cubicBezTo>
                      <a:pt x="37" y="163"/>
                      <a:pt x="36" y="161"/>
                      <a:pt x="34" y="159"/>
                    </a:cubicBezTo>
                    <a:cubicBezTo>
                      <a:pt x="46" y="149"/>
                      <a:pt x="58" y="140"/>
                      <a:pt x="69" y="130"/>
                    </a:cubicBezTo>
                    <a:cubicBezTo>
                      <a:pt x="70" y="129"/>
                      <a:pt x="69" y="128"/>
                      <a:pt x="68" y="129"/>
                    </a:cubicBezTo>
                    <a:cubicBezTo>
                      <a:pt x="56" y="138"/>
                      <a:pt x="45" y="147"/>
                      <a:pt x="34" y="157"/>
                    </a:cubicBezTo>
                    <a:cubicBezTo>
                      <a:pt x="32" y="155"/>
                      <a:pt x="31" y="153"/>
                      <a:pt x="29" y="151"/>
                    </a:cubicBezTo>
                    <a:cubicBezTo>
                      <a:pt x="47" y="137"/>
                      <a:pt x="66" y="123"/>
                      <a:pt x="81" y="107"/>
                    </a:cubicBezTo>
                    <a:cubicBezTo>
                      <a:pt x="82" y="106"/>
                      <a:pt x="81" y="105"/>
                      <a:pt x="81" y="106"/>
                    </a:cubicBezTo>
                    <a:cubicBezTo>
                      <a:pt x="62" y="119"/>
                      <a:pt x="45" y="135"/>
                      <a:pt x="29" y="150"/>
                    </a:cubicBezTo>
                    <a:cubicBezTo>
                      <a:pt x="27" y="147"/>
                      <a:pt x="26" y="145"/>
                      <a:pt x="24" y="142"/>
                    </a:cubicBezTo>
                    <a:cubicBezTo>
                      <a:pt x="29" y="138"/>
                      <a:pt x="33" y="134"/>
                      <a:pt x="38" y="130"/>
                    </a:cubicBezTo>
                    <a:cubicBezTo>
                      <a:pt x="43" y="126"/>
                      <a:pt x="49" y="123"/>
                      <a:pt x="54" y="118"/>
                    </a:cubicBezTo>
                    <a:cubicBezTo>
                      <a:pt x="55" y="118"/>
                      <a:pt x="54" y="117"/>
                      <a:pt x="53" y="117"/>
                    </a:cubicBezTo>
                    <a:cubicBezTo>
                      <a:pt x="42" y="123"/>
                      <a:pt x="32" y="132"/>
                      <a:pt x="23" y="141"/>
                    </a:cubicBezTo>
                    <a:cubicBezTo>
                      <a:pt x="23" y="140"/>
                      <a:pt x="22" y="140"/>
                      <a:pt x="22" y="139"/>
                    </a:cubicBezTo>
                    <a:cubicBezTo>
                      <a:pt x="20" y="137"/>
                      <a:pt x="19" y="135"/>
                      <a:pt x="18" y="134"/>
                    </a:cubicBezTo>
                    <a:cubicBezTo>
                      <a:pt x="37" y="125"/>
                      <a:pt x="55" y="109"/>
                      <a:pt x="70" y="95"/>
                    </a:cubicBezTo>
                    <a:cubicBezTo>
                      <a:pt x="71" y="94"/>
                      <a:pt x="70" y="93"/>
                      <a:pt x="70" y="94"/>
                    </a:cubicBezTo>
                    <a:cubicBezTo>
                      <a:pt x="52" y="107"/>
                      <a:pt x="37" y="123"/>
                      <a:pt x="17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6" y="131"/>
                      <a:pt x="14" y="130"/>
                      <a:pt x="13" y="130"/>
                    </a:cubicBezTo>
                    <a:cubicBezTo>
                      <a:pt x="24" y="119"/>
                      <a:pt x="39" y="111"/>
                      <a:pt x="51" y="102"/>
                    </a:cubicBezTo>
                    <a:close/>
                    <a:moveTo>
                      <a:pt x="190" y="139"/>
                    </a:moveTo>
                    <a:cubicBezTo>
                      <a:pt x="191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1"/>
                    </a:cubicBezTo>
                    <a:cubicBezTo>
                      <a:pt x="190" y="148"/>
                      <a:pt x="182" y="154"/>
                      <a:pt x="176" y="158"/>
                    </a:cubicBezTo>
                    <a:cubicBezTo>
                      <a:pt x="172" y="162"/>
                      <a:pt x="165" y="168"/>
                      <a:pt x="159" y="169"/>
                    </a:cubicBezTo>
                    <a:cubicBezTo>
                      <a:pt x="158" y="169"/>
                      <a:pt x="158" y="168"/>
                      <a:pt x="157" y="168"/>
                    </a:cubicBezTo>
                    <a:cubicBezTo>
                      <a:pt x="156" y="167"/>
                      <a:pt x="155" y="167"/>
                      <a:pt x="154" y="167"/>
                    </a:cubicBezTo>
                    <a:cubicBezTo>
                      <a:pt x="153" y="163"/>
                      <a:pt x="149" y="160"/>
                      <a:pt x="146" y="157"/>
                    </a:cubicBezTo>
                    <a:cubicBezTo>
                      <a:pt x="143" y="154"/>
                      <a:pt x="141" y="151"/>
                      <a:pt x="138" y="148"/>
                    </a:cubicBezTo>
                    <a:cubicBezTo>
                      <a:pt x="138" y="138"/>
                      <a:pt x="153" y="134"/>
                      <a:pt x="158" y="128"/>
                    </a:cubicBezTo>
                    <a:cubicBezTo>
                      <a:pt x="164" y="123"/>
                      <a:pt x="168" y="119"/>
                      <a:pt x="176" y="124"/>
                    </a:cubicBezTo>
                    <a:cubicBezTo>
                      <a:pt x="182" y="128"/>
                      <a:pt x="186" y="134"/>
                      <a:pt x="190" y="139"/>
                    </a:cubicBezTo>
                    <a:close/>
                    <a:moveTo>
                      <a:pt x="11" y="140"/>
                    </a:moveTo>
                    <a:cubicBezTo>
                      <a:pt x="13" y="135"/>
                      <a:pt x="14" y="135"/>
                      <a:pt x="16" y="140"/>
                    </a:cubicBezTo>
                    <a:cubicBezTo>
                      <a:pt x="14" y="144"/>
                      <a:pt x="12" y="149"/>
                      <a:pt x="11" y="154"/>
                    </a:cubicBezTo>
                    <a:cubicBezTo>
                      <a:pt x="10" y="148"/>
                      <a:pt x="10" y="144"/>
                      <a:pt x="11" y="140"/>
                    </a:cubicBezTo>
                    <a:close/>
                    <a:moveTo>
                      <a:pt x="12" y="156"/>
                    </a:moveTo>
                    <a:cubicBezTo>
                      <a:pt x="13" y="151"/>
                      <a:pt x="15" y="146"/>
                      <a:pt x="17" y="142"/>
                    </a:cubicBezTo>
                    <a:cubicBezTo>
                      <a:pt x="18" y="142"/>
                      <a:pt x="18" y="143"/>
                      <a:pt x="18" y="144"/>
                    </a:cubicBezTo>
                    <a:cubicBezTo>
                      <a:pt x="20" y="146"/>
                      <a:pt x="21" y="148"/>
                      <a:pt x="22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4"/>
                      <a:pt x="20" y="156"/>
                      <a:pt x="19" y="159"/>
                    </a:cubicBezTo>
                    <a:cubicBezTo>
                      <a:pt x="18" y="162"/>
                      <a:pt x="16" y="164"/>
                      <a:pt x="16" y="166"/>
                    </a:cubicBezTo>
                    <a:cubicBezTo>
                      <a:pt x="15" y="163"/>
                      <a:pt x="13" y="159"/>
                      <a:pt x="12" y="156"/>
                    </a:cubicBezTo>
                    <a:close/>
                    <a:moveTo>
                      <a:pt x="16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7" y="167"/>
                      <a:pt x="16" y="167"/>
                      <a:pt x="1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8" y="166"/>
                      <a:pt x="18" y="165"/>
                      <a:pt x="18" y="165"/>
                    </a:cubicBezTo>
                    <a:cubicBezTo>
                      <a:pt x="19" y="163"/>
                      <a:pt x="20" y="162"/>
                      <a:pt x="20" y="160"/>
                    </a:cubicBezTo>
                    <a:cubicBezTo>
                      <a:pt x="21" y="158"/>
                      <a:pt x="23" y="155"/>
                      <a:pt x="24" y="153"/>
                    </a:cubicBezTo>
                    <a:cubicBezTo>
                      <a:pt x="24" y="153"/>
                      <a:pt x="24" y="154"/>
                      <a:pt x="24" y="154"/>
                    </a:cubicBezTo>
                    <a:cubicBezTo>
                      <a:pt x="25" y="15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6" y="162"/>
                      <a:pt x="24" y="165"/>
                      <a:pt x="23" y="168"/>
                    </a:cubicBezTo>
                    <a:cubicBezTo>
                      <a:pt x="22" y="171"/>
                      <a:pt x="21" y="174"/>
                      <a:pt x="21" y="177"/>
                    </a:cubicBezTo>
                    <a:cubicBezTo>
                      <a:pt x="19" y="174"/>
                      <a:pt x="18" y="171"/>
                      <a:pt x="16" y="167"/>
                    </a:cubicBezTo>
                    <a:close/>
                    <a:moveTo>
                      <a:pt x="27" y="190"/>
                    </a:moveTo>
                    <a:cubicBezTo>
                      <a:pt x="26" y="189"/>
                      <a:pt x="26" y="187"/>
                      <a:pt x="25" y="186"/>
                    </a:cubicBezTo>
                    <a:cubicBezTo>
                      <a:pt x="25" y="184"/>
                      <a:pt x="23" y="181"/>
                      <a:pt x="21" y="178"/>
                    </a:cubicBezTo>
                    <a:cubicBezTo>
                      <a:pt x="21" y="178"/>
                      <a:pt x="21" y="178"/>
                      <a:pt x="21" y="177"/>
                    </a:cubicBezTo>
                    <a:cubicBezTo>
                      <a:pt x="23" y="175"/>
                      <a:pt x="24" y="172"/>
                      <a:pt x="25" y="169"/>
                    </a:cubicBezTo>
                    <a:cubicBezTo>
                      <a:pt x="26" y="166"/>
                      <a:pt x="27" y="163"/>
                      <a:pt x="28" y="161"/>
                    </a:cubicBezTo>
                    <a:cubicBezTo>
                      <a:pt x="30" y="163"/>
                      <a:pt x="32" y="166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4"/>
                      <a:pt x="31" y="178"/>
                      <a:pt x="29" y="182"/>
                    </a:cubicBezTo>
                    <a:cubicBezTo>
                      <a:pt x="29" y="184"/>
                      <a:pt x="28" y="186"/>
                      <a:pt x="27" y="188"/>
                    </a:cubicBezTo>
                    <a:cubicBezTo>
                      <a:pt x="27" y="188"/>
                      <a:pt x="27" y="189"/>
                      <a:pt x="27" y="190"/>
                    </a:cubicBezTo>
                    <a:close/>
                    <a:moveTo>
                      <a:pt x="28" y="192"/>
                    </a:moveTo>
                    <a:cubicBezTo>
                      <a:pt x="29" y="190"/>
                      <a:pt x="30" y="186"/>
                      <a:pt x="31" y="184"/>
                    </a:cubicBezTo>
                    <a:cubicBezTo>
                      <a:pt x="33" y="180"/>
                      <a:pt x="34" y="176"/>
                      <a:pt x="35" y="172"/>
                    </a:cubicBezTo>
                    <a:cubicBezTo>
                      <a:pt x="36" y="173"/>
                      <a:pt x="36" y="173"/>
                      <a:pt x="37" y="174"/>
                    </a:cubicBezTo>
                    <a:cubicBezTo>
                      <a:pt x="38" y="177"/>
                      <a:pt x="40" y="179"/>
                      <a:pt x="41" y="181"/>
                    </a:cubicBezTo>
                    <a:cubicBezTo>
                      <a:pt x="39" y="189"/>
                      <a:pt x="36" y="197"/>
                      <a:pt x="33" y="204"/>
                    </a:cubicBezTo>
                    <a:cubicBezTo>
                      <a:pt x="31" y="200"/>
                      <a:pt x="30" y="196"/>
                      <a:pt x="28" y="192"/>
                    </a:cubicBezTo>
                    <a:close/>
                    <a:moveTo>
                      <a:pt x="34" y="206"/>
                    </a:moveTo>
                    <a:cubicBezTo>
                      <a:pt x="37" y="198"/>
                      <a:pt x="40" y="191"/>
                      <a:pt x="43" y="183"/>
                    </a:cubicBezTo>
                    <a:cubicBezTo>
                      <a:pt x="45" y="187"/>
                      <a:pt x="47" y="190"/>
                      <a:pt x="49" y="193"/>
                    </a:cubicBezTo>
                    <a:cubicBezTo>
                      <a:pt x="46" y="202"/>
                      <a:pt x="42" y="211"/>
                      <a:pt x="40" y="220"/>
                    </a:cubicBezTo>
                    <a:cubicBezTo>
                      <a:pt x="38" y="215"/>
                      <a:pt x="36" y="210"/>
                      <a:pt x="34" y="206"/>
                    </a:cubicBezTo>
                    <a:close/>
                    <a:moveTo>
                      <a:pt x="44" y="230"/>
                    </a:moveTo>
                    <a:cubicBezTo>
                      <a:pt x="43" y="227"/>
                      <a:pt x="42" y="225"/>
                      <a:pt x="41" y="223"/>
                    </a:cubicBezTo>
                    <a:cubicBezTo>
                      <a:pt x="45" y="215"/>
                      <a:pt x="48" y="205"/>
                      <a:pt x="51" y="196"/>
                    </a:cubicBezTo>
                    <a:cubicBezTo>
                      <a:pt x="52" y="198"/>
                      <a:pt x="53" y="200"/>
                      <a:pt x="55" y="203"/>
                    </a:cubicBezTo>
                    <a:cubicBezTo>
                      <a:pt x="50" y="212"/>
                      <a:pt x="47" y="223"/>
                      <a:pt x="46" y="234"/>
                    </a:cubicBezTo>
                    <a:cubicBezTo>
                      <a:pt x="45" y="232"/>
                      <a:pt x="45" y="231"/>
                      <a:pt x="44" y="230"/>
                    </a:cubicBezTo>
                    <a:close/>
                    <a:moveTo>
                      <a:pt x="47" y="236"/>
                    </a:moveTo>
                    <a:cubicBezTo>
                      <a:pt x="49" y="225"/>
                      <a:pt x="52" y="215"/>
                      <a:pt x="56" y="205"/>
                    </a:cubicBezTo>
                    <a:cubicBezTo>
                      <a:pt x="58" y="207"/>
                      <a:pt x="59" y="209"/>
                      <a:pt x="61" y="212"/>
                    </a:cubicBezTo>
                    <a:cubicBezTo>
                      <a:pt x="61" y="213"/>
                      <a:pt x="62" y="214"/>
                      <a:pt x="63" y="215"/>
                    </a:cubicBezTo>
                    <a:cubicBezTo>
                      <a:pt x="62" y="215"/>
                      <a:pt x="62" y="215"/>
                      <a:pt x="62" y="216"/>
                    </a:cubicBezTo>
                    <a:cubicBezTo>
                      <a:pt x="58" y="226"/>
                      <a:pt x="55" y="236"/>
                      <a:pt x="51" y="247"/>
                    </a:cubicBezTo>
                    <a:cubicBezTo>
                      <a:pt x="50" y="243"/>
                      <a:pt x="48" y="240"/>
                      <a:pt x="47" y="236"/>
                    </a:cubicBezTo>
                    <a:close/>
                    <a:moveTo>
                      <a:pt x="52" y="249"/>
                    </a:moveTo>
                    <a:cubicBezTo>
                      <a:pt x="56" y="238"/>
                      <a:pt x="60" y="228"/>
                      <a:pt x="64" y="217"/>
                    </a:cubicBezTo>
                    <a:cubicBezTo>
                      <a:pt x="66" y="221"/>
                      <a:pt x="68" y="224"/>
                      <a:pt x="71" y="228"/>
                    </a:cubicBezTo>
                    <a:cubicBezTo>
                      <a:pt x="70" y="228"/>
                      <a:pt x="70" y="228"/>
                      <a:pt x="70" y="228"/>
                    </a:cubicBezTo>
                    <a:cubicBezTo>
                      <a:pt x="65" y="238"/>
                      <a:pt x="60" y="250"/>
                      <a:pt x="58" y="262"/>
                    </a:cubicBezTo>
                    <a:cubicBezTo>
                      <a:pt x="56" y="257"/>
                      <a:pt x="54" y="253"/>
                      <a:pt x="52" y="249"/>
                    </a:cubicBezTo>
                    <a:close/>
                    <a:moveTo>
                      <a:pt x="58" y="263"/>
                    </a:moveTo>
                    <a:cubicBezTo>
                      <a:pt x="63" y="252"/>
                      <a:pt x="67" y="241"/>
                      <a:pt x="72" y="230"/>
                    </a:cubicBezTo>
                    <a:cubicBezTo>
                      <a:pt x="74" y="233"/>
                      <a:pt x="76" y="236"/>
                      <a:pt x="77" y="239"/>
                    </a:cubicBezTo>
                    <a:cubicBezTo>
                      <a:pt x="72" y="251"/>
                      <a:pt x="68" y="263"/>
                      <a:pt x="64" y="275"/>
                    </a:cubicBezTo>
                    <a:cubicBezTo>
                      <a:pt x="62" y="271"/>
                      <a:pt x="60" y="267"/>
                      <a:pt x="58" y="263"/>
                    </a:cubicBezTo>
                    <a:close/>
                    <a:moveTo>
                      <a:pt x="77" y="300"/>
                    </a:moveTo>
                    <a:cubicBezTo>
                      <a:pt x="76" y="301"/>
                      <a:pt x="75" y="302"/>
                      <a:pt x="74" y="303"/>
                    </a:cubicBezTo>
                    <a:cubicBezTo>
                      <a:pt x="71" y="294"/>
                      <a:pt x="68" y="285"/>
                      <a:pt x="64" y="276"/>
                    </a:cubicBezTo>
                    <a:cubicBezTo>
                      <a:pt x="64" y="276"/>
                      <a:pt x="65" y="276"/>
                      <a:pt x="65" y="276"/>
                    </a:cubicBezTo>
                    <a:cubicBezTo>
                      <a:pt x="67" y="270"/>
                      <a:pt x="70" y="264"/>
                      <a:pt x="72" y="258"/>
                    </a:cubicBezTo>
                    <a:cubicBezTo>
                      <a:pt x="73" y="255"/>
                      <a:pt x="75" y="252"/>
                      <a:pt x="76" y="249"/>
                    </a:cubicBezTo>
                    <a:cubicBezTo>
                      <a:pt x="77" y="247"/>
                      <a:pt x="77" y="245"/>
                      <a:pt x="78" y="244"/>
                    </a:cubicBezTo>
                    <a:cubicBezTo>
                      <a:pt x="79" y="243"/>
                      <a:pt x="79" y="242"/>
                      <a:pt x="79" y="241"/>
                    </a:cubicBezTo>
                    <a:cubicBezTo>
                      <a:pt x="81" y="244"/>
                      <a:pt x="83" y="248"/>
                      <a:pt x="85" y="251"/>
                    </a:cubicBezTo>
                    <a:cubicBezTo>
                      <a:pt x="79" y="263"/>
                      <a:pt x="75" y="276"/>
                      <a:pt x="70" y="288"/>
                    </a:cubicBezTo>
                    <a:cubicBezTo>
                      <a:pt x="70" y="289"/>
                      <a:pt x="71" y="289"/>
                      <a:pt x="71" y="288"/>
                    </a:cubicBezTo>
                    <a:cubicBezTo>
                      <a:pt x="76" y="277"/>
                      <a:pt x="82" y="265"/>
                      <a:pt x="86" y="253"/>
                    </a:cubicBezTo>
                    <a:cubicBezTo>
                      <a:pt x="89" y="257"/>
                      <a:pt x="91" y="260"/>
                      <a:pt x="94" y="264"/>
                    </a:cubicBezTo>
                    <a:cubicBezTo>
                      <a:pt x="87" y="275"/>
                      <a:pt x="82" y="288"/>
                      <a:pt x="77" y="300"/>
                    </a:cubicBezTo>
                    <a:close/>
                    <a:moveTo>
                      <a:pt x="81" y="297"/>
                    </a:moveTo>
                    <a:cubicBezTo>
                      <a:pt x="87" y="287"/>
                      <a:pt x="91" y="276"/>
                      <a:pt x="95" y="266"/>
                    </a:cubicBezTo>
                    <a:cubicBezTo>
                      <a:pt x="97" y="270"/>
                      <a:pt x="99" y="273"/>
                      <a:pt x="101" y="276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98" y="281"/>
                      <a:pt x="96" y="286"/>
                      <a:pt x="94" y="290"/>
                    </a:cubicBezTo>
                    <a:cubicBezTo>
                      <a:pt x="89" y="292"/>
                      <a:pt x="85" y="294"/>
                      <a:pt x="81" y="297"/>
                    </a:cubicBezTo>
                    <a:close/>
                    <a:moveTo>
                      <a:pt x="96" y="290"/>
                    </a:moveTo>
                    <a:cubicBezTo>
                      <a:pt x="98" y="286"/>
                      <a:pt x="100" y="282"/>
                      <a:pt x="102" y="278"/>
                    </a:cubicBezTo>
                    <a:cubicBezTo>
                      <a:pt x="104" y="281"/>
                      <a:pt x="107" y="285"/>
                      <a:pt x="109" y="288"/>
                    </a:cubicBezTo>
                    <a:cubicBezTo>
                      <a:pt x="105" y="288"/>
                      <a:pt x="100" y="289"/>
                      <a:pt x="96" y="290"/>
                    </a:cubicBezTo>
                    <a:close/>
                    <a:moveTo>
                      <a:pt x="202" y="214"/>
                    </a:moveTo>
                    <a:cubicBezTo>
                      <a:pt x="188" y="224"/>
                      <a:pt x="174" y="235"/>
                      <a:pt x="161" y="246"/>
                    </a:cubicBezTo>
                    <a:cubicBezTo>
                      <a:pt x="145" y="259"/>
                      <a:pt x="131" y="274"/>
                      <a:pt x="114" y="286"/>
                    </a:cubicBezTo>
                    <a:cubicBezTo>
                      <a:pt x="113" y="285"/>
                      <a:pt x="112" y="283"/>
                      <a:pt x="111" y="281"/>
                    </a:cubicBezTo>
                    <a:cubicBezTo>
                      <a:pt x="129" y="267"/>
                      <a:pt x="146" y="252"/>
                      <a:pt x="162" y="236"/>
                    </a:cubicBezTo>
                    <a:cubicBezTo>
                      <a:pt x="163" y="235"/>
                      <a:pt x="162" y="234"/>
                      <a:pt x="161" y="235"/>
                    </a:cubicBezTo>
                    <a:cubicBezTo>
                      <a:pt x="144" y="250"/>
                      <a:pt x="127" y="265"/>
                      <a:pt x="111" y="280"/>
                    </a:cubicBezTo>
                    <a:cubicBezTo>
                      <a:pt x="109" y="277"/>
                      <a:pt x="107" y="275"/>
                      <a:pt x="105" y="272"/>
                    </a:cubicBezTo>
                    <a:cubicBezTo>
                      <a:pt x="115" y="263"/>
                      <a:pt x="124" y="255"/>
                      <a:pt x="134" y="247"/>
                    </a:cubicBezTo>
                    <a:cubicBezTo>
                      <a:pt x="135" y="247"/>
                      <a:pt x="134" y="246"/>
                      <a:pt x="133" y="246"/>
                    </a:cubicBezTo>
                    <a:cubicBezTo>
                      <a:pt x="123" y="254"/>
                      <a:pt x="114" y="262"/>
                      <a:pt x="105" y="271"/>
                    </a:cubicBezTo>
                    <a:cubicBezTo>
                      <a:pt x="103" y="267"/>
                      <a:pt x="101" y="264"/>
                      <a:pt x="99" y="261"/>
                    </a:cubicBezTo>
                    <a:cubicBezTo>
                      <a:pt x="107" y="253"/>
                      <a:pt x="117" y="246"/>
                      <a:pt x="126" y="239"/>
                    </a:cubicBezTo>
                    <a:cubicBezTo>
                      <a:pt x="127" y="239"/>
                      <a:pt x="126" y="238"/>
                      <a:pt x="126" y="239"/>
                    </a:cubicBezTo>
                    <a:cubicBezTo>
                      <a:pt x="116" y="245"/>
                      <a:pt x="107" y="252"/>
                      <a:pt x="98" y="260"/>
                    </a:cubicBezTo>
                    <a:cubicBezTo>
                      <a:pt x="96" y="256"/>
                      <a:pt x="93" y="252"/>
                      <a:pt x="91" y="248"/>
                    </a:cubicBezTo>
                    <a:cubicBezTo>
                      <a:pt x="103" y="239"/>
                      <a:pt x="115" y="230"/>
                      <a:pt x="127" y="220"/>
                    </a:cubicBezTo>
                    <a:cubicBezTo>
                      <a:pt x="127" y="220"/>
                      <a:pt x="126" y="219"/>
                      <a:pt x="126" y="219"/>
                    </a:cubicBezTo>
                    <a:cubicBezTo>
                      <a:pt x="114" y="228"/>
                      <a:pt x="102" y="238"/>
                      <a:pt x="90" y="247"/>
                    </a:cubicBezTo>
                    <a:cubicBezTo>
                      <a:pt x="88" y="244"/>
                      <a:pt x="86" y="240"/>
                      <a:pt x="83" y="236"/>
                    </a:cubicBezTo>
                    <a:cubicBezTo>
                      <a:pt x="93" y="230"/>
                      <a:pt x="103" y="223"/>
                      <a:pt x="111" y="215"/>
                    </a:cubicBezTo>
                    <a:cubicBezTo>
                      <a:pt x="112" y="215"/>
                      <a:pt x="111" y="214"/>
                      <a:pt x="111" y="214"/>
                    </a:cubicBezTo>
                    <a:cubicBezTo>
                      <a:pt x="101" y="221"/>
                      <a:pt x="92" y="228"/>
                      <a:pt x="83" y="235"/>
                    </a:cubicBezTo>
                    <a:cubicBezTo>
                      <a:pt x="79" y="229"/>
                      <a:pt x="75" y="224"/>
                      <a:pt x="71" y="218"/>
                    </a:cubicBezTo>
                    <a:cubicBezTo>
                      <a:pt x="72" y="218"/>
                      <a:pt x="72" y="217"/>
                      <a:pt x="72" y="217"/>
                    </a:cubicBezTo>
                    <a:cubicBezTo>
                      <a:pt x="96" y="199"/>
                      <a:pt x="119" y="180"/>
                      <a:pt x="143" y="162"/>
                    </a:cubicBezTo>
                    <a:cubicBezTo>
                      <a:pt x="145" y="165"/>
                      <a:pt x="147" y="167"/>
                      <a:pt x="150" y="169"/>
                    </a:cubicBezTo>
                    <a:cubicBezTo>
                      <a:pt x="157" y="187"/>
                      <a:pt x="196" y="152"/>
                      <a:pt x="198" y="141"/>
                    </a:cubicBezTo>
                    <a:cubicBezTo>
                      <a:pt x="198" y="140"/>
                      <a:pt x="197" y="139"/>
                      <a:pt x="195" y="139"/>
                    </a:cubicBezTo>
                    <a:cubicBezTo>
                      <a:pt x="196" y="138"/>
                      <a:pt x="196" y="137"/>
                      <a:pt x="195" y="135"/>
                    </a:cubicBezTo>
                    <a:cubicBezTo>
                      <a:pt x="193" y="133"/>
                      <a:pt x="191" y="131"/>
                      <a:pt x="189" y="129"/>
                    </a:cubicBezTo>
                    <a:cubicBezTo>
                      <a:pt x="210" y="114"/>
                      <a:pt x="229" y="98"/>
                      <a:pt x="249" y="83"/>
                    </a:cubicBezTo>
                    <a:cubicBezTo>
                      <a:pt x="257" y="91"/>
                      <a:pt x="262" y="101"/>
                      <a:pt x="269" y="110"/>
                    </a:cubicBezTo>
                    <a:cubicBezTo>
                      <a:pt x="276" y="119"/>
                      <a:pt x="284" y="129"/>
                      <a:pt x="293" y="137"/>
                    </a:cubicBezTo>
                    <a:cubicBezTo>
                      <a:pt x="267" y="167"/>
                      <a:pt x="234" y="191"/>
                      <a:pt x="202" y="2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8" name="Google Shape;178;p1"/>
              <p:cNvGrpSpPr/>
              <p:nvPr/>
            </p:nvGrpSpPr>
            <p:grpSpPr>
              <a:xfrm>
                <a:off x="1672357" y="5382982"/>
                <a:ext cx="239001" cy="208557"/>
                <a:chOff x="1672357" y="5382982"/>
                <a:chExt cx="239001" cy="208557"/>
              </a:xfrm>
            </p:grpSpPr>
            <p:sp>
              <p:nvSpPr>
                <p:cNvPr id="179" name="Google Shape;179;p1"/>
                <p:cNvSpPr/>
                <p:nvPr/>
              </p:nvSpPr>
              <p:spPr>
                <a:xfrm>
                  <a:off x="1835243" y="5382982"/>
                  <a:ext cx="76115" cy="71549"/>
                </a:xfrm>
                <a:custGeom>
                  <a:rect b="b" l="l" r="r" t="t"/>
                  <a:pathLst>
                    <a:path extrusionOk="0" h="35" w="34">
                      <a:moveTo>
                        <a:pt x="33" y="11"/>
                      </a:moveTo>
                      <a:cubicBezTo>
                        <a:pt x="29" y="7"/>
                        <a:pt x="25" y="0"/>
                        <a:pt x="19" y="3"/>
                      </a:cubicBezTo>
                      <a:cubicBezTo>
                        <a:pt x="13" y="6"/>
                        <a:pt x="5" y="13"/>
                        <a:pt x="1" y="18"/>
                      </a:cubicBezTo>
                      <a:cubicBezTo>
                        <a:pt x="1" y="19"/>
                        <a:pt x="1" y="21"/>
                        <a:pt x="2" y="21"/>
                      </a:cubicBezTo>
                      <a:cubicBezTo>
                        <a:pt x="2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3" y="29"/>
                        <a:pt x="8" y="35"/>
                        <a:pt x="13" y="33"/>
                      </a:cubicBezTo>
                      <a:cubicBezTo>
                        <a:pt x="16" y="31"/>
                        <a:pt x="19" y="27"/>
                        <a:pt x="21" y="25"/>
                      </a:cubicBezTo>
                      <a:cubicBezTo>
                        <a:pt x="25" y="22"/>
                        <a:pt x="29" y="18"/>
                        <a:pt x="33" y="15"/>
                      </a:cubicBezTo>
                      <a:cubicBezTo>
                        <a:pt x="34" y="14"/>
                        <a:pt x="34" y="12"/>
                        <a:pt x="33" y="11"/>
                      </a:cubicBezTo>
                      <a:close/>
                      <a:moveTo>
                        <a:pt x="16" y="23"/>
                      </a:moveTo>
                      <a:cubicBezTo>
                        <a:pt x="15" y="24"/>
                        <a:pt x="12" y="28"/>
                        <a:pt x="10" y="28"/>
                      </a:cubicBezTo>
                      <a:cubicBezTo>
                        <a:pt x="8" y="27"/>
                        <a:pt x="5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1"/>
                      </a:cubicBezTo>
                      <a:cubicBezTo>
                        <a:pt x="9" y="19"/>
                        <a:pt x="12" y="14"/>
                        <a:pt x="16" y="11"/>
                      </a:cubicBezTo>
                      <a:cubicBezTo>
                        <a:pt x="18" y="9"/>
                        <a:pt x="20" y="7"/>
                        <a:pt x="23" y="8"/>
                      </a:cubicBezTo>
                      <a:cubicBezTo>
                        <a:pt x="24" y="9"/>
                        <a:pt x="26" y="11"/>
                        <a:pt x="27" y="13"/>
                      </a:cubicBezTo>
                      <a:cubicBezTo>
                        <a:pt x="24" y="16"/>
                        <a:pt x="20" y="20"/>
                        <a:pt x="16" y="2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"/>
                <p:cNvSpPr/>
                <p:nvPr/>
              </p:nvSpPr>
              <p:spPr>
                <a:xfrm>
                  <a:off x="1672357" y="5526079"/>
                  <a:ext cx="91339" cy="65460"/>
                </a:xfrm>
                <a:custGeom>
                  <a:rect b="b" l="l" r="r" t="t"/>
                  <a:pathLst>
                    <a:path extrusionOk="0" h="32" w="41">
                      <a:moveTo>
                        <a:pt x="40" y="0"/>
                      </a:moveTo>
                      <a:cubicBezTo>
                        <a:pt x="28" y="11"/>
                        <a:pt x="15" y="21"/>
                        <a:pt x="1" y="30"/>
                      </a:cubicBezTo>
                      <a:cubicBezTo>
                        <a:pt x="0" y="31"/>
                        <a:pt x="1" y="32"/>
                        <a:pt x="1" y="31"/>
                      </a:cubicBezTo>
                      <a:cubicBezTo>
                        <a:pt x="16" y="23"/>
                        <a:pt x="29" y="13"/>
                        <a:pt x="41" y="1"/>
                      </a:cubicBezTo>
                      <a:cubicBezTo>
                        <a:pt x="41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" name="Google Shape;181;p1"/>
            <p:cNvGrpSpPr/>
            <p:nvPr/>
          </p:nvGrpSpPr>
          <p:grpSpPr>
            <a:xfrm>
              <a:off x="3464114" y="1639624"/>
              <a:ext cx="663727" cy="599790"/>
              <a:chOff x="3464114" y="1639624"/>
              <a:chExt cx="663727" cy="599790"/>
            </a:xfrm>
          </p:grpSpPr>
          <p:sp>
            <p:nvSpPr>
              <p:cNvPr id="182" name="Google Shape;182;p1"/>
              <p:cNvSpPr/>
              <p:nvPr/>
            </p:nvSpPr>
            <p:spPr>
              <a:xfrm>
                <a:off x="3464114" y="1639624"/>
                <a:ext cx="663727" cy="599790"/>
              </a:xfrm>
              <a:custGeom>
                <a:rect b="b" l="l" r="r" t="t"/>
                <a:pathLst>
                  <a:path extrusionOk="0" h="290" w="296">
                    <a:moveTo>
                      <a:pt x="230" y="32"/>
                    </a:moveTo>
                    <a:cubicBezTo>
                      <a:pt x="206" y="12"/>
                      <a:pt x="177" y="5"/>
                      <a:pt x="146" y="2"/>
                    </a:cubicBezTo>
                    <a:cubicBezTo>
                      <a:pt x="115" y="0"/>
                      <a:pt x="89" y="8"/>
                      <a:pt x="65" y="29"/>
                    </a:cubicBezTo>
                    <a:cubicBezTo>
                      <a:pt x="21" y="67"/>
                      <a:pt x="0" y="127"/>
                      <a:pt x="17" y="183"/>
                    </a:cubicBezTo>
                    <a:cubicBezTo>
                      <a:pt x="34" y="241"/>
                      <a:pt x="93" y="289"/>
                      <a:pt x="155" y="281"/>
                    </a:cubicBezTo>
                    <a:cubicBezTo>
                      <a:pt x="213" y="290"/>
                      <a:pt x="264" y="247"/>
                      <a:pt x="280" y="193"/>
                    </a:cubicBezTo>
                    <a:cubicBezTo>
                      <a:pt x="296" y="136"/>
                      <a:pt x="276" y="70"/>
                      <a:pt x="230" y="32"/>
                    </a:cubicBezTo>
                    <a:close/>
                    <a:moveTo>
                      <a:pt x="278" y="163"/>
                    </a:moveTo>
                    <a:cubicBezTo>
                      <a:pt x="272" y="227"/>
                      <a:pt x="221" y="285"/>
                      <a:pt x="153" y="276"/>
                    </a:cubicBezTo>
                    <a:cubicBezTo>
                      <a:pt x="153" y="276"/>
                      <a:pt x="152" y="276"/>
                      <a:pt x="152" y="276"/>
                    </a:cubicBezTo>
                    <a:cubicBezTo>
                      <a:pt x="122" y="274"/>
                      <a:pt x="95" y="266"/>
                      <a:pt x="72" y="250"/>
                    </a:cubicBezTo>
                    <a:cubicBezTo>
                      <a:pt x="83" y="253"/>
                      <a:pt x="94" y="256"/>
                      <a:pt x="106" y="257"/>
                    </a:cubicBezTo>
                    <a:cubicBezTo>
                      <a:pt x="106" y="257"/>
                      <a:pt x="106" y="256"/>
                      <a:pt x="106" y="256"/>
                    </a:cubicBezTo>
                    <a:cubicBezTo>
                      <a:pt x="95" y="253"/>
                      <a:pt x="83" y="251"/>
                      <a:pt x="71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4" y="245"/>
                      <a:pt x="58" y="239"/>
                      <a:pt x="52" y="234"/>
                    </a:cubicBezTo>
                    <a:cubicBezTo>
                      <a:pt x="60" y="234"/>
                      <a:pt x="68" y="235"/>
                      <a:pt x="76" y="235"/>
                    </a:cubicBezTo>
                    <a:cubicBezTo>
                      <a:pt x="77" y="235"/>
                      <a:pt x="77" y="234"/>
                      <a:pt x="76" y="234"/>
                    </a:cubicBezTo>
                    <a:cubicBezTo>
                      <a:pt x="68" y="232"/>
                      <a:pt x="59" y="232"/>
                      <a:pt x="51" y="232"/>
                    </a:cubicBezTo>
                    <a:cubicBezTo>
                      <a:pt x="47" y="228"/>
                      <a:pt x="44" y="224"/>
                      <a:pt x="41" y="219"/>
                    </a:cubicBezTo>
                    <a:cubicBezTo>
                      <a:pt x="47" y="219"/>
                      <a:pt x="54" y="219"/>
                      <a:pt x="60" y="220"/>
                    </a:cubicBezTo>
                    <a:cubicBezTo>
                      <a:pt x="61" y="220"/>
                      <a:pt x="61" y="219"/>
                      <a:pt x="60" y="219"/>
                    </a:cubicBezTo>
                    <a:cubicBezTo>
                      <a:pt x="53" y="218"/>
                      <a:pt x="47" y="218"/>
                      <a:pt x="40" y="218"/>
                    </a:cubicBezTo>
                    <a:cubicBezTo>
                      <a:pt x="37" y="214"/>
                      <a:pt x="35" y="209"/>
                      <a:pt x="32" y="205"/>
                    </a:cubicBezTo>
                    <a:cubicBezTo>
                      <a:pt x="38" y="205"/>
                      <a:pt x="45" y="205"/>
                      <a:pt x="51" y="204"/>
                    </a:cubicBezTo>
                    <a:cubicBezTo>
                      <a:pt x="52" y="204"/>
                      <a:pt x="52" y="203"/>
                      <a:pt x="51" y="203"/>
                    </a:cubicBezTo>
                    <a:cubicBezTo>
                      <a:pt x="45" y="203"/>
                      <a:pt x="38" y="203"/>
                      <a:pt x="32" y="204"/>
                    </a:cubicBezTo>
                    <a:cubicBezTo>
                      <a:pt x="32" y="203"/>
                      <a:pt x="32" y="203"/>
                      <a:pt x="31" y="203"/>
                    </a:cubicBezTo>
                    <a:cubicBezTo>
                      <a:pt x="27" y="194"/>
                      <a:pt x="24" y="184"/>
                      <a:pt x="21" y="174"/>
                    </a:cubicBezTo>
                    <a:cubicBezTo>
                      <a:pt x="26" y="173"/>
                      <a:pt x="31" y="173"/>
                      <a:pt x="36" y="173"/>
                    </a:cubicBezTo>
                    <a:cubicBezTo>
                      <a:pt x="37" y="173"/>
                      <a:pt x="37" y="172"/>
                      <a:pt x="36" y="172"/>
                    </a:cubicBezTo>
                    <a:cubicBezTo>
                      <a:pt x="31" y="172"/>
                      <a:pt x="26" y="172"/>
                      <a:pt x="21" y="172"/>
                    </a:cubicBezTo>
                    <a:cubicBezTo>
                      <a:pt x="20" y="167"/>
                      <a:pt x="19" y="161"/>
                      <a:pt x="19" y="156"/>
                    </a:cubicBezTo>
                    <a:cubicBezTo>
                      <a:pt x="23" y="156"/>
                      <a:pt x="27" y="156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27" y="154"/>
                      <a:pt x="22" y="154"/>
                      <a:pt x="18" y="154"/>
                    </a:cubicBezTo>
                    <a:cubicBezTo>
                      <a:pt x="18" y="149"/>
                      <a:pt x="18" y="143"/>
                      <a:pt x="18" y="138"/>
                    </a:cubicBezTo>
                    <a:cubicBezTo>
                      <a:pt x="22" y="138"/>
                      <a:pt x="25" y="138"/>
                      <a:pt x="28" y="137"/>
                    </a:cubicBezTo>
                    <a:cubicBezTo>
                      <a:pt x="29" y="137"/>
                      <a:pt x="29" y="136"/>
                      <a:pt x="28" y="136"/>
                    </a:cubicBezTo>
                    <a:cubicBezTo>
                      <a:pt x="25" y="136"/>
                      <a:pt x="21" y="137"/>
                      <a:pt x="18" y="137"/>
                    </a:cubicBezTo>
                    <a:cubicBezTo>
                      <a:pt x="18" y="131"/>
                      <a:pt x="19" y="125"/>
                      <a:pt x="20" y="119"/>
                    </a:cubicBezTo>
                    <a:cubicBezTo>
                      <a:pt x="24" y="119"/>
                      <a:pt x="29" y="119"/>
                      <a:pt x="33" y="118"/>
                    </a:cubicBezTo>
                    <a:cubicBezTo>
                      <a:pt x="34" y="118"/>
                      <a:pt x="34" y="117"/>
                      <a:pt x="33" y="117"/>
                    </a:cubicBezTo>
                    <a:cubicBezTo>
                      <a:pt x="29" y="118"/>
                      <a:pt x="25" y="118"/>
                      <a:pt x="20" y="118"/>
                    </a:cubicBezTo>
                    <a:cubicBezTo>
                      <a:pt x="21" y="113"/>
                      <a:pt x="23" y="107"/>
                      <a:pt x="24" y="102"/>
                    </a:cubicBezTo>
                    <a:cubicBezTo>
                      <a:pt x="29" y="102"/>
                      <a:pt x="33" y="102"/>
                      <a:pt x="37" y="102"/>
                    </a:cubicBezTo>
                    <a:cubicBezTo>
                      <a:pt x="38" y="102"/>
                      <a:pt x="38" y="100"/>
                      <a:pt x="37" y="100"/>
                    </a:cubicBezTo>
                    <a:cubicBezTo>
                      <a:pt x="33" y="100"/>
                      <a:pt x="29" y="100"/>
                      <a:pt x="25" y="100"/>
                    </a:cubicBezTo>
                    <a:cubicBezTo>
                      <a:pt x="27" y="94"/>
                      <a:pt x="29" y="88"/>
                      <a:pt x="32" y="82"/>
                    </a:cubicBezTo>
                    <a:cubicBezTo>
                      <a:pt x="38" y="82"/>
                      <a:pt x="44" y="82"/>
                      <a:pt x="49" y="80"/>
                    </a:cubicBezTo>
                    <a:cubicBezTo>
                      <a:pt x="50" y="80"/>
                      <a:pt x="50" y="79"/>
                      <a:pt x="49" y="79"/>
                    </a:cubicBezTo>
                    <a:cubicBezTo>
                      <a:pt x="44" y="80"/>
                      <a:pt x="38" y="81"/>
                      <a:pt x="33" y="81"/>
                    </a:cubicBezTo>
                    <a:cubicBezTo>
                      <a:pt x="35" y="76"/>
                      <a:pt x="38" y="70"/>
                      <a:pt x="41" y="65"/>
                    </a:cubicBezTo>
                    <a:cubicBezTo>
                      <a:pt x="46" y="65"/>
                      <a:pt x="50" y="66"/>
                      <a:pt x="54" y="66"/>
                    </a:cubicBezTo>
                    <a:cubicBezTo>
                      <a:pt x="55" y="66"/>
                      <a:pt x="55" y="65"/>
                      <a:pt x="54" y="65"/>
                    </a:cubicBezTo>
                    <a:cubicBezTo>
                      <a:pt x="50" y="64"/>
                      <a:pt x="46" y="64"/>
                      <a:pt x="43" y="64"/>
                    </a:cubicBezTo>
                    <a:cubicBezTo>
                      <a:pt x="45" y="60"/>
                      <a:pt x="49" y="55"/>
                      <a:pt x="52" y="51"/>
                    </a:cubicBezTo>
                    <a:cubicBezTo>
                      <a:pt x="53" y="50"/>
                      <a:pt x="54" y="49"/>
                      <a:pt x="56" y="47"/>
                    </a:cubicBezTo>
                    <a:cubicBezTo>
                      <a:pt x="62" y="47"/>
                      <a:pt x="68" y="47"/>
                      <a:pt x="74" y="47"/>
                    </a:cubicBezTo>
                    <a:cubicBezTo>
                      <a:pt x="75" y="47"/>
                      <a:pt x="75" y="46"/>
                      <a:pt x="74" y="46"/>
                    </a:cubicBezTo>
                    <a:cubicBezTo>
                      <a:pt x="68" y="46"/>
                      <a:pt x="63" y="46"/>
                      <a:pt x="57" y="46"/>
                    </a:cubicBezTo>
                    <a:cubicBezTo>
                      <a:pt x="61" y="42"/>
                      <a:pt x="65" y="38"/>
                      <a:pt x="70" y="33"/>
                    </a:cubicBezTo>
                    <a:cubicBezTo>
                      <a:pt x="76" y="33"/>
                      <a:pt x="83" y="33"/>
                      <a:pt x="89" y="33"/>
                    </a:cubicBezTo>
                    <a:cubicBezTo>
                      <a:pt x="90" y="32"/>
                      <a:pt x="90" y="31"/>
                      <a:pt x="89" y="31"/>
                    </a:cubicBezTo>
                    <a:cubicBezTo>
                      <a:pt x="83" y="31"/>
                      <a:pt x="78" y="32"/>
                      <a:pt x="72" y="32"/>
                    </a:cubicBezTo>
                    <a:cubicBezTo>
                      <a:pt x="76" y="28"/>
                      <a:pt x="81" y="25"/>
                      <a:pt x="86" y="22"/>
                    </a:cubicBezTo>
                    <a:cubicBezTo>
                      <a:pt x="95" y="22"/>
                      <a:pt x="105" y="22"/>
                      <a:pt x="114" y="22"/>
                    </a:cubicBezTo>
                    <a:cubicBezTo>
                      <a:pt x="115" y="22"/>
                      <a:pt x="115" y="21"/>
                      <a:pt x="114" y="21"/>
                    </a:cubicBezTo>
                    <a:cubicBezTo>
                      <a:pt x="106" y="20"/>
                      <a:pt x="97" y="21"/>
                      <a:pt x="88" y="21"/>
                    </a:cubicBezTo>
                    <a:cubicBezTo>
                      <a:pt x="98" y="15"/>
                      <a:pt x="108" y="11"/>
                      <a:pt x="119" y="10"/>
                    </a:cubicBezTo>
                    <a:cubicBezTo>
                      <a:pt x="147" y="6"/>
                      <a:pt x="181" y="12"/>
                      <a:pt x="206" y="25"/>
                    </a:cubicBezTo>
                    <a:cubicBezTo>
                      <a:pt x="255" y="52"/>
                      <a:pt x="282" y="109"/>
                      <a:pt x="278" y="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3529574" y="1668547"/>
                <a:ext cx="528241" cy="519108"/>
              </a:xfrm>
              <a:custGeom>
                <a:rect b="b" l="l" r="r" t="t"/>
                <a:pathLst>
                  <a:path extrusionOk="0" h="251" w="236">
                    <a:moveTo>
                      <a:pt x="182" y="31"/>
                    </a:moveTo>
                    <a:cubicBezTo>
                      <a:pt x="142" y="1"/>
                      <a:pt x="87" y="0"/>
                      <a:pt x="50" y="34"/>
                    </a:cubicBezTo>
                    <a:cubicBezTo>
                      <a:pt x="14" y="67"/>
                      <a:pt x="0" y="118"/>
                      <a:pt x="16" y="163"/>
                    </a:cubicBezTo>
                    <a:cubicBezTo>
                      <a:pt x="33" y="212"/>
                      <a:pt x="85" y="251"/>
                      <a:pt x="138" y="244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38" y="244"/>
                      <a:pt x="139" y="244"/>
                      <a:pt x="139" y="244"/>
                    </a:cubicBezTo>
                    <a:cubicBezTo>
                      <a:pt x="182" y="231"/>
                      <a:pt x="217" y="195"/>
                      <a:pt x="227" y="151"/>
                    </a:cubicBezTo>
                    <a:cubicBezTo>
                      <a:pt x="236" y="107"/>
                      <a:pt x="218" y="58"/>
                      <a:pt x="182" y="31"/>
                    </a:cubicBezTo>
                    <a:close/>
                    <a:moveTo>
                      <a:pt x="213" y="174"/>
                    </a:move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0" y="170"/>
                      <a:pt x="205" y="167"/>
                      <a:pt x="201" y="164"/>
                    </a:cubicBezTo>
                    <a:cubicBezTo>
                      <a:pt x="200" y="163"/>
                      <a:pt x="197" y="166"/>
                      <a:pt x="199" y="168"/>
                    </a:cubicBezTo>
                    <a:cubicBezTo>
                      <a:pt x="203" y="171"/>
                      <a:pt x="206" y="174"/>
                      <a:pt x="210" y="177"/>
                    </a:cubicBezTo>
                    <a:cubicBezTo>
                      <a:pt x="211" y="177"/>
                      <a:pt x="211" y="177"/>
                      <a:pt x="211" y="177"/>
                    </a:cubicBezTo>
                    <a:cubicBezTo>
                      <a:pt x="197" y="206"/>
                      <a:pt x="170" y="228"/>
                      <a:pt x="138" y="239"/>
                    </a:cubicBezTo>
                    <a:cubicBezTo>
                      <a:pt x="137" y="239"/>
                      <a:pt x="137" y="239"/>
                      <a:pt x="136" y="240"/>
                    </a:cubicBezTo>
                    <a:cubicBezTo>
                      <a:pt x="107" y="239"/>
                      <a:pt x="80" y="232"/>
                      <a:pt x="57" y="214"/>
                    </a:cubicBezTo>
                    <a:cubicBezTo>
                      <a:pt x="36" y="196"/>
                      <a:pt x="21" y="171"/>
                      <a:pt x="16" y="143"/>
                    </a:cubicBezTo>
                    <a:cubicBezTo>
                      <a:pt x="6" y="86"/>
                      <a:pt x="46" y="17"/>
                      <a:pt x="108" y="14"/>
                    </a:cubicBezTo>
                    <a:cubicBezTo>
                      <a:pt x="168" y="12"/>
                      <a:pt x="217" y="58"/>
                      <a:pt x="223" y="116"/>
                    </a:cubicBezTo>
                    <a:cubicBezTo>
                      <a:pt x="225" y="137"/>
                      <a:pt x="221" y="156"/>
                      <a:pt x="213" y="1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3776188" y="1698993"/>
                <a:ext cx="19790" cy="47192"/>
              </a:xfrm>
              <a:custGeom>
                <a:rect b="b" l="l" r="r" t="t"/>
                <a:pathLst>
                  <a:path extrusionOk="0" h="23" w="9">
                    <a:moveTo>
                      <a:pt x="7" y="2"/>
                    </a:moveTo>
                    <a:cubicBezTo>
                      <a:pt x="6" y="0"/>
                      <a:pt x="3" y="0"/>
                      <a:pt x="2" y="2"/>
                    </a:cubicBezTo>
                    <a:cubicBezTo>
                      <a:pt x="0" y="4"/>
                      <a:pt x="1" y="8"/>
                      <a:pt x="1" y="11"/>
                    </a:cubicBezTo>
                    <a:cubicBezTo>
                      <a:pt x="1" y="14"/>
                      <a:pt x="2" y="17"/>
                      <a:pt x="2" y="20"/>
                    </a:cubicBezTo>
                    <a:cubicBezTo>
                      <a:pt x="2" y="23"/>
                      <a:pt x="6" y="23"/>
                      <a:pt x="6" y="20"/>
                    </a:cubicBezTo>
                    <a:cubicBezTo>
                      <a:pt x="7" y="17"/>
                      <a:pt x="7" y="14"/>
                      <a:pt x="8" y="11"/>
                    </a:cubicBezTo>
                    <a:cubicBezTo>
                      <a:pt x="8" y="8"/>
                      <a:pt x="9" y="4"/>
                      <a:pt x="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3800545" y="2106972"/>
                <a:ext cx="22834" cy="47192"/>
              </a:xfrm>
              <a:custGeom>
                <a:rect b="b" l="l" r="r" t="t"/>
                <a:pathLst>
                  <a:path extrusionOk="0" h="23" w="10">
                    <a:moveTo>
                      <a:pt x="8" y="12"/>
                    </a:moveTo>
                    <a:cubicBezTo>
                      <a:pt x="7" y="9"/>
                      <a:pt x="7" y="6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0" y="6"/>
                      <a:pt x="0" y="9"/>
                      <a:pt x="0" y="13"/>
                    </a:cubicBezTo>
                    <a:cubicBezTo>
                      <a:pt x="1" y="16"/>
                      <a:pt x="1" y="20"/>
                      <a:pt x="3" y="22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10" y="18"/>
                      <a:pt x="9" y="16"/>
                      <a:pt x="8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3564587" y="1916684"/>
                <a:ext cx="51759" cy="19791"/>
              </a:xfrm>
              <a:custGeom>
                <a:rect b="b" l="l" r="r" t="t"/>
                <a:pathLst>
                  <a:path extrusionOk="0" h="10" w="23">
                    <a:moveTo>
                      <a:pt x="22" y="2"/>
                    </a:moveTo>
                    <a:cubicBezTo>
                      <a:pt x="19" y="0"/>
                      <a:pt x="16" y="1"/>
                      <a:pt x="13" y="2"/>
                    </a:cubicBez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ubicBezTo>
                      <a:pt x="6" y="10"/>
                      <a:pt x="10" y="10"/>
                      <a:pt x="14" y="9"/>
                    </a:cubicBezTo>
                    <a:cubicBezTo>
                      <a:pt x="17" y="9"/>
                      <a:pt x="20" y="9"/>
                      <a:pt x="22" y="6"/>
                    </a:cubicBezTo>
                    <a:cubicBezTo>
                      <a:pt x="23" y="5"/>
                      <a:pt x="23" y="3"/>
                      <a:pt x="2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3975610" y="1912117"/>
                <a:ext cx="47191" cy="22835"/>
              </a:xfrm>
              <a:custGeom>
                <a:rect b="b" l="l" r="r" t="t"/>
                <a:pathLst>
                  <a:path extrusionOk="0" h="11" w="21">
                    <a:moveTo>
                      <a:pt x="16" y="2"/>
                    </a:moveTo>
                    <a:cubicBezTo>
                      <a:pt x="12" y="0"/>
                      <a:pt x="6" y="2"/>
                      <a:pt x="2" y="4"/>
                    </a:cubicBezTo>
                    <a:cubicBezTo>
                      <a:pt x="0" y="5"/>
                      <a:pt x="0" y="10"/>
                      <a:pt x="3" y="10"/>
                    </a:cubicBezTo>
                    <a:cubicBezTo>
                      <a:pt x="5" y="11"/>
                      <a:pt x="7" y="11"/>
                      <a:pt x="10" y="11"/>
                    </a:cubicBezTo>
                    <a:cubicBezTo>
                      <a:pt x="12" y="11"/>
                      <a:pt x="14" y="11"/>
                      <a:pt x="16" y="11"/>
                    </a:cubicBezTo>
                    <a:cubicBezTo>
                      <a:pt x="21" y="9"/>
                      <a:pt x="21" y="3"/>
                      <a:pt x="16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3596556" y="1823823"/>
                <a:ext cx="38057" cy="22835"/>
              </a:xfrm>
              <a:custGeom>
                <a:rect b="b" l="l" r="r" t="t"/>
                <a:pathLst>
                  <a:path extrusionOk="0" h="11" w="17">
                    <a:moveTo>
                      <a:pt x="14" y="6"/>
                    </a:moveTo>
                    <a:cubicBezTo>
                      <a:pt x="11" y="5"/>
                      <a:pt x="8" y="3"/>
                      <a:pt x="5" y="2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7"/>
                      <a:pt x="9" y="9"/>
                      <a:pt x="13" y="10"/>
                    </a:cubicBezTo>
                    <a:cubicBezTo>
                      <a:pt x="16" y="11"/>
                      <a:pt x="17" y="7"/>
                      <a:pt x="1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3643747" y="1759886"/>
                <a:ext cx="28923" cy="22835"/>
              </a:xfrm>
              <a:custGeom>
                <a:rect b="b" l="l" r="r" t="t"/>
                <a:pathLst>
                  <a:path extrusionOk="0" h="11" w="13">
                    <a:moveTo>
                      <a:pt x="12" y="7"/>
                    </a:moveTo>
                    <a:cubicBezTo>
                      <a:pt x="11" y="5"/>
                      <a:pt x="9" y="5"/>
                      <a:pt x="8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4" y="7"/>
                      <a:pt x="6" y="10"/>
                      <a:pt x="9" y="11"/>
                    </a:cubicBezTo>
                    <a:cubicBezTo>
                      <a:pt x="10" y="11"/>
                      <a:pt x="12" y="11"/>
                      <a:pt x="12" y="10"/>
                    </a:cubicBezTo>
                    <a:cubicBezTo>
                      <a:pt x="13" y="9"/>
                      <a:pt x="12" y="7"/>
                      <a:pt x="12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3607211" y="2030857"/>
                <a:ext cx="27402" cy="25880"/>
              </a:xfrm>
              <a:custGeom>
                <a:rect b="b" l="l" r="r" t="t"/>
                <a:pathLst>
                  <a:path extrusionOk="0" h="13" w="12">
                    <a:moveTo>
                      <a:pt x="9" y="0"/>
                    </a:moveTo>
                    <a:cubicBezTo>
                      <a:pt x="5" y="1"/>
                      <a:pt x="2" y="5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2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3681805" y="2088704"/>
                <a:ext cx="24357" cy="25880"/>
              </a:xfrm>
              <a:custGeom>
                <a:rect b="b" l="l" r="r" t="t"/>
                <a:pathLst>
                  <a:path extrusionOk="0" h="13" w="11">
                    <a:moveTo>
                      <a:pt x="7" y="1"/>
                    </a:moveTo>
                    <a:cubicBezTo>
                      <a:pt x="4" y="2"/>
                      <a:pt x="2" y="6"/>
                      <a:pt x="1" y="9"/>
                    </a:cubicBezTo>
                    <a:cubicBezTo>
                      <a:pt x="0" y="11"/>
                      <a:pt x="4" y="13"/>
                      <a:pt x="5" y="11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1" y="4"/>
                    </a:cubicBezTo>
                    <a:cubicBezTo>
                      <a:pt x="11" y="2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3879705" y="1744663"/>
                <a:ext cx="33491" cy="30446"/>
              </a:xfrm>
              <a:custGeom>
                <a:rect b="b" l="l" r="r" t="t"/>
                <a:pathLst>
                  <a:path extrusionOk="0" h="15" w="15">
                    <a:moveTo>
                      <a:pt x="10" y="1"/>
                    </a:moveTo>
                    <a:cubicBezTo>
                      <a:pt x="7" y="3"/>
                      <a:pt x="5" y="6"/>
                      <a:pt x="2" y="9"/>
                    </a:cubicBezTo>
                    <a:cubicBezTo>
                      <a:pt x="0" y="11"/>
                      <a:pt x="3" y="15"/>
                      <a:pt x="6" y="13"/>
                    </a:cubicBezTo>
                    <a:cubicBezTo>
                      <a:pt x="9" y="11"/>
                      <a:pt x="13" y="8"/>
                      <a:pt x="14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951253" y="1802510"/>
                <a:ext cx="30446" cy="27402"/>
              </a:xfrm>
              <a:custGeom>
                <a:rect b="b" l="l" r="r" t="t"/>
                <a:pathLst>
                  <a:path extrusionOk="0" h="13" w="14">
                    <a:moveTo>
                      <a:pt x="9" y="1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0" y="10"/>
                      <a:pt x="4" y="13"/>
                      <a:pt x="6" y="11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6"/>
                      <a:pt x="12" y="5"/>
                      <a:pt x="13" y="3"/>
                    </a:cubicBezTo>
                    <a:cubicBezTo>
                      <a:pt x="14" y="1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905584" y="2073481"/>
                <a:ext cx="24357" cy="25880"/>
              </a:xfrm>
              <a:custGeom>
                <a:rect b="b" l="l" r="r" t="t"/>
                <a:pathLst>
                  <a:path extrusionOk="0" h="12" w="11">
                    <a:moveTo>
                      <a:pt x="10" y="8"/>
                    </a:moveTo>
                    <a:cubicBezTo>
                      <a:pt x="8" y="5"/>
                      <a:pt x="6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9"/>
                      <a:pt x="6" y="10"/>
                      <a:pt x="7" y="11"/>
                    </a:cubicBezTo>
                    <a:cubicBezTo>
                      <a:pt x="9" y="12"/>
                      <a:pt x="11" y="10"/>
                      <a:pt x="10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3735085" y="1743141"/>
                <a:ext cx="97428" cy="336431"/>
              </a:xfrm>
              <a:custGeom>
                <a:rect b="b" l="l" r="r" t="t"/>
                <a:pathLst>
                  <a:path extrusionOk="0" h="163" w="43">
                    <a:moveTo>
                      <a:pt x="37" y="83"/>
                    </a:moveTo>
                    <a:cubicBezTo>
                      <a:pt x="35" y="56"/>
                      <a:pt x="31" y="29"/>
                      <a:pt x="24" y="3"/>
                    </a:cubicBezTo>
                    <a:cubicBezTo>
                      <a:pt x="24" y="0"/>
                      <a:pt x="20" y="1"/>
                      <a:pt x="20" y="3"/>
                    </a:cubicBezTo>
                    <a:cubicBezTo>
                      <a:pt x="20" y="29"/>
                      <a:pt x="15" y="55"/>
                      <a:pt x="14" y="81"/>
                    </a:cubicBezTo>
                    <a:cubicBezTo>
                      <a:pt x="14" y="81"/>
                      <a:pt x="14" y="82"/>
                      <a:pt x="14" y="82"/>
                    </a:cubicBezTo>
                    <a:cubicBezTo>
                      <a:pt x="10" y="85"/>
                      <a:pt x="7" y="90"/>
                      <a:pt x="6" y="95"/>
                    </a:cubicBezTo>
                    <a:cubicBezTo>
                      <a:pt x="6" y="100"/>
                      <a:pt x="8" y="105"/>
                      <a:pt x="11" y="108"/>
                    </a:cubicBezTo>
                    <a:cubicBezTo>
                      <a:pt x="6" y="124"/>
                      <a:pt x="4" y="142"/>
                      <a:pt x="1" y="158"/>
                    </a:cubicBezTo>
                    <a:cubicBezTo>
                      <a:pt x="0" y="161"/>
                      <a:pt x="4" y="163"/>
                      <a:pt x="6" y="160"/>
                    </a:cubicBezTo>
                    <a:cubicBezTo>
                      <a:pt x="12" y="144"/>
                      <a:pt x="20" y="129"/>
                      <a:pt x="29" y="115"/>
                    </a:cubicBezTo>
                    <a:cubicBezTo>
                      <a:pt x="29" y="114"/>
                      <a:pt x="29" y="114"/>
                      <a:pt x="29" y="113"/>
                    </a:cubicBezTo>
                    <a:cubicBezTo>
                      <a:pt x="36" y="111"/>
                      <a:pt x="42" y="105"/>
                      <a:pt x="43" y="97"/>
                    </a:cubicBezTo>
                    <a:cubicBezTo>
                      <a:pt x="43" y="92"/>
                      <a:pt x="40" y="86"/>
                      <a:pt x="37" y="83"/>
                    </a:cubicBezTo>
                    <a:close/>
                    <a:moveTo>
                      <a:pt x="23" y="17"/>
                    </a:moveTo>
                    <a:cubicBezTo>
                      <a:pt x="27" y="38"/>
                      <a:pt x="30" y="59"/>
                      <a:pt x="31" y="80"/>
                    </a:cubicBezTo>
                    <a:cubicBezTo>
                      <a:pt x="30" y="79"/>
                      <a:pt x="28" y="79"/>
                      <a:pt x="26" y="79"/>
                    </a:cubicBezTo>
                    <a:cubicBezTo>
                      <a:pt x="26" y="79"/>
                      <a:pt x="26" y="79"/>
                      <a:pt x="25" y="79"/>
                    </a:cubicBezTo>
                    <a:cubicBezTo>
                      <a:pt x="23" y="78"/>
                      <a:pt x="20" y="79"/>
                      <a:pt x="17" y="80"/>
                    </a:cubicBezTo>
                    <a:cubicBezTo>
                      <a:pt x="20" y="59"/>
                      <a:pt x="20" y="38"/>
                      <a:pt x="23" y="17"/>
                    </a:cubicBezTo>
                    <a:close/>
                    <a:moveTo>
                      <a:pt x="11" y="133"/>
                    </a:moveTo>
                    <a:cubicBezTo>
                      <a:pt x="13" y="126"/>
                      <a:pt x="14" y="118"/>
                      <a:pt x="14" y="111"/>
                    </a:cubicBezTo>
                    <a:cubicBezTo>
                      <a:pt x="17" y="113"/>
                      <a:pt x="20" y="114"/>
                      <a:pt x="23" y="114"/>
                    </a:cubicBezTo>
                    <a:cubicBezTo>
                      <a:pt x="18" y="120"/>
                      <a:pt x="15" y="127"/>
                      <a:pt x="11" y="133"/>
                    </a:cubicBezTo>
                    <a:close/>
                    <a:moveTo>
                      <a:pt x="24" y="107"/>
                    </a:moveTo>
                    <a:cubicBezTo>
                      <a:pt x="18" y="107"/>
                      <a:pt x="13" y="101"/>
                      <a:pt x="13" y="95"/>
                    </a:cubicBezTo>
                    <a:cubicBezTo>
                      <a:pt x="13" y="88"/>
                      <a:pt x="19" y="85"/>
                      <a:pt x="25" y="84"/>
                    </a:cubicBezTo>
                    <a:cubicBezTo>
                      <a:pt x="25" y="84"/>
                      <a:pt x="25" y="84"/>
                      <a:pt x="26" y="84"/>
                    </a:cubicBezTo>
                    <a:cubicBezTo>
                      <a:pt x="30" y="86"/>
                      <a:pt x="34" y="89"/>
                      <a:pt x="35" y="94"/>
                    </a:cubicBezTo>
                    <a:cubicBezTo>
                      <a:pt x="36" y="100"/>
                      <a:pt x="31" y="107"/>
                      <a:pt x="24" y="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3776188" y="1924295"/>
                <a:ext cx="33491" cy="31969"/>
              </a:xfrm>
              <a:custGeom>
                <a:rect b="b" l="l" r="r" t="t"/>
                <a:pathLst>
                  <a:path extrusionOk="0" h="15" w="15">
                    <a:moveTo>
                      <a:pt x="13" y="4"/>
                    </a:moveTo>
                    <a:cubicBezTo>
                      <a:pt x="11" y="1"/>
                      <a:pt x="7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3"/>
                      <a:pt x="6" y="15"/>
                      <a:pt x="9" y="14"/>
                    </a:cubicBezTo>
                    <a:cubicBezTo>
                      <a:pt x="13" y="12"/>
                      <a:pt x="15" y="8"/>
                      <a:pt x="13" y="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7"/>
                      <a:pt x="8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521962" y="2026290"/>
                <a:ext cx="33491" cy="6089"/>
              </a:xfrm>
              <a:custGeom>
                <a:rect b="b" l="l" r="r" t="t"/>
                <a:pathLst>
                  <a:path extrusionOk="0" h="3" w="15">
                    <a:moveTo>
                      <a:pt x="15" y="0"/>
                    </a:moveTo>
                    <a:cubicBezTo>
                      <a:pt x="10" y="1"/>
                      <a:pt x="5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3"/>
                      <a:pt x="10" y="2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1"/>
            <p:cNvGrpSpPr/>
            <p:nvPr/>
          </p:nvGrpSpPr>
          <p:grpSpPr>
            <a:xfrm>
              <a:off x="2749391" y="4729065"/>
              <a:ext cx="643936" cy="596745"/>
              <a:chOff x="1480546" y="4466552"/>
              <a:chExt cx="643936" cy="596745"/>
            </a:xfrm>
          </p:grpSpPr>
          <p:sp>
            <p:nvSpPr>
              <p:cNvPr id="199" name="Google Shape;199;p1"/>
              <p:cNvSpPr/>
              <p:nvPr/>
            </p:nvSpPr>
            <p:spPr>
              <a:xfrm>
                <a:off x="1530782" y="4947601"/>
                <a:ext cx="123307" cy="115696"/>
              </a:xfrm>
              <a:custGeom>
                <a:rect b="b" l="l" r="r" t="t"/>
                <a:pathLst>
                  <a:path extrusionOk="0" h="56" w="55">
                    <a:moveTo>
                      <a:pt x="53" y="19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5"/>
                      <a:pt x="33" y="1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2" y="3"/>
                      <a:pt x="14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19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4"/>
                      <a:pt x="36" y="11"/>
                    </a:cubicBezTo>
                    <a:cubicBezTo>
                      <a:pt x="40" y="15"/>
                      <a:pt x="44" y="18"/>
                      <a:pt x="49" y="21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9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6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2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9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7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49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39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1480546" y="4527444"/>
                <a:ext cx="173543" cy="379055"/>
              </a:xfrm>
              <a:custGeom>
                <a:rect b="b" l="l" r="r" t="t"/>
                <a:pathLst>
                  <a:path extrusionOk="0" h="183" w="77">
                    <a:moveTo>
                      <a:pt x="77" y="34"/>
                    </a:moveTo>
                    <a:cubicBezTo>
                      <a:pt x="77" y="34"/>
                      <a:pt x="76" y="34"/>
                      <a:pt x="76" y="33"/>
                    </a:cubicBezTo>
                    <a:cubicBezTo>
                      <a:pt x="76" y="29"/>
                      <a:pt x="76" y="24"/>
                      <a:pt x="75" y="20"/>
                    </a:cubicBezTo>
                    <a:cubicBezTo>
                      <a:pt x="77" y="19"/>
                      <a:pt x="77" y="17"/>
                      <a:pt x="75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3"/>
                      <a:pt x="72" y="12"/>
                      <a:pt x="71" y="14"/>
                    </a:cubicBezTo>
                    <a:cubicBezTo>
                      <a:pt x="68" y="12"/>
                      <a:pt x="64" y="11"/>
                      <a:pt x="61" y="9"/>
                    </a:cubicBezTo>
                    <a:cubicBezTo>
                      <a:pt x="58" y="7"/>
                      <a:pt x="55" y="4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3" y="0"/>
                      <a:pt x="35" y="2"/>
                      <a:pt x="27" y="2"/>
                    </a:cubicBezTo>
                    <a:cubicBezTo>
                      <a:pt x="19" y="3"/>
                      <a:pt x="11" y="3"/>
                      <a:pt x="4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4" y="35"/>
                      <a:pt x="8" y="62"/>
                      <a:pt x="11" y="89"/>
                    </a:cubicBezTo>
                    <a:cubicBezTo>
                      <a:pt x="14" y="114"/>
                      <a:pt x="16" y="139"/>
                      <a:pt x="21" y="163"/>
                    </a:cubicBezTo>
                    <a:cubicBezTo>
                      <a:pt x="20" y="163"/>
                      <a:pt x="19" y="164"/>
                      <a:pt x="20" y="165"/>
                    </a:cubicBezTo>
                    <a:cubicBezTo>
                      <a:pt x="22" y="168"/>
                      <a:pt x="24" y="171"/>
                      <a:pt x="27" y="174"/>
                    </a:cubicBezTo>
                    <a:cubicBezTo>
                      <a:pt x="28" y="176"/>
                      <a:pt x="30" y="179"/>
                      <a:pt x="33" y="180"/>
                    </a:cubicBezTo>
                    <a:cubicBezTo>
                      <a:pt x="33" y="181"/>
                      <a:pt x="33" y="181"/>
                      <a:pt x="34" y="181"/>
                    </a:cubicBezTo>
                    <a:cubicBezTo>
                      <a:pt x="34" y="181"/>
                      <a:pt x="34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2"/>
                      <a:pt x="35" y="181"/>
                      <a:pt x="35" y="181"/>
                    </a:cubicBezTo>
                    <a:cubicBezTo>
                      <a:pt x="46" y="182"/>
                      <a:pt x="59" y="183"/>
                      <a:pt x="69" y="179"/>
                    </a:cubicBezTo>
                    <a:cubicBezTo>
                      <a:pt x="70" y="179"/>
                      <a:pt x="70" y="178"/>
                      <a:pt x="70" y="177"/>
                    </a:cubicBezTo>
                    <a:cubicBezTo>
                      <a:pt x="71" y="178"/>
                      <a:pt x="72" y="178"/>
                      <a:pt x="73" y="177"/>
                    </a:cubicBezTo>
                    <a:cubicBezTo>
                      <a:pt x="73" y="177"/>
                      <a:pt x="73" y="176"/>
                      <a:pt x="73" y="176"/>
                    </a:cubicBezTo>
                    <a:cubicBezTo>
                      <a:pt x="73" y="176"/>
                      <a:pt x="73" y="175"/>
                      <a:pt x="73" y="175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6" y="150"/>
                      <a:pt x="77" y="124"/>
                      <a:pt x="76" y="99"/>
                    </a:cubicBezTo>
                    <a:cubicBezTo>
                      <a:pt x="76" y="78"/>
                      <a:pt x="77" y="57"/>
                      <a:pt x="76" y="36"/>
                    </a:cubicBezTo>
                    <a:cubicBezTo>
                      <a:pt x="77" y="36"/>
                      <a:pt x="77" y="35"/>
                      <a:pt x="77" y="34"/>
                    </a:cubicBezTo>
                    <a:close/>
                    <a:moveTo>
                      <a:pt x="63" y="54"/>
                    </a:moveTo>
                    <a:cubicBezTo>
                      <a:pt x="66" y="56"/>
                      <a:pt x="68" y="59"/>
                      <a:pt x="72" y="61"/>
                    </a:cubicBezTo>
                    <a:cubicBezTo>
                      <a:pt x="72" y="66"/>
                      <a:pt x="72" y="70"/>
                      <a:pt x="72" y="75"/>
                    </a:cubicBezTo>
                    <a:cubicBezTo>
                      <a:pt x="68" y="70"/>
                      <a:pt x="63" y="66"/>
                      <a:pt x="58" y="62"/>
                    </a:cubicBezTo>
                    <a:cubicBezTo>
                      <a:pt x="58" y="58"/>
                      <a:pt x="57" y="53"/>
                      <a:pt x="57" y="48"/>
                    </a:cubicBezTo>
                    <a:cubicBezTo>
                      <a:pt x="59" y="50"/>
                      <a:pt x="61" y="52"/>
                      <a:pt x="63" y="54"/>
                    </a:cubicBezTo>
                    <a:close/>
                    <a:moveTo>
                      <a:pt x="57" y="46"/>
                    </a:moveTo>
                    <a:cubicBezTo>
                      <a:pt x="57" y="41"/>
                      <a:pt x="57" y="36"/>
                      <a:pt x="57" y="32"/>
                    </a:cubicBezTo>
                    <a:cubicBezTo>
                      <a:pt x="59" y="34"/>
                      <a:pt x="61" y="37"/>
                      <a:pt x="64" y="39"/>
                    </a:cubicBezTo>
                    <a:cubicBezTo>
                      <a:pt x="66" y="41"/>
                      <a:pt x="68" y="44"/>
                      <a:pt x="71" y="46"/>
                    </a:cubicBezTo>
                    <a:cubicBezTo>
                      <a:pt x="71" y="50"/>
                      <a:pt x="71" y="54"/>
                      <a:pt x="72" y="58"/>
                    </a:cubicBezTo>
                    <a:cubicBezTo>
                      <a:pt x="69" y="56"/>
                      <a:pt x="66" y="54"/>
                      <a:pt x="64" y="52"/>
                    </a:cubicBezTo>
                    <a:cubicBezTo>
                      <a:pt x="61" y="50"/>
                      <a:pt x="59" y="48"/>
                      <a:pt x="57" y="46"/>
                    </a:cubicBezTo>
                    <a:close/>
                    <a:moveTo>
                      <a:pt x="71" y="44"/>
                    </a:moveTo>
                    <a:cubicBezTo>
                      <a:pt x="69" y="42"/>
                      <a:pt x="67" y="40"/>
                      <a:pt x="64" y="38"/>
                    </a:cubicBezTo>
                    <a:cubicBezTo>
                      <a:pt x="62" y="35"/>
                      <a:pt x="59" y="33"/>
                      <a:pt x="57" y="30"/>
                    </a:cubicBezTo>
                    <a:cubicBezTo>
                      <a:pt x="57" y="26"/>
                      <a:pt x="56" y="22"/>
                      <a:pt x="56" y="18"/>
                    </a:cubicBezTo>
                    <a:cubicBezTo>
                      <a:pt x="61" y="22"/>
                      <a:pt x="66" y="28"/>
                      <a:pt x="71" y="32"/>
                    </a:cubicBezTo>
                    <a:cubicBezTo>
                      <a:pt x="71" y="36"/>
                      <a:pt x="71" y="40"/>
                      <a:pt x="71" y="44"/>
                    </a:cubicBezTo>
                    <a:close/>
                    <a:moveTo>
                      <a:pt x="59" y="13"/>
                    </a:moveTo>
                    <a:cubicBezTo>
                      <a:pt x="62" y="15"/>
                      <a:pt x="67" y="17"/>
                      <a:pt x="71" y="19"/>
                    </a:cubicBezTo>
                    <a:cubicBezTo>
                      <a:pt x="71" y="22"/>
                      <a:pt x="71" y="25"/>
                      <a:pt x="71" y="28"/>
                    </a:cubicBezTo>
                    <a:cubicBezTo>
                      <a:pt x="66" y="23"/>
                      <a:pt x="61" y="19"/>
                      <a:pt x="56" y="15"/>
                    </a:cubicBezTo>
                    <a:cubicBezTo>
                      <a:pt x="56" y="14"/>
                      <a:pt x="56" y="12"/>
                      <a:pt x="56" y="11"/>
                    </a:cubicBezTo>
                    <a:cubicBezTo>
                      <a:pt x="57" y="12"/>
                      <a:pt x="58" y="12"/>
                      <a:pt x="59" y="13"/>
                    </a:cubicBezTo>
                    <a:close/>
                    <a:moveTo>
                      <a:pt x="16" y="83"/>
                    </a:moveTo>
                    <a:cubicBezTo>
                      <a:pt x="13" y="58"/>
                      <a:pt x="10" y="34"/>
                      <a:pt x="6" y="10"/>
                    </a:cubicBezTo>
                    <a:cubicBezTo>
                      <a:pt x="14" y="10"/>
                      <a:pt x="23" y="10"/>
                      <a:pt x="31" y="9"/>
                    </a:cubicBezTo>
                    <a:cubicBezTo>
                      <a:pt x="37" y="9"/>
                      <a:pt x="44" y="10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4"/>
                      <a:pt x="50" y="41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68"/>
                      <a:pt x="52" y="78"/>
                      <a:pt x="52" y="87"/>
                    </a:cubicBezTo>
                    <a:cubicBezTo>
                      <a:pt x="53" y="110"/>
                      <a:pt x="52" y="135"/>
                      <a:pt x="55" y="157"/>
                    </a:cubicBezTo>
                    <a:cubicBezTo>
                      <a:pt x="55" y="157"/>
                      <a:pt x="54" y="158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60"/>
                      <a:pt x="56" y="160"/>
                      <a:pt x="56" y="161"/>
                    </a:cubicBezTo>
                    <a:cubicBezTo>
                      <a:pt x="51" y="160"/>
                      <a:pt x="46" y="161"/>
                      <a:pt x="41" y="161"/>
                    </a:cubicBezTo>
                    <a:cubicBezTo>
                      <a:pt x="35" y="161"/>
                      <a:pt x="29" y="161"/>
                      <a:pt x="24" y="162"/>
                    </a:cubicBezTo>
                    <a:cubicBezTo>
                      <a:pt x="24" y="135"/>
                      <a:pt x="19" y="109"/>
                      <a:pt x="16" y="83"/>
                    </a:cubicBezTo>
                    <a:close/>
                    <a:moveTo>
                      <a:pt x="36" y="178"/>
                    </a:moveTo>
                    <a:cubicBezTo>
                      <a:pt x="35" y="175"/>
                      <a:pt x="32" y="173"/>
                      <a:pt x="30" y="172"/>
                    </a:cubicBezTo>
                    <a:cubicBezTo>
                      <a:pt x="28" y="169"/>
                      <a:pt x="26" y="167"/>
                      <a:pt x="24" y="165"/>
                    </a:cubicBezTo>
                    <a:cubicBezTo>
                      <a:pt x="26" y="166"/>
                      <a:pt x="29" y="166"/>
                      <a:pt x="32" y="166"/>
                    </a:cubicBezTo>
                    <a:cubicBezTo>
                      <a:pt x="34" y="168"/>
                      <a:pt x="36" y="170"/>
                      <a:pt x="38" y="172"/>
                    </a:cubicBezTo>
                    <a:cubicBezTo>
                      <a:pt x="40" y="174"/>
                      <a:pt x="42" y="176"/>
                      <a:pt x="44" y="177"/>
                    </a:cubicBezTo>
                    <a:cubicBezTo>
                      <a:pt x="42" y="177"/>
                      <a:pt x="39" y="178"/>
                      <a:pt x="36" y="178"/>
                    </a:cubicBezTo>
                    <a:close/>
                    <a:moveTo>
                      <a:pt x="47" y="177"/>
                    </a:moveTo>
                    <a:cubicBezTo>
                      <a:pt x="47" y="176"/>
                      <a:pt x="46" y="176"/>
                      <a:pt x="46" y="176"/>
                    </a:cubicBezTo>
                    <a:cubicBezTo>
                      <a:pt x="44" y="174"/>
                      <a:pt x="41" y="172"/>
                      <a:pt x="39" y="170"/>
                    </a:cubicBezTo>
                    <a:cubicBezTo>
                      <a:pt x="37" y="169"/>
                      <a:pt x="36" y="168"/>
                      <a:pt x="34" y="166"/>
                    </a:cubicBezTo>
                    <a:cubicBezTo>
                      <a:pt x="36" y="166"/>
                      <a:pt x="38" y="166"/>
                      <a:pt x="40" y="166"/>
                    </a:cubicBezTo>
                    <a:cubicBezTo>
                      <a:pt x="42" y="168"/>
                      <a:pt x="44" y="170"/>
                      <a:pt x="47" y="172"/>
                    </a:cubicBezTo>
                    <a:cubicBezTo>
                      <a:pt x="48" y="174"/>
                      <a:pt x="49" y="175"/>
                      <a:pt x="50" y="176"/>
                    </a:cubicBezTo>
                    <a:cubicBezTo>
                      <a:pt x="49" y="176"/>
                      <a:pt x="48" y="176"/>
                      <a:pt x="47" y="177"/>
                    </a:cubicBezTo>
                    <a:close/>
                    <a:moveTo>
                      <a:pt x="53" y="176"/>
                    </a:moveTo>
                    <a:cubicBezTo>
                      <a:pt x="51" y="174"/>
                      <a:pt x="49" y="172"/>
                      <a:pt x="47" y="170"/>
                    </a:cubicBezTo>
                    <a:cubicBezTo>
                      <a:pt x="45" y="169"/>
                      <a:pt x="43" y="168"/>
                      <a:pt x="42" y="166"/>
                    </a:cubicBezTo>
                    <a:cubicBezTo>
                      <a:pt x="45" y="166"/>
                      <a:pt x="48" y="166"/>
                      <a:pt x="51" y="166"/>
                    </a:cubicBezTo>
                    <a:cubicBezTo>
                      <a:pt x="53" y="168"/>
                      <a:pt x="55" y="170"/>
                      <a:pt x="57" y="172"/>
                    </a:cubicBezTo>
                    <a:cubicBezTo>
                      <a:pt x="59" y="173"/>
                      <a:pt x="60" y="174"/>
                      <a:pt x="61" y="175"/>
                    </a:cubicBezTo>
                    <a:cubicBezTo>
                      <a:pt x="58" y="175"/>
                      <a:pt x="56" y="175"/>
                      <a:pt x="53" y="176"/>
                    </a:cubicBezTo>
                    <a:close/>
                    <a:moveTo>
                      <a:pt x="68" y="175"/>
                    </a:moveTo>
                    <a:cubicBezTo>
                      <a:pt x="67" y="175"/>
                      <a:pt x="66" y="175"/>
                      <a:pt x="65" y="175"/>
                    </a:cubicBezTo>
                    <a:cubicBezTo>
                      <a:pt x="63" y="173"/>
                      <a:pt x="61" y="171"/>
                      <a:pt x="59" y="170"/>
                    </a:cubicBezTo>
                    <a:cubicBezTo>
                      <a:pt x="57" y="168"/>
                      <a:pt x="55" y="167"/>
                      <a:pt x="54" y="165"/>
                    </a:cubicBezTo>
                    <a:cubicBezTo>
                      <a:pt x="55" y="165"/>
                      <a:pt x="55" y="165"/>
                      <a:pt x="56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8" y="164"/>
                      <a:pt x="58" y="163"/>
                      <a:pt x="59" y="163"/>
                    </a:cubicBezTo>
                    <a:cubicBezTo>
                      <a:pt x="60" y="164"/>
                      <a:pt x="62" y="166"/>
                      <a:pt x="64" y="168"/>
                    </a:cubicBezTo>
                    <a:cubicBezTo>
                      <a:pt x="66" y="170"/>
                      <a:pt x="68" y="172"/>
                      <a:pt x="70" y="174"/>
                    </a:cubicBezTo>
                    <a:cubicBezTo>
                      <a:pt x="70" y="175"/>
                      <a:pt x="70" y="176"/>
                      <a:pt x="70" y="176"/>
                    </a:cubicBezTo>
                    <a:cubicBezTo>
                      <a:pt x="70" y="176"/>
                      <a:pt x="69" y="175"/>
                      <a:pt x="68" y="175"/>
                    </a:cubicBezTo>
                    <a:close/>
                    <a:moveTo>
                      <a:pt x="70" y="160"/>
                    </a:moveTo>
                    <a:cubicBezTo>
                      <a:pt x="70" y="163"/>
                      <a:pt x="70" y="167"/>
                      <a:pt x="70" y="171"/>
                    </a:cubicBezTo>
                    <a:cubicBezTo>
                      <a:pt x="68" y="169"/>
                      <a:pt x="67" y="168"/>
                      <a:pt x="65" y="166"/>
                    </a:cubicBezTo>
                    <a:cubicBezTo>
                      <a:pt x="63" y="164"/>
                      <a:pt x="61" y="163"/>
                      <a:pt x="59" y="161"/>
                    </a:cubicBezTo>
                    <a:cubicBezTo>
                      <a:pt x="59" y="157"/>
                      <a:pt x="60" y="153"/>
                      <a:pt x="60" y="150"/>
                    </a:cubicBezTo>
                    <a:cubicBezTo>
                      <a:pt x="63" y="153"/>
                      <a:pt x="66" y="157"/>
                      <a:pt x="70" y="160"/>
                    </a:cubicBezTo>
                    <a:close/>
                    <a:moveTo>
                      <a:pt x="60" y="147"/>
                    </a:moveTo>
                    <a:cubicBezTo>
                      <a:pt x="60" y="144"/>
                      <a:pt x="60" y="141"/>
                      <a:pt x="60" y="138"/>
                    </a:cubicBezTo>
                    <a:cubicBezTo>
                      <a:pt x="63" y="142"/>
                      <a:pt x="66" y="146"/>
                      <a:pt x="70" y="149"/>
                    </a:cubicBezTo>
                    <a:cubicBezTo>
                      <a:pt x="70" y="152"/>
                      <a:pt x="70" y="154"/>
                      <a:pt x="70" y="157"/>
                    </a:cubicBezTo>
                    <a:cubicBezTo>
                      <a:pt x="68" y="155"/>
                      <a:pt x="66" y="154"/>
                      <a:pt x="65" y="153"/>
                    </a:cubicBezTo>
                    <a:cubicBezTo>
                      <a:pt x="63" y="151"/>
                      <a:pt x="61" y="149"/>
                      <a:pt x="60" y="147"/>
                    </a:cubicBezTo>
                    <a:close/>
                    <a:moveTo>
                      <a:pt x="70" y="146"/>
                    </a:moveTo>
                    <a:cubicBezTo>
                      <a:pt x="67" y="142"/>
                      <a:pt x="63" y="138"/>
                      <a:pt x="60" y="134"/>
                    </a:cubicBezTo>
                    <a:cubicBezTo>
                      <a:pt x="60" y="131"/>
                      <a:pt x="60" y="127"/>
                      <a:pt x="60" y="123"/>
                    </a:cubicBezTo>
                    <a:cubicBezTo>
                      <a:pt x="63" y="127"/>
                      <a:pt x="66" y="132"/>
                      <a:pt x="70" y="136"/>
                    </a:cubicBezTo>
                    <a:cubicBezTo>
                      <a:pt x="70" y="140"/>
                      <a:pt x="70" y="143"/>
                      <a:pt x="70" y="146"/>
                    </a:cubicBezTo>
                    <a:close/>
                    <a:moveTo>
                      <a:pt x="70" y="134"/>
                    </a:moveTo>
                    <a:cubicBezTo>
                      <a:pt x="67" y="130"/>
                      <a:pt x="63" y="125"/>
                      <a:pt x="60" y="121"/>
                    </a:cubicBezTo>
                    <a:cubicBezTo>
                      <a:pt x="59" y="117"/>
                      <a:pt x="59" y="113"/>
                      <a:pt x="59" y="108"/>
                    </a:cubicBezTo>
                    <a:cubicBezTo>
                      <a:pt x="61" y="110"/>
                      <a:pt x="62" y="111"/>
                      <a:pt x="64" y="113"/>
                    </a:cubicBezTo>
                    <a:cubicBezTo>
                      <a:pt x="66" y="116"/>
                      <a:pt x="68" y="119"/>
                      <a:pt x="71" y="121"/>
                    </a:cubicBezTo>
                    <a:cubicBezTo>
                      <a:pt x="71" y="126"/>
                      <a:pt x="71" y="130"/>
                      <a:pt x="70" y="134"/>
                    </a:cubicBezTo>
                    <a:close/>
                    <a:moveTo>
                      <a:pt x="71" y="119"/>
                    </a:moveTo>
                    <a:cubicBezTo>
                      <a:pt x="68" y="114"/>
                      <a:pt x="63" y="110"/>
                      <a:pt x="59" y="106"/>
                    </a:cubicBezTo>
                    <a:cubicBezTo>
                      <a:pt x="59" y="102"/>
                      <a:pt x="59" y="98"/>
                      <a:pt x="58" y="94"/>
                    </a:cubicBezTo>
                    <a:cubicBezTo>
                      <a:pt x="63" y="98"/>
                      <a:pt x="67" y="103"/>
                      <a:pt x="71" y="106"/>
                    </a:cubicBezTo>
                    <a:cubicBezTo>
                      <a:pt x="71" y="110"/>
                      <a:pt x="71" y="114"/>
                      <a:pt x="71" y="119"/>
                    </a:cubicBezTo>
                    <a:close/>
                    <a:moveTo>
                      <a:pt x="72" y="96"/>
                    </a:moveTo>
                    <a:cubicBezTo>
                      <a:pt x="72" y="99"/>
                      <a:pt x="72" y="101"/>
                      <a:pt x="72" y="104"/>
                    </a:cubicBezTo>
                    <a:cubicBezTo>
                      <a:pt x="68" y="100"/>
                      <a:pt x="63" y="96"/>
                      <a:pt x="58" y="92"/>
                    </a:cubicBezTo>
                    <a:cubicBezTo>
                      <a:pt x="58" y="89"/>
                      <a:pt x="58" y="87"/>
                      <a:pt x="58" y="84"/>
                    </a:cubicBezTo>
                    <a:cubicBezTo>
                      <a:pt x="58" y="82"/>
                      <a:pt x="58" y="80"/>
                      <a:pt x="58" y="77"/>
                    </a:cubicBezTo>
                    <a:cubicBezTo>
                      <a:pt x="62" y="82"/>
                      <a:pt x="67" y="88"/>
                      <a:pt x="72" y="91"/>
                    </a:cubicBezTo>
                    <a:cubicBezTo>
                      <a:pt x="72" y="93"/>
                      <a:pt x="72" y="94"/>
                      <a:pt x="72" y="96"/>
                    </a:cubicBezTo>
                    <a:close/>
                    <a:moveTo>
                      <a:pt x="65" y="82"/>
                    </a:moveTo>
                    <a:cubicBezTo>
                      <a:pt x="62" y="80"/>
                      <a:pt x="60" y="77"/>
                      <a:pt x="58" y="75"/>
                    </a:cubicBezTo>
                    <a:cubicBezTo>
                      <a:pt x="58" y="71"/>
                      <a:pt x="58" y="68"/>
                      <a:pt x="58" y="65"/>
                    </a:cubicBezTo>
                    <a:cubicBezTo>
                      <a:pt x="62" y="69"/>
                      <a:pt x="67" y="74"/>
                      <a:pt x="72" y="77"/>
                    </a:cubicBezTo>
                    <a:cubicBezTo>
                      <a:pt x="72" y="81"/>
                      <a:pt x="72" y="85"/>
                      <a:pt x="72" y="89"/>
                    </a:cubicBezTo>
                    <a:cubicBezTo>
                      <a:pt x="70" y="86"/>
                      <a:pt x="67" y="84"/>
                      <a:pt x="65" y="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1643432" y="4466552"/>
                <a:ext cx="481050" cy="590656"/>
              </a:xfrm>
              <a:custGeom>
                <a:rect b="b" l="l" r="r" t="t"/>
                <a:pathLst>
                  <a:path extrusionOk="0" h="286" w="215">
                    <a:moveTo>
                      <a:pt x="213" y="178"/>
                    </a:moveTo>
                    <a:cubicBezTo>
                      <a:pt x="213" y="165"/>
                      <a:pt x="206" y="153"/>
                      <a:pt x="193" y="149"/>
                    </a:cubicBezTo>
                    <a:cubicBezTo>
                      <a:pt x="182" y="146"/>
                      <a:pt x="171" y="151"/>
                      <a:pt x="166" y="160"/>
                    </a:cubicBezTo>
                    <a:cubicBezTo>
                      <a:pt x="166" y="157"/>
                      <a:pt x="165" y="155"/>
                      <a:pt x="165" y="152"/>
                    </a:cubicBezTo>
                    <a:cubicBezTo>
                      <a:pt x="165" y="152"/>
                      <a:pt x="165" y="151"/>
                      <a:pt x="164" y="151"/>
                    </a:cubicBezTo>
                    <a:cubicBezTo>
                      <a:pt x="164" y="149"/>
                      <a:pt x="164" y="146"/>
                      <a:pt x="163" y="144"/>
                    </a:cubicBezTo>
                    <a:cubicBezTo>
                      <a:pt x="158" y="132"/>
                      <a:pt x="144" y="126"/>
                      <a:pt x="131" y="127"/>
                    </a:cubicBezTo>
                    <a:cubicBezTo>
                      <a:pt x="143" y="121"/>
                      <a:pt x="151" y="110"/>
                      <a:pt x="152" y="96"/>
                    </a:cubicBezTo>
                    <a:cubicBezTo>
                      <a:pt x="152" y="84"/>
                      <a:pt x="146" y="69"/>
                      <a:pt x="134" y="66"/>
                    </a:cubicBezTo>
                    <a:cubicBezTo>
                      <a:pt x="146" y="59"/>
                      <a:pt x="153" y="43"/>
                      <a:pt x="147" y="29"/>
                    </a:cubicBezTo>
                    <a:cubicBezTo>
                      <a:pt x="139" y="8"/>
                      <a:pt x="110" y="0"/>
                      <a:pt x="90" y="5"/>
                    </a:cubicBezTo>
                    <a:cubicBezTo>
                      <a:pt x="45" y="16"/>
                      <a:pt x="35" y="85"/>
                      <a:pt x="82" y="99"/>
                    </a:cubicBezTo>
                    <a:cubicBezTo>
                      <a:pt x="77" y="104"/>
                      <a:pt x="76" y="114"/>
                      <a:pt x="79" y="121"/>
                    </a:cubicBezTo>
                    <a:cubicBezTo>
                      <a:pt x="81" y="124"/>
                      <a:pt x="83" y="126"/>
                      <a:pt x="85" y="128"/>
                    </a:cubicBezTo>
                    <a:cubicBezTo>
                      <a:pt x="69" y="127"/>
                      <a:pt x="52" y="130"/>
                      <a:pt x="47" y="147"/>
                    </a:cubicBezTo>
                    <a:cubicBezTo>
                      <a:pt x="44" y="150"/>
                      <a:pt x="44" y="154"/>
                      <a:pt x="45" y="157"/>
                    </a:cubicBezTo>
                    <a:cubicBezTo>
                      <a:pt x="44" y="176"/>
                      <a:pt x="48" y="199"/>
                      <a:pt x="58" y="217"/>
                    </a:cubicBezTo>
                    <a:cubicBezTo>
                      <a:pt x="37" y="214"/>
                      <a:pt x="0" y="223"/>
                      <a:pt x="12" y="251"/>
                    </a:cubicBezTo>
                    <a:cubicBezTo>
                      <a:pt x="22" y="277"/>
                      <a:pt x="69" y="279"/>
                      <a:pt x="92" y="281"/>
                    </a:cubicBezTo>
                    <a:cubicBezTo>
                      <a:pt x="120" y="283"/>
                      <a:pt x="174" y="286"/>
                      <a:pt x="193" y="258"/>
                    </a:cubicBezTo>
                    <a:cubicBezTo>
                      <a:pt x="199" y="249"/>
                      <a:pt x="199" y="239"/>
                      <a:pt x="192" y="231"/>
                    </a:cubicBezTo>
                    <a:cubicBezTo>
                      <a:pt x="189" y="227"/>
                      <a:pt x="186" y="224"/>
                      <a:pt x="181" y="222"/>
                    </a:cubicBezTo>
                    <a:cubicBezTo>
                      <a:pt x="200" y="219"/>
                      <a:pt x="215" y="198"/>
                      <a:pt x="213" y="178"/>
                    </a:cubicBezTo>
                    <a:close/>
                    <a:moveTo>
                      <a:pt x="166" y="179"/>
                    </a:moveTo>
                    <a:cubicBezTo>
                      <a:pt x="166" y="179"/>
                      <a:pt x="166" y="179"/>
                      <a:pt x="167" y="179"/>
                    </a:cubicBezTo>
                    <a:cubicBezTo>
                      <a:pt x="171" y="176"/>
                      <a:pt x="177" y="172"/>
                      <a:pt x="183" y="171"/>
                    </a:cubicBezTo>
                    <a:cubicBezTo>
                      <a:pt x="193" y="169"/>
                      <a:pt x="196" y="179"/>
                      <a:pt x="194" y="187"/>
                    </a:cubicBezTo>
                    <a:cubicBezTo>
                      <a:pt x="190" y="201"/>
                      <a:pt x="175" y="204"/>
                      <a:pt x="163" y="197"/>
                    </a:cubicBezTo>
                    <a:cubicBezTo>
                      <a:pt x="165" y="191"/>
                      <a:pt x="165" y="185"/>
                      <a:pt x="166" y="179"/>
                    </a:cubicBezTo>
                    <a:close/>
                    <a:moveTo>
                      <a:pt x="85" y="118"/>
                    </a:moveTo>
                    <a:cubicBezTo>
                      <a:pt x="81" y="111"/>
                      <a:pt x="85" y="105"/>
                      <a:pt x="89" y="98"/>
                    </a:cubicBezTo>
                    <a:cubicBezTo>
                      <a:pt x="90" y="97"/>
                      <a:pt x="88" y="95"/>
                      <a:pt x="87" y="95"/>
                    </a:cubicBezTo>
                    <a:cubicBezTo>
                      <a:pt x="86" y="95"/>
                      <a:pt x="86" y="96"/>
                      <a:pt x="86" y="96"/>
                    </a:cubicBezTo>
                    <a:cubicBezTo>
                      <a:pt x="55" y="81"/>
                      <a:pt x="46" y="41"/>
                      <a:pt x="75" y="19"/>
                    </a:cubicBezTo>
                    <a:cubicBezTo>
                      <a:pt x="88" y="10"/>
                      <a:pt x="104" y="8"/>
                      <a:pt x="118" y="13"/>
                    </a:cubicBezTo>
                    <a:cubicBezTo>
                      <a:pt x="129" y="17"/>
                      <a:pt x="140" y="24"/>
                      <a:pt x="142" y="36"/>
                    </a:cubicBezTo>
                    <a:cubicBezTo>
                      <a:pt x="146" y="51"/>
                      <a:pt x="135" y="61"/>
                      <a:pt x="122" y="65"/>
                    </a:cubicBezTo>
                    <a:cubicBezTo>
                      <a:pt x="121" y="66"/>
                      <a:pt x="121" y="66"/>
                      <a:pt x="121" y="67"/>
                    </a:cubicBezTo>
                    <a:cubicBezTo>
                      <a:pt x="120" y="68"/>
                      <a:pt x="121" y="70"/>
                      <a:pt x="123" y="70"/>
                    </a:cubicBezTo>
                    <a:cubicBezTo>
                      <a:pt x="139" y="68"/>
                      <a:pt x="149" y="85"/>
                      <a:pt x="146" y="100"/>
                    </a:cubicBezTo>
                    <a:cubicBezTo>
                      <a:pt x="144" y="114"/>
                      <a:pt x="133" y="123"/>
                      <a:pt x="119" y="124"/>
                    </a:cubicBezTo>
                    <a:cubicBezTo>
                      <a:pt x="117" y="124"/>
                      <a:pt x="116" y="126"/>
                      <a:pt x="116" y="128"/>
                    </a:cubicBezTo>
                    <a:cubicBezTo>
                      <a:pt x="115" y="129"/>
                      <a:pt x="115" y="130"/>
                      <a:pt x="116" y="130"/>
                    </a:cubicBezTo>
                    <a:cubicBezTo>
                      <a:pt x="119" y="133"/>
                      <a:pt x="123" y="138"/>
                      <a:pt x="119" y="143"/>
                    </a:cubicBezTo>
                    <a:cubicBezTo>
                      <a:pt x="117" y="145"/>
                      <a:pt x="113" y="146"/>
                      <a:pt x="110" y="147"/>
                    </a:cubicBezTo>
                    <a:cubicBezTo>
                      <a:pt x="106" y="147"/>
                      <a:pt x="102" y="145"/>
                      <a:pt x="102" y="141"/>
                    </a:cubicBezTo>
                    <a:cubicBezTo>
                      <a:pt x="102" y="137"/>
                      <a:pt x="105" y="133"/>
                      <a:pt x="106" y="130"/>
                    </a:cubicBezTo>
                    <a:cubicBezTo>
                      <a:pt x="106" y="129"/>
                      <a:pt x="106" y="128"/>
                      <a:pt x="105" y="128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97" y="127"/>
                      <a:pt x="89" y="125"/>
                      <a:pt x="85" y="118"/>
                    </a:cubicBezTo>
                    <a:close/>
                    <a:moveTo>
                      <a:pt x="64" y="154"/>
                    </a:moveTo>
                    <a:cubicBezTo>
                      <a:pt x="63" y="153"/>
                      <a:pt x="62" y="151"/>
                      <a:pt x="62" y="148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75" y="148"/>
                      <a:pt x="87" y="149"/>
                      <a:pt x="100" y="149"/>
                    </a:cubicBezTo>
                    <a:cubicBezTo>
                      <a:pt x="102" y="152"/>
                      <a:pt x="107" y="154"/>
                      <a:pt x="112" y="153"/>
                    </a:cubicBezTo>
                    <a:cubicBezTo>
                      <a:pt x="117" y="152"/>
                      <a:pt x="123" y="149"/>
                      <a:pt x="125" y="143"/>
                    </a:cubicBezTo>
                    <a:cubicBezTo>
                      <a:pt x="126" y="142"/>
                      <a:pt x="126" y="141"/>
                      <a:pt x="126" y="140"/>
                    </a:cubicBezTo>
                    <a:cubicBezTo>
                      <a:pt x="134" y="141"/>
                      <a:pt x="148" y="141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1" y="153"/>
                      <a:pt x="149" y="156"/>
                      <a:pt x="146" y="159"/>
                    </a:cubicBezTo>
                    <a:cubicBezTo>
                      <a:pt x="119" y="158"/>
                      <a:pt x="90" y="159"/>
                      <a:pt x="64" y="154"/>
                    </a:cubicBezTo>
                    <a:close/>
                    <a:moveTo>
                      <a:pt x="143" y="160"/>
                    </a:moveTo>
                    <a:cubicBezTo>
                      <a:pt x="132" y="166"/>
                      <a:pt x="114" y="165"/>
                      <a:pt x="106" y="165"/>
                    </a:cubicBezTo>
                    <a:cubicBezTo>
                      <a:pt x="98" y="165"/>
                      <a:pt x="72" y="165"/>
                      <a:pt x="64" y="155"/>
                    </a:cubicBezTo>
                    <a:cubicBezTo>
                      <a:pt x="89" y="161"/>
                      <a:pt x="117" y="160"/>
                      <a:pt x="143" y="160"/>
                    </a:cubicBezTo>
                    <a:close/>
                    <a:moveTo>
                      <a:pt x="63" y="147"/>
                    </a:moveTo>
                    <a:cubicBezTo>
                      <a:pt x="72" y="138"/>
                      <a:pt x="85" y="142"/>
                      <a:pt x="97" y="141"/>
                    </a:cubicBezTo>
                    <a:cubicBezTo>
                      <a:pt x="97" y="143"/>
                      <a:pt x="97" y="145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87" y="147"/>
                      <a:pt x="75" y="147"/>
                      <a:pt x="63" y="147"/>
                    </a:cubicBezTo>
                    <a:close/>
                    <a:moveTo>
                      <a:pt x="50" y="150"/>
                    </a:moveTo>
                    <a:cubicBezTo>
                      <a:pt x="50" y="149"/>
                      <a:pt x="51" y="149"/>
                      <a:pt x="51" y="149"/>
                    </a:cubicBezTo>
                    <a:cubicBezTo>
                      <a:pt x="58" y="127"/>
                      <a:pt x="83" y="133"/>
                      <a:pt x="100" y="132"/>
                    </a:cubicBezTo>
                    <a:cubicBezTo>
                      <a:pt x="99" y="134"/>
                      <a:pt x="98" y="135"/>
                      <a:pt x="98" y="137"/>
                    </a:cubicBezTo>
                    <a:cubicBezTo>
                      <a:pt x="88" y="135"/>
                      <a:pt x="77" y="134"/>
                      <a:pt x="68" y="137"/>
                    </a:cubicBezTo>
                    <a:cubicBezTo>
                      <a:pt x="63" y="139"/>
                      <a:pt x="56" y="143"/>
                      <a:pt x="58" y="149"/>
                    </a:cubicBezTo>
                    <a:cubicBezTo>
                      <a:pt x="51" y="164"/>
                      <a:pt x="84" y="169"/>
                      <a:pt x="94" y="170"/>
                    </a:cubicBezTo>
                    <a:cubicBezTo>
                      <a:pt x="107" y="171"/>
                      <a:pt x="161" y="175"/>
                      <a:pt x="155" y="149"/>
                    </a:cubicBezTo>
                    <a:cubicBezTo>
                      <a:pt x="155" y="149"/>
                      <a:pt x="155" y="149"/>
                      <a:pt x="155" y="148"/>
                    </a:cubicBezTo>
                    <a:cubicBezTo>
                      <a:pt x="154" y="145"/>
                      <a:pt x="153" y="143"/>
                      <a:pt x="149" y="141"/>
                    </a:cubicBezTo>
                    <a:cubicBezTo>
                      <a:pt x="143" y="137"/>
                      <a:pt x="133" y="134"/>
                      <a:pt x="125" y="136"/>
                    </a:cubicBezTo>
                    <a:cubicBezTo>
                      <a:pt x="125" y="135"/>
                      <a:pt x="124" y="133"/>
                      <a:pt x="123" y="132"/>
                    </a:cubicBezTo>
                    <a:cubicBezTo>
                      <a:pt x="134" y="134"/>
                      <a:pt x="144" y="130"/>
                      <a:pt x="154" y="138"/>
                    </a:cubicBezTo>
                    <a:cubicBezTo>
                      <a:pt x="167" y="150"/>
                      <a:pt x="157" y="166"/>
                      <a:pt x="143" y="170"/>
                    </a:cubicBezTo>
                    <a:cubicBezTo>
                      <a:pt x="127" y="174"/>
                      <a:pt x="112" y="175"/>
                      <a:pt x="96" y="173"/>
                    </a:cubicBezTo>
                    <a:cubicBezTo>
                      <a:pt x="82" y="172"/>
                      <a:pt x="49" y="170"/>
                      <a:pt x="50" y="150"/>
                    </a:cubicBezTo>
                    <a:close/>
                    <a:moveTo>
                      <a:pt x="54" y="186"/>
                    </a:moveTo>
                    <a:cubicBezTo>
                      <a:pt x="62" y="187"/>
                      <a:pt x="70" y="188"/>
                      <a:pt x="78" y="190"/>
                    </a:cubicBezTo>
                    <a:cubicBezTo>
                      <a:pt x="78" y="190"/>
                      <a:pt x="79" y="188"/>
                      <a:pt x="78" y="188"/>
                    </a:cubicBezTo>
                    <a:cubicBezTo>
                      <a:pt x="70" y="187"/>
                      <a:pt x="62" y="186"/>
                      <a:pt x="54" y="185"/>
                    </a:cubicBezTo>
                    <a:cubicBezTo>
                      <a:pt x="54" y="182"/>
                      <a:pt x="53" y="180"/>
                      <a:pt x="52" y="177"/>
                    </a:cubicBezTo>
                    <a:cubicBezTo>
                      <a:pt x="58" y="178"/>
                      <a:pt x="64" y="179"/>
                      <a:pt x="70" y="180"/>
                    </a:cubicBezTo>
                    <a:cubicBezTo>
                      <a:pt x="71" y="180"/>
                      <a:pt x="71" y="179"/>
                      <a:pt x="70" y="179"/>
                    </a:cubicBezTo>
                    <a:cubicBezTo>
                      <a:pt x="64" y="178"/>
                      <a:pt x="58" y="177"/>
                      <a:pt x="52" y="176"/>
                    </a:cubicBezTo>
                    <a:cubicBezTo>
                      <a:pt x="52" y="172"/>
                      <a:pt x="51" y="168"/>
                      <a:pt x="50" y="164"/>
                    </a:cubicBezTo>
                    <a:cubicBezTo>
                      <a:pt x="55" y="169"/>
                      <a:pt x="61" y="172"/>
                      <a:pt x="65" y="173"/>
                    </a:cubicBezTo>
                    <a:cubicBezTo>
                      <a:pt x="91" y="180"/>
                      <a:pt x="122" y="182"/>
                      <a:pt x="147" y="174"/>
                    </a:cubicBezTo>
                    <a:cubicBezTo>
                      <a:pt x="148" y="174"/>
                      <a:pt x="149" y="172"/>
                      <a:pt x="149" y="172"/>
                    </a:cubicBezTo>
                    <a:cubicBezTo>
                      <a:pt x="154" y="169"/>
                      <a:pt x="158" y="166"/>
                      <a:pt x="161" y="161"/>
                    </a:cubicBezTo>
                    <a:cubicBezTo>
                      <a:pt x="161" y="198"/>
                      <a:pt x="151" y="248"/>
                      <a:pt x="103" y="243"/>
                    </a:cubicBezTo>
                    <a:cubicBezTo>
                      <a:pt x="88" y="241"/>
                      <a:pt x="77" y="235"/>
                      <a:pt x="70" y="225"/>
                    </a:cubicBezTo>
                    <a:cubicBezTo>
                      <a:pt x="72" y="226"/>
                      <a:pt x="74" y="225"/>
                      <a:pt x="75" y="226"/>
                    </a:cubicBezTo>
                    <a:cubicBezTo>
                      <a:pt x="80" y="226"/>
                      <a:pt x="85" y="227"/>
                      <a:pt x="90" y="227"/>
                    </a:cubicBezTo>
                    <a:cubicBezTo>
                      <a:pt x="91" y="227"/>
                      <a:pt x="91" y="225"/>
                      <a:pt x="90" y="225"/>
                    </a:cubicBezTo>
                    <a:cubicBezTo>
                      <a:pt x="83" y="225"/>
                      <a:pt x="75" y="225"/>
                      <a:pt x="69" y="223"/>
                    </a:cubicBezTo>
                    <a:cubicBezTo>
                      <a:pt x="69" y="223"/>
                      <a:pt x="70" y="223"/>
                      <a:pt x="69" y="222"/>
                    </a:cubicBezTo>
                    <a:cubicBezTo>
                      <a:pt x="69" y="222"/>
                      <a:pt x="68" y="222"/>
                      <a:pt x="68" y="223"/>
                    </a:cubicBezTo>
                    <a:cubicBezTo>
                      <a:pt x="66" y="220"/>
                      <a:pt x="64" y="217"/>
                      <a:pt x="63" y="214"/>
                    </a:cubicBezTo>
                    <a:cubicBezTo>
                      <a:pt x="68" y="214"/>
                      <a:pt x="74" y="215"/>
                      <a:pt x="79" y="216"/>
                    </a:cubicBezTo>
                    <a:cubicBezTo>
                      <a:pt x="80" y="216"/>
                      <a:pt x="80" y="215"/>
                      <a:pt x="80" y="214"/>
                    </a:cubicBezTo>
                    <a:cubicBezTo>
                      <a:pt x="74" y="214"/>
                      <a:pt x="68" y="213"/>
                      <a:pt x="62" y="212"/>
                    </a:cubicBezTo>
                    <a:cubicBezTo>
                      <a:pt x="61" y="209"/>
                      <a:pt x="59" y="205"/>
                      <a:pt x="58" y="201"/>
                    </a:cubicBezTo>
                    <a:cubicBezTo>
                      <a:pt x="69" y="203"/>
                      <a:pt x="80" y="204"/>
                      <a:pt x="91" y="205"/>
                    </a:cubicBezTo>
                    <a:cubicBezTo>
                      <a:pt x="92" y="205"/>
                      <a:pt x="92" y="204"/>
                      <a:pt x="91" y="204"/>
                    </a:cubicBezTo>
                    <a:cubicBezTo>
                      <a:pt x="80" y="203"/>
                      <a:pt x="69" y="201"/>
                      <a:pt x="58" y="200"/>
                    </a:cubicBezTo>
                    <a:cubicBezTo>
                      <a:pt x="56" y="195"/>
                      <a:pt x="55" y="191"/>
                      <a:pt x="54" y="186"/>
                    </a:cubicBezTo>
                    <a:close/>
                    <a:moveTo>
                      <a:pt x="69" y="233"/>
                    </a:moveTo>
                    <a:cubicBezTo>
                      <a:pt x="79" y="243"/>
                      <a:pt x="92" y="250"/>
                      <a:pt x="109" y="250"/>
                    </a:cubicBezTo>
                    <a:cubicBezTo>
                      <a:pt x="125" y="249"/>
                      <a:pt x="137" y="243"/>
                      <a:pt x="146" y="233"/>
                    </a:cubicBezTo>
                    <a:cubicBezTo>
                      <a:pt x="146" y="234"/>
                      <a:pt x="147" y="234"/>
                      <a:pt x="148" y="234"/>
                    </a:cubicBezTo>
                    <a:cubicBezTo>
                      <a:pt x="151" y="235"/>
                      <a:pt x="155" y="235"/>
                      <a:pt x="157" y="238"/>
                    </a:cubicBezTo>
                    <a:cubicBezTo>
                      <a:pt x="158" y="241"/>
                      <a:pt x="158" y="245"/>
                      <a:pt x="156" y="248"/>
                    </a:cubicBezTo>
                    <a:cubicBezTo>
                      <a:pt x="141" y="257"/>
                      <a:pt x="123" y="258"/>
                      <a:pt x="106" y="258"/>
                    </a:cubicBezTo>
                    <a:cubicBezTo>
                      <a:pt x="91" y="257"/>
                      <a:pt x="66" y="258"/>
                      <a:pt x="55" y="246"/>
                    </a:cubicBezTo>
                    <a:cubicBezTo>
                      <a:pt x="55" y="244"/>
                      <a:pt x="55" y="243"/>
                      <a:pt x="55" y="242"/>
                    </a:cubicBezTo>
                    <a:cubicBezTo>
                      <a:pt x="55" y="240"/>
                      <a:pt x="57" y="238"/>
                      <a:pt x="59" y="237"/>
                    </a:cubicBezTo>
                    <a:cubicBezTo>
                      <a:pt x="61" y="235"/>
                      <a:pt x="65" y="233"/>
                      <a:pt x="69" y="233"/>
                    </a:cubicBezTo>
                    <a:close/>
                    <a:moveTo>
                      <a:pt x="191" y="240"/>
                    </a:moveTo>
                    <a:cubicBezTo>
                      <a:pt x="199" y="258"/>
                      <a:pt x="169" y="268"/>
                      <a:pt x="158" y="270"/>
                    </a:cubicBezTo>
                    <a:cubicBezTo>
                      <a:pt x="138" y="275"/>
                      <a:pt x="116" y="275"/>
                      <a:pt x="95" y="274"/>
                    </a:cubicBezTo>
                    <a:cubicBezTo>
                      <a:pt x="76" y="273"/>
                      <a:pt x="56" y="270"/>
                      <a:pt x="38" y="264"/>
                    </a:cubicBezTo>
                    <a:cubicBezTo>
                      <a:pt x="24" y="258"/>
                      <a:pt x="8" y="243"/>
                      <a:pt x="25" y="229"/>
                    </a:cubicBezTo>
                    <a:cubicBezTo>
                      <a:pt x="35" y="221"/>
                      <a:pt x="48" y="222"/>
                      <a:pt x="60" y="221"/>
                    </a:cubicBezTo>
                    <a:cubicBezTo>
                      <a:pt x="61" y="223"/>
                      <a:pt x="63" y="226"/>
                      <a:pt x="65" y="228"/>
                    </a:cubicBezTo>
                    <a:cubicBezTo>
                      <a:pt x="61" y="228"/>
                      <a:pt x="57" y="230"/>
                      <a:pt x="53" y="232"/>
                    </a:cubicBezTo>
                    <a:cubicBezTo>
                      <a:pt x="49" y="236"/>
                      <a:pt x="45" y="243"/>
                      <a:pt x="49" y="248"/>
                    </a:cubicBezTo>
                    <a:cubicBezTo>
                      <a:pt x="49" y="249"/>
                      <a:pt x="49" y="249"/>
                      <a:pt x="50" y="249"/>
                    </a:cubicBezTo>
                    <a:cubicBezTo>
                      <a:pt x="57" y="263"/>
                      <a:pt x="84" y="263"/>
                      <a:pt x="97" y="264"/>
                    </a:cubicBezTo>
                    <a:cubicBezTo>
                      <a:pt x="116" y="264"/>
                      <a:pt x="151" y="266"/>
                      <a:pt x="163" y="247"/>
                    </a:cubicBezTo>
                    <a:cubicBezTo>
                      <a:pt x="164" y="246"/>
                      <a:pt x="163" y="246"/>
                      <a:pt x="163" y="245"/>
                    </a:cubicBezTo>
                    <a:cubicBezTo>
                      <a:pt x="164" y="242"/>
                      <a:pt x="164" y="239"/>
                      <a:pt x="162" y="236"/>
                    </a:cubicBezTo>
                    <a:cubicBezTo>
                      <a:pt x="160" y="232"/>
                      <a:pt x="155" y="228"/>
                      <a:pt x="150" y="229"/>
                    </a:cubicBezTo>
                    <a:cubicBezTo>
                      <a:pt x="151" y="227"/>
                      <a:pt x="153" y="225"/>
                      <a:pt x="154" y="223"/>
                    </a:cubicBezTo>
                    <a:cubicBezTo>
                      <a:pt x="154" y="223"/>
                      <a:pt x="154" y="223"/>
                      <a:pt x="155" y="223"/>
                    </a:cubicBezTo>
                    <a:cubicBezTo>
                      <a:pt x="169" y="224"/>
                      <a:pt x="185" y="225"/>
                      <a:pt x="191" y="240"/>
                    </a:cubicBezTo>
                    <a:close/>
                    <a:moveTo>
                      <a:pt x="160" y="210"/>
                    </a:moveTo>
                    <a:cubicBezTo>
                      <a:pt x="161" y="207"/>
                      <a:pt x="161" y="204"/>
                      <a:pt x="162" y="202"/>
                    </a:cubicBezTo>
                    <a:cubicBezTo>
                      <a:pt x="176" y="212"/>
                      <a:pt x="198" y="204"/>
                      <a:pt x="200" y="186"/>
                    </a:cubicBezTo>
                    <a:cubicBezTo>
                      <a:pt x="201" y="179"/>
                      <a:pt x="199" y="170"/>
                      <a:pt x="192" y="167"/>
                    </a:cubicBezTo>
                    <a:cubicBezTo>
                      <a:pt x="184" y="163"/>
                      <a:pt x="174" y="167"/>
                      <a:pt x="166" y="172"/>
                    </a:cubicBezTo>
                    <a:cubicBezTo>
                      <a:pt x="166" y="170"/>
                      <a:pt x="166" y="168"/>
                      <a:pt x="166" y="167"/>
                    </a:cubicBezTo>
                    <a:cubicBezTo>
                      <a:pt x="166" y="166"/>
                      <a:pt x="167" y="166"/>
                      <a:pt x="167" y="166"/>
                    </a:cubicBezTo>
                    <a:cubicBezTo>
                      <a:pt x="175" y="154"/>
                      <a:pt x="189" y="150"/>
                      <a:pt x="200" y="160"/>
                    </a:cubicBezTo>
                    <a:cubicBezTo>
                      <a:pt x="208" y="167"/>
                      <a:pt x="209" y="180"/>
                      <a:pt x="206" y="190"/>
                    </a:cubicBezTo>
                    <a:cubicBezTo>
                      <a:pt x="200" y="211"/>
                      <a:pt x="179" y="222"/>
                      <a:pt x="160" y="2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1914403" y="4767969"/>
                <a:ext cx="66982" cy="7612"/>
              </a:xfrm>
              <a:custGeom>
                <a:rect b="b" l="l" r="r" t="t"/>
                <a:pathLst>
                  <a:path extrusionOk="0" h="4" w="30">
                    <a:moveTo>
                      <a:pt x="29" y="1"/>
                    </a:moveTo>
                    <a:cubicBezTo>
                      <a:pt x="20" y="0"/>
                      <a:pt x="10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0" y="4"/>
                      <a:pt x="20" y="4"/>
                      <a:pt x="29" y="3"/>
                    </a:cubicBezTo>
                    <a:cubicBezTo>
                      <a:pt x="30" y="3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"/>
            <p:cNvGrpSpPr/>
            <p:nvPr/>
          </p:nvGrpSpPr>
          <p:grpSpPr>
            <a:xfrm>
              <a:off x="5356347" y="5768127"/>
              <a:ext cx="1601469" cy="933176"/>
              <a:chOff x="3764010" y="5233795"/>
              <a:chExt cx="1601469" cy="933176"/>
            </a:xfrm>
          </p:grpSpPr>
          <p:sp>
            <p:nvSpPr>
              <p:cNvPr id="204" name="Google Shape;204;p1"/>
              <p:cNvSpPr/>
              <p:nvPr/>
            </p:nvSpPr>
            <p:spPr>
              <a:xfrm>
                <a:off x="4616503" y="5583927"/>
                <a:ext cx="392756" cy="351654"/>
              </a:xfrm>
              <a:custGeom>
                <a:rect b="b" l="l" r="r" t="t"/>
                <a:pathLst>
                  <a:path extrusionOk="0" h="170" w="175">
                    <a:moveTo>
                      <a:pt x="172" y="62"/>
                    </a:moveTo>
                    <a:cubicBezTo>
                      <a:pt x="167" y="27"/>
                      <a:pt x="131" y="0"/>
                      <a:pt x="97" y="11"/>
                    </a:cubicBezTo>
                    <a:cubicBezTo>
                      <a:pt x="42" y="16"/>
                      <a:pt x="0" y="77"/>
                      <a:pt x="37" y="125"/>
                    </a:cubicBezTo>
                    <a:cubicBezTo>
                      <a:pt x="72" y="170"/>
                      <a:pt x="144" y="159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71" y="93"/>
                      <a:pt x="175" y="78"/>
                      <a:pt x="172" y="62"/>
                    </a:cubicBezTo>
                    <a:close/>
                    <a:moveTo>
                      <a:pt x="74" y="22"/>
                    </a:moveTo>
                    <a:cubicBezTo>
                      <a:pt x="72" y="22"/>
                      <a:pt x="71" y="24"/>
                      <a:pt x="69" y="25"/>
                    </a:cubicBezTo>
                    <a:cubicBezTo>
                      <a:pt x="68" y="25"/>
                      <a:pt x="67" y="25"/>
                      <a:pt x="66" y="25"/>
                    </a:cubicBezTo>
                    <a:cubicBezTo>
                      <a:pt x="69" y="23"/>
                      <a:pt x="71" y="22"/>
                      <a:pt x="74" y="22"/>
                    </a:cubicBezTo>
                    <a:close/>
                    <a:moveTo>
                      <a:pt x="61" y="27"/>
                    </a:moveTo>
                    <a:cubicBezTo>
                      <a:pt x="62" y="28"/>
                      <a:pt x="64" y="28"/>
                      <a:pt x="66" y="28"/>
                    </a:cubicBezTo>
                    <a:cubicBezTo>
                      <a:pt x="64" y="30"/>
                      <a:pt x="62" y="32"/>
                      <a:pt x="60" y="34"/>
                    </a:cubicBezTo>
                    <a:cubicBezTo>
                      <a:pt x="57" y="33"/>
                      <a:pt x="54" y="34"/>
                      <a:pt x="50" y="34"/>
                    </a:cubicBezTo>
                    <a:cubicBezTo>
                      <a:pt x="54" y="32"/>
                      <a:pt x="57" y="29"/>
                      <a:pt x="61" y="27"/>
                    </a:cubicBezTo>
                    <a:close/>
                    <a:moveTo>
                      <a:pt x="47" y="37"/>
                    </a:moveTo>
                    <a:cubicBezTo>
                      <a:pt x="49" y="37"/>
                      <a:pt x="52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5" y="40"/>
                      <a:pt x="53" y="43"/>
                      <a:pt x="51" y="46"/>
                    </a:cubicBezTo>
                    <a:cubicBezTo>
                      <a:pt x="47" y="46"/>
                      <a:pt x="43" y="46"/>
                      <a:pt x="39" y="46"/>
                    </a:cubicBezTo>
                    <a:cubicBezTo>
                      <a:pt x="42" y="43"/>
                      <a:pt x="44" y="40"/>
                      <a:pt x="47" y="37"/>
                    </a:cubicBezTo>
                    <a:close/>
                    <a:moveTo>
                      <a:pt x="36" y="51"/>
                    </a:moveTo>
                    <a:cubicBezTo>
                      <a:pt x="37" y="50"/>
                      <a:pt x="37" y="49"/>
                      <a:pt x="38" y="48"/>
                    </a:cubicBezTo>
                    <a:cubicBezTo>
                      <a:pt x="42" y="49"/>
                      <a:pt x="45" y="49"/>
                      <a:pt x="49" y="49"/>
                    </a:cubicBezTo>
                    <a:cubicBezTo>
                      <a:pt x="47" y="53"/>
                      <a:pt x="46" y="56"/>
                      <a:pt x="44" y="60"/>
                    </a:cubicBezTo>
                    <a:cubicBezTo>
                      <a:pt x="43" y="60"/>
                      <a:pt x="41" y="60"/>
                      <a:pt x="39" y="60"/>
                    </a:cubicBezTo>
                    <a:cubicBezTo>
                      <a:pt x="37" y="60"/>
                      <a:pt x="34" y="60"/>
                      <a:pt x="32" y="60"/>
                    </a:cubicBezTo>
                    <a:cubicBezTo>
                      <a:pt x="33" y="57"/>
                      <a:pt x="35" y="54"/>
                      <a:pt x="36" y="51"/>
                    </a:cubicBezTo>
                    <a:close/>
                    <a:moveTo>
                      <a:pt x="32" y="63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3"/>
                      <a:pt x="36" y="63"/>
                      <a:pt x="38" y="63"/>
                    </a:cubicBezTo>
                    <a:cubicBezTo>
                      <a:pt x="40" y="64"/>
                      <a:pt x="41" y="64"/>
                      <a:pt x="43" y="64"/>
                    </a:cubicBezTo>
                    <a:cubicBezTo>
                      <a:pt x="42" y="67"/>
                      <a:pt x="41" y="70"/>
                      <a:pt x="41" y="73"/>
                    </a:cubicBezTo>
                    <a:cubicBezTo>
                      <a:pt x="39" y="73"/>
                      <a:pt x="37" y="73"/>
                      <a:pt x="36" y="74"/>
                    </a:cubicBezTo>
                    <a:cubicBezTo>
                      <a:pt x="33" y="74"/>
                      <a:pt x="31" y="74"/>
                      <a:pt x="29" y="74"/>
                    </a:cubicBezTo>
                    <a:cubicBezTo>
                      <a:pt x="30" y="70"/>
                      <a:pt x="30" y="66"/>
                      <a:pt x="32" y="63"/>
                    </a:cubicBezTo>
                    <a:close/>
                    <a:moveTo>
                      <a:pt x="29" y="76"/>
                    </a:moveTo>
                    <a:cubicBezTo>
                      <a:pt x="31" y="76"/>
                      <a:pt x="33" y="76"/>
                      <a:pt x="36" y="77"/>
                    </a:cubicBezTo>
                    <a:cubicBezTo>
                      <a:pt x="37" y="77"/>
                      <a:pt x="39" y="77"/>
                      <a:pt x="40" y="77"/>
                    </a:cubicBezTo>
                    <a:cubicBezTo>
                      <a:pt x="40" y="78"/>
                      <a:pt x="40" y="80"/>
                      <a:pt x="40" y="82"/>
                    </a:cubicBezTo>
                    <a:cubicBezTo>
                      <a:pt x="40" y="82"/>
                      <a:pt x="40" y="83"/>
                      <a:pt x="40" y="83"/>
                    </a:cubicBezTo>
                    <a:cubicBezTo>
                      <a:pt x="38" y="83"/>
                      <a:pt x="37" y="84"/>
                      <a:pt x="35" y="85"/>
                    </a:cubicBezTo>
                    <a:cubicBezTo>
                      <a:pt x="33" y="85"/>
                      <a:pt x="31" y="85"/>
                      <a:pt x="29" y="85"/>
                    </a:cubicBezTo>
                    <a:cubicBezTo>
                      <a:pt x="29" y="82"/>
                      <a:pt x="29" y="79"/>
                      <a:pt x="29" y="76"/>
                    </a:cubicBezTo>
                    <a:close/>
                    <a:moveTo>
                      <a:pt x="29" y="87"/>
                    </a:moveTo>
                    <a:cubicBezTo>
                      <a:pt x="32" y="88"/>
                      <a:pt x="37" y="88"/>
                      <a:pt x="40" y="87"/>
                    </a:cubicBezTo>
                    <a:cubicBezTo>
                      <a:pt x="40" y="89"/>
                      <a:pt x="40" y="91"/>
                      <a:pt x="41" y="93"/>
                    </a:cubicBezTo>
                    <a:cubicBezTo>
                      <a:pt x="39" y="94"/>
                      <a:pt x="37" y="95"/>
                      <a:pt x="36" y="95"/>
                    </a:cubicBezTo>
                    <a:cubicBezTo>
                      <a:pt x="34" y="96"/>
                      <a:pt x="32" y="97"/>
                      <a:pt x="30" y="98"/>
                    </a:cubicBezTo>
                    <a:cubicBezTo>
                      <a:pt x="30" y="94"/>
                      <a:pt x="29" y="91"/>
                      <a:pt x="29" y="87"/>
                    </a:cubicBezTo>
                    <a:close/>
                    <a:moveTo>
                      <a:pt x="31" y="101"/>
                    </a:moveTo>
                    <a:cubicBezTo>
                      <a:pt x="33" y="101"/>
                      <a:pt x="35" y="100"/>
                      <a:pt x="37" y="99"/>
                    </a:cubicBezTo>
                    <a:cubicBezTo>
                      <a:pt x="39" y="99"/>
                      <a:pt x="40" y="98"/>
                      <a:pt x="42" y="97"/>
                    </a:cubicBezTo>
                    <a:cubicBezTo>
                      <a:pt x="42" y="99"/>
                      <a:pt x="42" y="101"/>
                      <a:pt x="43" y="103"/>
                    </a:cubicBezTo>
                    <a:cubicBezTo>
                      <a:pt x="41" y="103"/>
                      <a:pt x="40" y="104"/>
                      <a:pt x="38" y="105"/>
                    </a:cubicBezTo>
                    <a:cubicBezTo>
                      <a:pt x="37" y="106"/>
                      <a:pt x="35" y="107"/>
                      <a:pt x="34" y="109"/>
                    </a:cubicBezTo>
                    <a:cubicBezTo>
                      <a:pt x="33" y="106"/>
                      <a:pt x="32" y="104"/>
                      <a:pt x="31" y="101"/>
                    </a:cubicBezTo>
                    <a:close/>
                    <a:moveTo>
                      <a:pt x="40" y="119"/>
                    </a:moveTo>
                    <a:cubicBezTo>
                      <a:pt x="38" y="117"/>
                      <a:pt x="37" y="114"/>
                      <a:pt x="35" y="111"/>
                    </a:cubicBezTo>
                    <a:cubicBezTo>
                      <a:pt x="37" y="110"/>
                      <a:pt x="39" y="109"/>
                      <a:pt x="40" y="108"/>
                    </a:cubicBezTo>
                    <a:cubicBezTo>
                      <a:pt x="41" y="107"/>
                      <a:pt x="43" y="106"/>
                      <a:pt x="44" y="106"/>
                    </a:cubicBezTo>
                    <a:cubicBezTo>
                      <a:pt x="45" y="108"/>
                      <a:pt x="47" y="111"/>
                      <a:pt x="48" y="113"/>
                    </a:cubicBezTo>
                    <a:cubicBezTo>
                      <a:pt x="45" y="115"/>
                      <a:pt x="43" y="117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lose/>
                    <a:moveTo>
                      <a:pt x="47" y="128"/>
                    </a:moveTo>
                    <a:cubicBezTo>
                      <a:pt x="45" y="126"/>
                      <a:pt x="43" y="124"/>
                      <a:pt x="42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4" y="119"/>
                      <a:pt x="47" y="117"/>
                      <a:pt x="49" y="116"/>
                    </a:cubicBezTo>
                    <a:cubicBezTo>
                      <a:pt x="51" y="118"/>
                      <a:pt x="52" y="119"/>
                      <a:pt x="54" y="121"/>
                    </a:cubicBezTo>
                    <a:cubicBezTo>
                      <a:pt x="51" y="123"/>
                      <a:pt x="49" y="125"/>
                      <a:pt x="47" y="127"/>
                    </a:cubicBezTo>
                    <a:cubicBezTo>
                      <a:pt x="47" y="128"/>
                      <a:pt x="47" y="128"/>
                      <a:pt x="47" y="128"/>
                    </a:cubicBezTo>
                    <a:close/>
                    <a:moveTo>
                      <a:pt x="49" y="130"/>
                    </a:moveTo>
                    <a:cubicBezTo>
                      <a:pt x="49" y="130"/>
                      <a:pt x="49" y="130"/>
                      <a:pt x="50" y="129"/>
                    </a:cubicBezTo>
                    <a:cubicBezTo>
                      <a:pt x="52" y="128"/>
                      <a:pt x="54" y="126"/>
                      <a:pt x="56" y="124"/>
                    </a:cubicBezTo>
                    <a:cubicBezTo>
                      <a:pt x="58" y="126"/>
                      <a:pt x="60" y="128"/>
                      <a:pt x="63" y="130"/>
                    </a:cubicBezTo>
                    <a:cubicBezTo>
                      <a:pt x="60" y="131"/>
                      <a:pt x="58" y="134"/>
                      <a:pt x="56" y="136"/>
                    </a:cubicBezTo>
                    <a:cubicBezTo>
                      <a:pt x="54" y="134"/>
                      <a:pt x="51" y="132"/>
                      <a:pt x="49" y="130"/>
                    </a:cubicBezTo>
                    <a:close/>
                    <a:moveTo>
                      <a:pt x="59" y="138"/>
                    </a:moveTo>
                    <a:cubicBezTo>
                      <a:pt x="61" y="136"/>
                      <a:pt x="63" y="134"/>
                      <a:pt x="65" y="131"/>
                    </a:cubicBezTo>
                    <a:cubicBezTo>
                      <a:pt x="67" y="133"/>
                      <a:pt x="69" y="134"/>
                      <a:pt x="72" y="135"/>
                    </a:cubicBezTo>
                    <a:cubicBezTo>
                      <a:pt x="70" y="137"/>
                      <a:pt x="68" y="140"/>
                      <a:pt x="66" y="142"/>
                    </a:cubicBezTo>
                    <a:cubicBezTo>
                      <a:pt x="64" y="140"/>
                      <a:pt x="61" y="139"/>
                      <a:pt x="59" y="138"/>
                    </a:cubicBezTo>
                    <a:close/>
                    <a:moveTo>
                      <a:pt x="69" y="143"/>
                    </a:moveTo>
                    <a:cubicBezTo>
                      <a:pt x="71" y="141"/>
                      <a:pt x="73" y="139"/>
                      <a:pt x="75" y="137"/>
                    </a:cubicBezTo>
                    <a:cubicBezTo>
                      <a:pt x="77" y="138"/>
                      <a:pt x="79" y="138"/>
                      <a:pt x="81" y="139"/>
                    </a:cubicBezTo>
                    <a:cubicBezTo>
                      <a:pt x="79" y="141"/>
                      <a:pt x="78" y="143"/>
                      <a:pt x="77" y="145"/>
                    </a:cubicBezTo>
                    <a:cubicBezTo>
                      <a:pt x="74" y="145"/>
                      <a:pt x="72" y="144"/>
                      <a:pt x="69" y="143"/>
                    </a:cubicBezTo>
                    <a:close/>
                    <a:moveTo>
                      <a:pt x="88" y="147"/>
                    </a:moveTo>
                    <a:cubicBezTo>
                      <a:pt x="86" y="147"/>
                      <a:pt x="83" y="147"/>
                      <a:pt x="80" y="146"/>
                    </a:cubicBezTo>
                    <a:cubicBezTo>
                      <a:pt x="82" y="144"/>
                      <a:pt x="83" y="142"/>
                      <a:pt x="84" y="140"/>
                    </a:cubicBezTo>
                    <a:cubicBezTo>
                      <a:pt x="87" y="141"/>
                      <a:pt x="90" y="142"/>
                      <a:pt x="92" y="142"/>
                    </a:cubicBezTo>
                    <a:cubicBezTo>
                      <a:pt x="91" y="143"/>
                      <a:pt x="89" y="145"/>
                      <a:pt x="88" y="147"/>
                    </a:cubicBezTo>
                    <a:close/>
                    <a:moveTo>
                      <a:pt x="100" y="147"/>
                    </a:moveTo>
                    <a:cubicBezTo>
                      <a:pt x="98" y="147"/>
                      <a:pt x="95" y="147"/>
                      <a:pt x="93" y="147"/>
                    </a:cubicBezTo>
                    <a:cubicBezTo>
                      <a:pt x="94" y="146"/>
                      <a:pt x="95" y="144"/>
                      <a:pt x="96" y="143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2"/>
                      <a:pt x="100" y="143"/>
                      <a:pt x="102" y="143"/>
                    </a:cubicBezTo>
                    <a:cubicBezTo>
                      <a:pt x="101" y="144"/>
                      <a:pt x="100" y="146"/>
                      <a:pt x="100" y="147"/>
                    </a:cubicBezTo>
                    <a:close/>
                    <a:moveTo>
                      <a:pt x="112" y="142"/>
                    </a:moveTo>
                    <a:cubicBezTo>
                      <a:pt x="112" y="143"/>
                      <a:pt x="112" y="144"/>
                      <a:pt x="111" y="145"/>
                    </a:cubicBezTo>
                    <a:cubicBezTo>
                      <a:pt x="109" y="146"/>
                      <a:pt x="107" y="146"/>
                      <a:pt x="104" y="146"/>
                    </a:cubicBezTo>
                    <a:cubicBezTo>
                      <a:pt x="105" y="145"/>
                      <a:pt x="106" y="144"/>
                      <a:pt x="106" y="142"/>
                    </a:cubicBezTo>
                    <a:cubicBezTo>
                      <a:pt x="108" y="142"/>
                      <a:pt x="109" y="142"/>
                      <a:pt x="111" y="142"/>
                    </a:cubicBezTo>
                    <a:cubicBezTo>
                      <a:pt x="112" y="142"/>
                      <a:pt x="112" y="142"/>
                      <a:pt x="113" y="142"/>
                    </a:cubicBezTo>
                    <a:cubicBezTo>
                      <a:pt x="113" y="142"/>
                      <a:pt x="112" y="142"/>
                      <a:pt x="112" y="142"/>
                    </a:cubicBezTo>
                    <a:close/>
                    <a:moveTo>
                      <a:pt x="117" y="143"/>
                    </a:moveTo>
                    <a:cubicBezTo>
                      <a:pt x="117" y="142"/>
                      <a:pt x="117" y="142"/>
                      <a:pt x="117" y="141"/>
                    </a:cubicBezTo>
                    <a:cubicBezTo>
                      <a:pt x="119" y="141"/>
                      <a:pt x="120" y="140"/>
                      <a:pt x="121" y="140"/>
                    </a:cubicBezTo>
                    <a:cubicBezTo>
                      <a:pt x="121" y="140"/>
                      <a:pt x="120" y="141"/>
                      <a:pt x="120" y="142"/>
                    </a:cubicBezTo>
                    <a:cubicBezTo>
                      <a:pt x="119" y="142"/>
                      <a:pt x="118" y="143"/>
                      <a:pt x="117" y="143"/>
                    </a:cubicBezTo>
                    <a:close/>
                    <a:moveTo>
                      <a:pt x="126" y="139"/>
                    </a:move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6" y="138"/>
                      <a:pt x="126" y="138"/>
                      <a:pt x="126" y="138"/>
                    </a:cubicBezTo>
                    <a:cubicBezTo>
                      <a:pt x="129" y="137"/>
                      <a:pt x="132" y="136"/>
                      <a:pt x="134" y="135"/>
                    </a:cubicBezTo>
                    <a:cubicBezTo>
                      <a:pt x="132" y="136"/>
                      <a:pt x="129" y="138"/>
                      <a:pt x="126" y="139"/>
                    </a:cubicBezTo>
                    <a:close/>
                    <a:moveTo>
                      <a:pt x="106" y="135"/>
                    </a:moveTo>
                    <a:cubicBezTo>
                      <a:pt x="72" y="138"/>
                      <a:pt x="44" y="112"/>
                      <a:pt x="46" y="77"/>
                    </a:cubicBezTo>
                    <a:cubicBezTo>
                      <a:pt x="49" y="45"/>
                      <a:pt x="72" y="23"/>
                      <a:pt x="101" y="14"/>
                    </a:cubicBezTo>
                    <a:cubicBezTo>
                      <a:pt x="134" y="12"/>
                      <a:pt x="163" y="34"/>
                      <a:pt x="166" y="69"/>
                    </a:cubicBezTo>
                    <a:cubicBezTo>
                      <a:pt x="168" y="103"/>
                      <a:pt x="140" y="133"/>
                      <a:pt x="106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4777868" y="5626551"/>
                <a:ext cx="149186" cy="211601"/>
              </a:xfrm>
              <a:custGeom>
                <a:rect b="b" l="l" r="r" t="t"/>
                <a:pathLst>
                  <a:path extrusionOk="0" h="102" w="66">
                    <a:moveTo>
                      <a:pt x="66" y="60"/>
                    </a:moveTo>
                    <a:cubicBezTo>
                      <a:pt x="66" y="48"/>
                      <a:pt x="56" y="38"/>
                      <a:pt x="45" y="37"/>
                    </a:cubicBezTo>
                    <a:cubicBezTo>
                      <a:pt x="43" y="32"/>
                      <a:pt x="41" y="28"/>
                      <a:pt x="39" y="24"/>
                    </a:cubicBezTo>
                    <a:cubicBezTo>
                      <a:pt x="41" y="24"/>
                      <a:pt x="42" y="24"/>
                      <a:pt x="44" y="24"/>
                    </a:cubicBezTo>
                    <a:cubicBezTo>
                      <a:pt x="46" y="24"/>
                      <a:pt x="46" y="21"/>
                      <a:pt x="45" y="20"/>
                    </a:cubicBezTo>
                    <a:cubicBezTo>
                      <a:pt x="42" y="18"/>
                      <a:pt x="39" y="17"/>
                      <a:pt x="36" y="16"/>
                    </a:cubicBezTo>
                    <a:cubicBezTo>
                      <a:pt x="34" y="12"/>
                      <a:pt x="32" y="7"/>
                      <a:pt x="30" y="3"/>
                    </a:cubicBezTo>
                    <a:cubicBezTo>
                      <a:pt x="29" y="0"/>
                      <a:pt x="25" y="2"/>
                      <a:pt x="26" y="5"/>
                    </a:cubicBezTo>
                    <a:cubicBezTo>
                      <a:pt x="27" y="8"/>
                      <a:pt x="28" y="12"/>
                      <a:pt x="29" y="16"/>
                    </a:cubicBezTo>
                    <a:cubicBezTo>
                      <a:pt x="26" y="16"/>
                      <a:pt x="24" y="16"/>
                      <a:pt x="21" y="17"/>
                    </a:cubicBezTo>
                    <a:cubicBezTo>
                      <a:pt x="20" y="15"/>
                      <a:pt x="20" y="12"/>
                      <a:pt x="19" y="10"/>
                    </a:cubicBezTo>
                    <a:cubicBezTo>
                      <a:pt x="18" y="7"/>
                      <a:pt x="13" y="7"/>
                      <a:pt x="14" y="11"/>
                    </a:cubicBezTo>
                    <a:cubicBezTo>
                      <a:pt x="14" y="14"/>
                      <a:pt x="14" y="17"/>
                      <a:pt x="15" y="21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5" y="28"/>
                      <a:pt x="0" y="39"/>
                      <a:pt x="8" y="46"/>
                    </a:cubicBezTo>
                    <a:cubicBezTo>
                      <a:pt x="11" y="50"/>
                      <a:pt x="15" y="50"/>
                      <a:pt x="20" y="50"/>
                    </a:cubicBezTo>
                    <a:cubicBezTo>
                      <a:pt x="22" y="59"/>
                      <a:pt x="24" y="67"/>
                      <a:pt x="26" y="76"/>
                    </a:cubicBezTo>
                    <a:cubicBezTo>
                      <a:pt x="21" y="75"/>
                      <a:pt x="16" y="73"/>
                      <a:pt x="13" y="70"/>
                    </a:cubicBezTo>
                    <a:cubicBezTo>
                      <a:pt x="11" y="67"/>
                      <a:pt x="7" y="69"/>
                      <a:pt x="7" y="72"/>
                    </a:cubicBezTo>
                    <a:cubicBezTo>
                      <a:pt x="8" y="81"/>
                      <a:pt x="19" y="84"/>
                      <a:pt x="29" y="85"/>
                    </a:cubicBezTo>
                    <a:cubicBezTo>
                      <a:pt x="30" y="89"/>
                      <a:pt x="32" y="94"/>
                      <a:pt x="33" y="98"/>
                    </a:cubicBezTo>
                    <a:cubicBezTo>
                      <a:pt x="35" y="102"/>
                      <a:pt x="41" y="100"/>
                      <a:pt x="40" y="96"/>
                    </a:cubicBezTo>
                    <a:cubicBezTo>
                      <a:pt x="40" y="92"/>
                      <a:pt x="39" y="89"/>
                      <a:pt x="39" y="85"/>
                    </a:cubicBezTo>
                    <a:cubicBezTo>
                      <a:pt x="39" y="85"/>
                      <a:pt x="39" y="85"/>
                      <a:pt x="40" y="85"/>
                    </a:cubicBezTo>
                    <a:cubicBezTo>
                      <a:pt x="43" y="84"/>
                      <a:pt x="46" y="84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7"/>
                      <a:pt x="57" y="87"/>
                      <a:pt x="56" y="82"/>
                    </a:cubicBezTo>
                    <a:cubicBezTo>
                      <a:pt x="56" y="81"/>
                      <a:pt x="56" y="80"/>
                      <a:pt x="56" y="78"/>
                    </a:cubicBezTo>
                    <a:cubicBezTo>
                      <a:pt x="61" y="74"/>
                      <a:pt x="66" y="68"/>
                      <a:pt x="66" y="60"/>
                    </a:cubicBezTo>
                    <a:close/>
                    <a:moveTo>
                      <a:pt x="16" y="31"/>
                    </a:moveTo>
                    <a:cubicBezTo>
                      <a:pt x="17" y="34"/>
                      <a:pt x="18" y="37"/>
                      <a:pt x="18" y="41"/>
                    </a:cubicBezTo>
                    <a:cubicBezTo>
                      <a:pt x="11" y="38"/>
                      <a:pt x="13" y="34"/>
                      <a:pt x="16" y="31"/>
                    </a:cubicBezTo>
                    <a:close/>
                    <a:moveTo>
                      <a:pt x="28" y="40"/>
                    </a:moveTo>
                    <a:cubicBezTo>
                      <a:pt x="27" y="35"/>
                      <a:pt x="26" y="31"/>
                      <a:pt x="24" y="26"/>
                    </a:cubicBezTo>
                    <a:cubicBezTo>
                      <a:pt x="26" y="25"/>
                      <a:pt x="27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2" y="29"/>
                      <a:pt x="33" y="33"/>
                      <a:pt x="34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0" y="39"/>
                      <a:pt x="28" y="40"/>
                    </a:cubicBezTo>
                    <a:close/>
                    <a:moveTo>
                      <a:pt x="44" y="75"/>
                    </a:moveTo>
                    <a:cubicBezTo>
                      <a:pt x="42" y="76"/>
                      <a:pt x="40" y="76"/>
                      <a:pt x="37" y="76"/>
                    </a:cubicBezTo>
                    <a:cubicBezTo>
                      <a:pt x="35" y="67"/>
                      <a:pt x="33" y="57"/>
                      <a:pt x="30" y="48"/>
                    </a:cubicBezTo>
                    <a:cubicBezTo>
                      <a:pt x="33" y="47"/>
                      <a:pt x="35" y="47"/>
                      <a:pt x="37" y="46"/>
                    </a:cubicBezTo>
                    <a:cubicBezTo>
                      <a:pt x="39" y="56"/>
                      <a:pt x="42" y="65"/>
                      <a:pt x="46" y="74"/>
                    </a:cubicBezTo>
                    <a:cubicBezTo>
                      <a:pt x="45" y="75"/>
                      <a:pt x="45" y="75"/>
                      <a:pt x="44" y="75"/>
                    </a:cubicBezTo>
                    <a:close/>
                    <a:moveTo>
                      <a:pt x="54" y="68"/>
                    </a:moveTo>
                    <a:cubicBezTo>
                      <a:pt x="52" y="61"/>
                      <a:pt x="50" y="54"/>
                      <a:pt x="48" y="47"/>
                    </a:cubicBezTo>
                    <a:cubicBezTo>
                      <a:pt x="57" y="50"/>
                      <a:pt x="59" y="60"/>
                      <a:pt x="54" y="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5036660" y="5446919"/>
                <a:ext cx="328819" cy="301417"/>
              </a:xfrm>
              <a:custGeom>
                <a:rect b="b" l="l" r="r" t="t"/>
                <a:pathLst>
                  <a:path extrusionOk="0" h="146" w="147">
                    <a:moveTo>
                      <a:pt x="101" y="3"/>
                    </a:moveTo>
                    <a:cubicBezTo>
                      <a:pt x="93" y="0"/>
                      <a:pt x="85" y="0"/>
                      <a:pt x="78" y="2"/>
                    </a:cubicBezTo>
                    <a:cubicBezTo>
                      <a:pt x="30" y="5"/>
                      <a:pt x="0" y="66"/>
                      <a:pt x="28" y="106"/>
                    </a:cubicBezTo>
                    <a:cubicBezTo>
                      <a:pt x="57" y="146"/>
                      <a:pt x="118" y="137"/>
                      <a:pt x="133" y="90"/>
                    </a:cubicBezTo>
                    <a:cubicBezTo>
                      <a:pt x="133" y="90"/>
                      <a:pt x="133" y="89"/>
                      <a:pt x="133" y="89"/>
                    </a:cubicBezTo>
                    <a:cubicBezTo>
                      <a:pt x="138" y="81"/>
                      <a:pt x="142" y="72"/>
                      <a:pt x="143" y="62"/>
                    </a:cubicBezTo>
                    <a:cubicBezTo>
                      <a:pt x="147" y="34"/>
                      <a:pt x="130" y="5"/>
                      <a:pt x="101" y="3"/>
                    </a:cubicBezTo>
                    <a:close/>
                    <a:moveTo>
                      <a:pt x="60" y="12"/>
                    </a:moveTo>
                    <a:cubicBezTo>
                      <a:pt x="59" y="13"/>
                      <a:pt x="57" y="15"/>
                      <a:pt x="55" y="16"/>
                    </a:cubicBezTo>
                    <a:cubicBezTo>
                      <a:pt x="54" y="16"/>
                      <a:pt x="53" y="16"/>
                      <a:pt x="52" y="16"/>
                    </a:cubicBezTo>
                    <a:cubicBezTo>
                      <a:pt x="55" y="14"/>
                      <a:pt x="58" y="13"/>
                      <a:pt x="60" y="12"/>
                    </a:cubicBezTo>
                    <a:close/>
                    <a:moveTo>
                      <a:pt x="47" y="19"/>
                    </a:moveTo>
                    <a:cubicBezTo>
                      <a:pt x="49" y="19"/>
                      <a:pt x="50" y="20"/>
                      <a:pt x="52" y="20"/>
                    </a:cubicBezTo>
                    <a:cubicBezTo>
                      <a:pt x="50" y="21"/>
                      <a:pt x="49" y="23"/>
                      <a:pt x="48" y="25"/>
                    </a:cubicBezTo>
                    <a:cubicBezTo>
                      <a:pt x="45" y="25"/>
                      <a:pt x="43" y="25"/>
                      <a:pt x="40" y="25"/>
                    </a:cubicBezTo>
                    <a:cubicBezTo>
                      <a:pt x="42" y="23"/>
                      <a:pt x="45" y="21"/>
                      <a:pt x="47" y="19"/>
                    </a:cubicBezTo>
                    <a:close/>
                    <a:moveTo>
                      <a:pt x="33" y="33"/>
                    </a:moveTo>
                    <a:cubicBezTo>
                      <a:pt x="34" y="31"/>
                      <a:pt x="36" y="29"/>
                      <a:pt x="37" y="28"/>
                    </a:cubicBezTo>
                    <a:cubicBezTo>
                      <a:pt x="40" y="28"/>
                      <a:pt x="42" y="29"/>
                      <a:pt x="45" y="29"/>
                    </a:cubicBezTo>
                    <a:cubicBezTo>
                      <a:pt x="43" y="31"/>
                      <a:pt x="41" y="34"/>
                      <a:pt x="40" y="37"/>
                    </a:cubicBezTo>
                    <a:cubicBezTo>
                      <a:pt x="39" y="37"/>
                      <a:pt x="37" y="37"/>
                      <a:pt x="36" y="37"/>
                    </a:cubicBezTo>
                    <a:cubicBezTo>
                      <a:pt x="34" y="37"/>
                      <a:pt x="32" y="37"/>
                      <a:pt x="30" y="37"/>
                    </a:cubicBezTo>
                    <a:cubicBezTo>
                      <a:pt x="31" y="36"/>
                      <a:pt x="32" y="34"/>
                      <a:pt x="33" y="33"/>
                    </a:cubicBez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1"/>
                      <a:pt x="35" y="41"/>
                      <a:pt x="38" y="41"/>
                    </a:cubicBezTo>
                    <a:cubicBezTo>
                      <a:pt x="37" y="42"/>
                      <a:pt x="37" y="44"/>
                      <a:pt x="36" y="45"/>
                    </a:cubicBezTo>
                    <a:cubicBezTo>
                      <a:pt x="35" y="47"/>
                      <a:pt x="35" y="49"/>
                      <a:pt x="34" y="51"/>
                    </a:cubicBezTo>
                    <a:cubicBezTo>
                      <a:pt x="31" y="51"/>
                      <a:pt x="27" y="52"/>
                      <a:pt x="24" y="53"/>
                    </a:cubicBezTo>
                    <a:cubicBezTo>
                      <a:pt x="25" y="49"/>
                      <a:pt x="27" y="44"/>
                      <a:pt x="29" y="40"/>
                    </a:cubicBezTo>
                    <a:close/>
                    <a:moveTo>
                      <a:pt x="23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56"/>
                      <a:pt x="30" y="56"/>
                      <a:pt x="33" y="55"/>
                    </a:cubicBezTo>
                    <a:cubicBezTo>
                      <a:pt x="33" y="58"/>
                      <a:pt x="33" y="61"/>
                      <a:pt x="32" y="63"/>
                    </a:cubicBezTo>
                    <a:cubicBezTo>
                      <a:pt x="29" y="64"/>
                      <a:pt x="26" y="65"/>
                      <a:pt x="22" y="66"/>
                    </a:cubicBezTo>
                    <a:cubicBezTo>
                      <a:pt x="22" y="62"/>
                      <a:pt x="22" y="59"/>
                      <a:pt x="23" y="56"/>
                    </a:cubicBezTo>
                    <a:close/>
                    <a:moveTo>
                      <a:pt x="22" y="68"/>
                    </a:moveTo>
                    <a:cubicBezTo>
                      <a:pt x="25" y="69"/>
                      <a:pt x="29" y="68"/>
                      <a:pt x="33" y="67"/>
                    </a:cubicBezTo>
                    <a:cubicBezTo>
                      <a:pt x="33" y="70"/>
                      <a:pt x="33" y="73"/>
                      <a:pt x="34" y="76"/>
                    </a:cubicBezTo>
                    <a:cubicBezTo>
                      <a:pt x="34" y="76"/>
                      <a:pt x="33" y="76"/>
                      <a:pt x="33" y="76"/>
                    </a:cubicBezTo>
                    <a:cubicBezTo>
                      <a:pt x="29" y="77"/>
                      <a:pt x="26" y="79"/>
                      <a:pt x="23" y="80"/>
                    </a:cubicBezTo>
                    <a:cubicBezTo>
                      <a:pt x="22" y="76"/>
                      <a:pt x="22" y="72"/>
                      <a:pt x="22" y="68"/>
                    </a:cubicBezTo>
                    <a:close/>
                    <a:moveTo>
                      <a:pt x="23" y="83"/>
                    </a:moveTo>
                    <a:cubicBezTo>
                      <a:pt x="27" y="82"/>
                      <a:pt x="31" y="81"/>
                      <a:pt x="34" y="78"/>
                    </a:cubicBezTo>
                    <a:cubicBezTo>
                      <a:pt x="35" y="80"/>
                      <a:pt x="36" y="82"/>
                      <a:pt x="37" y="84"/>
                    </a:cubicBezTo>
                    <a:cubicBezTo>
                      <a:pt x="35" y="86"/>
                      <a:pt x="33" y="87"/>
                      <a:pt x="32" y="89"/>
                    </a:cubicBezTo>
                    <a:cubicBezTo>
                      <a:pt x="30" y="90"/>
                      <a:pt x="28" y="91"/>
                      <a:pt x="26" y="92"/>
                    </a:cubicBezTo>
                    <a:cubicBezTo>
                      <a:pt x="25" y="89"/>
                      <a:pt x="24" y="86"/>
                      <a:pt x="23" y="83"/>
                    </a:cubicBezTo>
                    <a:close/>
                    <a:moveTo>
                      <a:pt x="34" y="105"/>
                    </a:moveTo>
                    <a:cubicBezTo>
                      <a:pt x="32" y="103"/>
                      <a:pt x="30" y="100"/>
                      <a:pt x="29" y="98"/>
                    </a:cubicBezTo>
                    <a:cubicBezTo>
                      <a:pt x="28" y="97"/>
                      <a:pt x="28" y="96"/>
                      <a:pt x="28" y="95"/>
                    </a:cubicBezTo>
                    <a:cubicBezTo>
                      <a:pt x="30" y="95"/>
                      <a:pt x="32" y="93"/>
                      <a:pt x="34" y="92"/>
                    </a:cubicBezTo>
                    <a:cubicBezTo>
                      <a:pt x="35" y="91"/>
                      <a:pt x="37" y="90"/>
                      <a:pt x="38" y="88"/>
                    </a:cubicBezTo>
                    <a:cubicBezTo>
                      <a:pt x="40" y="91"/>
                      <a:pt x="42" y="94"/>
                      <a:pt x="43" y="96"/>
                    </a:cubicBezTo>
                    <a:cubicBezTo>
                      <a:pt x="42" y="97"/>
                      <a:pt x="41" y="98"/>
                      <a:pt x="39" y="100"/>
                    </a:cubicBezTo>
                    <a:cubicBezTo>
                      <a:pt x="37" y="101"/>
                      <a:pt x="35" y="103"/>
                      <a:pt x="34" y="105"/>
                    </a:cubicBezTo>
                    <a:close/>
                    <a:moveTo>
                      <a:pt x="36" y="107"/>
                    </a:moveTo>
                    <a:cubicBezTo>
                      <a:pt x="38" y="106"/>
                      <a:pt x="40" y="104"/>
                      <a:pt x="41" y="102"/>
                    </a:cubicBezTo>
                    <a:cubicBezTo>
                      <a:pt x="43" y="101"/>
                      <a:pt x="44" y="100"/>
                      <a:pt x="46" y="99"/>
                    </a:cubicBezTo>
                    <a:cubicBezTo>
                      <a:pt x="47" y="101"/>
                      <a:pt x="49" y="102"/>
                      <a:pt x="51" y="104"/>
                    </a:cubicBezTo>
                    <a:cubicBezTo>
                      <a:pt x="48" y="107"/>
                      <a:pt x="45" y="110"/>
                      <a:pt x="43" y="114"/>
                    </a:cubicBezTo>
                    <a:cubicBezTo>
                      <a:pt x="40" y="112"/>
                      <a:pt x="38" y="110"/>
                      <a:pt x="36" y="107"/>
                    </a:cubicBezTo>
                    <a:close/>
                    <a:moveTo>
                      <a:pt x="45" y="115"/>
                    </a:moveTo>
                    <a:cubicBezTo>
                      <a:pt x="48" y="112"/>
                      <a:pt x="51" y="109"/>
                      <a:pt x="53" y="105"/>
                    </a:cubicBezTo>
                    <a:cubicBezTo>
                      <a:pt x="55" y="107"/>
                      <a:pt x="58" y="108"/>
                      <a:pt x="60" y="110"/>
                    </a:cubicBezTo>
                    <a:cubicBezTo>
                      <a:pt x="59" y="111"/>
                      <a:pt x="58" y="112"/>
                      <a:pt x="57" y="114"/>
                    </a:cubicBezTo>
                    <a:cubicBezTo>
                      <a:pt x="56" y="116"/>
                      <a:pt x="54" y="118"/>
                      <a:pt x="53" y="120"/>
                    </a:cubicBezTo>
                    <a:cubicBezTo>
                      <a:pt x="50" y="119"/>
                      <a:pt x="47" y="117"/>
                      <a:pt x="45" y="115"/>
                    </a:cubicBezTo>
                    <a:close/>
                    <a:moveTo>
                      <a:pt x="56" y="122"/>
                    </a:moveTo>
                    <a:cubicBezTo>
                      <a:pt x="58" y="120"/>
                      <a:pt x="59" y="118"/>
                      <a:pt x="61" y="117"/>
                    </a:cubicBezTo>
                    <a:cubicBezTo>
                      <a:pt x="62" y="115"/>
                      <a:pt x="63" y="113"/>
                      <a:pt x="64" y="111"/>
                    </a:cubicBezTo>
                    <a:cubicBezTo>
                      <a:pt x="66" y="112"/>
                      <a:pt x="69" y="113"/>
                      <a:pt x="72" y="114"/>
                    </a:cubicBezTo>
                    <a:cubicBezTo>
                      <a:pt x="69" y="117"/>
                      <a:pt x="67" y="121"/>
                      <a:pt x="65" y="124"/>
                    </a:cubicBezTo>
                    <a:cubicBezTo>
                      <a:pt x="62" y="124"/>
                      <a:pt x="59" y="123"/>
                      <a:pt x="56" y="122"/>
                    </a:cubicBezTo>
                    <a:close/>
                    <a:moveTo>
                      <a:pt x="69" y="125"/>
                    </a:moveTo>
                    <a:cubicBezTo>
                      <a:pt x="71" y="122"/>
                      <a:pt x="74" y="119"/>
                      <a:pt x="75" y="115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5"/>
                      <a:pt x="76" y="115"/>
                      <a:pt x="76" y="115"/>
                    </a:cubicBezTo>
                    <a:cubicBezTo>
                      <a:pt x="79" y="115"/>
                      <a:pt x="82" y="115"/>
                      <a:pt x="85" y="115"/>
                    </a:cubicBezTo>
                    <a:cubicBezTo>
                      <a:pt x="85" y="115"/>
                      <a:pt x="85" y="116"/>
                      <a:pt x="85" y="116"/>
                    </a:cubicBezTo>
                    <a:cubicBezTo>
                      <a:pt x="83" y="119"/>
                      <a:pt x="82" y="122"/>
                      <a:pt x="80" y="126"/>
                    </a:cubicBezTo>
                    <a:cubicBezTo>
                      <a:pt x="77" y="126"/>
                      <a:pt x="73" y="126"/>
                      <a:pt x="69" y="125"/>
                    </a:cubicBezTo>
                    <a:close/>
                    <a:moveTo>
                      <a:pt x="95" y="117"/>
                    </a:moveTo>
                    <a:cubicBezTo>
                      <a:pt x="94" y="119"/>
                      <a:pt x="93" y="121"/>
                      <a:pt x="93" y="123"/>
                    </a:cubicBezTo>
                    <a:cubicBezTo>
                      <a:pt x="90" y="124"/>
                      <a:pt x="87" y="125"/>
                      <a:pt x="84" y="125"/>
                    </a:cubicBezTo>
                    <a:cubicBezTo>
                      <a:pt x="86" y="123"/>
                      <a:pt x="87" y="120"/>
                      <a:pt x="88" y="117"/>
                    </a:cubicBezTo>
                    <a:cubicBezTo>
                      <a:pt x="88" y="116"/>
                      <a:pt x="88" y="116"/>
                      <a:pt x="87" y="115"/>
                    </a:cubicBezTo>
                    <a:cubicBezTo>
                      <a:pt x="90" y="115"/>
                      <a:pt x="93" y="115"/>
                      <a:pt x="95" y="114"/>
                    </a:cubicBezTo>
                    <a:cubicBezTo>
                      <a:pt x="95" y="115"/>
                      <a:pt x="95" y="116"/>
                      <a:pt x="95" y="117"/>
                    </a:cubicBezTo>
                    <a:close/>
                    <a:moveTo>
                      <a:pt x="97" y="122"/>
                    </a:moveTo>
                    <a:cubicBezTo>
                      <a:pt x="98" y="121"/>
                      <a:pt x="98" y="120"/>
                      <a:pt x="99" y="119"/>
                    </a:cubicBezTo>
                    <a:cubicBezTo>
                      <a:pt x="100" y="117"/>
                      <a:pt x="101" y="115"/>
                      <a:pt x="101" y="113"/>
                    </a:cubicBezTo>
                    <a:cubicBezTo>
                      <a:pt x="104" y="112"/>
                      <a:pt x="107" y="110"/>
                      <a:pt x="111" y="109"/>
                    </a:cubicBezTo>
                    <a:cubicBezTo>
                      <a:pt x="110" y="111"/>
                      <a:pt x="109" y="114"/>
                      <a:pt x="109" y="116"/>
                    </a:cubicBezTo>
                    <a:cubicBezTo>
                      <a:pt x="105" y="119"/>
                      <a:pt x="101" y="121"/>
                      <a:pt x="97" y="122"/>
                    </a:cubicBezTo>
                    <a:close/>
                    <a:moveTo>
                      <a:pt x="115" y="111"/>
                    </a:moveTo>
                    <a:cubicBezTo>
                      <a:pt x="116" y="109"/>
                      <a:pt x="116" y="108"/>
                      <a:pt x="116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9" y="104"/>
                      <a:pt x="122" y="101"/>
                      <a:pt x="125" y="99"/>
                    </a:cubicBezTo>
                    <a:cubicBezTo>
                      <a:pt x="122" y="103"/>
                      <a:pt x="119" y="107"/>
                      <a:pt x="115" y="111"/>
                    </a:cubicBezTo>
                    <a:close/>
                    <a:moveTo>
                      <a:pt x="135" y="67"/>
                    </a:moveTo>
                    <a:cubicBezTo>
                      <a:pt x="129" y="93"/>
                      <a:pt x="105" y="112"/>
                      <a:pt x="77" y="108"/>
                    </a:cubicBezTo>
                    <a:cubicBezTo>
                      <a:pt x="45" y="104"/>
                      <a:pt x="30" y="71"/>
                      <a:pt x="44" y="43"/>
                    </a:cubicBezTo>
                    <a:cubicBezTo>
                      <a:pt x="55" y="21"/>
                      <a:pt x="71" y="9"/>
                      <a:pt x="93" y="7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125" y="8"/>
                      <a:pt x="143" y="39"/>
                      <a:pt x="135" y="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5152356" y="5494111"/>
                <a:ext cx="137008" cy="138531"/>
              </a:xfrm>
              <a:custGeom>
                <a:rect b="b" l="l" r="r" t="t"/>
                <a:pathLst>
                  <a:path extrusionOk="0" h="67" w="61">
                    <a:moveTo>
                      <a:pt x="53" y="47"/>
                    </a:moveTo>
                    <a:cubicBezTo>
                      <a:pt x="47" y="54"/>
                      <a:pt x="39" y="59"/>
                      <a:pt x="30" y="54"/>
                    </a:cubicBezTo>
                    <a:cubicBezTo>
                      <a:pt x="29" y="53"/>
                      <a:pt x="27" y="52"/>
                      <a:pt x="26" y="50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34" y="47"/>
                      <a:pt x="40" y="44"/>
                      <a:pt x="47" y="42"/>
                    </a:cubicBezTo>
                    <a:cubicBezTo>
                      <a:pt x="53" y="39"/>
                      <a:pt x="48" y="30"/>
                      <a:pt x="42" y="33"/>
                    </a:cubicBezTo>
                    <a:cubicBezTo>
                      <a:pt x="35" y="35"/>
                      <a:pt x="29" y="38"/>
                      <a:pt x="23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1" y="40"/>
                      <a:pt x="21" y="38"/>
                      <a:pt x="21" y="36"/>
                    </a:cubicBezTo>
                    <a:cubicBezTo>
                      <a:pt x="24" y="36"/>
                      <a:pt x="27" y="35"/>
                      <a:pt x="30" y="34"/>
                    </a:cubicBezTo>
                    <a:cubicBezTo>
                      <a:pt x="36" y="32"/>
                      <a:pt x="33" y="22"/>
                      <a:pt x="27" y="24"/>
                    </a:cubicBezTo>
                    <a:cubicBezTo>
                      <a:pt x="25" y="24"/>
                      <a:pt x="24" y="25"/>
                      <a:pt x="22" y="25"/>
                    </a:cubicBezTo>
                    <a:cubicBezTo>
                      <a:pt x="23" y="20"/>
                      <a:pt x="27" y="16"/>
                      <a:pt x="33" y="14"/>
                    </a:cubicBezTo>
                    <a:cubicBezTo>
                      <a:pt x="39" y="12"/>
                      <a:pt x="45" y="13"/>
                      <a:pt x="51" y="12"/>
                    </a:cubicBezTo>
                    <a:cubicBezTo>
                      <a:pt x="52" y="11"/>
                      <a:pt x="52" y="10"/>
                      <a:pt x="52" y="9"/>
                    </a:cubicBezTo>
                    <a:cubicBezTo>
                      <a:pt x="45" y="0"/>
                      <a:pt x="30" y="3"/>
                      <a:pt x="22" y="9"/>
                    </a:cubicBezTo>
                    <a:cubicBezTo>
                      <a:pt x="15" y="14"/>
                      <a:pt x="12" y="21"/>
                      <a:pt x="11" y="29"/>
                    </a:cubicBezTo>
                    <a:cubicBezTo>
                      <a:pt x="9" y="30"/>
                      <a:pt x="6" y="31"/>
                      <a:pt x="4" y="32"/>
                    </a:cubicBezTo>
                    <a:cubicBezTo>
                      <a:pt x="0" y="34"/>
                      <a:pt x="2" y="39"/>
                      <a:pt x="6" y="39"/>
                    </a:cubicBezTo>
                    <a:cubicBezTo>
                      <a:pt x="7" y="39"/>
                      <a:pt x="9" y="39"/>
                      <a:pt x="11" y="38"/>
                    </a:cubicBezTo>
                    <a:cubicBezTo>
                      <a:pt x="11" y="39"/>
                      <a:pt x="12" y="40"/>
                      <a:pt x="12" y="40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1" y="46"/>
                      <a:pt x="8" y="47"/>
                      <a:pt x="7" y="49"/>
                    </a:cubicBezTo>
                    <a:cubicBezTo>
                      <a:pt x="3" y="51"/>
                      <a:pt x="4" y="56"/>
                      <a:pt x="9" y="56"/>
                    </a:cubicBezTo>
                    <a:cubicBezTo>
                      <a:pt x="11" y="57"/>
                      <a:pt x="14" y="56"/>
                      <a:pt x="17" y="54"/>
                    </a:cubicBezTo>
                    <a:cubicBezTo>
                      <a:pt x="21" y="60"/>
                      <a:pt x="26" y="64"/>
                      <a:pt x="33" y="65"/>
                    </a:cubicBezTo>
                    <a:cubicBezTo>
                      <a:pt x="44" y="67"/>
                      <a:pt x="56" y="62"/>
                      <a:pt x="60" y="51"/>
                    </a:cubicBezTo>
                    <a:cubicBezTo>
                      <a:pt x="61" y="47"/>
                      <a:pt x="55" y="44"/>
                      <a:pt x="53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3814245" y="5586971"/>
                <a:ext cx="602834" cy="509974"/>
              </a:xfrm>
              <a:custGeom>
                <a:rect b="b" l="l" r="r" t="t"/>
                <a:pathLst>
                  <a:path extrusionOk="0" h="246" w="269">
                    <a:moveTo>
                      <a:pt x="227" y="84"/>
                    </a:moveTo>
                    <a:cubicBezTo>
                      <a:pt x="206" y="40"/>
                      <a:pt x="157" y="10"/>
                      <a:pt x="107" y="14"/>
                    </a:cubicBezTo>
                    <a:cubicBezTo>
                      <a:pt x="59" y="17"/>
                      <a:pt x="21" y="54"/>
                      <a:pt x="11" y="100"/>
                    </a:cubicBezTo>
                    <a:cubicBezTo>
                      <a:pt x="0" y="150"/>
                      <a:pt x="26" y="214"/>
                      <a:pt x="73" y="235"/>
                    </a:cubicBezTo>
                    <a:cubicBezTo>
                      <a:pt x="74" y="236"/>
                      <a:pt x="75" y="235"/>
                      <a:pt x="74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81" y="239"/>
                      <a:pt x="91" y="241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39" y="246"/>
                      <a:pt x="183" y="237"/>
                      <a:pt x="210" y="209"/>
                    </a:cubicBezTo>
                    <a:cubicBezTo>
                      <a:pt x="241" y="175"/>
                      <a:pt x="248" y="125"/>
                      <a:pt x="227" y="84"/>
                    </a:cubicBezTo>
                    <a:close/>
                    <a:moveTo>
                      <a:pt x="66" y="225"/>
                    </a:moveTo>
                    <a:cubicBezTo>
                      <a:pt x="65" y="224"/>
                      <a:pt x="65" y="224"/>
                      <a:pt x="65" y="225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76" y="226"/>
                      <a:pt x="89" y="226"/>
                      <a:pt x="100" y="226"/>
                    </a:cubicBezTo>
                    <a:cubicBezTo>
                      <a:pt x="101" y="226"/>
                      <a:pt x="101" y="225"/>
                      <a:pt x="100" y="225"/>
                    </a:cubicBezTo>
                    <a:cubicBezTo>
                      <a:pt x="93" y="224"/>
                      <a:pt x="86" y="224"/>
                      <a:pt x="79" y="223"/>
                    </a:cubicBezTo>
                    <a:cubicBezTo>
                      <a:pt x="74" y="223"/>
                      <a:pt x="67" y="221"/>
                      <a:pt x="62" y="222"/>
                    </a:cubicBezTo>
                    <a:cubicBezTo>
                      <a:pt x="57" y="217"/>
                      <a:pt x="52" y="213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209"/>
                      <a:pt x="58" y="209"/>
                      <a:pt x="61" y="209"/>
                    </a:cubicBezTo>
                    <a:cubicBezTo>
                      <a:pt x="66" y="209"/>
                      <a:pt x="71" y="210"/>
                      <a:pt x="76" y="210"/>
                    </a:cubicBezTo>
                    <a:cubicBezTo>
                      <a:pt x="88" y="211"/>
                      <a:pt x="100" y="212"/>
                      <a:pt x="111" y="213"/>
                    </a:cubicBezTo>
                    <a:cubicBezTo>
                      <a:pt x="112" y="213"/>
                      <a:pt x="112" y="211"/>
                      <a:pt x="111" y="211"/>
                    </a:cubicBezTo>
                    <a:cubicBezTo>
                      <a:pt x="90" y="209"/>
                      <a:pt x="68" y="207"/>
                      <a:pt x="47" y="207"/>
                    </a:cubicBezTo>
                    <a:cubicBezTo>
                      <a:pt x="41" y="201"/>
                      <a:pt x="36" y="194"/>
                      <a:pt x="32" y="187"/>
                    </a:cubicBezTo>
                    <a:cubicBezTo>
                      <a:pt x="30" y="184"/>
                      <a:pt x="28" y="180"/>
                      <a:pt x="27" y="177"/>
                    </a:cubicBezTo>
                    <a:cubicBezTo>
                      <a:pt x="48" y="179"/>
                      <a:pt x="70" y="178"/>
                      <a:pt x="92" y="177"/>
                    </a:cubicBezTo>
                    <a:cubicBezTo>
                      <a:pt x="93" y="177"/>
                      <a:pt x="93" y="176"/>
                      <a:pt x="92" y="176"/>
                    </a:cubicBezTo>
                    <a:cubicBezTo>
                      <a:pt x="70" y="175"/>
                      <a:pt x="48" y="175"/>
                      <a:pt x="26" y="176"/>
                    </a:cubicBezTo>
                    <a:cubicBezTo>
                      <a:pt x="24" y="171"/>
                      <a:pt x="22" y="165"/>
                      <a:pt x="20" y="160"/>
                    </a:cubicBezTo>
                    <a:cubicBezTo>
                      <a:pt x="29" y="160"/>
                      <a:pt x="38" y="160"/>
                      <a:pt x="47" y="160"/>
                    </a:cubicBezTo>
                    <a:cubicBezTo>
                      <a:pt x="48" y="160"/>
                      <a:pt x="48" y="158"/>
                      <a:pt x="47" y="158"/>
                    </a:cubicBezTo>
                    <a:cubicBezTo>
                      <a:pt x="38" y="158"/>
                      <a:pt x="29" y="158"/>
                      <a:pt x="19" y="158"/>
                    </a:cubicBezTo>
                    <a:cubicBezTo>
                      <a:pt x="18" y="153"/>
                      <a:pt x="16" y="147"/>
                      <a:pt x="15" y="141"/>
                    </a:cubicBezTo>
                    <a:cubicBezTo>
                      <a:pt x="40" y="141"/>
                      <a:pt x="64" y="141"/>
                      <a:pt x="88" y="140"/>
                    </a:cubicBezTo>
                    <a:cubicBezTo>
                      <a:pt x="89" y="140"/>
                      <a:pt x="89" y="139"/>
                      <a:pt x="88" y="139"/>
                    </a:cubicBezTo>
                    <a:cubicBezTo>
                      <a:pt x="64" y="139"/>
                      <a:pt x="40" y="139"/>
                      <a:pt x="15" y="140"/>
                    </a:cubicBezTo>
                    <a:cubicBezTo>
                      <a:pt x="15" y="135"/>
                      <a:pt x="14" y="130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25" y="125"/>
                      <a:pt x="35" y="124"/>
                      <a:pt x="46" y="122"/>
                    </a:cubicBezTo>
                    <a:cubicBezTo>
                      <a:pt x="46" y="122"/>
                      <a:pt x="46" y="121"/>
                      <a:pt x="46" y="121"/>
                    </a:cubicBezTo>
                    <a:cubicBezTo>
                      <a:pt x="35" y="122"/>
                      <a:pt x="25" y="123"/>
                      <a:pt x="14" y="124"/>
                    </a:cubicBezTo>
                    <a:cubicBezTo>
                      <a:pt x="14" y="117"/>
                      <a:pt x="15" y="109"/>
                      <a:pt x="17" y="102"/>
                    </a:cubicBezTo>
                    <a:cubicBezTo>
                      <a:pt x="43" y="102"/>
                      <a:pt x="69" y="102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69" y="101"/>
                      <a:pt x="43" y="100"/>
                      <a:pt x="17" y="101"/>
                    </a:cubicBezTo>
                    <a:cubicBezTo>
                      <a:pt x="20" y="90"/>
                      <a:pt x="24" y="80"/>
                      <a:pt x="29" y="70"/>
                    </a:cubicBezTo>
                    <a:cubicBezTo>
                      <a:pt x="58" y="70"/>
                      <a:pt x="86" y="69"/>
                      <a:pt x="114" y="68"/>
                    </a:cubicBezTo>
                    <a:cubicBezTo>
                      <a:pt x="115" y="68"/>
                      <a:pt x="115" y="67"/>
                      <a:pt x="114" y="67"/>
                    </a:cubicBezTo>
                    <a:cubicBezTo>
                      <a:pt x="86" y="67"/>
                      <a:pt x="58" y="68"/>
                      <a:pt x="30" y="68"/>
                    </a:cubicBezTo>
                    <a:cubicBezTo>
                      <a:pt x="34" y="63"/>
                      <a:pt x="38" y="58"/>
                      <a:pt x="42" y="53"/>
                    </a:cubicBezTo>
                    <a:cubicBezTo>
                      <a:pt x="58" y="53"/>
                      <a:pt x="74" y="52"/>
                      <a:pt x="91" y="50"/>
                    </a:cubicBezTo>
                    <a:cubicBezTo>
                      <a:pt x="91" y="50"/>
                      <a:pt x="91" y="48"/>
                      <a:pt x="90" y="48"/>
                    </a:cubicBezTo>
                    <a:cubicBezTo>
                      <a:pt x="75" y="50"/>
                      <a:pt x="59" y="52"/>
                      <a:pt x="43" y="52"/>
                    </a:cubicBezTo>
                    <a:cubicBezTo>
                      <a:pt x="48" y="47"/>
                      <a:pt x="53" y="42"/>
                      <a:pt x="59" y="38"/>
                    </a:cubicBezTo>
                    <a:cubicBezTo>
                      <a:pt x="85" y="37"/>
                      <a:pt x="112" y="35"/>
                      <a:pt x="139" y="33"/>
                    </a:cubicBezTo>
                    <a:cubicBezTo>
                      <a:pt x="140" y="33"/>
                      <a:pt x="140" y="31"/>
                      <a:pt x="139" y="32"/>
                    </a:cubicBezTo>
                    <a:cubicBezTo>
                      <a:pt x="113" y="33"/>
                      <a:pt x="87" y="34"/>
                      <a:pt x="61" y="36"/>
                    </a:cubicBezTo>
                    <a:cubicBezTo>
                      <a:pt x="69" y="32"/>
                      <a:pt x="77" y="28"/>
                      <a:pt x="86" y="25"/>
                    </a:cubicBezTo>
                    <a:cubicBezTo>
                      <a:pt x="177" y="0"/>
                      <a:pt x="269" y="105"/>
                      <a:pt x="215" y="189"/>
                    </a:cubicBezTo>
                    <a:cubicBezTo>
                      <a:pt x="183" y="239"/>
                      <a:pt x="117" y="241"/>
                      <a:pt x="66" y="2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3764010" y="5233795"/>
                <a:ext cx="1068661" cy="933176"/>
              </a:xfrm>
              <a:custGeom>
                <a:rect b="b" l="l" r="r" t="t"/>
                <a:pathLst>
                  <a:path extrusionOk="0" h="451" w="476">
                    <a:moveTo>
                      <a:pt x="441" y="27"/>
                    </a:moveTo>
                    <a:cubicBezTo>
                      <a:pt x="410" y="0"/>
                      <a:pt x="372" y="43"/>
                      <a:pt x="352" y="62"/>
                    </a:cubicBezTo>
                    <a:cubicBezTo>
                      <a:pt x="309" y="101"/>
                      <a:pt x="264" y="138"/>
                      <a:pt x="225" y="180"/>
                    </a:cubicBezTo>
                    <a:cubicBezTo>
                      <a:pt x="214" y="172"/>
                      <a:pt x="202" y="167"/>
                      <a:pt x="189" y="163"/>
                    </a:cubicBezTo>
                    <a:cubicBezTo>
                      <a:pt x="157" y="153"/>
                      <a:pt x="123" y="160"/>
                      <a:pt x="92" y="170"/>
                    </a:cubicBezTo>
                    <a:cubicBezTo>
                      <a:pt x="64" y="179"/>
                      <a:pt x="40" y="194"/>
                      <a:pt x="24" y="219"/>
                    </a:cubicBezTo>
                    <a:cubicBezTo>
                      <a:pt x="7" y="246"/>
                      <a:pt x="2" y="278"/>
                      <a:pt x="4" y="309"/>
                    </a:cubicBezTo>
                    <a:cubicBezTo>
                      <a:pt x="10" y="370"/>
                      <a:pt x="49" y="443"/>
                      <a:pt x="118" y="446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47" y="451"/>
                      <a:pt x="176" y="450"/>
                      <a:pt x="203" y="438"/>
                    </a:cubicBezTo>
                    <a:cubicBezTo>
                      <a:pt x="228" y="427"/>
                      <a:pt x="255" y="405"/>
                      <a:pt x="270" y="382"/>
                    </a:cubicBezTo>
                    <a:cubicBezTo>
                      <a:pt x="287" y="357"/>
                      <a:pt x="290" y="322"/>
                      <a:pt x="287" y="293"/>
                    </a:cubicBezTo>
                    <a:cubicBezTo>
                      <a:pt x="285" y="272"/>
                      <a:pt x="280" y="251"/>
                      <a:pt x="270" y="232"/>
                    </a:cubicBezTo>
                    <a:cubicBezTo>
                      <a:pt x="313" y="194"/>
                      <a:pt x="355" y="156"/>
                      <a:pt x="397" y="117"/>
                    </a:cubicBezTo>
                    <a:cubicBezTo>
                      <a:pt x="415" y="100"/>
                      <a:pt x="476" y="58"/>
                      <a:pt x="441" y="27"/>
                    </a:cubicBezTo>
                    <a:close/>
                    <a:moveTo>
                      <a:pt x="274" y="356"/>
                    </a:moveTo>
                    <a:cubicBezTo>
                      <a:pt x="266" y="386"/>
                      <a:pt x="237" y="412"/>
                      <a:pt x="211" y="427"/>
                    </a:cubicBezTo>
                    <a:cubicBezTo>
                      <a:pt x="183" y="442"/>
                      <a:pt x="149" y="447"/>
                      <a:pt x="118" y="439"/>
                    </a:cubicBezTo>
                    <a:cubicBezTo>
                      <a:pt x="117" y="438"/>
                      <a:pt x="116" y="439"/>
                      <a:pt x="115" y="439"/>
                    </a:cubicBezTo>
                    <a:cubicBezTo>
                      <a:pt x="104" y="436"/>
                      <a:pt x="92" y="434"/>
                      <a:pt x="81" y="429"/>
                    </a:cubicBezTo>
                    <a:cubicBezTo>
                      <a:pt x="81" y="428"/>
                      <a:pt x="80" y="428"/>
                      <a:pt x="80" y="429"/>
                    </a:cubicBezTo>
                    <a:cubicBezTo>
                      <a:pt x="46" y="409"/>
                      <a:pt x="23" y="375"/>
                      <a:pt x="14" y="333"/>
                    </a:cubicBezTo>
                    <a:cubicBezTo>
                      <a:pt x="0" y="273"/>
                      <a:pt x="17" y="205"/>
                      <a:pt x="79" y="181"/>
                    </a:cubicBezTo>
                    <a:cubicBezTo>
                      <a:pt x="132" y="160"/>
                      <a:pt x="192" y="158"/>
                      <a:pt x="236" y="199"/>
                    </a:cubicBezTo>
                    <a:cubicBezTo>
                      <a:pt x="278" y="238"/>
                      <a:pt x="290" y="302"/>
                      <a:pt x="274" y="356"/>
                    </a:cubicBezTo>
                    <a:close/>
                    <a:moveTo>
                      <a:pt x="412" y="97"/>
                    </a:moveTo>
                    <a:cubicBezTo>
                      <a:pt x="417" y="82"/>
                      <a:pt x="421" y="68"/>
                      <a:pt x="423" y="52"/>
                    </a:cubicBezTo>
                    <a:cubicBezTo>
                      <a:pt x="423" y="51"/>
                      <a:pt x="422" y="51"/>
                      <a:pt x="422" y="52"/>
                    </a:cubicBezTo>
                    <a:cubicBezTo>
                      <a:pt x="419" y="68"/>
                      <a:pt x="414" y="84"/>
                      <a:pt x="409" y="100"/>
                    </a:cubicBezTo>
                    <a:cubicBezTo>
                      <a:pt x="402" y="106"/>
                      <a:pt x="395" y="112"/>
                      <a:pt x="389" y="117"/>
                    </a:cubicBezTo>
                    <a:cubicBezTo>
                      <a:pt x="392" y="106"/>
                      <a:pt x="395" y="95"/>
                      <a:pt x="398" y="84"/>
                    </a:cubicBezTo>
                    <a:cubicBezTo>
                      <a:pt x="399" y="83"/>
                      <a:pt x="397" y="83"/>
                      <a:pt x="397" y="84"/>
                    </a:cubicBezTo>
                    <a:cubicBezTo>
                      <a:pt x="393" y="95"/>
                      <a:pt x="390" y="107"/>
                      <a:pt x="387" y="118"/>
                    </a:cubicBezTo>
                    <a:cubicBezTo>
                      <a:pt x="379" y="125"/>
                      <a:pt x="372" y="130"/>
                      <a:pt x="368" y="134"/>
                    </a:cubicBezTo>
                    <a:cubicBezTo>
                      <a:pt x="370" y="122"/>
                      <a:pt x="373" y="110"/>
                      <a:pt x="376" y="98"/>
                    </a:cubicBezTo>
                    <a:cubicBezTo>
                      <a:pt x="376" y="97"/>
                      <a:pt x="375" y="97"/>
                      <a:pt x="375" y="98"/>
                    </a:cubicBezTo>
                    <a:cubicBezTo>
                      <a:pt x="371" y="110"/>
                      <a:pt x="368" y="123"/>
                      <a:pt x="366" y="135"/>
                    </a:cubicBezTo>
                    <a:cubicBezTo>
                      <a:pt x="366" y="135"/>
                      <a:pt x="366" y="136"/>
                      <a:pt x="365" y="136"/>
                    </a:cubicBezTo>
                    <a:cubicBezTo>
                      <a:pt x="358" y="143"/>
                      <a:pt x="350" y="150"/>
                      <a:pt x="342" y="156"/>
                    </a:cubicBezTo>
                    <a:cubicBezTo>
                      <a:pt x="347" y="142"/>
                      <a:pt x="350" y="128"/>
                      <a:pt x="354" y="113"/>
                    </a:cubicBezTo>
                    <a:cubicBezTo>
                      <a:pt x="354" y="112"/>
                      <a:pt x="353" y="112"/>
                      <a:pt x="352" y="113"/>
                    </a:cubicBezTo>
                    <a:cubicBezTo>
                      <a:pt x="349" y="128"/>
                      <a:pt x="344" y="143"/>
                      <a:pt x="341" y="158"/>
                    </a:cubicBezTo>
                    <a:cubicBezTo>
                      <a:pt x="335" y="163"/>
                      <a:pt x="330" y="168"/>
                      <a:pt x="324" y="173"/>
                    </a:cubicBezTo>
                    <a:cubicBezTo>
                      <a:pt x="328" y="156"/>
                      <a:pt x="331" y="139"/>
                      <a:pt x="335" y="122"/>
                    </a:cubicBezTo>
                    <a:cubicBezTo>
                      <a:pt x="335" y="121"/>
                      <a:pt x="334" y="120"/>
                      <a:pt x="334" y="121"/>
                    </a:cubicBezTo>
                    <a:cubicBezTo>
                      <a:pt x="329" y="139"/>
                      <a:pt x="326" y="156"/>
                      <a:pt x="323" y="174"/>
                    </a:cubicBezTo>
                    <a:cubicBezTo>
                      <a:pt x="317" y="179"/>
                      <a:pt x="310" y="185"/>
                      <a:pt x="304" y="191"/>
                    </a:cubicBezTo>
                    <a:cubicBezTo>
                      <a:pt x="307" y="179"/>
                      <a:pt x="309" y="168"/>
                      <a:pt x="311" y="157"/>
                    </a:cubicBezTo>
                    <a:cubicBezTo>
                      <a:pt x="312" y="156"/>
                      <a:pt x="310" y="156"/>
                      <a:pt x="310" y="157"/>
                    </a:cubicBezTo>
                    <a:cubicBezTo>
                      <a:pt x="308" y="168"/>
                      <a:pt x="305" y="180"/>
                      <a:pt x="303" y="192"/>
                    </a:cubicBezTo>
                    <a:cubicBezTo>
                      <a:pt x="297" y="197"/>
                      <a:pt x="292" y="202"/>
                      <a:pt x="286" y="207"/>
                    </a:cubicBezTo>
                    <a:cubicBezTo>
                      <a:pt x="289" y="193"/>
                      <a:pt x="292" y="179"/>
                      <a:pt x="294" y="165"/>
                    </a:cubicBezTo>
                    <a:cubicBezTo>
                      <a:pt x="294" y="164"/>
                      <a:pt x="292" y="163"/>
                      <a:pt x="292" y="164"/>
                    </a:cubicBezTo>
                    <a:cubicBezTo>
                      <a:pt x="290" y="179"/>
                      <a:pt x="288" y="194"/>
                      <a:pt x="285" y="208"/>
                    </a:cubicBezTo>
                    <a:cubicBezTo>
                      <a:pt x="280" y="213"/>
                      <a:pt x="275" y="217"/>
                      <a:pt x="270" y="222"/>
                    </a:cubicBezTo>
                    <a:cubicBezTo>
                      <a:pt x="272" y="210"/>
                      <a:pt x="275" y="198"/>
                      <a:pt x="278" y="186"/>
                    </a:cubicBezTo>
                    <a:cubicBezTo>
                      <a:pt x="278" y="185"/>
                      <a:pt x="277" y="185"/>
                      <a:pt x="277" y="185"/>
                    </a:cubicBezTo>
                    <a:cubicBezTo>
                      <a:pt x="274" y="198"/>
                      <a:pt x="271" y="211"/>
                      <a:pt x="268" y="223"/>
                    </a:cubicBezTo>
                    <a:cubicBezTo>
                      <a:pt x="268" y="224"/>
                      <a:pt x="267" y="224"/>
                      <a:pt x="267" y="225"/>
                    </a:cubicBezTo>
                    <a:cubicBezTo>
                      <a:pt x="264" y="220"/>
                      <a:pt x="261" y="216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01"/>
                      <a:pt x="260" y="191"/>
                      <a:pt x="263" y="182"/>
                    </a:cubicBezTo>
                    <a:cubicBezTo>
                      <a:pt x="263" y="181"/>
                      <a:pt x="261" y="180"/>
                      <a:pt x="261" y="181"/>
                    </a:cubicBezTo>
                    <a:cubicBezTo>
                      <a:pt x="259" y="191"/>
                      <a:pt x="257" y="200"/>
                      <a:pt x="256" y="210"/>
                    </a:cubicBezTo>
                    <a:cubicBezTo>
                      <a:pt x="252" y="205"/>
                      <a:pt x="248" y="200"/>
                      <a:pt x="243" y="195"/>
                    </a:cubicBezTo>
                    <a:cubicBezTo>
                      <a:pt x="244" y="195"/>
                      <a:pt x="244" y="195"/>
                      <a:pt x="244" y="195"/>
                    </a:cubicBezTo>
                    <a:cubicBezTo>
                      <a:pt x="244" y="189"/>
                      <a:pt x="246" y="183"/>
                      <a:pt x="248" y="178"/>
                    </a:cubicBezTo>
                    <a:cubicBezTo>
                      <a:pt x="249" y="177"/>
                      <a:pt x="247" y="176"/>
                      <a:pt x="247" y="177"/>
                    </a:cubicBezTo>
                    <a:cubicBezTo>
                      <a:pt x="244" y="182"/>
                      <a:pt x="243" y="188"/>
                      <a:pt x="243" y="195"/>
                    </a:cubicBezTo>
                    <a:cubicBezTo>
                      <a:pt x="238" y="190"/>
                      <a:pt x="233" y="186"/>
                      <a:pt x="229" y="183"/>
                    </a:cubicBezTo>
                    <a:cubicBezTo>
                      <a:pt x="263" y="155"/>
                      <a:pt x="295" y="123"/>
                      <a:pt x="327" y="93"/>
                    </a:cubicBezTo>
                    <a:cubicBezTo>
                      <a:pt x="344" y="77"/>
                      <a:pt x="360" y="62"/>
                      <a:pt x="377" y="47"/>
                    </a:cubicBezTo>
                    <a:cubicBezTo>
                      <a:pt x="392" y="34"/>
                      <a:pt x="414" y="16"/>
                      <a:pt x="434" y="30"/>
                    </a:cubicBezTo>
                    <a:cubicBezTo>
                      <a:pt x="450" y="41"/>
                      <a:pt x="445" y="57"/>
                      <a:pt x="433" y="73"/>
                    </a:cubicBezTo>
                    <a:cubicBezTo>
                      <a:pt x="435" y="69"/>
                      <a:pt x="436" y="64"/>
                      <a:pt x="437" y="59"/>
                    </a:cubicBezTo>
                    <a:cubicBezTo>
                      <a:pt x="438" y="58"/>
                      <a:pt x="436" y="58"/>
                      <a:pt x="436" y="59"/>
                    </a:cubicBezTo>
                    <a:cubicBezTo>
                      <a:pt x="434" y="65"/>
                      <a:pt x="432" y="71"/>
                      <a:pt x="430" y="77"/>
                    </a:cubicBezTo>
                    <a:cubicBezTo>
                      <a:pt x="425" y="84"/>
                      <a:pt x="419" y="90"/>
                      <a:pt x="412" y="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3894928" y="5982772"/>
                <a:ext cx="115696" cy="6089"/>
              </a:xfrm>
              <a:custGeom>
                <a:rect b="b" l="l" r="r" t="t"/>
                <a:pathLst>
                  <a:path extrusionOk="0" h="3" w="52">
                    <a:moveTo>
                      <a:pt x="51" y="1"/>
                    </a:moveTo>
                    <a:cubicBezTo>
                      <a:pt x="34" y="0"/>
                      <a:pt x="17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34" y="3"/>
                      <a:pt x="51" y="3"/>
                    </a:cubicBezTo>
                    <a:cubicBezTo>
                      <a:pt x="52" y="3"/>
                      <a:pt x="52" y="1"/>
                      <a:pt x="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3862959" y="5762037"/>
                <a:ext cx="141574" cy="9134"/>
              </a:xfrm>
              <a:custGeom>
                <a:rect b="b" l="l" r="r" t="t"/>
                <a:pathLst>
                  <a:path extrusionOk="0" h="5" w="63">
                    <a:moveTo>
                      <a:pt x="62" y="0"/>
                    </a:moveTo>
                    <a:cubicBezTo>
                      <a:pt x="42" y="2"/>
                      <a:pt x="2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5"/>
                      <a:pt x="42" y="4"/>
                      <a:pt x="62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"/>
            <p:cNvGrpSpPr/>
            <p:nvPr/>
          </p:nvGrpSpPr>
          <p:grpSpPr>
            <a:xfrm>
              <a:off x="5405444" y="1594715"/>
              <a:ext cx="549553" cy="657638"/>
              <a:chOff x="4436870" y="2862038"/>
              <a:chExt cx="549553" cy="657638"/>
            </a:xfrm>
          </p:grpSpPr>
          <p:sp>
            <p:nvSpPr>
              <p:cNvPr id="213" name="Google Shape;213;p1"/>
              <p:cNvSpPr/>
              <p:nvPr/>
            </p:nvSpPr>
            <p:spPr>
              <a:xfrm>
                <a:off x="4771778" y="3160410"/>
                <a:ext cx="105039" cy="301417"/>
              </a:xfrm>
              <a:custGeom>
                <a:rect b="b" l="l" r="r" t="t"/>
                <a:pathLst>
                  <a:path extrusionOk="0" h="146" w="47">
                    <a:moveTo>
                      <a:pt x="44" y="2"/>
                    </a:moveTo>
                    <a:cubicBezTo>
                      <a:pt x="29" y="50"/>
                      <a:pt x="15" y="97"/>
                      <a:pt x="1" y="145"/>
                    </a:cubicBezTo>
                    <a:cubicBezTo>
                      <a:pt x="0" y="146"/>
                      <a:pt x="2" y="146"/>
                      <a:pt x="2" y="145"/>
                    </a:cubicBezTo>
                    <a:cubicBezTo>
                      <a:pt x="21" y="100"/>
                      <a:pt x="36" y="51"/>
                      <a:pt x="46" y="3"/>
                    </a:cubicBezTo>
                    <a:cubicBezTo>
                      <a:pt x="47" y="1"/>
                      <a:pt x="44" y="0"/>
                      <a:pt x="4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4857028" y="3038625"/>
                <a:ext cx="65459" cy="219213"/>
              </a:xfrm>
              <a:custGeom>
                <a:rect b="b" l="l" r="r" t="t"/>
                <a:pathLst>
                  <a:path extrusionOk="0" h="106" w="29">
                    <a:moveTo>
                      <a:pt x="27" y="1"/>
                    </a:moveTo>
                    <a:cubicBezTo>
                      <a:pt x="15" y="35"/>
                      <a:pt x="8" y="70"/>
                      <a:pt x="0" y="105"/>
                    </a:cubicBezTo>
                    <a:cubicBezTo>
                      <a:pt x="0" y="105"/>
                      <a:pt x="0" y="106"/>
                      <a:pt x="1" y="105"/>
                    </a:cubicBezTo>
                    <a:cubicBezTo>
                      <a:pt x="11" y="71"/>
                      <a:pt x="22" y="37"/>
                      <a:pt x="29" y="2"/>
                    </a:cubicBezTo>
                    <a:cubicBezTo>
                      <a:pt x="29" y="0"/>
                      <a:pt x="27" y="0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4535820" y="3431381"/>
                <a:ext cx="197900" cy="53281"/>
              </a:xfrm>
              <a:custGeom>
                <a:rect b="b" l="l" r="r" t="t"/>
                <a:pathLst>
                  <a:path extrusionOk="0" h="26" w="88">
                    <a:moveTo>
                      <a:pt x="87" y="24"/>
                    </a:moveTo>
                    <a:cubicBezTo>
                      <a:pt x="60" y="13"/>
                      <a:pt x="30" y="6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0" y="9"/>
                      <a:pt x="58" y="19"/>
                      <a:pt x="86" y="26"/>
                    </a:cubicBezTo>
                    <a:cubicBezTo>
                      <a:pt x="87" y="26"/>
                      <a:pt x="88" y="25"/>
                      <a:pt x="87" y="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4436870" y="2862038"/>
                <a:ext cx="549553" cy="657638"/>
              </a:xfrm>
              <a:custGeom>
                <a:rect b="b" l="l" r="r" t="t"/>
                <a:pathLst>
                  <a:path extrusionOk="0" h="318" w="245">
                    <a:moveTo>
                      <a:pt x="211" y="37"/>
                    </a:moveTo>
                    <a:cubicBezTo>
                      <a:pt x="208" y="37"/>
                      <a:pt x="205" y="37"/>
                      <a:pt x="203" y="38"/>
                    </a:cubicBezTo>
                    <a:cubicBezTo>
                      <a:pt x="197" y="30"/>
                      <a:pt x="185" y="25"/>
                      <a:pt x="176" y="27"/>
                    </a:cubicBezTo>
                    <a:cubicBezTo>
                      <a:pt x="175" y="27"/>
                      <a:pt x="174" y="28"/>
                      <a:pt x="172" y="28"/>
                    </a:cubicBezTo>
                    <a:cubicBezTo>
                      <a:pt x="167" y="21"/>
                      <a:pt x="157" y="16"/>
                      <a:pt x="149" y="18"/>
                    </a:cubicBezTo>
                    <a:cubicBezTo>
                      <a:pt x="146" y="18"/>
                      <a:pt x="143" y="19"/>
                      <a:pt x="141" y="20"/>
                    </a:cubicBezTo>
                    <a:cubicBezTo>
                      <a:pt x="136" y="14"/>
                      <a:pt x="128" y="10"/>
                      <a:pt x="120" y="11"/>
                    </a:cubicBezTo>
                    <a:cubicBezTo>
                      <a:pt x="117" y="11"/>
                      <a:pt x="115" y="12"/>
                      <a:pt x="113" y="13"/>
                    </a:cubicBezTo>
                    <a:cubicBezTo>
                      <a:pt x="108" y="5"/>
                      <a:pt x="98" y="0"/>
                      <a:pt x="88" y="4"/>
                    </a:cubicBezTo>
                    <a:cubicBezTo>
                      <a:pt x="81" y="6"/>
                      <a:pt x="76" y="10"/>
                      <a:pt x="72" y="16"/>
                    </a:cubicBezTo>
                    <a:cubicBezTo>
                      <a:pt x="70" y="16"/>
                      <a:pt x="67" y="15"/>
                      <a:pt x="64" y="15"/>
                    </a:cubicBezTo>
                    <a:cubicBezTo>
                      <a:pt x="59" y="16"/>
                      <a:pt x="54" y="18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42" y="59"/>
                      <a:pt x="37" y="95"/>
                      <a:pt x="28" y="130"/>
                    </a:cubicBezTo>
                    <a:cubicBezTo>
                      <a:pt x="20" y="165"/>
                      <a:pt x="8" y="200"/>
                      <a:pt x="1" y="235"/>
                    </a:cubicBezTo>
                    <a:cubicBezTo>
                      <a:pt x="1" y="235"/>
                      <a:pt x="1" y="236"/>
                      <a:pt x="1" y="236"/>
                    </a:cubicBezTo>
                    <a:cubicBezTo>
                      <a:pt x="0" y="242"/>
                      <a:pt x="1" y="246"/>
                      <a:pt x="5" y="250"/>
                    </a:cubicBezTo>
                    <a:cubicBezTo>
                      <a:pt x="8" y="258"/>
                      <a:pt x="14" y="265"/>
                      <a:pt x="19" y="272"/>
                    </a:cubicBezTo>
                    <a:cubicBezTo>
                      <a:pt x="19" y="272"/>
                      <a:pt x="19" y="273"/>
                      <a:pt x="19" y="273"/>
                    </a:cubicBezTo>
                    <a:cubicBezTo>
                      <a:pt x="20" y="273"/>
                      <a:pt x="20" y="274"/>
                      <a:pt x="21" y="274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5"/>
                      <a:pt x="22" y="275"/>
                      <a:pt x="23" y="275"/>
                    </a:cubicBezTo>
                    <a:cubicBezTo>
                      <a:pt x="48" y="288"/>
                      <a:pt x="78" y="294"/>
                      <a:pt x="105" y="301"/>
                    </a:cubicBezTo>
                    <a:cubicBezTo>
                      <a:pt x="119" y="305"/>
                      <a:pt x="150" y="318"/>
                      <a:pt x="161" y="301"/>
                    </a:cubicBezTo>
                    <a:cubicBezTo>
                      <a:pt x="161" y="301"/>
                      <a:pt x="161" y="301"/>
                      <a:pt x="161" y="301"/>
                    </a:cubicBezTo>
                    <a:cubicBezTo>
                      <a:pt x="169" y="291"/>
                      <a:pt x="171" y="276"/>
                      <a:pt x="175" y="264"/>
                    </a:cubicBezTo>
                    <a:cubicBezTo>
                      <a:pt x="181" y="244"/>
                      <a:pt x="187" y="223"/>
                      <a:pt x="194" y="202"/>
                    </a:cubicBezTo>
                    <a:cubicBezTo>
                      <a:pt x="206" y="162"/>
                      <a:pt x="220" y="122"/>
                      <a:pt x="228" y="82"/>
                    </a:cubicBezTo>
                    <a:cubicBezTo>
                      <a:pt x="228" y="81"/>
                      <a:pt x="228" y="80"/>
                      <a:pt x="227" y="79"/>
                    </a:cubicBezTo>
                    <a:cubicBezTo>
                      <a:pt x="245" y="66"/>
                      <a:pt x="229" y="39"/>
                      <a:pt x="211" y="37"/>
                    </a:cubicBezTo>
                    <a:close/>
                    <a:moveTo>
                      <a:pt x="176" y="36"/>
                    </a:moveTo>
                    <a:cubicBezTo>
                      <a:pt x="177" y="36"/>
                      <a:pt x="178" y="36"/>
                      <a:pt x="179" y="36"/>
                    </a:cubicBezTo>
                    <a:cubicBezTo>
                      <a:pt x="184" y="35"/>
                      <a:pt x="189" y="37"/>
                      <a:pt x="192" y="40"/>
                    </a:cubicBezTo>
                    <a:cubicBezTo>
                      <a:pt x="193" y="41"/>
                      <a:pt x="193" y="42"/>
                      <a:pt x="194" y="43"/>
                    </a:cubicBezTo>
                    <a:cubicBezTo>
                      <a:pt x="192" y="44"/>
                      <a:pt x="190" y="46"/>
                      <a:pt x="188" y="48"/>
                    </a:cubicBezTo>
                    <a:cubicBezTo>
                      <a:pt x="184" y="47"/>
                      <a:pt x="180" y="46"/>
                      <a:pt x="175" y="45"/>
                    </a:cubicBezTo>
                    <a:cubicBezTo>
                      <a:pt x="176" y="42"/>
                      <a:pt x="176" y="39"/>
                      <a:pt x="176" y="36"/>
                    </a:cubicBezTo>
                    <a:close/>
                    <a:moveTo>
                      <a:pt x="169" y="40"/>
                    </a:moveTo>
                    <a:cubicBezTo>
                      <a:pt x="169" y="41"/>
                      <a:pt x="169" y="42"/>
                      <a:pt x="169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8" y="41"/>
                      <a:pt x="169" y="40"/>
                    </a:cubicBezTo>
                    <a:close/>
                    <a:moveTo>
                      <a:pt x="144" y="26"/>
                    </a:moveTo>
                    <a:cubicBezTo>
                      <a:pt x="145" y="25"/>
                      <a:pt x="147" y="25"/>
                      <a:pt x="149" y="24"/>
                    </a:cubicBezTo>
                    <a:cubicBezTo>
                      <a:pt x="157" y="23"/>
                      <a:pt x="163" y="26"/>
                      <a:pt x="166" y="32"/>
                    </a:cubicBezTo>
                    <a:cubicBezTo>
                      <a:pt x="163" y="34"/>
                      <a:pt x="161" y="37"/>
                      <a:pt x="159" y="40"/>
                    </a:cubicBezTo>
                    <a:cubicBezTo>
                      <a:pt x="154" y="39"/>
                      <a:pt x="149" y="38"/>
                      <a:pt x="144" y="36"/>
                    </a:cubicBezTo>
                    <a:cubicBezTo>
                      <a:pt x="145" y="33"/>
                      <a:pt x="145" y="29"/>
                      <a:pt x="144" y="26"/>
                    </a:cubicBezTo>
                    <a:close/>
                    <a:moveTo>
                      <a:pt x="119" y="18"/>
                    </a:moveTo>
                    <a:cubicBezTo>
                      <a:pt x="126" y="17"/>
                      <a:pt x="132" y="19"/>
                      <a:pt x="135" y="25"/>
                    </a:cubicBezTo>
                    <a:cubicBezTo>
                      <a:pt x="133" y="27"/>
                      <a:pt x="131" y="30"/>
                      <a:pt x="130" y="33"/>
                    </a:cubicBezTo>
                    <a:cubicBezTo>
                      <a:pt x="128" y="32"/>
                      <a:pt x="125" y="31"/>
                      <a:pt x="123" y="30"/>
                    </a:cubicBezTo>
                    <a:cubicBezTo>
                      <a:pt x="120" y="30"/>
                      <a:pt x="118" y="29"/>
                      <a:pt x="116" y="29"/>
                    </a:cubicBezTo>
                    <a:cubicBezTo>
                      <a:pt x="116" y="25"/>
                      <a:pt x="116" y="22"/>
                      <a:pt x="115" y="19"/>
                    </a:cubicBezTo>
                    <a:cubicBezTo>
                      <a:pt x="117" y="19"/>
                      <a:pt x="118" y="18"/>
                      <a:pt x="119" y="18"/>
                    </a:cubicBezTo>
                    <a:close/>
                    <a:moveTo>
                      <a:pt x="92" y="11"/>
                    </a:moveTo>
                    <a:cubicBezTo>
                      <a:pt x="97" y="10"/>
                      <a:pt x="102" y="12"/>
                      <a:pt x="105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9"/>
                      <a:pt x="101" y="21"/>
                      <a:pt x="99" y="24"/>
                    </a:cubicBezTo>
                    <a:cubicBezTo>
                      <a:pt x="96" y="23"/>
                      <a:pt x="94" y="23"/>
                      <a:pt x="91" y="22"/>
                    </a:cubicBezTo>
                    <a:cubicBezTo>
                      <a:pt x="88" y="21"/>
                      <a:pt x="84" y="20"/>
                      <a:pt x="80" y="18"/>
                    </a:cubicBezTo>
                    <a:cubicBezTo>
                      <a:pt x="83" y="15"/>
                      <a:pt x="87" y="12"/>
                      <a:pt x="92" y="11"/>
                    </a:cubicBezTo>
                    <a:close/>
                    <a:moveTo>
                      <a:pt x="6" y="238"/>
                    </a:moveTo>
                    <a:cubicBezTo>
                      <a:pt x="16" y="240"/>
                      <a:pt x="26" y="242"/>
                      <a:pt x="36" y="244"/>
                    </a:cubicBezTo>
                    <a:cubicBezTo>
                      <a:pt x="37" y="244"/>
                      <a:pt x="38" y="242"/>
                      <a:pt x="37" y="242"/>
                    </a:cubicBezTo>
                    <a:cubicBezTo>
                      <a:pt x="26" y="240"/>
                      <a:pt x="16" y="239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3"/>
                      <a:pt x="8" y="229"/>
                      <a:pt x="10" y="226"/>
                    </a:cubicBezTo>
                    <a:cubicBezTo>
                      <a:pt x="15" y="226"/>
                      <a:pt x="20" y="227"/>
                      <a:pt x="25" y="228"/>
                    </a:cubicBezTo>
                    <a:cubicBezTo>
                      <a:pt x="25" y="228"/>
                      <a:pt x="25" y="228"/>
                      <a:pt x="25" y="227"/>
                    </a:cubicBezTo>
                    <a:cubicBezTo>
                      <a:pt x="20" y="226"/>
                      <a:pt x="15" y="225"/>
                      <a:pt x="10" y="225"/>
                    </a:cubicBezTo>
                    <a:cubicBezTo>
                      <a:pt x="11" y="221"/>
                      <a:pt x="13" y="217"/>
                      <a:pt x="14" y="213"/>
                    </a:cubicBezTo>
                    <a:cubicBezTo>
                      <a:pt x="18" y="213"/>
                      <a:pt x="22" y="213"/>
                      <a:pt x="26" y="213"/>
                    </a:cubicBezTo>
                    <a:cubicBezTo>
                      <a:pt x="27" y="213"/>
                      <a:pt x="27" y="212"/>
                      <a:pt x="26" y="212"/>
                    </a:cubicBezTo>
                    <a:cubicBezTo>
                      <a:pt x="22" y="212"/>
                      <a:pt x="18" y="212"/>
                      <a:pt x="14" y="211"/>
                    </a:cubicBezTo>
                    <a:cubicBezTo>
                      <a:pt x="16" y="207"/>
                      <a:pt x="17" y="203"/>
                      <a:pt x="18" y="198"/>
                    </a:cubicBezTo>
                    <a:cubicBezTo>
                      <a:pt x="22" y="199"/>
                      <a:pt x="25" y="199"/>
                      <a:pt x="29" y="199"/>
                    </a:cubicBezTo>
                    <a:cubicBezTo>
                      <a:pt x="30" y="199"/>
                      <a:pt x="29" y="198"/>
                      <a:pt x="29" y="198"/>
                    </a:cubicBezTo>
                    <a:cubicBezTo>
                      <a:pt x="25" y="197"/>
                      <a:pt x="22" y="197"/>
                      <a:pt x="18" y="197"/>
                    </a:cubicBezTo>
                    <a:cubicBezTo>
                      <a:pt x="20" y="192"/>
                      <a:pt x="21" y="186"/>
                      <a:pt x="23" y="181"/>
                    </a:cubicBezTo>
                    <a:cubicBezTo>
                      <a:pt x="28" y="182"/>
                      <a:pt x="33" y="182"/>
                      <a:pt x="38" y="183"/>
                    </a:cubicBezTo>
                    <a:cubicBezTo>
                      <a:pt x="39" y="183"/>
                      <a:pt x="39" y="182"/>
                      <a:pt x="38" y="182"/>
                    </a:cubicBezTo>
                    <a:cubicBezTo>
                      <a:pt x="33" y="181"/>
                      <a:pt x="28" y="181"/>
                      <a:pt x="23" y="180"/>
                    </a:cubicBezTo>
                    <a:cubicBezTo>
                      <a:pt x="24" y="175"/>
                      <a:pt x="25" y="170"/>
                      <a:pt x="26" y="165"/>
                    </a:cubicBezTo>
                    <a:cubicBezTo>
                      <a:pt x="38" y="167"/>
                      <a:pt x="51" y="168"/>
                      <a:pt x="63" y="170"/>
                    </a:cubicBezTo>
                    <a:cubicBezTo>
                      <a:pt x="63" y="170"/>
                      <a:pt x="63" y="169"/>
                      <a:pt x="63" y="169"/>
                    </a:cubicBezTo>
                    <a:cubicBezTo>
                      <a:pt x="51" y="167"/>
                      <a:pt x="39" y="165"/>
                      <a:pt x="27" y="164"/>
                    </a:cubicBezTo>
                    <a:cubicBezTo>
                      <a:pt x="28" y="159"/>
                      <a:pt x="29" y="154"/>
                      <a:pt x="30" y="150"/>
                    </a:cubicBezTo>
                    <a:cubicBezTo>
                      <a:pt x="38" y="151"/>
                      <a:pt x="46" y="151"/>
                      <a:pt x="53" y="151"/>
                    </a:cubicBezTo>
                    <a:cubicBezTo>
                      <a:pt x="54" y="151"/>
                      <a:pt x="54" y="150"/>
                      <a:pt x="53" y="150"/>
                    </a:cubicBezTo>
                    <a:cubicBezTo>
                      <a:pt x="46" y="149"/>
                      <a:pt x="38" y="149"/>
                      <a:pt x="30" y="149"/>
                    </a:cubicBezTo>
                    <a:cubicBezTo>
                      <a:pt x="31" y="144"/>
                      <a:pt x="32" y="139"/>
                      <a:pt x="33" y="134"/>
                    </a:cubicBezTo>
                    <a:cubicBezTo>
                      <a:pt x="45" y="135"/>
                      <a:pt x="56" y="136"/>
                      <a:pt x="68" y="138"/>
                    </a:cubicBezTo>
                    <a:cubicBezTo>
                      <a:pt x="68" y="138"/>
                      <a:pt x="69" y="137"/>
                      <a:pt x="68" y="137"/>
                    </a:cubicBezTo>
                    <a:cubicBezTo>
                      <a:pt x="56" y="135"/>
                      <a:pt x="45" y="134"/>
                      <a:pt x="33" y="133"/>
                    </a:cubicBezTo>
                    <a:cubicBezTo>
                      <a:pt x="34" y="132"/>
                      <a:pt x="34" y="130"/>
                      <a:pt x="35" y="128"/>
                    </a:cubicBezTo>
                    <a:cubicBezTo>
                      <a:pt x="35" y="125"/>
                      <a:pt x="36" y="121"/>
                      <a:pt x="37" y="118"/>
                    </a:cubicBezTo>
                    <a:cubicBezTo>
                      <a:pt x="43" y="119"/>
                      <a:pt x="50" y="120"/>
                      <a:pt x="57" y="119"/>
                    </a:cubicBezTo>
                    <a:cubicBezTo>
                      <a:pt x="57" y="119"/>
                      <a:pt x="57" y="118"/>
                      <a:pt x="57" y="118"/>
                    </a:cubicBezTo>
                    <a:cubicBezTo>
                      <a:pt x="50" y="118"/>
                      <a:pt x="44" y="118"/>
                      <a:pt x="37" y="117"/>
                    </a:cubicBezTo>
                    <a:cubicBezTo>
                      <a:pt x="39" y="111"/>
                      <a:pt x="40" y="104"/>
                      <a:pt x="41" y="98"/>
                    </a:cubicBezTo>
                    <a:cubicBezTo>
                      <a:pt x="41" y="98"/>
                      <a:pt x="41" y="98"/>
                      <a:pt x="42" y="98"/>
                    </a:cubicBezTo>
                    <a:cubicBezTo>
                      <a:pt x="56" y="100"/>
                      <a:pt x="71" y="101"/>
                      <a:pt x="86" y="102"/>
                    </a:cubicBezTo>
                    <a:cubicBezTo>
                      <a:pt x="87" y="102"/>
                      <a:pt x="87" y="101"/>
                      <a:pt x="86" y="101"/>
                    </a:cubicBezTo>
                    <a:cubicBezTo>
                      <a:pt x="71" y="99"/>
                      <a:pt x="56" y="98"/>
                      <a:pt x="42" y="97"/>
                    </a:cubicBezTo>
                    <a:cubicBezTo>
                      <a:pt x="43" y="91"/>
                      <a:pt x="44" y="84"/>
                      <a:pt x="46" y="78"/>
                    </a:cubicBezTo>
                    <a:cubicBezTo>
                      <a:pt x="52" y="78"/>
                      <a:pt x="58" y="78"/>
                      <a:pt x="64" y="79"/>
                    </a:cubicBezTo>
                    <a:cubicBezTo>
                      <a:pt x="65" y="79"/>
                      <a:pt x="65" y="78"/>
                      <a:pt x="64" y="78"/>
                    </a:cubicBezTo>
                    <a:cubicBezTo>
                      <a:pt x="58" y="77"/>
                      <a:pt x="52" y="77"/>
                      <a:pt x="46" y="77"/>
                    </a:cubicBezTo>
                    <a:cubicBezTo>
                      <a:pt x="47" y="72"/>
                      <a:pt x="48" y="67"/>
                      <a:pt x="49" y="62"/>
                    </a:cubicBezTo>
                    <a:cubicBezTo>
                      <a:pt x="57" y="62"/>
                      <a:pt x="65" y="63"/>
                      <a:pt x="73" y="64"/>
                    </a:cubicBezTo>
                    <a:cubicBezTo>
                      <a:pt x="73" y="64"/>
                      <a:pt x="74" y="63"/>
                      <a:pt x="73" y="63"/>
                    </a:cubicBezTo>
                    <a:cubicBezTo>
                      <a:pt x="65" y="61"/>
                      <a:pt x="57" y="61"/>
                      <a:pt x="49" y="61"/>
                    </a:cubicBezTo>
                    <a:cubicBezTo>
                      <a:pt x="50" y="55"/>
                      <a:pt x="51" y="49"/>
                      <a:pt x="52" y="43"/>
                    </a:cubicBezTo>
                    <a:cubicBezTo>
                      <a:pt x="56" y="45"/>
                      <a:pt x="61" y="46"/>
                      <a:pt x="66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1" y="45"/>
                      <a:pt x="57" y="43"/>
                      <a:pt x="52" y="42"/>
                    </a:cubicBezTo>
                    <a:cubicBezTo>
                      <a:pt x="52" y="37"/>
                      <a:pt x="53" y="32"/>
                      <a:pt x="54" y="26"/>
                    </a:cubicBezTo>
                    <a:cubicBezTo>
                      <a:pt x="56" y="22"/>
                      <a:pt x="62" y="21"/>
                      <a:pt x="70" y="22"/>
                    </a:cubicBezTo>
                    <a:cubicBezTo>
                      <a:pt x="69" y="24"/>
                      <a:pt x="67" y="28"/>
                      <a:pt x="67" y="31"/>
                    </a:cubicBezTo>
                    <a:cubicBezTo>
                      <a:pt x="65" y="31"/>
                      <a:pt x="64" y="34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9"/>
                      <a:pt x="65" y="39"/>
                      <a:pt x="64" y="38"/>
                    </a:cubicBezTo>
                    <a:cubicBezTo>
                      <a:pt x="65" y="39"/>
                      <a:pt x="65" y="40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9" y="43"/>
                      <a:pt x="72" y="43"/>
                      <a:pt x="74" y="42"/>
                    </a:cubicBezTo>
                    <a:cubicBezTo>
                      <a:pt x="76" y="40"/>
                      <a:pt x="77" y="38"/>
                      <a:pt x="77" y="35"/>
                    </a:cubicBezTo>
                    <a:cubicBezTo>
                      <a:pt x="76" y="33"/>
                      <a:pt x="75" y="32"/>
                      <a:pt x="74" y="31"/>
                    </a:cubicBezTo>
                    <a:cubicBezTo>
                      <a:pt x="74" y="28"/>
                      <a:pt x="75" y="25"/>
                      <a:pt x="77" y="22"/>
                    </a:cubicBezTo>
                    <a:cubicBezTo>
                      <a:pt x="84" y="23"/>
                      <a:pt x="91" y="25"/>
                      <a:pt x="97" y="27"/>
                    </a:cubicBezTo>
                    <a:cubicBezTo>
                      <a:pt x="96" y="31"/>
                      <a:pt x="95" y="35"/>
                      <a:pt x="96" y="40"/>
                    </a:cubicBezTo>
                    <a:cubicBezTo>
                      <a:pt x="95" y="41"/>
                      <a:pt x="94" y="42"/>
                      <a:pt x="93" y="43"/>
                    </a:cubicBezTo>
                    <a:cubicBezTo>
                      <a:pt x="92" y="46"/>
                      <a:pt x="94" y="49"/>
                      <a:pt x="96" y="50"/>
                    </a:cubicBezTo>
                    <a:cubicBezTo>
                      <a:pt x="97" y="52"/>
                      <a:pt x="99" y="52"/>
                      <a:pt x="101" y="51"/>
                    </a:cubicBezTo>
                    <a:cubicBezTo>
                      <a:pt x="103" y="51"/>
                      <a:pt x="105" y="49"/>
                      <a:pt x="106" y="47"/>
                    </a:cubicBezTo>
                    <a:cubicBezTo>
                      <a:pt x="107" y="45"/>
                      <a:pt x="107" y="42"/>
                      <a:pt x="105" y="40"/>
                    </a:cubicBezTo>
                    <a:cubicBezTo>
                      <a:pt x="104" y="39"/>
                      <a:pt x="103" y="39"/>
                      <a:pt x="102" y="38"/>
                    </a:cubicBezTo>
                    <a:cubicBezTo>
                      <a:pt x="102" y="35"/>
                      <a:pt x="102" y="32"/>
                      <a:pt x="104" y="29"/>
                    </a:cubicBezTo>
                    <a:cubicBezTo>
                      <a:pt x="105" y="29"/>
                      <a:pt x="106" y="30"/>
                      <a:pt x="107" y="30"/>
                    </a:cubicBezTo>
                    <a:cubicBezTo>
                      <a:pt x="107" y="30"/>
                      <a:pt x="107" y="31"/>
                      <a:pt x="107" y="31"/>
                    </a:cubicBezTo>
                    <a:cubicBezTo>
                      <a:pt x="107" y="36"/>
                      <a:pt x="113" y="36"/>
                      <a:pt x="115" y="32"/>
                    </a:cubicBezTo>
                    <a:cubicBezTo>
                      <a:pt x="120" y="34"/>
                      <a:pt x="125" y="36"/>
                      <a:pt x="129" y="37"/>
                    </a:cubicBezTo>
                    <a:cubicBezTo>
                      <a:pt x="128" y="41"/>
                      <a:pt x="129" y="44"/>
                      <a:pt x="129" y="48"/>
                    </a:cubicBezTo>
                    <a:cubicBezTo>
                      <a:pt x="127" y="49"/>
                      <a:pt x="125" y="51"/>
                      <a:pt x="125" y="54"/>
                    </a:cubicBezTo>
                    <a:cubicBezTo>
                      <a:pt x="125" y="58"/>
                      <a:pt x="128" y="61"/>
                      <a:pt x="131" y="61"/>
                    </a:cubicBezTo>
                    <a:cubicBezTo>
                      <a:pt x="135" y="61"/>
                      <a:pt x="138" y="58"/>
                      <a:pt x="138" y="54"/>
                    </a:cubicBezTo>
                    <a:cubicBezTo>
                      <a:pt x="138" y="52"/>
                      <a:pt x="137" y="50"/>
                      <a:pt x="135" y="48"/>
                    </a:cubicBezTo>
                    <a:cubicBezTo>
                      <a:pt x="134" y="45"/>
                      <a:pt x="134" y="42"/>
                      <a:pt x="135" y="39"/>
                    </a:cubicBezTo>
                    <a:cubicBezTo>
                      <a:pt x="139" y="40"/>
                      <a:pt x="148" y="43"/>
                      <a:pt x="158" y="45"/>
                    </a:cubicBezTo>
                    <a:cubicBezTo>
                      <a:pt x="157" y="49"/>
                      <a:pt x="157" y="52"/>
                      <a:pt x="158" y="55"/>
                    </a:cubicBezTo>
                    <a:cubicBezTo>
                      <a:pt x="158" y="55"/>
                      <a:pt x="158" y="55"/>
                      <a:pt x="158" y="55"/>
                    </a:cubicBezTo>
                    <a:cubicBezTo>
                      <a:pt x="155" y="56"/>
                      <a:pt x="153" y="60"/>
                      <a:pt x="154" y="6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5" y="67"/>
                      <a:pt x="160" y="69"/>
                      <a:pt x="163" y="67"/>
                    </a:cubicBezTo>
                    <a:cubicBezTo>
                      <a:pt x="167" y="66"/>
                      <a:pt x="168" y="62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7"/>
                      <a:pt x="164" y="56"/>
                      <a:pt x="163" y="55"/>
                    </a:cubicBezTo>
                    <a:cubicBezTo>
                      <a:pt x="163" y="52"/>
                      <a:pt x="164" y="50"/>
                      <a:pt x="164" y="47"/>
                    </a:cubicBezTo>
                    <a:cubicBezTo>
                      <a:pt x="172" y="49"/>
                      <a:pt x="179" y="51"/>
                      <a:pt x="185" y="53"/>
                    </a:cubicBezTo>
                    <a:cubicBezTo>
                      <a:pt x="184" y="57"/>
                      <a:pt x="183" y="61"/>
                      <a:pt x="185" y="66"/>
                    </a:cubicBezTo>
                    <a:cubicBezTo>
                      <a:pt x="184" y="66"/>
                      <a:pt x="184" y="66"/>
                      <a:pt x="183" y="66"/>
                    </a:cubicBezTo>
                    <a:cubicBezTo>
                      <a:pt x="181" y="69"/>
                      <a:pt x="181" y="73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4" y="77"/>
                      <a:pt x="189" y="78"/>
                      <a:pt x="191" y="77"/>
                    </a:cubicBezTo>
                    <a:cubicBezTo>
                      <a:pt x="194" y="75"/>
                      <a:pt x="195" y="71"/>
                      <a:pt x="194" y="68"/>
                    </a:cubicBezTo>
                    <a:cubicBezTo>
                      <a:pt x="193" y="68"/>
                      <a:pt x="193" y="67"/>
                      <a:pt x="193" y="67"/>
                    </a:cubicBezTo>
                    <a:cubicBezTo>
                      <a:pt x="192" y="63"/>
                      <a:pt x="193" y="59"/>
                      <a:pt x="194" y="56"/>
                    </a:cubicBezTo>
                    <a:cubicBezTo>
                      <a:pt x="202" y="58"/>
                      <a:pt x="207" y="60"/>
                      <a:pt x="207" y="61"/>
                    </a:cubicBezTo>
                    <a:cubicBezTo>
                      <a:pt x="206" y="62"/>
                      <a:pt x="207" y="63"/>
                      <a:pt x="207" y="64"/>
                    </a:cubicBezTo>
                    <a:cubicBezTo>
                      <a:pt x="196" y="101"/>
                      <a:pt x="186" y="139"/>
                      <a:pt x="175" y="176"/>
                    </a:cubicBezTo>
                    <a:cubicBezTo>
                      <a:pt x="170" y="194"/>
                      <a:pt x="164" y="213"/>
                      <a:pt x="159" y="231"/>
                    </a:cubicBezTo>
                    <a:cubicBezTo>
                      <a:pt x="156" y="242"/>
                      <a:pt x="149" y="286"/>
                      <a:pt x="135" y="289"/>
                    </a:cubicBezTo>
                    <a:cubicBezTo>
                      <a:pt x="134" y="288"/>
                      <a:pt x="134" y="288"/>
                      <a:pt x="133" y="288"/>
                    </a:cubicBezTo>
                    <a:cubicBezTo>
                      <a:pt x="111" y="282"/>
                      <a:pt x="90" y="275"/>
                      <a:pt x="68" y="269"/>
                    </a:cubicBezTo>
                    <a:cubicBezTo>
                      <a:pt x="53" y="264"/>
                      <a:pt x="12" y="257"/>
                      <a:pt x="6" y="238"/>
                    </a:cubicBezTo>
                    <a:close/>
                    <a:moveTo>
                      <a:pt x="191" y="192"/>
                    </a:move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69" y="265"/>
                      <a:pt x="166" y="286"/>
                      <a:pt x="157" y="300"/>
                    </a:cubicBezTo>
                    <a:cubicBezTo>
                      <a:pt x="145" y="308"/>
                      <a:pt x="130" y="302"/>
                      <a:pt x="117" y="299"/>
                    </a:cubicBezTo>
                    <a:cubicBezTo>
                      <a:pt x="106" y="297"/>
                      <a:pt x="95" y="294"/>
                      <a:pt x="85" y="291"/>
                    </a:cubicBezTo>
                    <a:cubicBezTo>
                      <a:pt x="65" y="285"/>
                      <a:pt x="45" y="277"/>
                      <a:pt x="24" y="272"/>
                    </a:cubicBezTo>
                    <a:cubicBezTo>
                      <a:pt x="24" y="272"/>
                      <a:pt x="24" y="272"/>
                      <a:pt x="24" y="271"/>
                    </a:cubicBezTo>
                    <a:cubicBezTo>
                      <a:pt x="21" y="268"/>
                      <a:pt x="19" y="265"/>
                      <a:pt x="17" y="261"/>
                    </a:cubicBezTo>
                    <a:cubicBezTo>
                      <a:pt x="35" y="269"/>
                      <a:pt x="54" y="276"/>
                      <a:pt x="73" y="279"/>
                    </a:cubicBezTo>
                    <a:cubicBezTo>
                      <a:pt x="74" y="279"/>
                      <a:pt x="74" y="278"/>
                      <a:pt x="74" y="278"/>
                    </a:cubicBezTo>
                    <a:cubicBezTo>
                      <a:pt x="54" y="272"/>
                      <a:pt x="35" y="267"/>
                      <a:pt x="16" y="260"/>
                    </a:cubicBezTo>
                    <a:cubicBezTo>
                      <a:pt x="15" y="258"/>
                      <a:pt x="14" y="257"/>
                      <a:pt x="13" y="255"/>
                    </a:cubicBezTo>
                    <a:cubicBezTo>
                      <a:pt x="18" y="258"/>
                      <a:pt x="25" y="261"/>
                      <a:pt x="31" y="262"/>
                    </a:cubicBezTo>
                    <a:cubicBezTo>
                      <a:pt x="64" y="273"/>
                      <a:pt x="98" y="284"/>
                      <a:pt x="132" y="293"/>
                    </a:cubicBezTo>
                    <a:cubicBezTo>
                      <a:pt x="132" y="293"/>
                      <a:pt x="133" y="293"/>
                      <a:pt x="134" y="292"/>
                    </a:cubicBezTo>
                    <a:cubicBezTo>
                      <a:pt x="142" y="295"/>
                      <a:pt x="147" y="288"/>
                      <a:pt x="150" y="280"/>
                    </a:cubicBezTo>
                    <a:cubicBezTo>
                      <a:pt x="158" y="257"/>
                      <a:pt x="164" y="233"/>
                      <a:pt x="171" y="209"/>
                    </a:cubicBezTo>
                    <a:cubicBezTo>
                      <a:pt x="185" y="162"/>
                      <a:pt x="200" y="116"/>
                      <a:pt x="212" y="68"/>
                    </a:cubicBezTo>
                    <a:cubicBezTo>
                      <a:pt x="213" y="70"/>
                      <a:pt x="214" y="72"/>
                      <a:pt x="215" y="74"/>
                    </a:cubicBezTo>
                    <a:cubicBezTo>
                      <a:pt x="217" y="76"/>
                      <a:pt x="219" y="79"/>
                      <a:pt x="222" y="82"/>
                    </a:cubicBezTo>
                    <a:cubicBezTo>
                      <a:pt x="213" y="119"/>
                      <a:pt x="201" y="155"/>
                      <a:pt x="191" y="192"/>
                    </a:cubicBezTo>
                    <a:close/>
                    <a:moveTo>
                      <a:pt x="222" y="73"/>
                    </a:moveTo>
                    <a:cubicBezTo>
                      <a:pt x="222" y="73"/>
                      <a:pt x="222" y="73"/>
                      <a:pt x="221" y="73"/>
                    </a:cubicBezTo>
                    <a:cubicBezTo>
                      <a:pt x="221" y="72"/>
                      <a:pt x="220" y="72"/>
                      <a:pt x="219" y="71"/>
                    </a:cubicBezTo>
                    <a:cubicBezTo>
                      <a:pt x="216" y="68"/>
                      <a:pt x="214" y="64"/>
                      <a:pt x="212" y="61"/>
                    </a:cubicBezTo>
                    <a:cubicBezTo>
                      <a:pt x="212" y="57"/>
                      <a:pt x="209" y="54"/>
                      <a:pt x="205" y="53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6" y="50"/>
                      <a:pt x="206" y="48"/>
                      <a:pt x="206" y="46"/>
                    </a:cubicBezTo>
                    <a:cubicBezTo>
                      <a:pt x="206" y="46"/>
                      <a:pt x="207" y="46"/>
                      <a:pt x="208" y="46"/>
                    </a:cubicBezTo>
                    <a:cubicBezTo>
                      <a:pt x="220" y="46"/>
                      <a:pt x="234" y="63"/>
                      <a:pt x="222" y="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4502329" y="3235004"/>
                <a:ext cx="249659" cy="165932"/>
              </a:xfrm>
              <a:custGeom>
                <a:rect b="b" l="l" r="r" t="t"/>
                <a:pathLst>
                  <a:path extrusionOk="0" h="80" w="111">
                    <a:moveTo>
                      <a:pt x="111" y="32"/>
                    </a:moveTo>
                    <a:cubicBezTo>
                      <a:pt x="111" y="31"/>
                      <a:pt x="111" y="30"/>
                      <a:pt x="110" y="30"/>
                    </a:cubicBezTo>
                    <a:cubicBezTo>
                      <a:pt x="111" y="29"/>
                      <a:pt x="111" y="27"/>
                      <a:pt x="109" y="26"/>
                    </a:cubicBezTo>
                    <a:cubicBezTo>
                      <a:pt x="78" y="17"/>
                      <a:pt x="47" y="7"/>
                      <a:pt x="16" y="1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8" y="17"/>
                      <a:pt x="3" y="32"/>
                      <a:pt x="1" y="47"/>
                    </a:cubicBezTo>
                    <a:cubicBezTo>
                      <a:pt x="0" y="49"/>
                      <a:pt x="4" y="50"/>
                      <a:pt x="5" y="48"/>
                    </a:cubicBezTo>
                    <a:cubicBezTo>
                      <a:pt x="10" y="34"/>
                      <a:pt x="13" y="19"/>
                      <a:pt x="16" y="5"/>
                    </a:cubicBezTo>
                    <a:cubicBezTo>
                      <a:pt x="45" y="16"/>
                      <a:pt x="77" y="23"/>
                      <a:pt x="107" y="31"/>
                    </a:cubicBezTo>
                    <a:cubicBezTo>
                      <a:pt x="104" y="46"/>
                      <a:pt x="98" y="60"/>
                      <a:pt x="93" y="74"/>
                    </a:cubicBezTo>
                    <a:cubicBezTo>
                      <a:pt x="64" y="64"/>
                      <a:pt x="33" y="55"/>
                      <a:pt x="3" y="49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32" y="61"/>
                      <a:pt x="63" y="70"/>
                      <a:pt x="94" y="79"/>
                    </a:cubicBezTo>
                    <a:cubicBezTo>
                      <a:pt x="96" y="80"/>
                      <a:pt x="97" y="77"/>
                      <a:pt x="96" y="76"/>
                    </a:cubicBezTo>
                    <a:cubicBezTo>
                      <a:pt x="105" y="62"/>
                      <a:pt x="109" y="47"/>
                      <a:pt x="111" y="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4547999" y="3311119"/>
                <a:ext cx="147664" cy="44147"/>
              </a:xfrm>
              <a:custGeom>
                <a:rect b="b" l="l" r="r" t="t"/>
                <a:pathLst>
                  <a:path extrusionOk="0" h="21" w="66">
                    <a:moveTo>
                      <a:pt x="64" y="19"/>
                    </a:moveTo>
                    <a:cubicBezTo>
                      <a:pt x="43" y="12"/>
                      <a:pt x="22" y="6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1" y="10"/>
                      <a:pt x="42" y="16"/>
                      <a:pt x="64" y="21"/>
                    </a:cubicBezTo>
                    <a:cubicBezTo>
                      <a:pt x="65" y="21"/>
                      <a:pt x="66" y="19"/>
                      <a:pt x="64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4552566" y="3277628"/>
                <a:ext cx="156797" cy="51759"/>
              </a:xfrm>
              <a:custGeom>
                <a:rect b="b" l="l" r="r" t="t"/>
                <a:pathLst>
                  <a:path extrusionOk="0" h="25" w="70">
                    <a:moveTo>
                      <a:pt x="67" y="20"/>
                    </a:moveTo>
                    <a:cubicBezTo>
                      <a:pt x="46" y="13"/>
                      <a:pt x="24" y="7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23" y="10"/>
                      <a:pt x="44" y="18"/>
                      <a:pt x="66" y="24"/>
                    </a:cubicBezTo>
                    <a:cubicBezTo>
                      <a:pt x="69" y="25"/>
                      <a:pt x="70" y="21"/>
                      <a:pt x="67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4473406" y="3378101"/>
                <a:ext cx="70026" cy="15223"/>
              </a:xfrm>
              <a:custGeom>
                <a:rect b="b" l="l" r="r" t="t"/>
                <a:pathLst>
                  <a:path extrusionOk="0" h="8" w="31">
                    <a:moveTo>
                      <a:pt x="31" y="6"/>
                    </a:moveTo>
                    <a:cubicBezTo>
                      <a:pt x="21" y="4"/>
                      <a:pt x="10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0" y="3"/>
                      <a:pt x="20" y="6"/>
                      <a:pt x="30" y="7"/>
                    </a:cubicBezTo>
                    <a:cubicBezTo>
                      <a:pt x="31" y="8"/>
                      <a:pt x="31" y="7"/>
                      <a:pt x="31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"/>
            <p:cNvGrpSpPr/>
            <p:nvPr/>
          </p:nvGrpSpPr>
          <p:grpSpPr>
            <a:xfrm>
              <a:off x="479838" y="2146311"/>
              <a:ext cx="861627" cy="1459895"/>
              <a:chOff x="797028" y="1720306"/>
              <a:chExt cx="861627" cy="1459895"/>
            </a:xfrm>
          </p:grpSpPr>
          <p:sp>
            <p:nvSpPr>
              <p:cNvPr id="222" name="Google Shape;222;p1"/>
              <p:cNvSpPr/>
              <p:nvPr/>
            </p:nvSpPr>
            <p:spPr>
              <a:xfrm>
                <a:off x="797028" y="1720306"/>
                <a:ext cx="861627" cy="1459895"/>
              </a:xfrm>
              <a:custGeom>
                <a:rect b="b" l="l" r="r" t="t"/>
                <a:pathLst>
                  <a:path extrusionOk="0" h="706" w="384">
                    <a:moveTo>
                      <a:pt x="370" y="350"/>
                    </a:moveTo>
                    <a:cubicBezTo>
                      <a:pt x="378" y="334"/>
                      <a:pt x="384" y="316"/>
                      <a:pt x="380" y="299"/>
                    </a:cubicBezTo>
                    <a:cubicBezTo>
                      <a:pt x="376" y="281"/>
                      <a:pt x="365" y="266"/>
                      <a:pt x="347" y="261"/>
                    </a:cubicBezTo>
                    <a:cubicBezTo>
                      <a:pt x="346" y="261"/>
                      <a:pt x="346" y="261"/>
                      <a:pt x="345" y="261"/>
                    </a:cubicBezTo>
                    <a:cubicBezTo>
                      <a:pt x="340" y="240"/>
                      <a:pt x="324" y="223"/>
                      <a:pt x="301" y="222"/>
                    </a:cubicBezTo>
                    <a:cubicBezTo>
                      <a:pt x="297" y="209"/>
                      <a:pt x="289" y="197"/>
                      <a:pt x="276" y="187"/>
                    </a:cubicBezTo>
                    <a:cubicBezTo>
                      <a:pt x="279" y="182"/>
                      <a:pt x="282" y="178"/>
                      <a:pt x="284" y="174"/>
                    </a:cubicBezTo>
                    <a:cubicBezTo>
                      <a:pt x="292" y="160"/>
                      <a:pt x="297" y="145"/>
                      <a:pt x="286" y="131"/>
                    </a:cubicBezTo>
                    <a:cubicBezTo>
                      <a:pt x="285" y="130"/>
                      <a:pt x="284" y="130"/>
                      <a:pt x="283" y="131"/>
                    </a:cubicBezTo>
                    <a:cubicBezTo>
                      <a:pt x="272" y="124"/>
                      <a:pt x="260" y="126"/>
                      <a:pt x="248" y="132"/>
                    </a:cubicBezTo>
                    <a:cubicBezTo>
                      <a:pt x="262" y="115"/>
                      <a:pt x="272" y="95"/>
                      <a:pt x="282" y="76"/>
                    </a:cubicBezTo>
                    <a:cubicBezTo>
                      <a:pt x="290" y="63"/>
                      <a:pt x="298" y="46"/>
                      <a:pt x="292" y="31"/>
                    </a:cubicBezTo>
                    <a:cubicBezTo>
                      <a:pt x="293" y="31"/>
                      <a:pt x="293" y="30"/>
                      <a:pt x="293" y="29"/>
                    </a:cubicBezTo>
                    <a:cubicBezTo>
                      <a:pt x="288" y="17"/>
                      <a:pt x="276" y="12"/>
                      <a:pt x="263" y="14"/>
                    </a:cubicBezTo>
                    <a:cubicBezTo>
                      <a:pt x="244" y="17"/>
                      <a:pt x="232" y="34"/>
                      <a:pt x="221" y="49"/>
                    </a:cubicBezTo>
                    <a:cubicBezTo>
                      <a:pt x="189" y="92"/>
                      <a:pt x="155" y="135"/>
                      <a:pt x="127" y="182"/>
                    </a:cubicBezTo>
                    <a:cubicBezTo>
                      <a:pt x="101" y="227"/>
                      <a:pt x="84" y="274"/>
                      <a:pt x="80" y="326"/>
                    </a:cubicBezTo>
                    <a:cubicBezTo>
                      <a:pt x="78" y="355"/>
                      <a:pt x="79" y="384"/>
                      <a:pt x="81" y="413"/>
                    </a:cubicBezTo>
                    <a:cubicBezTo>
                      <a:pt x="82" y="440"/>
                      <a:pt x="83" y="467"/>
                      <a:pt x="84" y="493"/>
                    </a:cubicBezTo>
                    <a:cubicBezTo>
                      <a:pt x="74" y="491"/>
                      <a:pt x="65" y="489"/>
                      <a:pt x="55" y="489"/>
                    </a:cubicBezTo>
                    <a:cubicBezTo>
                      <a:pt x="54" y="489"/>
                      <a:pt x="54" y="490"/>
                      <a:pt x="53" y="490"/>
                    </a:cubicBezTo>
                    <a:cubicBezTo>
                      <a:pt x="52" y="490"/>
                      <a:pt x="52" y="490"/>
                      <a:pt x="51" y="492"/>
                    </a:cubicBezTo>
                    <a:cubicBezTo>
                      <a:pt x="43" y="506"/>
                      <a:pt x="38" y="521"/>
                      <a:pt x="29" y="535"/>
                    </a:cubicBezTo>
                    <a:cubicBezTo>
                      <a:pt x="21" y="550"/>
                      <a:pt x="10" y="563"/>
                      <a:pt x="2" y="577"/>
                    </a:cubicBezTo>
                    <a:cubicBezTo>
                      <a:pt x="0" y="580"/>
                      <a:pt x="5" y="585"/>
                      <a:pt x="8" y="581"/>
                    </a:cubicBezTo>
                    <a:cubicBezTo>
                      <a:pt x="28" y="558"/>
                      <a:pt x="51" y="525"/>
                      <a:pt x="56" y="494"/>
                    </a:cubicBezTo>
                    <a:cubicBezTo>
                      <a:pt x="56" y="494"/>
                      <a:pt x="56" y="494"/>
                      <a:pt x="56" y="493"/>
                    </a:cubicBezTo>
                    <a:cubicBezTo>
                      <a:pt x="66" y="496"/>
                      <a:pt x="75" y="499"/>
                      <a:pt x="84" y="502"/>
                    </a:cubicBezTo>
                    <a:cubicBezTo>
                      <a:pt x="85" y="502"/>
                      <a:pt x="85" y="503"/>
                      <a:pt x="85" y="503"/>
                    </a:cubicBezTo>
                    <a:cubicBezTo>
                      <a:pt x="108" y="512"/>
                      <a:pt x="129" y="525"/>
                      <a:pt x="150" y="538"/>
                    </a:cubicBezTo>
                    <a:cubicBezTo>
                      <a:pt x="179" y="556"/>
                      <a:pt x="207" y="577"/>
                      <a:pt x="229" y="604"/>
                    </a:cubicBezTo>
                    <a:cubicBezTo>
                      <a:pt x="229" y="604"/>
                      <a:pt x="229" y="604"/>
                      <a:pt x="229" y="604"/>
                    </a:cubicBezTo>
                    <a:cubicBezTo>
                      <a:pt x="215" y="617"/>
                      <a:pt x="203" y="634"/>
                      <a:pt x="193" y="650"/>
                    </a:cubicBezTo>
                    <a:cubicBezTo>
                      <a:pt x="184" y="665"/>
                      <a:pt x="173" y="684"/>
                      <a:pt x="171" y="702"/>
                    </a:cubicBezTo>
                    <a:cubicBezTo>
                      <a:pt x="170" y="706"/>
                      <a:pt x="175" y="706"/>
                      <a:pt x="176" y="704"/>
                    </a:cubicBezTo>
                    <a:cubicBezTo>
                      <a:pt x="187" y="688"/>
                      <a:pt x="192" y="669"/>
                      <a:pt x="202" y="652"/>
                    </a:cubicBezTo>
                    <a:cubicBezTo>
                      <a:pt x="212" y="636"/>
                      <a:pt x="224" y="621"/>
                      <a:pt x="234" y="605"/>
                    </a:cubicBezTo>
                    <a:cubicBezTo>
                      <a:pt x="235" y="604"/>
                      <a:pt x="235" y="604"/>
                      <a:pt x="235" y="604"/>
                    </a:cubicBezTo>
                    <a:cubicBezTo>
                      <a:pt x="236" y="602"/>
                      <a:pt x="237" y="600"/>
                      <a:pt x="235" y="597"/>
                    </a:cubicBezTo>
                    <a:cubicBezTo>
                      <a:pt x="230" y="592"/>
                      <a:pt x="225" y="586"/>
                      <a:pt x="220" y="581"/>
                    </a:cubicBezTo>
                    <a:cubicBezTo>
                      <a:pt x="221" y="581"/>
                      <a:pt x="221" y="581"/>
                      <a:pt x="222" y="580"/>
                    </a:cubicBezTo>
                    <a:cubicBezTo>
                      <a:pt x="234" y="558"/>
                      <a:pt x="252" y="540"/>
                      <a:pt x="269" y="522"/>
                    </a:cubicBezTo>
                    <a:cubicBezTo>
                      <a:pt x="287" y="502"/>
                      <a:pt x="305" y="483"/>
                      <a:pt x="322" y="464"/>
                    </a:cubicBezTo>
                    <a:cubicBezTo>
                      <a:pt x="350" y="433"/>
                      <a:pt x="378" y="396"/>
                      <a:pt x="374" y="353"/>
                    </a:cubicBezTo>
                    <a:cubicBezTo>
                      <a:pt x="373" y="351"/>
                      <a:pt x="372" y="350"/>
                      <a:pt x="370" y="350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77" y="279"/>
                      <a:pt x="379" y="315"/>
                      <a:pt x="367" y="340"/>
                    </a:cubicBezTo>
                    <a:cubicBezTo>
                      <a:pt x="363" y="350"/>
                      <a:pt x="358" y="358"/>
                      <a:pt x="353" y="366"/>
                    </a:cubicBezTo>
                    <a:cubicBezTo>
                      <a:pt x="352" y="360"/>
                      <a:pt x="348" y="354"/>
                      <a:pt x="344" y="350"/>
                    </a:cubicBezTo>
                    <a:cubicBezTo>
                      <a:pt x="338" y="345"/>
                      <a:pt x="330" y="343"/>
                      <a:pt x="322" y="345"/>
                    </a:cubicBezTo>
                    <a:cubicBezTo>
                      <a:pt x="338" y="323"/>
                      <a:pt x="350" y="295"/>
                      <a:pt x="346" y="268"/>
                    </a:cubicBezTo>
                    <a:close/>
                    <a:moveTo>
                      <a:pt x="254" y="361"/>
                    </a:moveTo>
                    <a:cubicBezTo>
                      <a:pt x="260" y="348"/>
                      <a:pt x="265" y="336"/>
                      <a:pt x="274" y="325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88" y="308"/>
                      <a:pt x="306" y="335"/>
                      <a:pt x="312" y="346"/>
                    </a:cubicBezTo>
                    <a:cubicBezTo>
                      <a:pt x="312" y="347"/>
                      <a:pt x="313" y="347"/>
                      <a:pt x="313" y="347"/>
                    </a:cubicBezTo>
                    <a:cubicBezTo>
                      <a:pt x="310" y="351"/>
                      <a:pt x="306" y="355"/>
                      <a:pt x="302" y="359"/>
                    </a:cubicBezTo>
                    <a:cubicBezTo>
                      <a:pt x="295" y="366"/>
                      <a:pt x="285" y="373"/>
                      <a:pt x="275" y="373"/>
                    </a:cubicBezTo>
                    <a:cubicBezTo>
                      <a:pt x="266" y="373"/>
                      <a:pt x="259" y="370"/>
                      <a:pt x="255" y="364"/>
                    </a:cubicBezTo>
                    <a:cubicBezTo>
                      <a:pt x="255" y="364"/>
                      <a:pt x="256" y="363"/>
                      <a:pt x="256" y="363"/>
                    </a:cubicBezTo>
                    <a:cubicBezTo>
                      <a:pt x="256" y="361"/>
                      <a:pt x="255" y="361"/>
                      <a:pt x="254" y="361"/>
                    </a:cubicBezTo>
                    <a:close/>
                    <a:moveTo>
                      <a:pt x="247" y="361"/>
                    </a:moveTo>
                    <a:cubicBezTo>
                      <a:pt x="244" y="362"/>
                      <a:pt x="241" y="363"/>
                      <a:pt x="238" y="363"/>
                    </a:cubicBezTo>
                    <a:cubicBezTo>
                      <a:pt x="238" y="363"/>
                      <a:pt x="238" y="363"/>
                      <a:pt x="238" y="364"/>
                    </a:cubicBezTo>
                    <a:cubicBezTo>
                      <a:pt x="236" y="359"/>
                      <a:pt x="235" y="355"/>
                      <a:pt x="233" y="351"/>
                    </a:cubicBezTo>
                    <a:cubicBezTo>
                      <a:pt x="238" y="350"/>
                      <a:pt x="243" y="348"/>
                      <a:pt x="247" y="346"/>
                    </a:cubicBezTo>
                    <a:cubicBezTo>
                      <a:pt x="248" y="346"/>
                      <a:pt x="247" y="345"/>
                      <a:pt x="246" y="345"/>
                    </a:cubicBezTo>
                    <a:cubicBezTo>
                      <a:pt x="242" y="346"/>
                      <a:pt x="237" y="348"/>
                      <a:pt x="233" y="350"/>
                    </a:cubicBezTo>
                    <a:cubicBezTo>
                      <a:pt x="231" y="347"/>
                      <a:pt x="229" y="343"/>
                      <a:pt x="227" y="340"/>
                    </a:cubicBezTo>
                    <a:cubicBezTo>
                      <a:pt x="230" y="342"/>
                      <a:pt x="235" y="344"/>
                      <a:pt x="240" y="344"/>
                    </a:cubicBezTo>
                    <a:cubicBezTo>
                      <a:pt x="244" y="344"/>
                      <a:pt x="248" y="343"/>
                      <a:pt x="251" y="342"/>
                    </a:cubicBezTo>
                    <a:cubicBezTo>
                      <a:pt x="246" y="347"/>
                      <a:pt x="245" y="354"/>
                      <a:pt x="247" y="361"/>
                    </a:cubicBezTo>
                    <a:close/>
                    <a:moveTo>
                      <a:pt x="220" y="327"/>
                    </a:moveTo>
                    <a:cubicBezTo>
                      <a:pt x="226" y="314"/>
                      <a:pt x="233" y="298"/>
                      <a:pt x="244" y="287"/>
                    </a:cubicBezTo>
                    <a:cubicBezTo>
                      <a:pt x="259" y="273"/>
                      <a:pt x="273" y="292"/>
                      <a:pt x="283" y="303"/>
                    </a:cubicBezTo>
                    <a:cubicBezTo>
                      <a:pt x="280" y="307"/>
                      <a:pt x="277" y="312"/>
                      <a:pt x="274" y="316"/>
                    </a:cubicBezTo>
                    <a:cubicBezTo>
                      <a:pt x="271" y="319"/>
                      <a:pt x="268" y="322"/>
                      <a:pt x="266" y="325"/>
                    </a:cubicBezTo>
                    <a:cubicBezTo>
                      <a:pt x="262" y="329"/>
                      <a:pt x="257" y="333"/>
                      <a:pt x="252" y="336"/>
                    </a:cubicBezTo>
                    <a:cubicBezTo>
                      <a:pt x="240" y="341"/>
                      <a:pt x="225" y="339"/>
                      <a:pt x="220" y="327"/>
                    </a:cubicBezTo>
                    <a:close/>
                    <a:moveTo>
                      <a:pt x="255" y="340"/>
                    </a:moveTo>
                    <a:cubicBezTo>
                      <a:pt x="257" y="339"/>
                      <a:pt x="258" y="339"/>
                      <a:pt x="259" y="338"/>
                    </a:cubicBezTo>
                    <a:cubicBezTo>
                      <a:pt x="256" y="342"/>
                      <a:pt x="254" y="348"/>
                      <a:pt x="252" y="352"/>
                    </a:cubicBezTo>
                    <a:cubicBezTo>
                      <a:pt x="252" y="349"/>
                      <a:pt x="253" y="345"/>
                      <a:pt x="256" y="341"/>
                    </a:cubicBezTo>
                    <a:cubicBezTo>
                      <a:pt x="256" y="341"/>
                      <a:pt x="256" y="340"/>
                      <a:pt x="255" y="340"/>
                    </a:cubicBezTo>
                    <a:close/>
                    <a:moveTo>
                      <a:pt x="321" y="348"/>
                    </a:moveTo>
                    <a:cubicBezTo>
                      <a:pt x="321" y="348"/>
                      <a:pt x="321" y="348"/>
                      <a:pt x="322" y="348"/>
                    </a:cubicBezTo>
                    <a:cubicBezTo>
                      <a:pt x="329" y="348"/>
                      <a:pt x="335" y="350"/>
                      <a:pt x="340" y="355"/>
                    </a:cubicBezTo>
                    <a:cubicBezTo>
                      <a:pt x="345" y="360"/>
                      <a:pt x="345" y="365"/>
                      <a:pt x="347" y="371"/>
                    </a:cubicBezTo>
                    <a:cubicBezTo>
                      <a:pt x="347" y="372"/>
                      <a:pt x="347" y="372"/>
                      <a:pt x="348" y="373"/>
                    </a:cubicBezTo>
                    <a:cubicBezTo>
                      <a:pt x="347" y="373"/>
                      <a:pt x="347" y="374"/>
                      <a:pt x="346" y="375"/>
                    </a:cubicBezTo>
                    <a:cubicBezTo>
                      <a:pt x="342" y="380"/>
                      <a:pt x="337" y="386"/>
                      <a:pt x="330" y="390"/>
                    </a:cubicBezTo>
                    <a:cubicBezTo>
                      <a:pt x="315" y="397"/>
                      <a:pt x="297" y="391"/>
                      <a:pt x="298" y="372"/>
                    </a:cubicBezTo>
                    <a:cubicBezTo>
                      <a:pt x="298" y="372"/>
                      <a:pt x="298" y="371"/>
                      <a:pt x="297" y="371"/>
                    </a:cubicBezTo>
                    <a:cubicBezTo>
                      <a:pt x="307" y="365"/>
                      <a:pt x="314" y="356"/>
                      <a:pt x="321" y="348"/>
                    </a:cubicBezTo>
                    <a:close/>
                    <a:moveTo>
                      <a:pt x="314" y="260"/>
                    </a:moveTo>
                    <a:cubicBezTo>
                      <a:pt x="313" y="259"/>
                      <a:pt x="311" y="260"/>
                      <a:pt x="309" y="259"/>
                    </a:cubicBezTo>
                    <a:cubicBezTo>
                      <a:pt x="307" y="259"/>
                      <a:pt x="306" y="258"/>
                      <a:pt x="304" y="257"/>
                    </a:cubicBezTo>
                    <a:cubicBezTo>
                      <a:pt x="305" y="248"/>
                      <a:pt x="305" y="238"/>
                      <a:pt x="303" y="229"/>
                    </a:cubicBezTo>
                    <a:cubicBezTo>
                      <a:pt x="348" y="232"/>
                      <a:pt x="343" y="293"/>
                      <a:pt x="329" y="322"/>
                    </a:cubicBezTo>
                    <a:cubicBezTo>
                      <a:pt x="325" y="330"/>
                      <a:pt x="321" y="337"/>
                      <a:pt x="316" y="344"/>
                    </a:cubicBezTo>
                    <a:cubicBezTo>
                      <a:pt x="311" y="333"/>
                      <a:pt x="297" y="311"/>
                      <a:pt x="283" y="312"/>
                    </a:cubicBezTo>
                    <a:cubicBezTo>
                      <a:pt x="284" y="311"/>
                      <a:pt x="285" y="309"/>
                      <a:pt x="286" y="308"/>
                    </a:cubicBezTo>
                    <a:cubicBezTo>
                      <a:pt x="295" y="294"/>
                      <a:pt x="301" y="279"/>
                      <a:pt x="304" y="263"/>
                    </a:cubicBezTo>
                    <a:cubicBezTo>
                      <a:pt x="307" y="265"/>
                      <a:pt x="312" y="266"/>
                      <a:pt x="315" y="265"/>
                    </a:cubicBezTo>
                    <a:cubicBezTo>
                      <a:pt x="317" y="263"/>
                      <a:pt x="316" y="260"/>
                      <a:pt x="314" y="260"/>
                    </a:cubicBezTo>
                    <a:close/>
                    <a:moveTo>
                      <a:pt x="296" y="226"/>
                    </a:moveTo>
                    <a:cubicBezTo>
                      <a:pt x="296" y="226"/>
                      <a:pt x="296" y="227"/>
                      <a:pt x="297" y="228"/>
                    </a:cubicBezTo>
                    <a:cubicBezTo>
                      <a:pt x="301" y="243"/>
                      <a:pt x="302" y="260"/>
                      <a:pt x="296" y="277"/>
                    </a:cubicBezTo>
                    <a:cubicBezTo>
                      <a:pt x="293" y="284"/>
                      <a:pt x="290" y="291"/>
                      <a:pt x="286" y="298"/>
                    </a:cubicBezTo>
                    <a:cubicBezTo>
                      <a:pt x="280" y="287"/>
                      <a:pt x="263" y="273"/>
                      <a:pt x="251" y="275"/>
                    </a:cubicBezTo>
                    <a:cubicBezTo>
                      <a:pt x="243" y="277"/>
                      <a:pt x="236" y="289"/>
                      <a:pt x="232" y="295"/>
                    </a:cubicBezTo>
                    <a:cubicBezTo>
                      <a:pt x="226" y="303"/>
                      <a:pt x="222" y="313"/>
                      <a:pt x="218" y="322"/>
                    </a:cubicBezTo>
                    <a:cubicBezTo>
                      <a:pt x="218" y="321"/>
                      <a:pt x="218" y="320"/>
                      <a:pt x="218" y="319"/>
                    </a:cubicBezTo>
                    <a:cubicBezTo>
                      <a:pt x="218" y="318"/>
                      <a:pt x="217" y="318"/>
                      <a:pt x="217" y="318"/>
                    </a:cubicBezTo>
                    <a:cubicBezTo>
                      <a:pt x="224" y="305"/>
                      <a:pt x="229" y="291"/>
                      <a:pt x="233" y="278"/>
                    </a:cubicBezTo>
                    <a:cubicBezTo>
                      <a:pt x="233" y="275"/>
                      <a:pt x="234" y="273"/>
                      <a:pt x="235" y="270"/>
                    </a:cubicBezTo>
                    <a:cubicBezTo>
                      <a:pt x="236" y="268"/>
                      <a:pt x="237" y="266"/>
                      <a:pt x="238" y="264"/>
                    </a:cubicBezTo>
                    <a:cubicBezTo>
                      <a:pt x="240" y="261"/>
                      <a:pt x="242" y="258"/>
                      <a:pt x="245" y="255"/>
                    </a:cubicBezTo>
                    <a:cubicBezTo>
                      <a:pt x="249" y="259"/>
                      <a:pt x="255" y="262"/>
                      <a:pt x="261" y="261"/>
                    </a:cubicBezTo>
                    <a:cubicBezTo>
                      <a:pt x="263" y="260"/>
                      <a:pt x="263" y="257"/>
                      <a:pt x="261" y="257"/>
                    </a:cubicBezTo>
                    <a:cubicBezTo>
                      <a:pt x="256" y="255"/>
                      <a:pt x="252" y="254"/>
                      <a:pt x="248" y="250"/>
                    </a:cubicBezTo>
                    <a:cubicBezTo>
                      <a:pt x="246" y="248"/>
                      <a:pt x="239" y="237"/>
                      <a:pt x="243" y="236"/>
                    </a:cubicBezTo>
                    <a:cubicBezTo>
                      <a:pt x="243" y="235"/>
                      <a:pt x="243" y="234"/>
                      <a:pt x="242" y="234"/>
                    </a:cubicBezTo>
                    <a:cubicBezTo>
                      <a:pt x="253" y="220"/>
                      <a:pt x="264" y="206"/>
                      <a:pt x="274" y="191"/>
                    </a:cubicBezTo>
                    <a:cubicBezTo>
                      <a:pt x="284" y="201"/>
                      <a:pt x="291" y="213"/>
                      <a:pt x="296" y="226"/>
                    </a:cubicBezTo>
                    <a:close/>
                    <a:moveTo>
                      <a:pt x="217" y="328"/>
                    </a:move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17" y="329"/>
                      <a:pt x="217" y="330"/>
                      <a:pt x="218" y="330"/>
                    </a:cubicBezTo>
                    <a:cubicBezTo>
                      <a:pt x="216" y="329"/>
                      <a:pt x="214" y="328"/>
                      <a:pt x="212" y="326"/>
                    </a:cubicBezTo>
                    <a:cubicBezTo>
                      <a:pt x="214" y="324"/>
                      <a:pt x="215" y="322"/>
                      <a:pt x="216" y="320"/>
                    </a:cubicBezTo>
                    <a:cubicBezTo>
                      <a:pt x="216" y="323"/>
                      <a:pt x="216" y="325"/>
                      <a:pt x="217" y="328"/>
                    </a:cubicBezTo>
                    <a:close/>
                    <a:moveTo>
                      <a:pt x="237" y="259"/>
                    </a:moveTo>
                    <a:cubicBezTo>
                      <a:pt x="238" y="255"/>
                      <a:pt x="239" y="250"/>
                      <a:pt x="239" y="246"/>
                    </a:cubicBezTo>
                    <a:cubicBezTo>
                      <a:pt x="240" y="247"/>
                      <a:pt x="240" y="249"/>
                      <a:pt x="241" y="250"/>
                    </a:cubicBezTo>
                    <a:cubicBezTo>
                      <a:pt x="241" y="251"/>
                      <a:pt x="242" y="252"/>
                      <a:pt x="243" y="253"/>
                    </a:cubicBezTo>
                    <a:cubicBezTo>
                      <a:pt x="241" y="255"/>
                      <a:pt x="239" y="257"/>
                      <a:pt x="237" y="259"/>
                    </a:cubicBezTo>
                    <a:close/>
                    <a:moveTo>
                      <a:pt x="283" y="136"/>
                    </a:moveTo>
                    <a:cubicBezTo>
                      <a:pt x="283" y="136"/>
                      <a:pt x="283" y="136"/>
                      <a:pt x="284" y="136"/>
                    </a:cubicBezTo>
                    <a:cubicBezTo>
                      <a:pt x="285" y="138"/>
                      <a:pt x="286" y="140"/>
                      <a:pt x="286" y="142"/>
                    </a:cubicBezTo>
                    <a:cubicBezTo>
                      <a:pt x="282" y="152"/>
                      <a:pt x="275" y="159"/>
                      <a:pt x="267" y="166"/>
                    </a:cubicBezTo>
                    <a:cubicBezTo>
                      <a:pt x="261" y="172"/>
                      <a:pt x="255" y="175"/>
                      <a:pt x="247" y="168"/>
                    </a:cubicBezTo>
                    <a:cubicBezTo>
                      <a:pt x="243" y="165"/>
                      <a:pt x="235" y="153"/>
                      <a:pt x="237" y="147"/>
                    </a:cubicBezTo>
                    <a:cubicBezTo>
                      <a:pt x="250" y="135"/>
                      <a:pt x="266" y="126"/>
                      <a:pt x="283" y="136"/>
                    </a:cubicBezTo>
                    <a:close/>
                    <a:moveTo>
                      <a:pt x="301" y="477"/>
                    </a:moveTo>
                    <a:cubicBezTo>
                      <a:pt x="284" y="495"/>
                      <a:pt x="268" y="513"/>
                      <a:pt x="252" y="531"/>
                    </a:cubicBezTo>
                    <a:cubicBezTo>
                      <a:pt x="239" y="545"/>
                      <a:pt x="226" y="560"/>
                      <a:pt x="219" y="579"/>
                    </a:cubicBezTo>
                    <a:cubicBezTo>
                      <a:pt x="219" y="579"/>
                      <a:pt x="219" y="580"/>
                      <a:pt x="219" y="580"/>
                    </a:cubicBezTo>
                    <a:cubicBezTo>
                      <a:pt x="214" y="575"/>
                      <a:pt x="209" y="570"/>
                      <a:pt x="204" y="566"/>
                    </a:cubicBezTo>
                    <a:cubicBezTo>
                      <a:pt x="207" y="565"/>
                      <a:pt x="211" y="564"/>
                      <a:pt x="214" y="562"/>
                    </a:cubicBezTo>
                    <a:cubicBezTo>
                      <a:pt x="215" y="562"/>
                      <a:pt x="214" y="560"/>
                      <a:pt x="213" y="561"/>
                    </a:cubicBezTo>
                    <a:cubicBezTo>
                      <a:pt x="210" y="562"/>
                      <a:pt x="207" y="563"/>
                      <a:pt x="204" y="564"/>
                    </a:cubicBezTo>
                    <a:cubicBezTo>
                      <a:pt x="203" y="564"/>
                      <a:pt x="203" y="564"/>
                      <a:pt x="202" y="565"/>
                    </a:cubicBezTo>
                    <a:cubicBezTo>
                      <a:pt x="197" y="561"/>
                      <a:pt x="192" y="557"/>
                      <a:pt x="187" y="553"/>
                    </a:cubicBezTo>
                    <a:cubicBezTo>
                      <a:pt x="194" y="551"/>
                      <a:pt x="200" y="547"/>
                      <a:pt x="206" y="544"/>
                    </a:cubicBezTo>
                    <a:cubicBezTo>
                      <a:pt x="207" y="543"/>
                      <a:pt x="206" y="541"/>
                      <a:pt x="205" y="542"/>
                    </a:cubicBezTo>
                    <a:cubicBezTo>
                      <a:pt x="198" y="546"/>
                      <a:pt x="192" y="549"/>
                      <a:pt x="185" y="551"/>
                    </a:cubicBezTo>
                    <a:cubicBezTo>
                      <a:pt x="179" y="547"/>
                      <a:pt x="173" y="543"/>
                      <a:pt x="167" y="539"/>
                    </a:cubicBezTo>
                    <a:cubicBezTo>
                      <a:pt x="174" y="537"/>
                      <a:pt x="180" y="535"/>
                      <a:pt x="186" y="531"/>
                    </a:cubicBezTo>
                    <a:cubicBezTo>
                      <a:pt x="187" y="530"/>
                      <a:pt x="186" y="529"/>
                      <a:pt x="185" y="529"/>
                    </a:cubicBezTo>
                    <a:cubicBezTo>
                      <a:pt x="179" y="533"/>
                      <a:pt x="172" y="536"/>
                      <a:pt x="165" y="538"/>
                    </a:cubicBezTo>
                    <a:cubicBezTo>
                      <a:pt x="161" y="535"/>
                      <a:pt x="156" y="532"/>
                      <a:pt x="152" y="529"/>
                    </a:cubicBezTo>
                    <a:cubicBezTo>
                      <a:pt x="150" y="528"/>
                      <a:pt x="147" y="527"/>
                      <a:pt x="145" y="525"/>
                    </a:cubicBezTo>
                    <a:cubicBezTo>
                      <a:pt x="151" y="522"/>
                      <a:pt x="158" y="519"/>
                      <a:pt x="164" y="516"/>
                    </a:cubicBezTo>
                    <a:cubicBezTo>
                      <a:pt x="165" y="515"/>
                      <a:pt x="164" y="514"/>
                      <a:pt x="163" y="514"/>
                    </a:cubicBezTo>
                    <a:cubicBezTo>
                      <a:pt x="157" y="518"/>
                      <a:pt x="151" y="521"/>
                      <a:pt x="144" y="524"/>
                    </a:cubicBezTo>
                    <a:cubicBezTo>
                      <a:pt x="144" y="524"/>
                      <a:pt x="144" y="524"/>
                      <a:pt x="144" y="524"/>
                    </a:cubicBezTo>
                    <a:cubicBezTo>
                      <a:pt x="139" y="521"/>
                      <a:pt x="134" y="518"/>
                      <a:pt x="129" y="515"/>
                    </a:cubicBezTo>
                    <a:cubicBezTo>
                      <a:pt x="134" y="513"/>
                      <a:pt x="139" y="510"/>
                      <a:pt x="145" y="506"/>
                    </a:cubicBezTo>
                    <a:cubicBezTo>
                      <a:pt x="146" y="506"/>
                      <a:pt x="145" y="504"/>
                      <a:pt x="144" y="505"/>
                    </a:cubicBezTo>
                    <a:cubicBezTo>
                      <a:pt x="138" y="508"/>
                      <a:pt x="133" y="511"/>
                      <a:pt x="127" y="514"/>
                    </a:cubicBezTo>
                    <a:cubicBezTo>
                      <a:pt x="121" y="511"/>
                      <a:pt x="115" y="507"/>
                      <a:pt x="109" y="504"/>
                    </a:cubicBezTo>
                    <a:cubicBezTo>
                      <a:pt x="117" y="502"/>
                      <a:pt x="125" y="498"/>
                      <a:pt x="133" y="493"/>
                    </a:cubicBezTo>
                    <a:cubicBezTo>
                      <a:pt x="133" y="493"/>
                      <a:pt x="133" y="492"/>
                      <a:pt x="132" y="492"/>
                    </a:cubicBezTo>
                    <a:cubicBezTo>
                      <a:pt x="124" y="497"/>
                      <a:pt x="116" y="500"/>
                      <a:pt x="107" y="503"/>
                    </a:cubicBezTo>
                    <a:cubicBezTo>
                      <a:pt x="102" y="501"/>
                      <a:pt x="97" y="498"/>
                      <a:pt x="92" y="496"/>
                    </a:cubicBezTo>
                    <a:cubicBezTo>
                      <a:pt x="94" y="495"/>
                      <a:pt x="96" y="494"/>
                      <a:pt x="97" y="493"/>
                    </a:cubicBezTo>
                    <a:cubicBezTo>
                      <a:pt x="104" y="490"/>
                      <a:pt x="110" y="486"/>
                      <a:pt x="116" y="482"/>
                    </a:cubicBezTo>
                    <a:cubicBezTo>
                      <a:pt x="117" y="481"/>
                      <a:pt x="116" y="480"/>
                      <a:pt x="115" y="480"/>
                    </a:cubicBezTo>
                    <a:cubicBezTo>
                      <a:pt x="110" y="483"/>
                      <a:pt x="106" y="486"/>
                      <a:pt x="101" y="489"/>
                    </a:cubicBezTo>
                    <a:cubicBezTo>
                      <a:pt x="97" y="491"/>
                      <a:pt x="93" y="493"/>
                      <a:pt x="89" y="495"/>
                    </a:cubicBezTo>
                    <a:cubicBezTo>
                      <a:pt x="89" y="495"/>
                      <a:pt x="88" y="495"/>
                      <a:pt x="88" y="495"/>
                    </a:cubicBezTo>
                    <a:cubicBezTo>
                      <a:pt x="88" y="491"/>
                      <a:pt x="88" y="488"/>
                      <a:pt x="88" y="484"/>
                    </a:cubicBezTo>
                    <a:cubicBezTo>
                      <a:pt x="95" y="479"/>
                      <a:pt x="102" y="475"/>
                      <a:pt x="109" y="470"/>
                    </a:cubicBezTo>
                    <a:cubicBezTo>
                      <a:pt x="110" y="470"/>
                      <a:pt x="109" y="468"/>
                      <a:pt x="108" y="469"/>
                    </a:cubicBezTo>
                    <a:cubicBezTo>
                      <a:pt x="101" y="473"/>
                      <a:pt x="95" y="478"/>
                      <a:pt x="88" y="482"/>
                    </a:cubicBezTo>
                    <a:cubicBezTo>
                      <a:pt x="89" y="478"/>
                      <a:pt x="89" y="474"/>
                      <a:pt x="89" y="470"/>
                    </a:cubicBezTo>
                    <a:cubicBezTo>
                      <a:pt x="93" y="468"/>
                      <a:pt x="97" y="466"/>
                      <a:pt x="101" y="462"/>
                    </a:cubicBezTo>
                    <a:cubicBezTo>
                      <a:pt x="101" y="462"/>
                      <a:pt x="100" y="461"/>
                      <a:pt x="100" y="461"/>
                    </a:cubicBezTo>
                    <a:cubicBezTo>
                      <a:pt x="97" y="464"/>
                      <a:pt x="93" y="467"/>
                      <a:pt x="89" y="469"/>
                    </a:cubicBezTo>
                    <a:cubicBezTo>
                      <a:pt x="89" y="465"/>
                      <a:pt x="89" y="460"/>
                      <a:pt x="89" y="456"/>
                    </a:cubicBezTo>
                    <a:cubicBezTo>
                      <a:pt x="89" y="456"/>
                      <a:pt x="89" y="456"/>
                      <a:pt x="89" y="456"/>
                    </a:cubicBezTo>
                    <a:cubicBezTo>
                      <a:pt x="93" y="453"/>
                      <a:pt x="96" y="450"/>
                      <a:pt x="100" y="447"/>
                    </a:cubicBezTo>
                    <a:cubicBezTo>
                      <a:pt x="100" y="447"/>
                      <a:pt x="100" y="446"/>
                      <a:pt x="99" y="446"/>
                    </a:cubicBezTo>
                    <a:cubicBezTo>
                      <a:pt x="96" y="449"/>
                      <a:pt x="92" y="451"/>
                      <a:pt x="89" y="454"/>
                    </a:cubicBezTo>
                    <a:cubicBezTo>
                      <a:pt x="89" y="449"/>
                      <a:pt x="89" y="445"/>
                      <a:pt x="88" y="440"/>
                    </a:cubicBezTo>
                    <a:cubicBezTo>
                      <a:pt x="88" y="440"/>
                      <a:pt x="89" y="440"/>
                      <a:pt x="89" y="439"/>
                    </a:cubicBezTo>
                    <a:cubicBezTo>
                      <a:pt x="89" y="439"/>
                      <a:pt x="89" y="439"/>
                      <a:pt x="89" y="439"/>
                    </a:cubicBezTo>
                    <a:cubicBezTo>
                      <a:pt x="92" y="437"/>
                      <a:pt x="95" y="433"/>
                      <a:pt x="98" y="430"/>
                    </a:cubicBezTo>
                    <a:cubicBezTo>
                      <a:pt x="99" y="429"/>
                      <a:pt x="98" y="429"/>
                      <a:pt x="97" y="429"/>
                    </a:cubicBezTo>
                    <a:cubicBezTo>
                      <a:pt x="94" y="432"/>
                      <a:pt x="91" y="435"/>
                      <a:pt x="88" y="437"/>
                    </a:cubicBezTo>
                    <a:cubicBezTo>
                      <a:pt x="88" y="433"/>
                      <a:pt x="88" y="429"/>
                      <a:pt x="88" y="425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93" y="422"/>
                      <a:pt x="99" y="419"/>
                      <a:pt x="104" y="415"/>
                    </a:cubicBezTo>
                    <a:cubicBezTo>
                      <a:pt x="105" y="414"/>
                      <a:pt x="104" y="413"/>
                      <a:pt x="103" y="414"/>
                    </a:cubicBezTo>
                    <a:cubicBezTo>
                      <a:pt x="98" y="417"/>
                      <a:pt x="93" y="420"/>
                      <a:pt x="87" y="424"/>
                    </a:cubicBezTo>
                    <a:cubicBezTo>
                      <a:pt x="87" y="419"/>
                      <a:pt x="87" y="414"/>
                      <a:pt x="87" y="409"/>
                    </a:cubicBezTo>
                    <a:cubicBezTo>
                      <a:pt x="90" y="406"/>
                      <a:pt x="94" y="403"/>
                      <a:pt x="98" y="400"/>
                    </a:cubicBezTo>
                    <a:cubicBezTo>
                      <a:pt x="99" y="400"/>
                      <a:pt x="98" y="399"/>
                      <a:pt x="97" y="399"/>
                    </a:cubicBezTo>
                    <a:cubicBezTo>
                      <a:pt x="94" y="402"/>
                      <a:pt x="90" y="405"/>
                      <a:pt x="86" y="407"/>
                    </a:cubicBezTo>
                    <a:cubicBezTo>
                      <a:pt x="85" y="390"/>
                      <a:pt x="84" y="372"/>
                      <a:pt x="84" y="355"/>
                    </a:cubicBezTo>
                    <a:cubicBezTo>
                      <a:pt x="85" y="306"/>
                      <a:pt x="94" y="259"/>
                      <a:pt x="115" y="215"/>
                    </a:cubicBezTo>
                    <a:cubicBezTo>
                      <a:pt x="135" y="176"/>
                      <a:pt x="160" y="141"/>
                      <a:pt x="186" y="106"/>
                    </a:cubicBezTo>
                    <a:cubicBezTo>
                      <a:pt x="199" y="88"/>
                      <a:pt x="213" y="70"/>
                      <a:pt x="226" y="52"/>
                    </a:cubicBezTo>
                    <a:cubicBezTo>
                      <a:pt x="239" y="35"/>
                      <a:pt x="269" y="0"/>
                      <a:pt x="288" y="27"/>
                    </a:cubicBezTo>
                    <a:cubicBezTo>
                      <a:pt x="291" y="36"/>
                      <a:pt x="290" y="45"/>
                      <a:pt x="287" y="55"/>
                    </a:cubicBezTo>
                    <a:cubicBezTo>
                      <a:pt x="283" y="56"/>
                      <a:pt x="279" y="58"/>
                      <a:pt x="275" y="60"/>
                    </a:cubicBezTo>
                    <a:cubicBezTo>
                      <a:pt x="275" y="61"/>
                      <a:pt x="275" y="61"/>
                      <a:pt x="275" y="61"/>
                    </a:cubicBezTo>
                    <a:cubicBezTo>
                      <a:pt x="279" y="60"/>
                      <a:pt x="283" y="59"/>
                      <a:pt x="287" y="57"/>
                    </a:cubicBezTo>
                    <a:cubicBezTo>
                      <a:pt x="285" y="61"/>
                      <a:pt x="284" y="66"/>
                      <a:pt x="282" y="70"/>
                    </a:cubicBezTo>
                    <a:cubicBezTo>
                      <a:pt x="277" y="71"/>
                      <a:pt x="272" y="74"/>
                      <a:pt x="267" y="78"/>
                    </a:cubicBezTo>
                    <a:cubicBezTo>
                      <a:pt x="267" y="78"/>
                      <a:pt x="267" y="79"/>
                      <a:pt x="268" y="79"/>
                    </a:cubicBezTo>
                    <a:cubicBezTo>
                      <a:pt x="272" y="76"/>
                      <a:pt x="277" y="74"/>
                      <a:pt x="281" y="71"/>
                    </a:cubicBezTo>
                    <a:cubicBezTo>
                      <a:pt x="279" y="76"/>
                      <a:pt x="277" y="80"/>
                      <a:pt x="275" y="84"/>
                    </a:cubicBezTo>
                    <a:cubicBezTo>
                      <a:pt x="267" y="88"/>
                      <a:pt x="260" y="92"/>
                      <a:pt x="252" y="96"/>
                    </a:cubicBezTo>
                    <a:cubicBezTo>
                      <a:pt x="252" y="96"/>
                      <a:pt x="252" y="97"/>
                      <a:pt x="253" y="97"/>
                    </a:cubicBezTo>
                    <a:cubicBezTo>
                      <a:pt x="260" y="93"/>
                      <a:pt x="267" y="90"/>
                      <a:pt x="273" y="86"/>
                    </a:cubicBezTo>
                    <a:cubicBezTo>
                      <a:pt x="272" y="89"/>
                      <a:pt x="271" y="91"/>
                      <a:pt x="269" y="93"/>
                    </a:cubicBezTo>
                    <a:cubicBezTo>
                      <a:pt x="266" y="98"/>
                      <a:pt x="263" y="103"/>
                      <a:pt x="259" y="108"/>
                    </a:cubicBezTo>
                    <a:cubicBezTo>
                      <a:pt x="251" y="112"/>
                      <a:pt x="243" y="116"/>
                      <a:pt x="235" y="120"/>
                    </a:cubicBezTo>
                    <a:cubicBezTo>
                      <a:pt x="234" y="120"/>
                      <a:pt x="234" y="121"/>
                      <a:pt x="235" y="120"/>
                    </a:cubicBezTo>
                    <a:cubicBezTo>
                      <a:pt x="242" y="118"/>
                      <a:pt x="251" y="115"/>
                      <a:pt x="257" y="111"/>
                    </a:cubicBezTo>
                    <a:cubicBezTo>
                      <a:pt x="253" y="117"/>
                      <a:pt x="249" y="122"/>
                      <a:pt x="244" y="128"/>
                    </a:cubicBezTo>
                    <a:cubicBezTo>
                      <a:pt x="233" y="133"/>
                      <a:pt x="222" y="139"/>
                      <a:pt x="211" y="146"/>
                    </a:cubicBezTo>
                    <a:cubicBezTo>
                      <a:pt x="211" y="146"/>
                      <a:pt x="211" y="147"/>
                      <a:pt x="212" y="147"/>
                    </a:cubicBezTo>
                    <a:cubicBezTo>
                      <a:pt x="222" y="141"/>
                      <a:pt x="232" y="136"/>
                      <a:pt x="242" y="131"/>
                    </a:cubicBezTo>
                    <a:cubicBezTo>
                      <a:pt x="239" y="135"/>
                      <a:pt x="236" y="139"/>
                      <a:pt x="233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ubicBezTo>
                      <a:pt x="229" y="146"/>
                      <a:pt x="225" y="150"/>
                      <a:pt x="222" y="153"/>
                    </a:cubicBezTo>
                    <a:cubicBezTo>
                      <a:pt x="208" y="160"/>
                      <a:pt x="194" y="168"/>
                      <a:pt x="181" y="176"/>
                    </a:cubicBezTo>
                    <a:cubicBezTo>
                      <a:pt x="180" y="176"/>
                      <a:pt x="180" y="177"/>
                      <a:pt x="181" y="177"/>
                    </a:cubicBezTo>
                    <a:cubicBezTo>
                      <a:pt x="193" y="170"/>
                      <a:pt x="206" y="164"/>
                      <a:pt x="218" y="157"/>
                    </a:cubicBezTo>
                    <a:cubicBezTo>
                      <a:pt x="206" y="169"/>
                      <a:pt x="194" y="183"/>
                      <a:pt x="184" y="197"/>
                    </a:cubicBezTo>
                    <a:cubicBezTo>
                      <a:pt x="180" y="200"/>
                      <a:pt x="177" y="205"/>
                      <a:pt x="174" y="209"/>
                    </a:cubicBezTo>
                    <a:cubicBezTo>
                      <a:pt x="165" y="214"/>
                      <a:pt x="155" y="220"/>
                      <a:pt x="146" y="226"/>
                    </a:cubicBezTo>
                    <a:cubicBezTo>
                      <a:pt x="145" y="226"/>
                      <a:pt x="146" y="227"/>
                      <a:pt x="146" y="226"/>
                    </a:cubicBezTo>
                    <a:cubicBezTo>
                      <a:pt x="155" y="222"/>
                      <a:pt x="163" y="217"/>
                      <a:pt x="172" y="212"/>
                    </a:cubicBezTo>
                    <a:cubicBezTo>
                      <a:pt x="167" y="219"/>
                      <a:pt x="162" y="226"/>
                      <a:pt x="157" y="233"/>
                    </a:cubicBezTo>
                    <a:cubicBezTo>
                      <a:pt x="148" y="240"/>
                      <a:pt x="138" y="246"/>
                      <a:pt x="129" y="252"/>
                    </a:cubicBezTo>
                    <a:cubicBezTo>
                      <a:pt x="129" y="252"/>
                      <a:pt x="129" y="253"/>
                      <a:pt x="129" y="253"/>
                    </a:cubicBezTo>
                    <a:cubicBezTo>
                      <a:pt x="138" y="247"/>
                      <a:pt x="147" y="241"/>
                      <a:pt x="155" y="236"/>
                    </a:cubicBezTo>
                    <a:cubicBezTo>
                      <a:pt x="151" y="242"/>
                      <a:pt x="147" y="248"/>
                      <a:pt x="144" y="255"/>
                    </a:cubicBezTo>
                    <a:cubicBezTo>
                      <a:pt x="134" y="263"/>
                      <a:pt x="124" y="270"/>
                      <a:pt x="115" y="279"/>
                    </a:cubicBezTo>
                    <a:cubicBezTo>
                      <a:pt x="114" y="279"/>
                      <a:pt x="115" y="279"/>
                      <a:pt x="115" y="279"/>
                    </a:cubicBezTo>
                    <a:cubicBezTo>
                      <a:pt x="124" y="272"/>
                      <a:pt x="133" y="265"/>
                      <a:pt x="142" y="257"/>
                    </a:cubicBezTo>
                    <a:cubicBezTo>
                      <a:pt x="141" y="258"/>
                      <a:pt x="141" y="260"/>
                      <a:pt x="140" y="261"/>
                    </a:cubicBezTo>
                    <a:cubicBezTo>
                      <a:pt x="137" y="267"/>
                      <a:pt x="133" y="273"/>
                      <a:pt x="129" y="279"/>
                    </a:cubicBezTo>
                    <a:cubicBezTo>
                      <a:pt x="123" y="285"/>
                      <a:pt x="117" y="290"/>
                      <a:pt x="110" y="295"/>
                    </a:cubicBezTo>
                    <a:cubicBezTo>
                      <a:pt x="110" y="295"/>
                      <a:pt x="110" y="296"/>
                      <a:pt x="110" y="295"/>
                    </a:cubicBezTo>
                    <a:cubicBezTo>
                      <a:pt x="117" y="292"/>
                      <a:pt x="122" y="287"/>
                      <a:pt x="128" y="282"/>
                    </a:cubicBezTo>
                    <a:cubicBezTo>
                      <a:pt x="119" y="298"/>
                      <a:pt x="111" y="315"/>
                      <a:pt x="111" y="332"/>
                    </a:cubicBezTo>
                    <a:cubicBezTo>
                      <a:pt x="111" y="333"/>
                      <a:pt x="112" y="333"/>
                      <a:pt x="112" y="332"/>
                    </a:cubicBezTo>
                    <a:cubicBezTo>
                      <a:pt x="128" y="295"/>
                      <a:pt x="145" y="261"/>
                      <a:pt x="167" y="228"/>
                    </a:cubicBezTo>
                    <a:cubicBezTo>
                      <a:pt x="168" y="228"/>
                      <a:pt x="168" y="227"/>
                      <a:pt x="168" y="227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70" y="224"/>
                      <a:pt x="172" y="221"/>
                      <a:pt x="174" y="218"/>
                    </a:cubicBezTo>
                    <a:cubicBezTo>
                      <a:pt x="178" y="214"/>
                      <a:pt x="181" y="209"/>
                      <a:pt x="185" y="204"/>
                    </a:cubicBezTo>
                    <a:cubicBezTo>
                      <a:pt x="186" y="203"/>
                      <a:pt x="187" y="203"/>
                      <a:pt x="188" y="202"/>
                    </a:cubicBezTo>
                    <a:cubicBezTo>
                      <a:pt x="188" y="202"/>
                      <a:pt x="188" y="201"/>
                      <a:pt x="187" y="201"/>
                    </a:cubicBezTo>
                    <a:cubicBezTo>
                      <a:pt x="196" y="190"/>
                      <a:pt x="206" y="178"/>
                      <a:pt x="216" y="168"/>
                    </a:cubicBezTo>
                    <a:cubicBezTo>
                      <a:pt x="221" y="163"/>
                      <a:pt x="227" y="156"/>
                      <a:pt x="233" y="150"/>
                    </a:cubicBezTo>
                    <a:cubicBezTo>
                      <a:pt x="232" y="162"/>
                      <a:pt x="246" y="178"/>
                      <a:pt x="256" y="178"/>
                    </a:cubicBezTo>
                    <a:cubicBezTo>
                      <a:pt x="263" y="179"/>
                      <a:pt x="269" y="172"/>
                      <a:pt x="274" y="168"/>
                    </a:cubicBezTo>
                    <a:cubicBezTo>
                      <a:pt x="279" y="164"/>
                      <a:pt x="284" y="159"/>
                      <a:pt x="287" y="153"/>
                    </a:cubicBezTo>
                    <a:cubicBezTo>
                      <a:pt x="285" y="168"/>
                      <a:pt x="273" y="183"/>
                      <a:pt x="265" y="194"/>
                    </a:cubicBezTo>
                    <a:cubicBezTo>
                      <a:pt x="256" y="207"/>
                      <a:pt x="245" y="219"/>
                      <a:pt x="238" y="234"/>
                    </a:cubicBezTo>
                    <a:cubicBezTo>
                      <a:pt x="238" y="230"/>
                      <a:pt x="236" y="226"/>
                      <a:pt x="233" y="223"/>
                    </a:cubicBezTo>
                    <a:cubicBezTo>
                      <a:pt x="233" y="222"/>
                      <a:pt x="232" y="223"/>
                      <a:pt x="232" y="224"/>
                    </a:cubicBezTo>
                    <a:cubicBezTo>
                      <a:pt x="240" y="242"/>
                      <a:pt x="231" y="269"/>
                      <a:pt x="225" y="286"/>
                    </a:cubicBezTo>
                    <a:cubicBezTo>
                      <a:pt x="219" y="305"/>
                      <a:pt x="209" y="321"/>
                      <a:pt x="199" y="338"/>
                    </a:cubicBezTo>
                    <a:cubicBezTo>
                      <a:pt x="197" y="340"/>
                      <a:pt x="201" y="342"/>
                      <a:pt x="202" y="340"/>
                    </a:cubicBezTo>
                    <a:cubicBezTo>
                      <a:pt x="205" y="337"/>
                      <a:pt x="208" y="333"/>
                      <a:pt x="210" y="330"/>
                    </a:cubicBezTo>
                    <a:cubicBezTo>
                      <a:pt x="236" y="359"/>
                      <a:pt x="238" y="391"/>
                      <a:pt x="233" y="429"/>
                    </a:cubicBezTo>
                    <a:cubicBezTo>
                      <a:pt x="233" y="432"/>
                      <a:pt x="238" y="432"/>
                      <a:pt x="238" y="429"/>
                    </a:cubicBezTo>
                    <a:cubicBezTo>
                      <a:pt x="239" y="425"/>
                      <a:pt x="240" y="420"/>
                      <a:pt x="241" y="415"/>
                    </a:cubicBezTo>
                    <a:cubicBezTo>
                      <a:pt x="247" y="412"/>
                      <a:pt x="254" y="409"/>
                      <a:pt x="259" y="406"/>
                    </a:cubicBezTo>
                    <a:cubicBezTo>
                      <a:pt x="260" y="405"/>
                      <a:pt x="259" y="404"/>
                      <a:pt x="259" y="405"/>
                    </a:cubicBezTo>
                    <a:cubicBezTo>
                      <a:pt x="253" y="408"/>
                      <a:pt x="247" y="411"/>
                      <a:pt x="241" y="413"/>
                    </a:cubicBezTo>
                    <a:cubicBezTo>
                      <a:pt x="242" y="409"/>
                      <a:pt x="242" y="404"/>
                      <a:pt x="242" y="400"/>
                    </a:cubicBezTo>
                    <a:cubicBezTo>
                      <a:pt x="248" y="398"/>
                      <a:pt x="254" y="395"/>
                      <a:pt x="260" y="391"/>
                    </a:cubicBezTo>
                    <a:cubicBezTo>
                      <a:pt x="261" y="391"/>
                      <a:pt x="260" y="390"/>
                      <a:pt x="260" y="390"/>
                    </a:cubicBezTo>
                    <a:cubicBezTo>
                      <a:pt x="254" y="394"/>
                      <a:pt x="248" y="397"/>
                      <a:pt x="242" y="399"/>
                    </a:cubicBezTo>
                    <a:cubicBezTo>
                      <a:pt x="242" y="395"/>
                      <a:pt x="242" y="391"/>
                      <a:pt x="242" y="387"/>
                    </a:cubicBezTo>
                    <a:cubicBezTo>
                      <a:pt x="246" y="385"/>
                      <a:pt x="250" y="384"/>
                      <a:pt x="255" y="382"/>
                    </a:cubicBezTo>
                    <a:cubicBezTo>
                      <a:pt x="256" y="382"/>
                      <a:pt x="255" y="381"/>
                      <a:pt x="255" y="381"/>
                    </a:cubicBezTo>
                    <a:cubicBezTo>
                      <a:pt x="250" y="382"/>
                      <a:pt x="246" y="384"/>
                      <a:pt x="242" y="387"/>
                    </a:cubicBezTo>
                    <a:cubicBezTo>
                      <a:pt x="241" y="379"/>
                      <a:pt x="240" y="372"/>
                      <a:pt x="238" y="364"/>
                    </a:cubicBezTo>
                    <a:cubicBezTo>
                      <a:pt x="238" y="364"/>
                      <a:pt x="238" y="364"/>
                      <a:pt x="238" y="364"/>
                    </a:cubicBezTo>
                    <a:cubicBezTo>
                      <a:pt x="241" y="364"/>
                      <a:pt x="244" y="363"/>
                      <a:pt x="248" y="362"/>
                    </a:cubicBezTo>
                    <a:cubicBezTo>
                      <a:pt x="249" y="365"/>
                      <a:pt x="250" y="368"/>
                      <a:pt x="253" y="370"/>
                    </a:cubicBezTo>
                    <a:cubicBezTo>
                      <a:pt x="241" y="373"/>
                      <a:pt x="241" y="373"/>
                      <a:pt x="241" y="373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245" y="373"/>
                      <a:pt x="249" y="372"/>
                      <a:pt x="253" y="371"/>
                    </a:cubicBezTo>
                    <a:cubicBezTo>
                      <a:pt x="253" y="371"/>
                      <a:pt x="253" y="371"/>
                      <a:pt x="253" y="371"/>
                    </a:cubicBezTo>
                    <a:cubicBezTo>
                      <a:pt x="256" y="374"/>
                      <a:pt x="259" y="376"/>
                      <a:pt x="263" y="377"/>
                    </a:cubicBezTo>
                    <a:cubicBezTo>
                      <a:pt x="274" y="381"/>
                      <a:pt x="284" y="379"/>
                      <a:pt x="293" y="373"/>
                    </a:cubicBezTo>
                    <a:cubicBezTo>
                      <a:pt x="290" y="388"/>
                      <a:pt x="303" y="400"/>
                      <a:pt x="318" y="400"/>
                    </a:cubicBezTo>
                    <a:cubicBezTo>
                      <a:pt x="339" y="399"/>
                      <a:pt x="353" y="378"/>
                      <a:pt x="363" y="362"/>
                    </a:cubicBezTo>
                    <a:cubicBezTo>
                      <a:pt x="365" y="360"/>
                      <a:pt x="366" y="357"/>
                      <a:pt x="367" y="355"/>
                    </a:cubicBezTo>
                    <a:cubicBezTo>
                      <a:pt x="367" y="406"/>
                      <a:pt x="333" y="442"/>
                      <a:pt x="301" y="4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1176084" y="2964033"/>
                <a:ext cx="71548" cy="65460"/>
              </a:xfrm>
              <a:custGeom>
                <a:rect b="b" l="l" r="r" t="t"/>
                <a:pathLst>
                  <a:path extrusionOk="0" h="32" w="32">
                    <a:moveTo>
                      <a:pt x="31" y="11"/>
                    </a:moveTo>
                    <a:cubicBezTo>
                      <a:pt x="30" y="1"/>
                      <a:pt x="19" y="0"/>
                      <a:pt x="12" y="5"/>
                    </a:cubicBezTo>
                    <a:cubicBezTo>
                      <a:pt x="7" y="3"/>
                      <a:pt x="2" y="10"/>
                      <a:pt x="1" y="15"/>
                    </a:cubicBezTo>
                    <a:cubicBezTo>
                      <a:pt x="0" y="24"/>
                      <a:pt x="7" y="32"/>
                      <a:pt x="16" y="31"/>
                    </a:cubicBezTo>
                    <a:cubicBezTo>
                      <a:pt x="25" y="30"/>
                      <a:pt x="32" y="20"/>
                      <a:pt x="31" y="11"/>
                    </a:cubicBezTo>
                    <a:close/>
                    <a:moveTo>
                      <a:pt x="25" y="14"/>
                    </a:moveTo>
                    <a:cubicBezTo>
                      <a:pt x="24" y="19"/>
                      <a:pt x="21" y="23"/>
                      <a:pt x="16" y="25"/>
                    </a:cubicBezTo>
                    <a:cubicBezTo>
                      <a:pt x="6" y="27"/>
                      <a:pt x="6" y="13"/>
                      <a:pt x="10" y="9"/>
                    </a:cubicBezTo>
                    <a:cubicBezTo>
                      <a:pt x="11" y="9"/>
                      <a:pt x="11" y="10"/>
                      <a:pt x="12" y="9"/>
                    </a:cubicBezTo>
                    <a:cubicBezTo>
                      <a:pt x="17" y="8"/>
                      <a:pt x="26" y="5"/>
                      <a:pt x="25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>
                <a:off x="1191307" y="2982300"/>
                <a:ext cx="36535" cy="28924"/>
              </a:xfrm>
              <a:custGeom>
                <a:rect b="b" l="l" r="r" t="t"/>
                <a:pathLst>
                  <a:path extrusionOk="0" h="14" w="16">
                    <a:moveTo>
                      <a:pt x="13" y="1"/>
                    </a:moveTo>
                    <a:cubicBezTo>
                      <a:pt x="12" y="1"/>
                      <a:pt x="11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4" y="8"/>
                      <a:pt x="2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0" y="9"/>
                      <a:pt x="11" y="11"/>
                      <a:pt x="12" y="13"/>
                    </a:cubicBezTo>
                    <a:cubicBezTo>
                      <a:pt x="13" y="14"/>
                      <a:pt x="15" y="12"/>
                      <a:pt x="14" y="11"/>
                    </a:cubicBezTo>
                    <a:cubicBezTo>
                      <a:pt x="13" y="9"/>
                      <a:pt x="12" y="8"/>
                      <a:pt x="11" y="6"/>
                    </a:cubicBezTo>
                    <a:cubicBezTo>
                      <a:pt x="12" y="5"/>
                      <a:pt x="14" y="4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1335926" y="2578888"/>
                <a:ext cx="38057" cy="19791"/>
              </a:xfrm>
              <a:custGeom>
                <a:rect b="b" l="l" r="r" t="t"/>
                <a:pathLst>
                  <a:path extrusionOk="0" h="10" w="17">
                    <a:moveTo>
                      <a:pt x="15" y="1"/>
                    </a:moveTo>
                    <a:cubicBezTo>
                      <a:pt x="10" y="3"/>
                      <a:pt x="5" y="6"/>
                      <a:pt x="0" y="9"/>
                    </a:cubicBezTo>
                    <a:cubicBezTo>
                      <a:pt x="0" y="9"/>
                      <a:pt x="0" y="10"/>
                      <a:pt x="1" y="9"/>
                    </a:cubicBezTo>
                    <a:cubicBezTo>
                      <a:pt x="6" y="7"/>
                      <a:pt x="11" y="4"/>
                      <a:pt x="16" y="2"/>
                    </a:cubicBezTo>
                    <a:cubicBezTo>
                      <a:pt x="17" y="1"/>
                      <a:pt x="16" y="0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6"/>
          <p:cNvSpPr/>
          <p:nvPr/>
        </p:nvSpPr>
        <p:spPr>
          <a:xfrm rot="-589666">
            <a:off x="5389203" y="787731"/>
            <a:ext cx="2749290" cy="2003170"/>
          </a:xfrm>
          <a:custGeom>
            <a:rect b="b" l="l" r="r" t="t"/>
            <a:pathLst>
              <a:path extrusionOk="0" h="364" w="460">
                <a:moveTo>
                  <a:pt x="444" y="22"/>
                </a:moveTo>
                <a:cubicBezTo>
                  <a:pt x="444" y="20"/>
                  <a:pt x="443" y="20"/>
                  <a:pt x="442" y="19"/>
                </a:cubicBezTo>
                <a:cubicBezTo>
                  <a:pt x="440" y="16"/>
                  <a:pt x="436" y="13"/>
                  <a:pt x="434" y="11"/>
                </a:cubicBezTo>
                <a:cubicBezTo>
                  <a:pt x="430" y="8"/>
                  <a:pt x="426" y="4"/>
                  <a:pt x="421" y="2"/>
                </a:cubicBezTo>
                <a:cubicBezTo>
                  <a:pt x="420" y="1"/>
                  <a:pt x="419" y="1"/>
                  <a:pt x="419" y="2"/>
                </a:cubicBezTo>
                <a:cubicBezTo>
                  <a:pt x="414" y="0"/>
                  <a:pt x="410" y="4"/>
                  <a:pt x="406" y="6"/>
                </a:cubicBezTo>
                <a:cubicBezTo>
                  <a:pt x="395" y="11"/>
                  <a:pt x="384" y="18"/>
                  <a:pt x="373" y="24"/>
                </a:cubicBezTo>
                <a:cubicBezTo>
                  <a:pt x="349" y="36"/>
                  <a:pt x="326" y="48"/>
                  <a:pt x="304" y="62"/>
                </a:cubicBezTo>
                <a:cubicBezTo>
                  <a:pt x="303" y="63"/>
                  <a:pt x="302" y="64"/>
                  <a:pt x="302" y="65"/>
                </a:cubicBezTo>
                <a:cubicBezTo>
                  <a:pt x="302" y="65"/>
                  <a:pt x="301" y="66"/>
                  <a:pt x="301" y="67"/>
                </a:cubicBezTo>
                <a:cubicBezTo>
                  <a:pt x="298" y="70"/>
                  <a:pt x="301" y="76"/>
                  <a:pt x="303" y="80"/>
                </a:cubicBezTo>
                <a:cubicBezTo>
                  <a:pt x="305" y="86"/>
                  <a:pt x="307" y="94"/>
                  <a:pt x="311" y="99"/>
                </a:cubicBezTo>
                <a:cubicBezTo>
                  <a:pt x="311" y="100"/>
                  <a:pt x="311" y="100"/>
                  <a:pt x="312" y="101"/>
                </a:cubicBezTo>
                <a:cubicBezTo>
                  <a:pt x="315" y="103"/>
                  <a:pt x="319" y="105"/>
                  <a:pt x="323" y="106"/>
                </a:cubicBezTo>
                <a:cubicBezTo>
                  <a:pt x="326" y="108"/>
                  <a:pt x="328" y="109"/>
                  <a:pt x="331" y="110"/>
                </a:cubicBezTo>
                <a:cubicBezTo>
                  <a:pt x="303" y="160"/>
                  <a:pt x="255" y="194"/>
                  <a:pt x="202" y="213"/>
                </a:cubicBezTo>
                <a:cubicBezTo>
                  <a:pt x="171" y="225"/>
                  <a:pt x="139" y="231"/>
                  <a:pt x="106" y="234"/>
                </a:cubicBezTo>
                <a:cubicBezTo>
                  <a:pt x="90" y="236"/>
                  <a:pt x="74" y="237"/>
                  <a:pt x="57" y="237"/>
                </a:cubicBezTo>
                <a:cubicBezTo>
                  <a:pt x="40" y="237"/>
                  <a:pt x="23" y="234"/>
                  <a:pt x="5" y="231"/>
                </a:cubicBezTo>
                <a:cubicBezTo>
                  <a:pt x="5" y="231"/>
                  <a:pt x="5" y="231"/>
                  <a:pt x="5" y="231"/>
                </a:cubicBezTo>
                <a:cubicBezTo>
                  <a:pt x="3" y="230"/>
                  <a:pt x="0" y="231"/>
                  <a:pt x="0" y="234"/>
                </a:cubicBezTo>
                <a:cubicBezTo>
                  <a:pt x="1" y="260"/>
                  <a:pt x="0" y="286"/>
                  <a:pt x="0" y="311"/>
                </a:cubicBezTo>
                <a:cubicBezTo>
                  <a:pt x="1" y="312"/>
                  <a:pt x="1" y="313"/>
                  <a:pt x="2" y="313"/>
                </a:cubicBezTo>
                <a:cubicBezTo>
                  <a:pt x="2" y="314"/>
                  <a:pt x="2" y="314"/>
                  <a:pt x="2" y="314"/>
                </a:cubicBezTo>
                <a:cubicBezTo>
                  <a:pt x="7" y="320"/>
                  <a:pt x="13" y="324"/>
                  <a:pt x="18" y="329"/>
                </a:cubicBezTo>
                <a:cubicBezTo>
                  <a:pt x="23" y="334"/>
                  <a:pt x="29" y="338"/>
                  <a:pt x="34" y="343"/>
                </a:cubicBezTo>
                <a:cubicBezTo>
                  <a:pt x="35" y="344"/>
                  <a:pt x="36" y="344"/>
                  <a:pt x="37" y="344"/>
                </a:cubicBezTo>
                <a:cubicBezTo>
                  <a:pt x="108" y="364"/>
                  <a:pt x="192" y="329"/>
                  <a:pt x="252" y="294"/>
                </a:cubicBezTo>
                <a:cubicBezTo>
                  <a:pt x="259" y="290"/>
                  <a:pt x="266" y="285"/>
                  <a:pt x="272" y="281"/>
                </a:cubicBezTo>
                <a:cubicBezTo>
                  <a:pt x="273" y="281"/>
                  <a:pt x="274" y="282"/>
                  <a:pt x="274" y="282"/>
                </a:cubicBezTo>
                <a:cubicBezTo>
                  <a:pt x="275" y="283"/>
                  <a:pt x="276" y="282"/>
                  <a:pt x="275" y="281"/>
                </a:cubicBezTo>
                <a:cubicBezTo>
                  <a:pt x="275" y="281"/>
                  <a:pt x="274" y="280"/>
                  <a:pt x="274" y="280"/>
                </a:cubicBezTo>
                <a:cubicBezTo>
                  <a:pt x="277" y="277"/>
                  <a:pt x="281" y="275"/>
                  <a:pt x="284" y="272"/>
                </a:cubicBezTo>
                <a:cubicBezTo>
                  <a:pt x="285" y="273"/>
                  <a:pt x="286" y="272"/>
                  <a:pt x="286" y="272"/>
                </a:cubicBezTo>
                <a:cubicBezTo>
                  <a:pt x="302" y="259"/>
                  <a:pt x="318" y="245"/>
                  <a:pt x="331" y="228"/>
                </a:cubicBezTo>
                <a:cubicBezTo>
                  <a:pt x="343" y="214"/>
                  <a:pt x="353" y="198"/>
                  <a:pt x="363" y="183"/>
                </a:cubicBezTo>
                <a:cubicBezTo>
                  <a:pt x="373" y="169"/>
                  <a:pt x="384" y="155"/>
                  <a:pt x="389" y="139"/>
                </a:cubicBezTo>
                <a:cubicBezTo>
                  <a:pt x="394" y="142"/>
                  <a:pt x="398" y="145"/>
                  <a:pt x="402" y="147"/>
                </a:cubicBezTo>
                <a:cubicBezTo>
                  <a:pt x="402" y="147"/>
                  <a:pt x="403" y="147"/>
                  <a:pt x="403" y="147"/>
                </a:cubicBezTo>
                <a:cubicBezTo>
                  <a:pt x="415" y="155"/>
                  <a:pt x="428" y="161"/>
                  <a:pt x="442" y="165"/>
                </a:cubicBezTo>
                <a:cubicBezTo>
                  <a:pt x="454" y="169"/>
                  <a:pt x="459" y="167"/>
                  <a:pt x="459" y="155"/>
                </a:cubicBezTo>
                <a:cubicBezTo>
                  <a:pt x="460" y="112"/>
                  <a:pt x="455" y="63"/>
                  <a:pt x="444" y="22"/>
                </a:cubicBezTo>
                <a:close/>
                <a:moveTo>
                  <a:pt x="450" y="125"/>
                </a:moveTo>
                <a:cubicBezTo>
                  <a:pt x="450" y="131"/>
                  <a:pt x="450" y="138"/>
                  <a:pt x="450" y="144"/>
                </a:cubicBezTo>
                <a:cubicBezTo>
                  <a:pt x="444" y="134"/>
                  <a:pt x="438" y="124"/>
                  <a:pt x="432" y="114"/>
                </a:cubicBezTo>
                <a:cubicBezTo>
                  <a:pt x="432" y="109"/>
                  <a:pt x="432" y="104"/>
                  <a:pt x="431" y="99"/>
                </a:cubicBezTo>
                <a:cubicBezTo>
                  <a:pt x="437" y="108"/>
                  <a:pt x="443" y="116"/>
                  <a:pt x="449" y="124"/>
                </a:cubicBezTo>
                <a:cubicBezTo>
                  <a:pt x="449" y="125"/>
                  <a:pt x="449" y="125"/>
                  <a:pt x="450" y="125"/>
                </a:cubicBezTo>
                <a:close/>
                <a:moveTo>
                  <a:pt x="449" y="119"/>
                </a:moveTo>
                <a:cubicBezTo>
                  <a:pt x="443" y="111"/>
                  <a:pt x="437" y="103"/>
                  <a:pt x="431" y="94"/>
                </a:cubicBezTo>
                <a:cubicBezTo>
                  <a:pt x="431" y="88"/>
                  <a:pt x="430" y="82"/>
                  <a:pt x="430" y="76"/>
                </a:cubicBezTo>
                <a:cubicBezTo>
                  <a:pt x="435" y="84"/>
                  <a:pt x="441" y="92"/>
                  <a:pt x="447" y="98"/>
                </a:cubicBezTo>
                <a:cubicBezTo>
                  <a:pt x="448" y="105"/>
                  <a:pt x="449" y="112"/>
                  <a:pt x="449" y="119"/>
                </a:cubicBezTo>
                <a:close/>
                <a:moveTo>
                  <a:pt x="444" y="75"/>
                </a:moveTo>
                <a:cubicBezTo>
                  <a:pt x="445" y="81"/>
                  <a:pt x="446" y="88"/>
                  <a:pt x="447" y="94"/>
                </a:cubicBezTo>
                <a:cubicBezTo>
                  <a:pt x="441" y="87"/>
                  <a:pt x="435" y="80"/>
                  <a:pt x="430" y="72"/>
                </a:cubicBezTo>
                <a:cubicBezTo>
                  <a:pt x="430" y="66"/>
                  <a:pt x="429" y="60"/>
                  <a:pt x="429" y="54"/>
                </a:cubicBezTo>
                <a:cubicBezTo>
                  <a:pt x="434" y="62"/>
                  <a:pt x="439" y="69"/>
                  <a:pt x="444" y="75"/>
                </a:cubicBezTo>
                <a:close/>
                <a:moveTo>
                  <a:pt x="444" y="71"/>
                </a:moveTo>
                <a:cubicBezTo>
                  <a:pt x="439" y="64"/>
                  <a:pt x="434" y="58"/>
                  <a:pt x="429" y="51"/>
                </a:cubicBezTo>
                <a:cubicBezTo>
                  <a:pt x="429" y="47"/>
                  <a:pt x="429" y="41"/>
                  <a:pt x="429" y="34"/>
                </a:cubicBezTo>
                <a:cubicBezTo>
                  <a:pt x="433" y="40"/>
                  <a:pt x="437" y="45"/>
                  <a:pt x="441" y="50"/>
                </a:cubicBezTo>
                <a:cubicBezTo>
                  <a:pt x="442" y="57"/>
                  <a:pt x="443" y="64"/>
                  <a:pt x="444" y="71"/>
                </a:cubicBezTo>
                <a:close/>
                <a:moveTo>
                  <a:pt x="429" y="17"/>
                </a:moveTo>
                <a:cubicBezTo>
                  <a:pt x="430" y="18"/>
                  <a:pt x="432" y="20"/>
                  <a:pt x="434" y="22"/>
                </a:cubicBezTo>
                <a:cubicBezTo>
                  <a:pt x="435" y="24"/>
                  <a:pt x="436" y="25"/>
                  <a:pt x="438" y="27"/>
                </a:cubicBezTo>
                <a:cubicBezTo>
                  <a:pt x="439" y="33"/>
                  <a:pt x="440" y="40"/>
                  <a:pt x="441" y="46"/>
                </a:cubicBezTo>
                <a:cubicBezTo>
                  <a:pt x="437" y="41"/>
                  <a:pt x="433" y="36"/>
                  <a:pt x="429" y="32"/>
                </a:cubicBezTo>
                <a:cubicBezTo>
                  <a:pt x="429" y="26"/>
                  <a:pt x="428" y="20"/>
                  <a:pt x="427" y="15"/>
                </a:cubicBezTo>
                <a:cubicBezTo>
                  <a:pt x="427" y="15"/>
                  <a:pt x="428" y="16"/>
                  <a:pt x="429" y="17"/>
                </a:cubicBezTo>
                <a:close/>
                <a:moveTo>
                  <a:pt x="326" y="100"/>
                </a:moveTo>
                <a:cubicBezTo>
                  <a:pt x="323" y="99"/>
                  <a:pt x="319" y="97"/>
                  <a:pt x="316" y="97"/>
                </a:cubicBezTo>
                <a:cubicBezTo>
                  <a:pt x="316" y="92"/>
                  <a:pt x="313" y="87"/>
                  <a:pt x="311" y="82"/>
                </a:cubicBezTo>
                <a:cubicBezTo>
                  <a:pt x="310" y="80"/>
                  <a:pt x="310" y="78"/>
                  <a:pt x="309" y="76"/>
                </a:cubicBezTo>
                <a:cubicBezTo>
                  <a:pt x="312" y="79"/>
                  <a:pt x="316" y="81"/>
                  <a:pt x="319" y="83"/>
                </a:cubicBezTo>
                <a:cubicBezTo>
                  <a:pt x="321" y="87"/>
                  <a:pt x="323" y="91"/>
                  <a:pt x="324" y="95"/>
                </a:cubicBezTo>
                <a:cubicBezTo>
                  <a:pt x="325" y="97"/>
                  <a:pt x="326" y="99"/>
                  <a:pt x="326" y="100"/>
                </a:cubicBezTo>
                <a:cubicBezTo>
                  <a:pt x="326" y="100"/>
                  <a:pt x="326" y="100"/>
                  <a:pt x="326" y="100"/>
                </a:cubicBezTo>
                <a:close/>
                <a:moveTo>
                  <a:pt x="330" y="102"/>
                </a:moveTo>
                <a:cubicBezTo>
                  <a:pt x="329" y="99"/>
                  <a:pt x="328" y="97"/>
                  <a:pt x="326" y="94"/>
                </a:cubicBezTo>
                <a:cubicBezTo>
                  <a:pt x="325" y="92"/>
                  <a:pt x="324" y="89"/>
                  <a:pt x="323" y="87"/>
                </a:cubicBezTo>
                <a:cubicBezTo>
                  <a:pt x="323" y="86"/>
                  <a:pt x="323" y="85"/>
                  <a:pt x="322" y="85"/>
                </a:cubicBezTo>
                <a:cubicBezTo>
                  <a:pt x="322" y="85"/>
                  <a:pt x="322" y="85"/>
                  <a:pt x="322" y="85"/>
                </a:cubicBezTo>
                <a:cubicBezTo>
                  <a:pt x="325" y="86"/>
                  <a:pt x="328" y="88"/>
                  <a:pt x="330" y="90"/>
                </a:cubicBezTo>
                <a:cubicBezTo>
                  <a:pt x="331" y="94"/>
                  <a:pt x="332" y="99"/>
                  <a:pt x="334" y="104"/>
                </a:cubicBezTo>
                <a:cubicBezTo>
                  <a:pt x="333" y="103"/>
                  <a:pt x="331" y="102"/>
                  <a:pt x="330" y="102"/>
                </a:cubicBezTo>
                <a:close/>
                <a:moveTo>
                  <a:pt x="337" y="100"/>
                </a:moveTo>
                <a:cubicBezTo>
                  <a:pt x="336" y="101"/>
                  <a:pt x="336" y="101"/>
                  <a:pt x="336" y="101"/>
                </a:cubicBezTo>
                <a:cubicBezTo>
                  <a:pt x="335" y="98"/>
                  <a:pt x="334" y="94"/>
                  <a:pt x="333" y="91"/>
                </a:cubicBezTo>
                <a:cubicBezTo>
                  <a:pt x="335" y="92"/>
                  <a:pt x="338" y="93"/>
                  <a:pt x="340" y="94"/>
                </a:cubicBezTo>
                <a:cubicBezTo>
                  <a:pt x="338" y="96"/>
                  <a:pt x="337" y="98"/>
                  <a:pt x="337" y="100"/>
                </a:cubicBezTo>
                <a:close/>
                <a:moveTo>
                  <a:pt x="5" y="310"/>
                </a:moveTo>
                <a:cubicBezTo>
                  <a:pt x="10" y="286"/>
                  <a:pt x="9" y="261"/>
                  <a:pt x="7" y="236"/>
                </a:cubicBezTo>
                <a:cubicBezTo>
                  <a:pt x="35" y="251"/>
                  <a:pt x="72" y="246"/>
                  <a:pt x="101" y="243"/>
                </a:cubicBezTo>
                <a:cubicBezTo>
                  <a:pt x="137" y="240"/>
                  <a:pt x="173" y="233"/>
                  <a:pt x="207" y="221"/>
                </a:cubicBezTo>
                <a:cubicBezTo>
                  <a:pt x="264" y="199"/>
                  <a:pt x="316" y="161"/>
                  <a:pt x="343" y="106"/>
                </a:cubicBezTo>
                <a:cubicBezTo>
                  <a:pt x="344" y="105"/>
                  <a:pt x="344" y="104"/>
                  <a:pt x="344" y="104"/>
                </a:cubicBezTo>
                <a:cubicBezTo>
                  <a:pt x="346" y="101"/>
                  <a:pt x="348" y="98"/>
                  <a:pt x="349" y="95"/>
                </a:cubicBezTo>
                <a:cubicBezTo>
                  <a:pt x="350" y="93"/>
                  <a:pt x="348" y="90"/>
                  <a:pt x="346" y="90"/>
                </a:cubicBezTo>
                <a:cubicBezTo>
                  <a:pt x="340" y="85"/>
                  <a:pt x="333" y="82"/>
                  <a:pt x="326" y="78"/>
                </a:cubicBezTo>
                <a:cubicBezTo>
                  <a:pt x="320" y="74"/>
                  <a:pt x="315" y="69"/>
                  <a:pt x="308" y="67"/>
                </a:cubicBezTo>
                <a:cubicBezTo>
                  <a:pt x="326" y="59"/>
                  <a:pt x="342" y="50"/>
                  <a:pt x="359" y="41"/>
                </a:cubicBezTo>
                <a:cubicBezTo>
                  <a:pt x="367" y="36"/>
                  <a:pt x="376" y="31"/>
                  <a:pt x="385" y="27"/>
                </a:cubicBezTo>
                <a:cubicBezTo>
                  <a:pt x="390" y="24"/>
                  <a:pt x="395" y="21"/>
                  <a:pt x="400" y="18"/>
                </a:cubicBezTo>
                <a:cubicBezTo>
                  <a:pt x="403" y="17"/>
                  <a:pt x="409" y="11"/>
                  <a:pt x="413" y="11"/>
                </a:cubicBezTo>
                <a:cubicBezTo>
                  <a:pt x="415" y="9"/>
                  <a:pt x="416" y="9"/>
                  <a:pt x="416" y="12"/>
                </a:cubicBezTo>
                <a:cubicBezTo>
                  <a:pt x="418" y="16"/>
                  <a:pt x="419" y="19"/>
                  <a:pt x="419" y="23"/>
                </a:cubicBezTo>
                <a:cubicBezTo>
                  <a:pt x="419" y="28"/>
                  <a:pt x="420" y="32"/>
                  <a:pt x="420" y="37"/>
                </a:cubicBezTo>
                <a:cubicBezTo>
                  <a:pt x="420" y="47"/>
                  <a:pt x="421" y="57"/>
                  <a:pt x="421" y="66"/>
                </a:cubicBezTo>
                <a:cubicBezTo>
                  <a:pt x="422" y="86"/>
                  <a:pt x="423" y="106"/>
                  <a:pt x="425" y="125"/>
                </a:cubicBezTo>
                <a:cubicBezTo>
                  <a:pt x="419" y="122"/>
                  <a:pt x="413" y="120"/>
                  <a:pt x="407" y="117"/>
                </a:cubicBezTo>
                <a:cubicBezTo>
                  <a:pt x="400" y="114"/>
                  <a:pt x="392" y="110"/>
                  <a:pt x="384" y="108"/>
                </a:cubicBezTo>
                <a:cubicBezTo>
                  <a:pt x="383" y="106"/>
                  <a:pt x="380" y="106"/>
                  <a:pt x="379" y="108"/>
                </a:cubicBezTo>
                <a:cubicBezTo>
                  <a:pt x="379" y="109"/>
                  <a:pt x="378" y="109"/>
                  <a:pt x="378" y="110"/>
                </a:cubicBezTo>
                <a:cubicBezTo>
                  <a:pt x="378" y="110"/>
                  <a:pt x="378" y="110"/>
                  <a:pt x="378" y="110"/>
                </a:cubicBezTo>
                <a:cubicBezTo>
                  <a:pt x="378" y="111"/>
                  <a:pt x="378" y="111"/>
                  <a:pt x="378" y="111"/>
                </a:cubicBezTo>
                <a:cubicBezTo>
                  <a:pt x="359" y="143"/>
                  <a:pt x="340" y="173"/>
                  <a:pt x="314" y="200"/>
                </a:cubicBezTo>
                <a:cubicBezTo>
                  <a:pt x="288" y="228"/>
                  <a:pt x="258" y="251"/>
                  <a:pt x="225" y="269"/>
                </a:cubicBezTo>
                <a:cubicBezTo>
                  <a:pt x="211" y="277"/>
                  <a:pt x="196" y="284"/>
                  <a:pt x="181" y="290"/>
                </a:cubicBezTo>
                <a:cubicBezTo>
                  <a:pt x="181" y="290"/>
                  <a:pt x="180" y="290"/>
                  <a:pt x="180" y="290"/>
                </a:cubicBezTo>
                <a:cubicBezTo>
                  <a:pt x="125" y="312"/>
                  <a:pt x="63" y="322"/>
                  <a:pt x="5" y="310"/>
                </a:cubicBezTo>
                <a:close/>
                <a:moveTo>
                  <a:pt x="40" y="339"/>
                </a:moveTo>
                <a:cubicBezTo>
                  <a:pt x="40" y="339"/>
                  <a:pt x="40" y="338"/>
                  <a:pt x="39" y="338"/>
                </a:cubicBezTo>
                <a:cubicBezTo>
                  <a:pt x="32" y="331"/>
                  <a:pt x="24" y="324"/>
                  <a:pt x="15" y="318"/>
                </a:cubicBezTo>
                <a:cubicBezTo>
                  <a:pt x="22" y="320"/>
                  <a:pt x="29" y="321"/>
                  <a:pt x="36" y="322"/>
                </a:cubicBezTo>
                <a:cubicBezTo>
                  <a:pt x="42" y="328"/>
                  <a:pt x="48" y="335"/>
                  <a:pt x="55" y="340"/>
                </a:cubicBezTo>
                <a:cubicBezTo>
                  <a:pt x="50" y="340"/>
                  <a:pt x="45" y="340"/>
                  <a:pt x="40" y="339"/>
                </a:cubicBezTo>
                <a:close/>
                <a:moveTo>
                  <a:pt x="58" y="340"/>
                </a:moveTo>
                <a:cubicBezTo>
                  <a:pt x="52" y="334"/>
                  <a:pt x="45" y="328"/>
                  <a:pt x="39" y="322"/>
                </a:cubicBezTo>
                <a:cubicBezTo>
                  <a:pt x="43" y="323"/>
                  <a:pt x="48" y="323"/>
                  <a:pt x="52" y="323"/>
                </a:cubicBezTo>
                <a:cubicBezTo>
                  <a:pt x="57" y="329"/>
                  <a:pt x="64" y="336"/>
                  <a:pt x="70" y="341"/>
                </a:cubicBezTo>
                <a:cubicBezTo>
                  <a:pt x="66" y="341"/>
                  <a:pt x="62" y="341"/>
                  <a:pt x="58" y="340"/>
                </a:cubicBezTo>
                <a:close/>
                <a:moveTo>
                  <a:pt x="74" y="341"/>
                </a:moveTo>
                <a:cubicBezTo>
                  <a:pt x="71" y="338"/>
                  <a:pt x="68" y="336"/>
                  <a:pt x="65" y="334"/>
                </a:cubicBezTo>
                <a:cubicBezTo>
                  <a:pt x="61" y="330"/>
                  <a:pt x="57" y="327"/>
                  <a:pt x="54" y="323"/>
                </a:cubicBezTo>
                <a:cubicBezTo>
                  <a:pt x="58" y="323"/>
                  <a:pt x="63" y="323"/>
                  <a:pt x="68" y="323"/>
                </a:cubicBezTo>
                <a:cubicBezTo>
                  <a:pt x="73" y="329"/>
                  <a:pt x="80" y="335"/>
                  <a:pt x="87" y="340"/>
                </a:cubicBezTo>
                <a:cubicBezTo>
                  <a:pt x="82" y="340"/>
                  <a:pt x="78" y="341"/>
                  <a:pt x="74" y="341"/>
                </a:cubicBezTo>
                <a:close/>
                <a:moveTo>
                  <a:pt x="91" y="340"/>
                </a:moveTo>
                <a:cubicBezTo>
                  <a:pt x="88" y="337"/>
                  <a:pt x="84" y="335"/>
                  <a:pt x="81" y="332"/>
                </a:cubicBezTo>
                <a:cubicBezTo>
                  <a:pt x="77" y="329"/>
                  <a:pt x="74" y="326"/>
                  <a:pt x="70" y="322"/>
                </a:cubicBezTo>
                <a:cubicBezTo>
                  <a:pt x="76" y="322"/>
                  <a:pt x="82" y="321"/>
                  <a:pt x="88" y="321"/>
                </a:cubicBezTo>
                <a:cubicBezTo>
                  <a:pt x="94" y="327"/>
                  <a:pt x="101" y="333"/>
                  <a:pt x="108" y="338"/>
                </a:cubicBezTo>
                <a:cubicBezTo>
                  <a:pt x="103" y="339"/>
                  <a:pt x="97" y="339"/>
                  <a:pt x="91" y="340"/>
                </a:cubicBezTo>
                <a:close/>
                <a:moveTo>
                  <a:pt x="112" y="338"/>
                </a:moveTo>
                <a:cubicBezTo>
                  <a:pt x="105" y="332"/>
                  <a:pt x="98" y="326"/>
                  <a:pt x="91" y="320"/>
                </a:cubicBezTo>
                <a:cubicBezTo>
                  <a:pt x="96" y="320"/>
                  <a:pt x="101" y="319"/>
                  <a:pt x="106" y="318"/>
                </a:cubicBezTo>
                <a:cubicBezTo>
                  <a:pt x="112" y="324"/>
                  <a:pt x="119" y="330"/>
                  <a:pt x="126" y="335"/>
                </a:cubicBezTo>
                <a:cubicBezTo>
                  <a:pt x="122" y="336"/>
                  <a:pt x="117" y="337"/>
                  <a:pt x="112" y="338"/>
                </a:cubicBezTo>
                <a:close/>
                <a:moveTo>
                  <a:pt x="130" y="334"/>
                </a:moveTo>
                <a:cubicBezTo>
                  <a:pt x="123" y="329"/>
                  <a:pt x="116" y="323"/>
                  <a:pt x="108" y="318"/>
                </a:cubicBezTo>
                <a:cubicBezTo>
                  <a:pt x="111" y="317"/>
                  <a:pt x="114" y="317"/>
                  <a:pt x="117" y="316"/>
                </a:cubicBezTo>
                <a:cubicBezTo>
                  <a:pt x="118" y="316"/>
                  <a:pt x="120" y="315"/>
                  <a:pt x="122" y="315"/>
                </a:cubicBezTo>
                <a:cubicBezTo>
                  <a:pt x="125" y="318"/>
                  <a:pt x="128" y="320"/>
                  <a:pt x="131" y="323"/>
                </a:cubicBezTo>
                <a:cubicBezTo>
                  <a:pt x="135" y="326"/>
                  <a:pt x="138" y="329"/>
                  <a:pt x="142" y="331"/>
                </a:cubicBezTo>
                <a:cubicBezTo>
                  <a:pt x="138" y="333"/>
                  <a:pt x="134" y="333"/>
                  <a:pt x="130" y="334"/>
                </a:cubicBezTo>
                <a:close/>
                <a:moveTo>
                  <a:pt x="150" y="329"/>
                </a:moveTo>
                <a:cubicBezTo>
                  <a:pt x="148" y="330"/>
                  <a:pt x="146" y="330"/>
                  <a:pt x="144" y="331"/>
                </a:cubicBezTo>
                <a:cubicBezTo>
                  <a:pt x="141" y="328"/>
                  <a:pt x="138" y="325"/>
                  <a:pt x="135" y="323"/>
                </a:cubicBezTo>
                <a:cubicBezTo>
                  <a:pt x="132" y="321"/>
                  <a:pt x="130" y="319"/>
                  <a:pt x="128" y="318"/>
                </a:cubicBezTo>
                <a:cubicBezTo>
                  <a:pt x="127" y="317"/>
                  <a:pt x="126" y="316"/>
                  <a:pt x="125" y="316"/>
                </a:cubicBezTo>
                <a:cubicBezTo>
                  <a:pt x="125" y="315"/>
                  <a:pt x="124" y="315"/>
                  <a:pt x="123" y="315"/>
                </a:cubicBezTo>
                <a:cubicBezTo>
                  <a:pt x="128" y="314"/>
                  <a:pt x="132" y="313"/>
                  <a:pt x="136" y="312"/>
                </a:cubicBezTo>
                <a:cubicBezTo>
                  <a:pt x="142" y="317"/>
                  <a:pt x="148" y="323"/>
                  <a:pt x="155" y="328"/>
                </a:cubicBezTo>
                <a:cubicBezTo>
                  <a:pt x="154" y="328"/>
                  <a:pt x="152" y="329"/>
                  <a:pt x="150" y="329"/>
                </a:cubicBezTo>
                <a:close/>
                <a:moveTo>
                  <a:pt x="158" y="327"/>
                </a:moveTo>
                <a:cubicBezTo>
                  <a:pt x="151" y="322"/>
                  <a:pt x="145" y="317"/>
                  <a:pt x="138" y="311"/>
                </a:cubicBezTo>
                <a:cubicBezTo>
                  <a:pt x="143" y="310"/>
                  <a:pt x="147" y="309"/>
                  <a:pt x="152" y="307"/>
                </a:cubicBezTo>
                <a:cubicBezTo>
                  <a:pt x="158" y="313"/>
                  <a:pt x="165" y="318"/>
                  <a:pt x="171" y="322"/>
                </a:cubicBezTo>
                <a:cubicBezTo>
                  <a:pt x="167" y="324"/>
                  <a:pt x="163" y="325"/>
                  <a:pt x="158" y="327"/>
                </a:cubicBezTo>
                <a:close/>
                <a:moveTo>
                  <a:pt x="174" y="321"/>
                </a:moveTo>
                <a:cubicBezTo>
                  <a:pt x="168" y="316"/>
                  <a:pt x="161" y="311"/>
                  <a:pt x="155" y="307"/>
                </a:cubicBezTo>
                <a:cubicBezTo>
                  <a:pt x="159" y="305"/>
                  <a:pt x="164" y="304"/>
                  <a:pt x="168" y="302"/>
                </a:cubicBezTo>
                <a:cubicBezTo>
                  <a:pt x="175" y="306"/>
                  <a:pt x="182" y="311"/>
                  <a:pt x="188" y="316"/>
                </a:cubicBezTo>
                <a:cubicBezTo>
                  <a:pt x="184" y="318"/>
                  <a:pt x="179" y="320"/>
                  <a:pt x="174" y="321"/>
                </a:cubicBezTo>
                <a:close/>
                <a:moveTo>
                  <a:pt x="191" y="315"/>
                </a:moveTo>
                <a:cubicBezTo>
                  <a:pt x="185" y="310"/>
                  <a:pt x="178" y="305"/>
                  <a:pt x="171" y="301"/>
                </a:cubicBezTo>
                <a:cubicBezTo>
                  <a:pt x="176" y="299"/>
                  <a:pt x="181" y="297"/>
                  <a:pt x="186" y="296"/>
                </a:cubicBezTo>
                <a:cubicBezTo>
                  <a:pt x="192" y="300"/>
                  <a:pt x="198" y="305"/>
                  <a:pt x="204" y="309"/>
                </a:cubicBezTo>
                <a:cubicBezTo>
                  <a:pt x="200" y="311"/>
                  <a:pt x="195" y="313"/>
                  <a:pt x="191" y="315"/>
                </a:cubicBezTo>
                <a:close/>
                <a:moveTo>
                  <a:pt x="207" y="308"/>
                </a:moveTo>
                <a:cubicBezTo>
                  <a:pt x="201" y="303"/>
                  <a:pt x="195" y="299"/>
                  <a:pt x="189" y="294"/>
                </a:cubicBezTo>
                <a:cubicBezTo>
                  <a:pt x="195" y="292"/>
                  <a:pt x="201" y="289"/>
                  <a:pt x="207" y="286"/>
                </a:cubicBezTo>
                <a:cubicBezTo>
                  <a:pt x="212" y="291"/>
                  <a:pt x="218" y="296"/>
                  <a:pt x="224" y="300"/>
                </a:cubicBezTo>
                <a:cubicBezTo>
                  <a:pt x="218" y="303"/>
                  <a:pt x="212" y="306"/>
                  <a:pt x="207" y="308"/>
                </a:cubicBezTo>
                <a:close/>
                <a:moveTo>
                  <a:pt x="226" y="299"/>
                </a:moveTo>
                <a:cubicBezTo>
                  <a:pt x="220" y="294"/>
                  <a:pt x="214" y="290"/>
                  <a:pt x="208" y="286"/>
                </a:cubicBezTo>
                <a:cubicBezTo>
                  <a:pt x="212" y="284"/>
                  <a:pt x="216" y="282"/>
                  <a:pt x="220" y="280"/>
                </a:cubicBezTo>
                <a:cubicBezTo>
                  <a:pt x="220" y="280"/>
                  <a:pt x="220" y="280"/>
                  <a:pt x="220" y="280"/>
                </a:cubicBezTo>
                <a:cubicBezTo>
                  <a:pt x="220" y="281"/>
                  <a:pt x="221" y="281"/>
                  <a:pt x="221" y="280"/>
                </a:cubicBezTo>
                <a:cubicBezTo>
                  <a:pt x="226" y="285"/>
                  <a:pt x="232" y="289"/>
                  <a:pt x="238" y="293"/>
                </a:cubicBezTo>
                <a:cubicBezTo>
                  <a:pt x="234" y="295"/>
                  <a:pt x="230" y="297"/>
                  <a:pt x="226" y="299"/>
                </a:cubicBezTo>
                <a:close/>
                <a:moveTo>
                  <a:pt x="246" y="289"/>
                </a:moveTo>
                <a:cubicBezTo>
                  <a:pt x="244" y="290"/>
                  <a:pt x="242" y="291"/>
                  <a:pt x="240" y="292"/>
                </a:cubicBezTo>
                <a:cubicBezTo>
                  <a:pt x="234" y="287"/>
                  <a:pt x="228" y="283"/>
                  <a:pt x="222" y="279"/>
                </a:cubicBezTo>
                <a:cubicBezTo>
                  <a:pt x="223" y="279"/>
                  <a:pt x="223" y="278"/>
                  <a:pt x="224" y="278"/>
                </a:cubicBezTo>
                <a:cubicBezTo>
                  <a:pt x="228" y="276"/>
                  <a:pt x="231" y="274"/>
                  <a:pt x="234" y="272"/>
                </a:cubicBezTo>
                <a:cubicBezTo>
                  <a:pt x="240" y="277"/>
                  <a:pt x="246" y="282"/>
                  <a:pt x="253" y="285"/>
                </a:cubicBezTo>
                <a:cubicBezTo>
                  <a:pt x="250" y="286"/>
                  <a:pt x="248" y="287"/>
                  <a:pt x="246" y="289"/>
                </a:cubicBezTo>
                <a:close/>
                <a:moveTo>
                  <a:pt x="255" y="283"/>
                </a:moveTo>
                <a:cubicBezTo>
                  <a:pt x="248" y="280"/>
                  <a:pt x="242" y="276"/>
                  <a:pt x="236" y="271"/>
                </a:cubicBezTo>
                <a:cubicBezTo>
                  <a:pt x="240" y="269"/>
                  <a:pt x="245" y="266"/>
                  <a:pt x="249" y="263"/>
                </a:cubicBezTo>
                <a:cubicBezTo>
                  <a:pt x="254" y="268"/>
                  <a:pt x="260" y="272"/>
                  <a:pt x="266" y="276"/>
                </a:cubicBezTo>
                <a:cubicBezTo>
                  <a:pt x="262" y="279"/>
                  <a:pt x="259" y="281"/>
                  <a:pt x="255" y="283"/>
                </a:cubicBezTo>
                <a:close/>
                <a:moveTo>
                  <a:pt x="268" y="275"/>
                </a:moveTo>
                <a:cubicBezTo>
                  <a:pt x="262" y="271"/>
                  <a:pt x="256" y="267"/>
                  <a:pt x="250" y="262"/>
                </a:cubicBezTo>
                <a:cubicBezTo>
                  <a:pt x="254" y="260"/>
                  <a:pt x="258" y="257"/>
                  <a:pt x="262" y="255"/>
                </a:cubicBezTo>
                <a:cubicBezTo>
                  <a:pt x="264" y="256"/>
                  <a:pt x="266" y="258"/>
                  <a:pt x="267" y="259"/>
                </a:cubicBezTo>
                <a:cubicBezTo>
                  <a:pt x="269" y="261"/>
                  <a:pt x="271" y="262"/>
                  <a:pt x="273" y="264"/>
                </a:cubicBezTo>
                <a:cubicBezTo>
                  <a:pt x="275" y="265"/>
                  <a:pt x="276" y="267"/>
                  <a:pt x="278" y="268"/>
                </a:cubicBezTo>
                <a:cubicBezTo>
                  <a:pt x="275" y="270"/>
                  <a:pt x="271" y="273"/>
                  <a:pt x="268" y="275"/>
                </a:cubicBezTo>
                <a:close/>
                <a:moveTo>
                  <a:pt x="280" y="267"/>
                </a:moveTo>
                <a:cubicBezTo>
                  <a:pt x="277" y="264"/>
                  <a:pt x="274" y="262"/>
                  <a:pt x="270" y="259"/>
                </a:cubicBezTo>
                <a:cubicBezTo>
                  <a:pt x="269" y="258"/>
                  <a:pt x="266" y="255"/>
                  <a:pt x="263" y="254"/>
                </a:cubicBezTo>
                <a:cubicBezTo>
                  <a:pt x="268" y="250"/>
                  <a:pt x="273" y="247"/>
                  <a:pt x="277" y="244"/>
                </a:cubicBezTo>
                <a:cubicBezTo>
                  <a:pt x="283" y="248"/>
                  <a:pt x="288" y="252"/>
                  <a:pt x="294" y="255"/>
                </a:cubicBezTo>
                <a:cubicBezTo>
                  <a:pt x="290" y="259"/>
                  <a:pt x="285" y="263"/>
                  <a:pt x="280" y="267"/>
                </a:cubicBezTo>
                <a:close/>
                <a:moveTo>
                  <a:pt x="296" y="254"/>
                </a:moveTo>
                <a:cubicBezTo>
                  <a:pt x="290" y="250"/>
                  <a:pt x="284" y="246"/>
                  <a:pt x="278" y="243"/>
                </a:cubicBezTo>
                <a:cubicBezTo>
                  <a:pt x="282" y="240"/>
                  <a:pt x="285" y="237"/>
                  <a:pt x="288" y="235"/>
                </a:cubicBezTo>
                <a:cubicBezTo>
                  <a:pt x="294" y="238"/>
                  <a:pt x="299" y="243"/>
                  <a:pt x="304" y="247"/>
                </a:cubicBezTo>
                <a:cubicBezTo>
                  <a:pt x="301" y="249"/>
                  <a:pt x="298" y="252"/>
                  <a:pt x="296" y="254"/>
                </a:cubicBezTo>
                <a:close/>
                <a:moveTo>
                  <a:pt x="305" y="246"/>
                </a:moveTo>
                <a:cubicBezTo>
                  <a:pt x="300" y="241"/>
                  <a:pt x="295" y="237"/>
                  <a:pt x="290" y="234"/>
                </a:cubicBezTo>
                <a:cubicBezTo>
                  <a:pt x="294" y="230"/>
                  <a:pt x="298" y="226"/>
                  <a:pt x="302" y="223"/>
                </a:cubicBezTo>
                <a:cubicBezTo>
                  <a:pt x="307" y="226"/>
                  <a:pt x="312" y="230"/>
                  <a:pt x="317" y="233"/>
                </a:cubicBezTo>
                <a:cubicBezTo>
                  <a:pt x="313" y="237"/>
                  <a:pt x="309" y="242"/>
                  <a:pt x="305" y="246"/>
                </a:cubicBezTo>
                <a:close/>
                <a:moveTo>
                  <a:pt x="323" y="227"/>
                </a:moveTo>
                <a:cubicBezTo>
                  <a:pt x="322" y="229"/>
                  <a:pt x="320" y="230"/>
                  <a:pt x="319" y="232"/>
                </a:cubicBezTo>
                <a:cubicBezTo>
                  <a:pt x="313" y="228"/>
                  <a:pt x="308" y="225"/>
                  <a:pt x="303" y="222"/>
                </a:cubicBezTo>
                <a:cubicBezTo>
                  <a:pt x="307" y="218"/>
                  <a:pt x="310" y="215"/>
                  <a:pt x="313" y="212"/>
                </a:cubicBezTo>
                <a:cubicBezTo>
                  <a:pt x="314" y="212"/>
                  <a:pt x="314" y="212"/>
                  <a:pt x="314" y="212"/>
                </a:cubicBezTo>
                <a:cubicBezTo>
                  <a:pt x="318" y="216"/>
                  <a:pt x="322" y="219"/>
                  <a:pt x="327" y="222"/>
                </a:cubicBezTo>
                <a:cubicBezTo>
                  <a:pt x="326" y="223"/>
                  <a:pt x="324" y="225"/>
                  <a:pt x="323" y="227"/>
                </a:cubicBezTo>
                <a:close/>
                <a:moveTo>
                  <a:pt x="328" y="220"/>
                </a:moveTo>
                <a:cubicBezTo>
                  <a:pt x="324" y="218"/>
                  <a:pt x="319" y="215"/>
                  <a:pt x="315" y="211"/>
                </a:cubicBezTo>
                <a:cubicBezTo>
                  <a:pt x="315" y="211"/>
                  <a:pt x="315" y="211"/>
                  <a:pt x="315" y="211"/>
                </a:cubicBezTo>
                <a:cubicBezTo>
                  <a:pt x="320" y="206"/>
                  <a:pt x="324" y="201"/>
                  <a:pt x="329" y="195"/>
                </a:cubicBezTo>
                <a:cubicBezTo>
                  <a:pt x="332" y="199"/>
                  <a:pt x="336" y="202"/>
                  <a:pt x="340" y="204"/>
                </a:cubicBezTo>
                <a:cubicBezTo>
                  <a:pt x="336" y="210"/>
                  <a:pt x="332" y="215"/>
                  <a:pt x="328" y="220"/>
                </a:cubicBezTo>
                <a:close/>
                <a:moveTo>
                  <a:pt x="341" y="203"/>
                </a:moveTo>
                <a:cubicBezTo>
                  <a:pt x="337" y="201"/>
                  <a:pt x="333" y="198"/>
                  <a:pt x="330" y="194"/>
                </a:cubicBezTo>
                <a:cubicBezTo>
                  <a:pt x="335" y="189"/>
                  <a:pt x="339" y="184"/>
                  <a:pt x="343" y="179"/>
                </a:cubicBezTo>
                <a:cubicBezTo>
                  <a:pt x="347" y="181"/>
                  <a:pt x="350" y="183"/>
                  <a:pt x="353" y="185"/>
                </a:cubicBezTo>
                <a:cubicBezTo>
                  <a:pt x="349" y="191"/>
                  <a:pt x="345" y="197"/>
                  <a:pt x="341" y="203"/>
                </a:cubicBezTo>
                <a:close/>
                <a:moveTo>
                  <a:pt x="355" y="181"/>
                </a:moveTo>
                <a:cubicBezTo>
                  <a:pt x="355" y="182"/>
                  <a:pt x="355" y="182"/>
                  <a:pt x="354" y="183"/>
                </a:cubicBezTo>
                <a:cubicBezTo>
                  <a:pt x="351" y="181"/>
                  <a:pt x="348" y="179"/>
                  <a:pt x="345" y="177"/>
                </a:cubicBezTo>
                <a:cubicBezTo>
                  <a:pt x="348" y="173"/>
                  <a:pt x="351" y="169"/>
                  <a:pt x="354" y="165"/>
                </a:cubicBezTo>
                <a:cubicBezTo>
                  <a:pt x="356" y="168"/>
                  <a:pt x="359" y="170"/>
                  <a:pt x="362" y="172"/>
                </a:cubicBezTo>
                <a:cubicBezTo>
                  <a:pt x="360" y="175"/>
                  <a:pt x="357" y="178"/>
                  <a:pt x="355" y="181"/>
                </a:cubicBezTo>
                <a:close/>
                <a:moveTo>
                  <a:pt x="363" y="170"/>
                </a:moveTo>
                <a:cubicBezTo>
                  <a:pt x="360" y="168"/>
                  <a:pt x="357" y="166"/>
                  <a:pt x="355" y="164"/>
                </a:cubicBezTo>
                <a:cubicBezTo>
                  <a:pt x="357" y="160"/>
                  <a:pt x="360" y="156"/>
                  <a:pt x="363" y="151"/>
                </a:cubicBezTo>
                <a:cubicBezTo>
                  <a:pt x="365" y="154"/>
                  <a:pt x="368" y="156"/>
                  <a:pt x="371" y="159"/>
                </a:cubicBezTo>
                <a:cubicBezTo>
                  <a:pt x="368" y="163"/>
                  <a:pt x="366" y="166"/>
                  <a:pt x="363" y="170"/>
                </a:cubicBezTo>
                <a:close/>
                <a:moveTo>
                  <a:pt x="372" y="157"/>
                </a:moveTo>
                <a:cubicBezTo>
                  <a:pt x="369" y="154"/>
                  <a:pt x="367" y="152"/>
                  <a:pt x="364" y="150"/>
                </a:cubicBezTo>
                <a:cubicBezTo>
                  <a:pt x="367" y="145"/>
                  <a:pt x="370" y="140"/>
                  <a:pt x="373" y="135"/>
                </a:cubicBezTo>
                <a:cubicBezTo>
                  <a:pt x="374" y="139"/>
                  <a:pt x="376" y="142"/>
                  <a:pt x="379" y="145"/>
                </a:cubicBezTo>
                <a:cubicBezTo>
                  <a:pt x="377" y="149"/>
                  <a:pt x="374" y="153"/>
                  <a:pt x="372" y="157"/>
                </a:cubicBezTo>
                <a:close/>
                <a:moveTo>
                  <a:pt x="383" y="135"/>
                </a:moveTo>
                <a:cubicBezTo>
                  <a:pt x="382" y="137"/>
                  <a:pt x="381" y="140"/>
                  <a:pt x="380" y="143"/>
                </a:cubicBezTo>
                <a:cubicBezTo>
                  <a:pt x="377" y="140"/>
                  <a:pt x="375" y="137"/>
                  <a:pt x="374" y="134"/>
                </a:cubicBezTo>
                <a:cubicBezTo>
                  <a:pt x="376" y="129"/>
                  <a:pt x="378" y="125"/>
                  <a:pt x="380" y="121"/>
                </a:cubicBezTo>
                <a:cubicBezTo>
                  <a:pt x="381" y="125"/>
                  <a:pt x="382" y="129"/>
                  <a:pt x="384" y="133"/>
                </a:cubicBezTo>
                <a:cubicBezTo>
                  <a:pt x="383" y="134"/>
                  <a:pt x="383" y="134"/>
                  <a:pt x="383" y="135"/>
                </a:cubicBezTo>
                <a:close/>
                <a:moveTo>
                  <a:pt x="390" y="135"/>
                </a:moveTo>
                <a:cubicBezTo>
                  <a:pt x="390" y="133"/>
                  <a:pt x="388" y="132"/>
                  <a:pt x="386" y="132"/>
                </a:cubicBezTo>
                <a:cubicBezTo>
                  <a:pt x="385" y="128"/>
                  <a:pt x="383" y="123"/>
                  <a:pt x="381" y="118"/>
                </a:cubicBezTo>
                <a:cubicBezTo>
                  <a:pt x="382" y="117"/>
                  <a:pt x="383" y="116"/>
                  <a:pt x="383" y="114"/>
                </a:cubicBezTo>
                <a:cubicBezTo>
                  <a:pt x="386" y="116"/>
                  <a:pt x="389" y="118"/>
                  <a:pt x="392" y="119"/>
                </a:cubicBezTo>
                <a:cubicBezTo>
                  <a:pt x="394" y="125"/>
                  <a:pt x="396" y="132"/>
                  <a:pt x="398" y="138"/>
                </a:cubicBezTo>
                <a:cubicBezTo>
                  <a:pt x="396" y="137"/>
                  <a:pt x="393" y="136"/>
                  <a:pt x="390" y="135"/>
                </a:cubicBezTo>
                <a:close/>
                <a:moveTo>
                  <a:pt x="402" y="140"/>
                </a:moveTo>
                <a:cubicBezTo>
                  <a:pt x="400" y="133"/>
                  <a:pt x="397" y="127"/>
                  <a:pt x="394" y="120"/>
                </a:cubicBezTo>
                <a:cubicBezTo>
                  <a:pt x="398" y="122"/>
                  <a:pt x="401" y="123"/>
                  <a:pt x="404" y="125"/>
                </a:cubicBezTo>
                <a:cubicBezTo>
                  <a:pt x="404" y="125"/>
                  <a:pt x="403" y="125"/>
                  <a:pt x="403" y="125"/>
                </a:cubicBezTo>
                <a:cubicBezTo>
                  <a:pt x="406" y="131"/>
                  <a:pt x="408" y="137"/>
                  <a:pt x="410" y="143"/>
                </a:cubicBezTo>
                <a:cubicBezTo>
                  <a:pt x="407" y="142"/>
                  <a:pt x="404" y="141"/>
                  <a:pt x="402" y="140"/>
                </a:cubicBezTo>
                <a:close/>
                <a:moveTo>
                  <a:pt x="412" y="144"/>
                </a:moveTo>
                <a:cubicBezTo>
                  <a:pt x="410" y="138"/>
                  <a:pt x="407" y="132"/>
                  <a:pt x="405" y="125"/>
                </a:cubicBezTo>
                <a:cubicBezTo>
                  <a:pt x="405" y="125"/>
                  <a:pt x="405" y="126"/>
                  <a:pt x="406" y="126"/>
                </a:cubicBezTo>
                <a:cubicBezTo>
                  <a:pt x="410" y="128"/>
                  <a:pt x="415" y="130"/>
                  <a:pt x="420" y="133"/>
                </a:cubicBezTo>
                <a:cubicBezTo>
                  <a:pt x="421" y="138"/>
                  <a:pt x="422" y="144"/>
                  <a:pt x="424" y="149"/>
                </a:cubicBezTo>
                <a:cubicBezTo>
                  <a:pt x="420" y="148"/>
                  <a:pt x="416" y="146"/>
                  <a:pt x="412" y="144"/>
                </a:cubicBezTo>
                <a:close/>
                <a:moveTo>
                  <a:pt x="434" y="153"/>
                </a:moveTo>
                <a:cubicBezTo>
                  <a:pt x="431" y="152"/>
                  <a:pt x="429" y="151"/>
                  <a:pt x="427" y="151"/>
                </a:cubicBezTo>
                <a:cubicBezTo>
                  <a:pt x="425" y="145"/>
                  <a:pt x="424" y="139"/>
                  <a:pt x="422" y="134"/>
                </a:cubicBezTo>
                <a:cubicBezTo>
                  <a:pt x="424" y="135"/>
                  <a:pt x="427" y="136"/>
                  <a:pt x="429" y="137"/>
                </a:cubicBezTo>
                <a:cubicBezTo>
                  <a:pt x="429" y="137"/>
                  <a:pt x="430" y="137"/>
                  <a:pt x="430" y="137"/>
                </a:cubicBezTo>
                <a:cubicBezTo>
                  <a:pt x="433" y="143"/>
                  <a:pt x="437" y="150"/>
                  <a:pt x="441" y="156"/>
                </a:cubicBezTo>
                <a:cubicBezTo>
                  <a:pt x="438" y="156"/>
                  <a:pt x="436" y="154"/>
                  <a:pt x="434" y="153"/>
                </a:cubicBezTo>
                <a:close/>
                <a:moveTo>
                  <a:pt x="445" y="158"/>
                </a:moveTo>
                <a:cubicBezTo>
                  <a:pt x="443" y="154"/>
                  <a:pt x="441" y="151"/>
                  <a:pt x="439" y="148"/>
                </a:cubicBezTo>
                <a:cubicBezTo>
                  <a:pt x="436" y="144"/>
                  <a:pt x="434" y="140"/>
                  <a:pt x="432" y="136"/>
                </a:cubicBezTo>
                <a:cubicBezTo>
                  <a:pt x="434" y="135"/>
                  <a:pt x="434" y="133"/>
                  <a:pt x="433" y="131"/>
                </a:cubicBezTo>
                <a:cubicBezTo>
                  <a:pt x="433" y="130"/>
                  <a:pt x="433" y="130"/>
                  <a:pt x="433" y="129"/>
                </a:cubicBezTo>
                <a:cubicBezTo>
                  <a:pt x="433" y="125"/>
                  <a:pt x="433" y="121"/>
                  <a:pt x="432" y="117"/>
                </a:cubicBezTo>
                <a:cubicBezTo>
                  <a:pt x="438" y="128"/>
                  <a:pt x="444" y="138"/>
                  <a:pt x="450" y="148"/>
                </a:cubicBezTo>
                <a:cubicBezTo>
                  <a:pt x="450" y="148"/>
                  <a:pt x="450" y="149"/>
                  <a:pt x="450" y="149"/>
                </a:cubicBezTo>
                <a:cubicBezTo>
                  <a:pt x="451" y="155"/>
                  <a:pt x="453" y="159"/>
                  <a:pt x="445" y="1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16"/>
          <p:cNvGrpSpPr/>
          <p:nvPr/>
        </p:nvGrpSpPr>
        <p:grpSpPr>
          <a:xfrm>
            <a:off x="497134" y="870857"/>
            <a:ext cx="5795431" cy="5436167"/>
            <a:chOff x="3290888" y="587375"/>
            <a:chExt cx="6043612" cy="5668963"/>
          </a:xfrm>
        </p:grpSpPr>
        <p:sp>
          <p:nvSpPr>
            <p:cNvPr id="528" name="Google Shape;528;p16"/>
            <p:cNvSpPr/>
            <p:nvPr/>
          </p:nvSpPr>
          <p:spPr>
            <a:xfrm>
              <a:off x="6319838" y="2105025"/>
              <a:ext cx="292100" cy="403225"/>
            </a:xfrm>
            <a:custGeom>
              <a:rect b="b" l="l" r="r" t="t"/>
              <a:pathLst>
                <a:path extrusionOk="0" h="187" w="125">
                  <a:moveTo>
                    <a:pt x="84" y="83"/>
                  </a:moveTo>
                  <a:cubicBezTo>
                    <a:pt x="84" y="83"/>
                    <a:pt x="83" y="83"/>
                    <a:pt x="83" y="82"/>
                  </a:cubicBezTo>
                  <a:cubicBezTo>
                    <a:pt x="99" y="78"/>
                    <a:pt x="107" y="55"/>
                    <a:pt x="105" y="40"/>
                  </a:cubicBezTo>
                  <a:cubicBezTo>
                    <a:pt x="102" y="18"/>
                    <a:pt x="82" y="4"/>
                    <a:pt x="61" y="3"/>
                  </a:cubicBezTo>
                  <a:cubicBezTo>
                    <a:pt x="48" y="0"/>
                    <a:pt x="32" y="1"/>
                    <a:pt x="19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6"/>
                    <a:pt x="6" y="9"/>
                    <a:pt x="5" y="14"/>
                  </a:cubicBezTo>
                  <a:cubicBezTo>
                    <a:pt x="1" y="37"/>
                    <a:pt x="3" y="60"/>
                    <a:pt x="3" y="83"/>
                  </a:cubicBezTo>
                  <a:cubicBezTo>
                    <a:pt x="3" y="104"/>
                    <a:pt x="0" y="131"/>
                    <a:pt x="7" y="152"/>
                  </a:cubicBezTo>
                  <a:cubicBezTo>
                    <a:pt x="7" y="153"/>
                    <a:pt x="8" y="154"/>
                    <a:pt x="8" y="155"/>
                  </a:cubicBezTo>
                  <a:cubicBezTo>
                    <a:pt x="11" y="160"/>
                    <a:pt x="15" y="164"/>
                    <a:pt x="18" y="169"/>
                  </a:cubicBezTo>
                  <a:cubicBezTo>
                    <a:pt x="22" y="173"/>
                    <a:pt x="27" y="178"/>
                    <a:pt x="32" y="181"/>
                  </a:cubicBezTo>
                  <a:cubicBezTo>
                    <a:pt x="33" y="181"/>
                    <a:pt x="34" y="181"/>
                    <a:pt x="34" y="180"/>
                  </a:cubicBezTo>
                  <a:cubicBezTo>
                    <a:pt x="60" y="187"/>
                    <a:pt x="101" y="180"/>
                    <a:pt x="113" y="153"/>
                  </a:cubicBezTo>
                  <a:cubicBezTo>
                    <a:pt x="125" y="126"/>
                    <a:pt x="111" y="94"/>
                    <a:pt x="84" y="83"/>
                  </a:cubicBezTo>
                  <a:close/>
                  <a:moveTo>
                    <a:pt x="89" y="32"/>
                  </a:moveTo>
                  <a:cubicBezTo>
                    <a:pt x="87" y="23"/>
                    <a:pt x="83" y="16"/>
                    <a:pt x="78" y="11"/>
                  </a:cubicBezTo>
                  <a:cubicBezTo>
                    <a:pt x="88" y="16"/>
                    <a:pt x="96" y="24"/>
                    <a:pt x="100" y="36"/>
                  </a:cubicBezTo>
                  <a:cubicBezTo>
                    <a:pt x="104" y="50"/>
                    <a:pt x="97" y="75"/>
                    <a:pt x="80" y="80"/>
                  </a:cubicBezTo>
                  <a:cubicBezTo>
                    <a:pt x="75" y="76"/>
                    <a:pt x="70" y="74"/>
                    <a:pt x="64" y="72"/>
                  </a:cubicBezTo>
                  <a:cubicBezTo>
                    <a:pt x="80" y="65"/>
                    <a:pt x="92" y="52"/>
                    <a:pt x="89" y="32"/>
                  </a:cubicBezTo>
                  <a:close/>
                  <a:moveTo>
                    <a:pt x="50" y="113"/>
                  </a:moveTo>
                  <a:cubicBezTo>
                    <a:pt x="55" y="113"/>
                    <a:pt x="59" y="113"/>
                    <a:pt x="64" y="115"/>
                  </a:cubicBezTo>
                  <a:cubicBezTo>
                    <a:pt x="68" y="117"/>
                    <a:pt x="72" y="120"/>
                    <a:pt x="75" y="122"/>
                  </a:cubicBezTo>
                  <a:cubicBezTo>
                    <a:pt x="75" y="123"/>
                    <a:pt x="75" y="124"/>
                    <a:pt x="75" y="125"/>
                  </a:cubicBezTo>
                  <a:cubicBezTo>
                    <a:pt x="74" y="137"/>
                    <a:pt x="63" y="140"/>
                    <a:pt x="50" y="141"/>
                  </a:cubicBezTo>
                  <a:cubicBezTo>
                    <a:pt x="50" y="132"/>
                    <a:pt x="51" y="122"/>
                    <a:pt x="50" y="113"/>
                  </a:cubicBezTo>
                  <a:close/>
                  <a:moveTo>
                    <a:pt x="47" y="141"/>
                  </a:moveTo>
                  <a:cubicBezTo>
                    <a:pt x="42" y="141"/>
                    <a:pt x="37" y="141"/>
                    <a:pt x="32" y="140"/>
                  </a:cubicBezTo>
                  <a:cubicBezTo>
                    <a:pt x="33" y="126"/>
                    <a:pt x="31" y="111"/>
                    <a:pt x="30" y="96"/>
                  </a:cubicBezTo>
                  <a:cubicBezTo>
                    <a:pt x="32" y="96"/>
                    <a:pt x="34" y="96"/>
                    <a:pt x="36" y="96"/>
                  </a:cubicBezTo>
                  <a:cubicBezTo>
                    <a:pt x="51" y="93"/>
                    <a:pt x="70" y="100"/>
                    <a:pt x="74" y="116"/>
                  </a:cubicBezTo>
                  <a:cubicBezTo>
                    <a:pt x="67" y="110"/>
                    <a:pt x="56" y="108"/>
                    <a:pt x="47" y="110"/>
                  </a:cubicBezTo>
                  <a:cubicBezTo>
                    <a:pt x="45" y="110"/>
                    <a:pt x="45" y="111"/>
                    <a:pt x="46" y="112"/>
                  </a:cubicBezTo>
                  <a:cubicBezTo>
                    <a:pt x="45" y="121"/>
                    <a:pt x="45" y="132"/>
                    <a:pt x="47" y="141"/>
                  </a:cubicBezTo>
                  <a:close/>
                  <a:moveTo>
                    <a:pt x="44" y="49"/>
                  </a:moveTo>
                  <a:cubicBezTo>
                    <a:pt x="45" y="46"/>
                    <a:pt x="45" y="43"/>
                    <a:pt x="45" y="40"/>
                  </a:cubicBezTo>
                  <a:cubicBezTo>
                    <a:pt x="48" y="40"/>
                    <a:pt x="51" y="40"/>
                    <a:pt x="54" y="41"/>
                  </a:cubicBezTo>
                  <a:cubicBezTo>
                    <a:pt x="56" y="41"/>
                    <a:pt x="58" y="42"/>
                    <a:pt x="60" y="43"/>
                  </a:cubicBezTo>
                  <a:cubicBezTo>
                    <a:pt x="57" y="46"/>
                    <a:pt x="51" y="48"/>
                    <a:pt x="44" y="49"/>
                  </a:cubicBezTo>
                  <a:close/>
                  <a:moveTo>
                    <a:pt x="30" y="25"/>
                  </a:moveTo>
                  <a:cubicBezTo>
                    <a:pt x="42" y="25"/>
                    <a:pt x="55" y="24"/>
                    <a:pt x="60" y="32"/>
                  </a:cubicBezTo>
                  <a:cubicBezTo>
                    <a:pt x="62" y="35"/>
                    <a:pt x="63" y="37"/>
                    <a:pt x="62" y="39"/>
                  </a:cubicBezTo>
                  <a:cubicBezTo>
                    <a:pt x="57" y="36"/>
                    <a:pt x="50" y="35"/>
                    <a:pt x="44" y="36"/>
                  </a:cubicBezTo>
                  <a:cubicBezTo>
                    <a:pt x="43" y="35"/>
                    <a:pt x="41" y="36"/>
                    <a:pt x="41" y="38"/>
                  </a:cubicBezTo>
                  <a:cubicBezTo>
                    <a:pt x="41" y="42"/>
                    <a:pt x="41" y="46"/>
                    <a:pt x="41" y="49"/>
                  </a:cubicBezTo>
                  <a:cubicBezTo>
                    <a:pt x="37" y="50"/>
                    <a:pt x="32" y="50"/>
                    <a:pt x="29" y="50"/>
                  </a:cubicBezTo>
                  <a:cubicBezTo>
                    <a:pt x="29" y="42"/>
                    <a:pt x="29" y="33"/>
                    <a:pt x="30" y="25"/>
                  </a:cubicBezTo>
                  <a:close/>
                  <a:moveTo>
                    <a:pt x="105" y="159"/>
                  </a:moveTo>
                  <a:cubicBezTo>
                    <a:pt x="88" y="180"/>
                    <a:pt x="57" y="180"/>
                    <a:pt x="34" y="177"/>
                  </a:cubicBezTo>
                  <a:cubicBezTo>
                    <a:pt x="31" y="173"/>
                    <a:pt x="26" y="170"/>
                    <a:pt x="22" y="166"/>
                  </a:cubicBezTo>
                  <a:cubicBezTo>
                    <a:pt x="21" y="165"/>
                    <a:pt x="20" y="164"/>
                    <a:pt x="19" y="162"/>
                  </a:cubicBezTo>
                  <a:cubicBezTo>
                    <a:pt x="35" y="168"/>
                    <a:pt x="57" y="167"/>
                    <a:pt x="72" y="163"/>
                  </a:cubicBezTo>
                  <a:cubicBezTo>
                    <a:pt x="91" y="159"/>
                    <a:pt x="101" y="142"/>
                    <a:pt x="102" y="123"/>
                  </a:cubicBezTo>
                  <a:cubicBezTo>
                    <a:pt x="102" y="112"/>
                    <a:pt x="99" y="103"/>
                    <a:pt x="94" y="94"/>
                  </a:cubicBezTo>
                  <a:cubicBezTo>
                    <a:pt x="113" y="110"/>
                    <a:pt x="122" y="137"/>
                    <a:pt x="105" y="1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613525" y="2100263"/>
              <a:ext cx="265112" cy="400050"/>
            </a:xfrm>
            <a:custGeom>
              <a:rect b="b" l="l" r="r" t="t"/>
              <a:pathLst>
                <a:path extrusionOk="0" h="185" w="113">
                  <a:moveTo>
                    <a:pt x="110" y="21"/>
                  </a:moveTo>
                  <a:cubicBezTo>
                    <a:pt x="110" y="19"/>
                    <a:pt x="108" y="19"/>
                    <a:pt x="107" y="20"/>
                  </a:cubicBezTo>
                  <a:cubicBezTo>
                    <a:pt x="103" y="14"/>
                    <a:pt x="97" y="9"/>
                    <a:pt x="91" y="5"/>
                  </a:cubicBezTo>
                  <a:cubicBezTo>
                    <a:pt x="89" y="3"/>
                    <a:pt x="86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5" y="0"/>
                    <a:pt x="67" y="5"/>
                    <a:pt x="67" y="14"/>
                  </a:cubicBezTo>
                  <a:cubicBezTo>
                    <a:pt x="68" y="37"/>
                    <a:pt x="68" y="59"/>
                    <a:pt x="67" y="82"/>
                  </a:cubicBezTo>
                  <a:cubicBezTo>
                    <a:pt x="67" y="96"/>
                    <a:pt x="71" y="131"/>
                    <a:pt x="55" y="138"/>
                  </a:cubicBezTo>
                  <a:cubicBezTo>
                    <a:pt x="43" y="102"/>
                    <a:pt x="50" y="67"/>
                    <a:pt x="46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1" y="19"/>
                    <a:pt x="33" y="10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15" y="1"/>
                    <a:pt x="5" y="5"/>
                    <a:pt x="4" y="15"/>
                  </a:cubicBezTo>
                  <a:cubicBezTo>
                    <a:pt x="1" y="50"/>
                    <a:pt x="0" y="85"/>
                    <a:pt x="4" y="119"/>
                  </a:cubicBezTo>
                  <a:cubicBezTo>
                    <a:pt x="6" y="137"/>
                    <a:pt x="14" y="153"/>
                    <a:pt x="29" y="161"/>
                  </a:cubicBezTo>
                  <a:cubicBezTo>
                    <a:pt x="49" y="179"/>
                    <a:pt x="79" y="185"/>
                    <a:pt x="97" y="158"/>
                  </a:cubicBezTo>
                  <a:cubicBezTo>
                    <a:pt x="107" y="142"/>
                    <a:pt x="109" y="122"/>
                    <a:pt x="111" y="104"/>
                  </a:cubicBezTo>
                  <a:cubicBezTo>
                    <a:pt x="113" y="76"/>
                    <a:pt x="113" y="49"/>
                    <a:pt x="110" y="21"/>
                  </a:cubicBezTo>
                  <a:close/>
                  <a:moveTo>
                    <a:pt x="30" y="15"/>
                  </a:moveTo>
                  <a:cubicBezTo>
                    <a:pt x="30" y="15"/>
                    <a:pt x="30" y="15"/>
                    <a:pt x="30" y="14"/>
                  </a:cubicBezTo>
                  <a:cubicBezTo>
                    <a:pt x="35" y="20"/>
                    <a:pt x="39" y="25"/>
                    <a:pt x="43" y="32"/>
                  </a:cubicBezTo>
                  <a:cubicBezTo>
                    <a:pt x="43" y="32"/>
                    <a:pt x="44" y="33"/>
                    <a:pt x="44" y="32"/>
                  </a:cubicBezTo>
                  <a:cubicBezTo>
                    <a:pt x="41" y="50"/>
                    <a:pt x="42" y="68"/>
                    <a:pt x="43" y="86"/>
                  </a:cubicBezTo>
                  <a:cubicBezTo>
                    <a:pt x="43" y="104"/>
                    <a:pt x="45" y="122"/>
                    <a:pt x="51" y="139"/>
                  </a:cubicBezTo>
                  <a:cubicBezTo>
                    <a:pt x="27" y="143"/>
                    <a:pt x="30" y="102"/>
                    <a:pt x="29" y="88"/>
                  </a:cubicBezTo>
                  <a:cubicBezTo>
                    <a:pt x="29" y="64"/>
                    <a:pt x="29" y="40"/>
                    <a:pt x="30" y="15"/>
                  </a:cubicBezTo>
                  <a:close/>
                  <a:moveTo>
                    <a:pt x="103" y="131"/>
                  </a:moveTo>
                  <a:cubicBezTo>
                    <a:pt x="99" y="148"/>
                    <a:pt x="91" y="166"/>
                    <a:pt x="73" y="172"/>
                  </a:cubicBezTo>
                  <a:cubicBezTo>
                    <a:pt x="60" y="175"/>
                    <a:pt x="48" y="172"/>
                    <a:pt x="38" y="165"/>
                  </a:cubicBezTo>
                  <a:cubicBezTo>
                    <a:pt x="42" y="166"/>
                    <a:pt x="46" y="167"/>
                    <a:pt x="51" y="166"/>
                  </a:cubicBezTo>
                  <a:cubicBezTo>
                    <a:pt x="77" y="166"/>
                    <a:pt x="91" y="143"/>
                    <a:pt x="93" y="119"/>
                  </a:cubicBezTo>
                  <a:cubicBezTo>
                    <a:pt x="96" y="84"/>
                    <a:pt x="95" y="49"/>
                    <a:pt x="95" y="14"/>
                  </a:cubicBezTo>
                  <a:cubicBezTo>
                    <a:pt x="95" y="13"/>
                    <a:pt x="95" y="13"/>
                    <a:pt x="94" y="12"/>
                  </a:cubicBezTo>
                  <a:cubicBezTo>
                    <a:pt x="98" y="15"/>
                    <a:pt x="101" y="19"/>
                    <a:pt x="104" y="23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9" y="59"/>
                    <a:pt x="110" y="96"/>
                    <a:pt x="103" y="1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6907213" y="2093913"/>
              <a:ext cx="238125" cy="393700"/>
            </a:xfrm>
            <a:custGeom>
              <a:rect b="b" l="l" r="r" t="t"/>
              <a:pathLst>
                <a:path extrusionOk="0" h="182" w="102">
                  <a:moveTo>
                    <a:pt x="91" y="108"/>
                  </a:moveTo>
                  <a:cubicBezTo>
                    <a:pt x="87" y="99"/>
                    <a:pt x="81" y="91"/>
                    <a:pt x="74" y="84"/>
                  </a:cubicBezTo>
                  <a:cubicBezTo>
                    <a:pt x="70" y="80"/>
                    <a:pt x="65" y="76"/>
                    <a:pt x="61" y="72"/>
                  </a:cubicBezTo>
                  <a:cubicBezTo>
                    <a:pt x="56" y="68"/>
                    <a:pt x="35" y="44"/>
                    <a:pt x="58" y="41"/>
                  </a:cubicBezTo>
                  <a:cubicBezTo>
                    <a:pt x="58" y="41"/>
                    <a:pt x="59" y="41"/>
                    <a:pt x="59" y="40"/>
                  </a:cubicBezTo>
                  <a:cubicBezTo>
                    <a:pt x="61" y="42"/>
                    <a:pt x="63" y="43"/>
                    <a:pt x="65" y="43"/>
                  </a:cubicBezTo>
                  <a:cubicBezTo>
                    <a:pt x="79" y="51"/>
                    <a:pt x="95" y="38"/>
                    <a:pt x="90" y="22"/>
                  </a:cubicBezTo>
                  <a:cubicBezTo>
                    <a:pt x="83" y="1"/>
                    <a:pt x="54" y="0"/>
                    <a:pt x="36" y="8"/>
                  </a:cubicBezTo>
                  <a:cubicBezTo>
                    <a:pt x="21" y="11"/>
                    <a:pt x="8" y="24"/>
                    <a:pt x="5" y="40"/>
                  </a:cubicBezTo>
                  <a:cubicBezTo>
                    <a:pt x="0" y="60"/>
                    <a:pt x="12" y="79"/>
                    <a:pt x="25" y="93"/>
                  </a:cubicBezTo>
                  <a:cubicBezTo>
                    <a:pt x="34" y="102"/>
                    <a:pt x="45" y="110"/>
                    <a:pt x="50" y="121"/>
                  </a:cubicBezTo>
                  <a:cubicBezTo>
                    <a:pt x="52" y="126"/>
                    <a:pt x="54" y="134"/>
                    <a:pt x="50" y="138"/>
                  </a:cubicBezTo>
                  <a:cubicBezTo>
                    <a:pt x="49" y="137"/>
                    <a:pt x="49" y="136"/>
                    <a:pt x="48" y="136"/>
                  </a:cubicBezTo>
                  <a:cubicBezTo>
                    <a:pt x="48" y="134"/>
                    <a:pt x="48" y="131"/>
                    <a:pt x="48" y="129"/>
                  </a:cubicBezTo>
                  <a:cubicBezTo>
                    <a:pt x="49" y="129"/>
                    <a:pt x="48" y="128"/>
                    <a:pt x="48" y="128"/>
                  </a:cubicBezTo>
                  <a:cubicBezTo>
                    <a:pt x="42" y="120"/>
                    <a:pt x="35" y="115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0" y="110"/>
                    <a:pt x="12" y="112"/>
                    <a:pt x="9" y="120"/>
                  </a:cubicBezTo>
                  <a:cubicBezTo>
                    <a:pt x="5" y="133"/>
                    <a:pt x="9" y="146"/>
                    <a:pt x="17" y="155"/>
                  </a:cubicBezTo>
                  <a:cubicBezTo>
                    <a:pt x="30" y="179"/>
                    <a:pt x="69" y="182"/>
                    <a:pt x="87" y="159"/>
                  </a:cubicBezTo>
                  <a:cubicBezTo>
                    <a:pt x="98" y="144"/>
                    <a:pt x="98" y="124"/>
                    <a:pt x="91" y="108"/>
                  </a:cubicBezTo>
                  <a:close/>
                  <a:moveTo>
                    <a:pt x="70" y="10"/>
                  </a:moveTo>
                  <a:cubicBezTo>
                    <a:pt x="78" y="13"/>
                    <a:pt x="84" y="18"/>
                    <a:pt x="86" y="26"/>
                  </a:cubicBezTo>
                  <a:cubicBezTo>
                    <a:pt x="87" y="35"/>
                    <a:pt x="82" y="41"/>
                    <a:pt x="75" y="42"/>
                  </a:cubicBezTo>
                  <a:cubicBezTo>
                    <a:pt x="77" y="40"/>
                    <a:pt x="79" y="37"/>
                    <a:pt x="79" y="34"/>
                  </a:cubicBezTo>
                  <a:cubicBezTo>
                    <a:pt x="79" y="19"/>
                    <a:pt x="65" y="11"/>
                    <a:pt x="52" y="8"/>
                  </a:cubicBezTo>
                  <a:cubicBezTo>
                    <a:pt x="58" y="7"/>
                    <a:pt x="64" y="7"/>
                    <a:pt x="70" y="10"/>
                  </a:cubicBezTo>
                  <a:close/>
                  <a:moveTo>
                    <a:pt x="44" y="130"/>
                  </a:moveTo>
                  <a:cubicBezTo>
                    <a:pt x="44" y="130"/>
                    <a:pt x="45" y="130"/>
                    <a:pt x="45" y="130"/>
                  </a:cubicBezTo>
                  <a:cubicBezTo>
                    <a:pt x="44" y="132"/>
                    <a:pt x="44" y="135"/>
                    <a:pt x="45" y="137"/>
                  </a:cubicBezTo>
                  <a:cubicBezTo>
                    <a:pt x="45" y="138"/>
                    <a:pt x="45" y="139"/>
                    <a:pt x="46" y="140"/>
                  </a:cubicBezTo>
                  <a:cubicBezTo>
                    <a:pt x="37" y="142"/>
                    <a:pt x="34" y="130"/>
                    <a:pt x="34" y="124"/>
                  </a:cubicBezTo>
                  <a:cubicBezTo>
                    <a:pt x="34" y="122"/>
                    <a:pt x="34" y="120"/>
                    <a:pt x="33" y="119"/>
                  </a:cubicBezTo>
                  <a:cubicBezTo>
                    <a:pt x="37" y="122"/>
                    <a:pt x="41" y="126"/>
                    <a:pt x="44" y="130"/>
                  </a:cubicBezTo>
                  <a:close/>
                  <a:moveTo>
                    <a:pt x="77" y="162"/>
                  </a:moveTo>
                  <a:cubicBezTo>
                    <a:pt x="63" y="175"/>
                    <a:pt x="46" y="173"/>
                    <a:pt x="33" y="165"/>
                  </a:cubicBezTo>
                  <a:cubicBezTo>
                    <a:pt x="35" y="165"/>
                    <a:pt x="37" y="166"/>
                    <a:pt x="39" y="166"/>
                  </a:cubicBezTo>
                  <a:cubicBezTo>
                    <a:pt x="59" y="170"/>
                    <a:pt x="78" y="155"/>
                    <a:pt x="79" y="134"/>
                  </a:cubicBezTo>
                  <a:cubicBezTo>
                    <a:pt x="81" y="108"/>
                    <a:pt x="61" y="91"/>
                    <a:pt x="45" y="74"/>
                  </a:cubicBezTo>
                  <a:cubicBezTo>
                    <a:pt x="37" y="66"/>
                    <a:pt x="24" y="50"/>
                    <a:pt x="35" y="39"/>
                  </a:cubicBezTo>
                  <a:cubicBezTo>
                    <a:pt x="42" y="32"/>
                    <a:pt x="48" y="34"/>
                    <a:pt x="54" y="38"/>
                  </a:cubicBezTo>
                  <a:cubicBezTo>
                    <a:pt x="47" y="40"/>
                    <a:pt x="43" y="45"/>
                    <a:pt x="44" y="54"/>
                  </a:cubicBezTo>
                  <a:cubicBezTo>
                    <a:pt x="46" y="69"/>
                    <a:pt x="63" y="79"/>
                    <a:pt x="72" y="89"/>
                  </a:cubicBezTo>
                  <a:cubicBezTo>
                    <a:pt x="91" y="108"/>
                    <a:pt x="102" y="142"/>
                    <a:pt x="77" y="1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161213" y="2111375"/>
              <a:ext cx="112712" cy="376238"/>
            </a:xfrm>
            <a:custGeom>
              <a:rect b="b" l="l" r="r" t="t"/>
              <a:pathLst>
                <a:path extrusionOk="0" h="174" w="48">
                  <a:moveTo>
                    <a:pt x="46" y="91"/>
                  </a:moveTo>
                  <a:cubicBezTo>
                    <a:pt x="46" y="67"/>
                    <a:pt x="45" y="43"/>
                    <a:pt x="43" y="19"/>
                  </a:cubicBezTo>
                  <a:cubicBezTo>
                    <a:pt x="43" y="18"/>
                    <a:pt x="42" y="17"/>
                    <a:pt x="41" y="17"/>
                  </a:cubicBezTo>
                  <a:cubicBezTo>
                    <a:pt x="39" y="13"/>
                    <a:pt x="34" y="9"/>
                    <a:pt x="30" y="7"/>
                  </a:cubicBezTo>
                  <a:cubicBezTo>
                    <a:pt x="28" y="5"/>
                    <a:pt x="25" y="4"/>
                    <a:pt x="22" y="3"/>
                  </a:cubicBezTo>
                  <a:cubicBezTo>
                    <a:pt x="15" y="0"/>
                    <a:pt x="6" y="2"/>
                    <a:pt x="5" y="11"/>
                  </a:cubicBezTo>
                  <a:cubicBezTo>
                    <a:pt x="0" y="34"/>
                    <a:pt x="2" y="57"/>
                    <a:pt x="3" y="80"/>
                  </a:cubicBezTo>
                  <a:cubicBezTo>
                    <a:pt x="4" y="103"/>
                    <a:pt x="4" y="127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1"/>
                    <a:pt x="7" y="151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5" y="171"/>
                    <a:pt x="42" y="174"/>
                    <a:pt x="45" y="151"/>
                  </a:cubicBezTo>
                  <a:cubicBezTo>
                    <a:pt x="48" y="132"/>
                    <a:pt x="46" y="111"/>
                    <a:pt x="46" y="91"/>
                  </a:cubicBezTo>
                  <a:close/>
                  <a:moveTo>
                    <a:pt x="41" y="155"/>
                  </a:moveTo>
                  <a:cubicBezTo>
                    <a:pt x="35" y="168"/>
                    <a:pt x="25" y="165"/>
                    <a:pt x="17" y="159"/>
                  </a:cubicBezTo>
                  <a:cubicBezTo>
                    <a:pt x="23" y="160"/>
                    <a:pt x="31" y="157"/>
                    <a:pt x="32" y="150"/>
                  </a:cubicBezTo>
                  <a:cubicBezTo>
                    <a:pt x="35" y="128"/>
                    <a:pt x="32" y="105"/>
                    <a:pt x="31" y="83"/>
                  </a:cubicBezTo>
                  <a:cubicBezTo>
                    <a:pt x="29" y="60"/>
                    <a:pt x="30" y="38"/>
                    <a:pt x="30" y="15"/>
                  </a:cubicBezTo>
                  <a:cubicBezTo>
                    <a:pt x="30" y="13"/>
                    <a:pt x="30" y="12"/>
                    <a:pt x="29" y="10"/>
                  </a:cubicBezTo>
                  <a:cubicBezTo>
                    <a:pt x="34" y="13"/>
                    <a:pt x="36" y="17"/>
                    <a:pt x="40" y="21"/>
                  </a:cubicBezTo>
                  <a:cubicBezTo>
                    <a:pt x="41" y="47"/>
                    <a:pt x="42" y="72"/>
                    <a:pt x="42" y="98"/>
                  </a:cubicBezTo>
                  <a:cubicBezTo>
                    <a:pt x="42" y="110"/>
                    <a:pt x="42" y="122"/>
                    <a:pt x="42" y="134"/>
                  </a:cubicBezTo>
                  <a:cubicBezTo>
                    <a:pt x="42" y="140"/>
                    <a:pt x="43" y="149"/>
                    <a:pt x="41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283450" y="2106613"/>
              <a:ext cx="247650" cy="376238"/>
            </a:xfrm>
            <a:custGeom>
              <a:rect b="b" l="l" r="r" t="t"/>
              <a:pathLst>
                <a:path extrusionOk="0" h="174" w="106">
                  <a:moveTo>
                    <a:pt x="98" y="115"/>
                  </a:moveTo>
                  <a:cubicBezTo>
                    <a:pt x="97" y="87"/>
                    <a:pt x="99" y="58"/>
                    <a:pt x="95" y="30"/>
                  </a:cubicBezTo>
                  <a:cubicBezTo>
                    <a:pt x="93" y="17"/>
                    <a:pt x="86" y="4"/>
                    <a:pt x="73" y="4"/>
                  </a:cubicBezTo>
                  <a:cubicBezTo>
                    <a:pt x="65" y="0"/>
                    <a:pt x="53" y="4"/>
                    <a:pt x="54" y="16"/>
                  </a:cubicBezTo>
                  <a:cubicBezTo>
                    <a:pt x="54" y="23"/>
                    <a:pt x="54" y="30"/>
                    <a:pt x="55" y="37"/>
                  </a:cubicBezTo>
                  <a:cubicBezTo>
                    <a:pt x="55" y="37"/>
                    <a:pt x="54" y="37"/>
                    <a:pt x="54" y="37"/>
                  </a:cubicBezTo>
                  <a:cubicBezTo>
                    <a:pt x="53" y="34"/>
                    <a:pt x="51" y="31"/>
                    <a:pt x="50" y="28"/>
                  </a:cubicBezTo>
                  <a:cubicBezTo>
                    <a:pt x="50" y="27"/>
                    <a:pt x="49" y="27"/>
                    <a:pt x="49" y="27"/>
                  </a:cubicBezTo>
                  <a:cubicBezTo>
                    <a:pt x="45" y="21"/>
                    <a:pt x="41" y="16"/>
                    <a:pt x="35" y="12"/>
                  </a:cubicBezTo>
                  <a:cubicBezTo>
                    <a:pt x="31" y="8"/>
                    <a:pt x="25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2"/>
                    <a:pt x="3" y="6"/>
                    <a:pt x="3" y="17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108"/>
                    <a:pt x="0" y="131"/>
                    <a:pt x="4" y="152"/>
                  </a:cubicBezTo>
                  <a:cubicBezTo>
                    <a:pt x="4" y="153"/>
                    <a:pt x="4" y="153"/>
                    <a:pt x="5" y="154"/>
                  </a:cubicBezTo>
                  <a:cubicBezTo>
                    <a:pt x="5" y="166"/>
                    <a:pt x="25" y="173"/>
                    <a:pt x="35" y="168"/>
                  </a:cubicBezTo>
                  <a:cubicBezTo>
                    <a:pt x="41" y="165"/>
                    <a:pt x="43" y="159"/>
                    <a:pt x="44" y="152"/>
                  </a:cubicBezTo>
                  <a:cubicBezTo>
                    <a:pt x="45" y="142"/>
                    <a:pt x="45" y="131"/>
                    <a:pt x="45" y="121"/>
                  </a:cubicBezTo>
                  <a:cubicBezTo>
                    <a:pt x="49" y="131"/>
                    <a:pt x="53" y="142"/>
                    <a:pt x="58" y="152"/>
                  </a:cubicBezTo>
                  <a:cubicBezTo>
                    <a:pt x="59" y="155"/>
                    <a:pt x="60" y="156"/>
                    <a:pt x="62" y="158"/>
                  </a:cubicBezTo>
                  <a:cubicBezTo>
                    <a:pt x="65" y="168"/>
                    <a:pt x="76" y="174"/>
                    <a:pt x="87" y="169"/>
                  </a:cubicBezTo>
                  <a:cubicBezTo>
                    <a:pt x="106" y="161"/>
                    <a:pt x="99" y="131"/>
                    <a:pt x="98" y="115"/>
                  </a:cubicBezTo>
                  <a:close/>
                  <a:moveTo>
                    <a:pt x="40" y="144"/>
                  </a:moveTo>
                  <a:cubicBezTo>
                    <a:pt x="40" y="154"/>
                    <a:pt x="39" y="165"/>
                    <a:pt x="26" y="165"/>
                  </a:cubicBezTo>
                  <a:cubicBezTo>
                    <a:pt x="23" y="166"/>
                    <a:pt x="17" y="164"/>
                    <a:pt x="13" y="161"/>
                  </a:cubicBezTo>
                  <a:cubicBezTo>
                    <a:pt x="19" y="162"/>
                    <a:pt x="26" y="159"/>
                    <a:pt x="28" y="152"/>
                  </a:cubicBezTo>
                  <a:cubicBezTo>
                    <a:pt x="32" y="131"/>
                    <a:pt x="30" y="108"/>
                    <a:pt x="30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93"/>
                    <a:pt x="37" y="102"/>
                    <a:pt x="40" y="110"/>
                  </a:cubicBezTo>
                  <a:cubicBezTo>
                    <a:pt x="40" y="121"/>
                    <a:pt x="40" y="133"/>
                    <a:pt x="40" y="144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2"/>
                    <a:pt x="29" y="12"/>
                  </a:cubicBezTo>
                  <a:cubicBezTo>
                    <a:pt x="30" y="13"/>
                    <a:pt x="32" y="14"/>
                    <a:pt x="33" y="15"/>
                  </a:cubicBezTo>
                  <a:cubicBezTo>
                    <a:pt x="39" y="19"/>
                    <a:pt x="43" y="25"/>
                    <a:pt x="46" y="30"/>
                  </a:cubicBezTo>
                  <a:cubicBezTo>
                    <a:pt x="46" y="31"/>
                    <a:pt x="47" y="31"/>
                    <a:pt x="47" y="31"/>
                  </a:cubicBezTo>
                  <a:cubicBezTo>
                    <a:pt x="48" y="34"/>
                    <a:pt x="49" y="38"/>
                    <a:pt x="50" y="41"/>
                  </a:cubicBezTo>
                  <a:cubicBezTo>
                    <a:pt x="52" y="44"/>
                    <a:pt x="53" y="48"/>
                    <a:pt x="55" y="51"/>
                  </a:cubicBezTo>
                  <a:cubicBezTo>
                    <a:pt x="56" y="60"/>
                    <a:pt x="56" y="69"/>
                    <a:pt x="56" y="78"/>
                  </a:cubicBezTo>
                  <a:cubicBezTo>
                    <a:pt x="47" y="56"/>
                    <a:pt x="38" y="35"/>
                    <a:pt x="29" y="13"/>
                  </a:cubicBezTo>
                  <a:close/>
                  <a:moveTo>
                    <a:pt x="95" y="146"/>
                  </a:moveTo>
                  <a:cubicBezTo>
                    <a:pt x="95" y="162"/>
                    <a:pt x="78" y="170"/>
                    <a:pt x="67" y="161"/>
                  </a:cubicBezTo>
                  <a:cubicBezTo>
                    <a:pt x="75" y="164"/>
                    <a:pt x="85" y="160"/>
                    <a:pt x="85" y="149"/>
                  </a:cubicBezTo>
                  <a:cubicBezTo>
                    <a:pt x="85" y="104"/>
                    <a:pt x="83" y="60"/>
                    <a:pt x="81" y="16"/>
                  </a:cubicBezTo>
                  <a:cubicBezTo>
                    <a:pt x="81" y="13"/>
                    <a:pt x="80" y="11"/>
                    <a:pt x="79" y="10"/>
                  </a:cubicBezTo>
                  <a:cubicBezTo>
                    <a:pt x="98" y="20"/>
                    <a:pt x="93" y="74"/>
                    <a:pt x="93" y="91"/>
                  </a:cubicBezTo>
                  <a:cubicBezTo>
                    <a:pt x="94" y="104"/>
                    <a:pt x="94" y="117"/>
                    <a:pt x="95" y="130"/>
                  </a:cubicBezTo>
                  <a:cubicBezTo>
                    <a:pt x="95" y="135"/>
                    <a:pt x="96" y="141"/>
                    <a:pt x="95" y="1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527925" y="2105025"/>
              <a:ext cx="201612" cy="388938"/>
            </a:xfrm>
            <a:custGeom>
              <a:rect b="b" l="l" r="r" t="t"/>
              <a:pathLst>
                <a:path extrusionOk="0" h="180" w="86">
                  <a:moveTo>
                    <a:pt x="55" y="143"/>
                  </a:moveTo>
                  <a:cubicBezTo>
                    <a:pt x="55" y="143"/>
                    <a:pt x="55" y="143"/>
                    <a:pt x="55" y="143"/>
                  </a:cubicBezTo>
                  <a:cubicBezTo>
                    <a:pt x="53" y="143"/>
                    <a:pt x="51" y="143"/>
                    <a:pt x="49" y="142"/>
                  </a:cubicBezTo>
                  <a:cubicBezTo>
                    <a:pt x="49" y="140"/>
                    <a:pt x="49" y="137"/>
                    <a:pt x="49" y="134"/>
                  </a:cubicBezTo>
                  <a:cubicBezTo>
                    <a:pt x="49" y="131"/>
                    <a:pt x="49" y="129"/>
                    <a:pt x="49" y="126"/>
                  </a:cubicBezTo>
                  <a:cubicBezTo>
                    <a:pt x="60" y="126"/>
                    <a:pt x="71" y="118"/>
                    <a:pt x="71" y="105"/>
                  </a:cubicBezTo>
                  <a:cubicBezTo>
                    <a:pt x="70" y="97"/>
                    <a:pt x="62" y="87"/>
                    <a:pt x="53" y="89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48" y="88"/>
                    <a:pt x="46" y="88"/>
                    <a:pt x="45" y="88"/>
                  </a:cubicBezTo>
                  <a:cubicBezTo>
                    <a:pt x="47" y="81"/>
                    <a:pt x="46" y="73"/>
                    <a:pt x="47" y="66"/>
                  </a:cubicBezTo>
                  <a:cubicBezTo>
                    <a:pt x="47" y="57"/>
                    <a:pt x="47" y="48"/>
                    <a:pt x="46" y="39"/>
                  </a:cubicBezTo>
                  <a:cubicBezTo>
                    <a:pt x="58" y="45"/>
                    <a:pt x="73" y="36"/>
                    <a:pt x="75" y="23"/>
                  </a:cubicBezTo>
                  <a:cubicBezTo>
                    <a:pt x="76" y="13"/>
                    <a:pt x="67" y="1"/>
                    <a:pt x="57" y="3"/>
                  </a:cubicBezTo>
                  <a:cubicBezTo>
                    <a:pt x="48" y="0"/>
                    <a:pt x="37" y="2"/>
                    <a:pt x="29" y="2"/>
                  </a:cubicBezTo>
                  <a:cubicBezTo>
                    <a:pt x="21" y="1"/>
                    <a:pt x="0" y="1"/>
                    <a:pt x="5" y="16"/>
                  </a:cubicBezTo>
                  <a:cubicBezTo>
                    <a:pt x="4" y="17"/>
                    <a:pt x="3" y="19"/>
                    <a:pt x="3" y="22"/>
                  </a:cubicBezTo>
                  <a:cubicBezTo>
                    <a:pt x="4" y="63"/>
                    <a:pt x="5" y="104"/>
                    <a:pt x="7" y="145"/>
                  </a:cubicBezTo>
                  <a:cubicBezTo>
                    <a:pt x="7" y="146"/>
                    <a:pt x="7" y="147"/>
                    <a:pt x="7" y="148"/>
                  </a:cubicBezTo>
                  <a:cubicBezTo>
                    <a:pt x="6" y="151"/>
                    <a:pt x="7" y="154"/>
                    <a:pt x="8" y="157"/>
                  </a:cubicBezTo>
                  <a:cubicBezTo>
                    <a:pt x="8" y="158"/>
                    <a:pt x="9" y="160"/>
                    <a:pt x="10" y="161"/>
                  </a:cubicBezTo>
                  <a:cubicBezTo>
                    <a:pt x="13" y="168"/>
                    <a:pt x="17" y="175"/>
                    <a:pt x="24" y="178"/>
                  </a:cubicBezTo>
                  <a:cubicBezTo>
                    <a:pt x="28" y="180"/>
                    <a:pt x="34" y="179"/>
                    <a:pt x="39" y="179"/>
                  </a:cubicBezTo>
                  <a:cubicBezTo>
                    <a:pt x="47" y="179"/>
                    <a:pt x="56" y="180"/>
                    <a:pt x="64" y="178"/>
                  </a:cubicBezTo>
                  <a:cubicBezTo>
                    <a:pt x="86" y="170"/>
                    <a:pt x="73" y="144"/>
                    <a:pt x="55" y="143"/>
                  </a:cubicBezTo>
                  <a:close/>
                  <a:moveTo>
                    <a:pt x="50" y="113"/>
                  </a:moveTo>
                  <a:cubicBezTo>
                    <a:pt x="57" y="113"/>
                    <a:pt x="62" y="107"/>
                    <a:pt x="62" y="100"/>
                  </a:cubicBezTo>
                  <a:cubicBezTo>
                    <a:pt x="62" y="98"/>
                    <a:pt x="62" y="97"/>
                    <a:pt x="61" y="95"/>
                  </a:cubicBezTo>
                  <a:cubicBezTo>
                    <a:pt x="65" y="98"/>
                    <a:pt x="67" y="102"/>
                    <a:pt x="66" y="108"/>
                  </a:cubicBezTo>
                  <a:cubicBezTo>
                    <a:pt x="65" y="118"/>
                    <a:pt x="55" y="123"/>
                    <a:pt x="46" y="123"/>
                  </a:cubicBezTo>
                  <a:cubicBezTo>
                    <a:pt x="45" y="123"/>
                    <a:pt x="44" y="125"/>
                    <a:pt x="45" y="126"/>
                  </a:cubicBezTo>
                  <a:cubicBezTo>
                    <a:pt x="44" y="131"/>
                    <a:pt x="45" y="137"/>
                    <a:pt x="46" y="142"/>
                  </a:cubicBezTo>
                  <a:cubicBezTo>
                    <a:pt x="42" y="142"/>
                    <a:pt x="38" y="142"/>
                    <a:pt x="35" y="142"/>
                  </a:cubicBezTo>
                  <a:cubicBezTo>
                    <a:pt x="35" y="142"/>
                    <a:pt x="34" y="142"/>
                    <a:pt x="34" y="142"/>
                  </a:cubicBezTo>
                  <a:cubicBezTo>
                    <a:pt x="34" y="137"/>
                    <a:pt x="33" y="132"/>
                    <a:pt x="33" y="127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8" y="112"/>
                    <a:pt x="44" y="112"/>
                    <a:pt x="50" y="113"/>
                  </a:cubicBezTo>
                  <a:close/>
                  <a:moveTo>
                    <a:pt x="41" y="26"/>
                  </a:moveTo>
                  <a:cubicBezTo>
                    <a:pt x="50" y="27"/>
                    <a:pt x="58" y="28"/>
                    <a:pt x="64" y="22"/>
                  </a:cubicBezTo>
                  <a:cubicBezTo>
                    <a:pt x="67" y="19"/>
                    <a:pt x="68" y="14"/>
                    <a:pt x="66" y="10"/>
                  </a:cubicBezTo>
                  <a:cubicBezTo>
                    <a:pt x="70" y="13"/>
                    <a:pt x="73" y="18"/>
                    <a:pt x="70" y="25"/>
                  </a:cubicBezTo>
                  <a:cubicBezTo>
                    <a:pt x="67" y="37"/>
                    <a:pt x="5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3" y="38"/>
                    <a:pt x="43" y="39"/>
                  </a:cubicBezTo>
                  <a:cubicBezTo>
                    <a:pt x="42" y="48"/>
                    <a:pt x="43" y="57"/>
                    <a:pt x="43" y="66"/>
                  </a:cubicBezTo>
                  <a:cubicBezTo>
                    <a:pt x="43" y="73"/>
                    <a:pt x="41" y="81"/>
                    <a:pt x="43" y="88"/>
                  </a:cubicBezTo>
                  <a:cubicBezTo>
                    <a:pt x="39" y="88"/>
                    <a:pt x="36" y="88"/>
                    <a:pt x="32" y="89"/>
                  </a:cubicBezTo>
                  <a:cubicBezTo>
                    <a:pt x="32" y="68"/>
                    <a:pt x="31" y="47"/>
                    <a:pt x="30" y="26"/>
                  </a:cubicBezTo>
                  <a:cubicBezTo>
                    <a:pt x="34" y="26"/>
                    <a:pt x="38" y="26"/>
                    <a:pt x="41" y="26"/>
                  </a:cubicBezTo>
                  <a:close/>
                  <a:moveTo>
                    <a:pt x="62" y="174"/>
                  </a:moveTo>
                  <a:cubicBezTo>
                    <a:pt x="56" y="177"/>
                    <a:pt x="47" y="175"/>
                    <a:pt x="41" y="175"/>
                  </a:cubicBezTo>
                  <a:cubicBezTo>
                    <a:pt x="34" y="175"/>
                    <a:pt x="27" y="176"/>
                    <a:pt x="21" y="171"/>
                  </a:cubicBezTo>
                  <a:cubicBezTo>
                    <a:pt x="19" y="170"/>
                    <a:pt x="17" y="167"/>
                    <a:pt x="15" y="165"/>
                  </a:cubicBezTo>
                  <a:cubicBezTo>
                    <a:pt x="21" y="167"/>
                    <a:pt x="28" y="167"/>
                    <a:pt x="35" y="167"/>
                  </a:cubicBezTo>
                  <a:cubicBezTo>
                    <a:pt x="44" y="168"/>
                    <a:pt x="54" y="169"/>
                    <a:pt x="62" y="165"/>
                  </a:cubicBezTo>
                  <a:cubicBezTo>
                    <a:pt x="67" y="162"/>
                    <a:pt x="68" y="155"/>
                    <a:pt x="66" y="151"/>
                  </a:cubicBezTo>
                  <a:cubicBezTo>
                    <a:pt x="74" y="157"/>
                    <a:pt x="73" y="165"/>
                    <a:pt x="62" y="17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750175" y="2074863"/>
              <a:ext cx="239712" cy="433388"/>
            </a:xfrm>
            <a:custGeom>
              <a:rect b="b" l="l" r="r" t="t"/>
              <a:pathLst>
                <a:path extrusionOk="0" h="201" w="102">
                  <a:moveTo>
                    <a:pt x="92" y="111"/>
                  </a:moveTo>
                  <a:cubicBezTo>
                    <a:pt x="87" y="101"/>
                    <a:pt x="80" y="92"/>
                    <a:pt x="72" y="83"/>
                  </a:cubicBezTo>
                  <a:cubicBezTo>
                    <a:pt x="68" y="79"/>
                    <a:pt x="64" y="74"/>
                    <a:pt x="59" y="69"/>
                  </a:cubicBezTo>
                  <a:cubicBezTo>
                    <a:pt x="56" y="66"/>
                    <a:pt x="34" y="47"/>
                    <a:pt x="51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2" y="44"/>
                    <a:pt x="53" y="45"/>
                    <a:pt x="54" y="46"/>
                  </a:cubicBezTo>
                  <a:cubicBezTo>
                    <a:pt x="57" y="53"/>
                    <a:pt x="64" y="56"/>
                    <a:pt x="72" y="55"/>
                  </a:cubicBezTo>
                  <a:cubicBezTo>
                    <a:pt x="82" y="52"/>
                    <a:pt x="87" y="41"/>
                    <a:pt x="86" y="30"/>
                  </a:cubicBezTo>
                  <a:cubicBezTo>
                    <a:pt x="80" y="4"/>
                    <a:pt x="47" y="0"/>
                    <a:pt x="27" y="11"/>
                  </a:cubicBezTo>
                  <a:cubicBezTo>
                    <a:pt x="11" y="16"/>
                    <a:pt x="0" y="34"/>
                    <a:pt x="1" y="52"/>
                  </a:cubicBezTo>
                  <a:cubicBezTo>
                    <a:pt x="2" y="80"/>
                    <a:pt x="29" y="91"/>
                    <a:pt x="44" y="111"/>
                  </a:cubicBezTo>
                  <a:cubicBezTo>
                    <a:pt x="52" y="121"/>
                    <a:pt x="61" y="140"/>
                    <a:pt x="54" y="153"/>
                  </a:cubicBezTo>
                  <a:cubicBezTo>
                    <a:pt x="53" y="155"/>
                    <a:pt x="51" y="157"/>
                    <a:pt x="49" y="157"/>
                  </a:cubicBezTo>
                  <a:cubicBezTo>
                    <a:pt x="52" y="150"/>
                    <a:pt x="48" y="140"/>
                    <a:pt x="42" y="135"/>
                  </a:cubicBezTo>
                  <a:cubicBezTo>
                    <a:pt x="39" y="132"/>
                    <a:pt x="35" y="130"/>
                    <a:pt x="31" y="130"/>
                  </a:cubicBezTo>
                  <a:cubicBezTo>
                    <a:pt x="30" y="129"/>
                    <a:pt x="28" y="129"/>
                    <a:pt x="27" y="129"/>
                  </a:cubicBezTo>
                  <a:cubicBezTo>
                    <a:pt x="26" y="129"/>
                    <a:pt x="25" y="129"/>
                    <a:pt x="24" y="130"/>
                  </a:cubicBezTo>
                  <a:cubicBezTo>
                    <a:pt x="23" y="130"/>
                    <a:pt x="22" y="130"/>
                    <a:pt x="21" y="130"/>
                  </a:cubicBezTo>
                  <a:cubicBezTo>
                    <a:pt x="17" y="131"/>
                    <a:pt x="13" y="135"/>
                    <a:pt x="12" y="139"/>
                  </a:cubicBezTo>
                  <a:cubicBezTo>
                    <a:pt x="8" y="153"/>
                    <a:pt x="12" y="167"/>
                    <a:pt x="22" y="176"/>
                  </a:cubicBezTo>
                  <a:cubicBezTo>
                    <a:pt x="41" y="201"/>
                    <a:pt x="82" y="196"/>
                    <a:pt x="95" y="165"/>
                  </a:cubicBezTo>
                  <a:cubicBezTo>
                    <a:pt x="102" y="148"/>
                    <a:pt x="100" y="128"/>
                    <a:pt x="92" y="111"/>
                  </a:cubicBezTo>
                  <a:close/>
                  <a:moveTo>
                    <a:pt x="68" y="13"/>
                  </a:moveTo>
                  <a:cubicBezTo>
                    <a:pt x="75" y="18"/>
                    <a:pt x="82" y="25"/>
                    <a:pt x="82" y="34"/>
                  </a:cubicBezTo>
                  <a:cubicBezTo>
                    <a:pt x="82" y="38"/>
                    <a:pt x="81" y="44"/>
                    <a:pt x="77" y="47"/>
                  </a:cubicBezTo>
                  <a:cubicBezTo>
                    <a:pt x="74" y="50"/>
                    <a:pt x="69" y="52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87" y="36"/>
                    <a:pt x="58" y="12"/>
                    <a:pt x="43" y="9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51" y="8"/>
                    <a:pt x="60" y="9"/>
                    <a:pt x="68" y="13"/>
                  </a:cubicBezTo>
                  <a:close/>
                  <a:moveTo>
                    <a:pt x="37" y="150"/>
                  </a:moveTo>
                  <a:cubicBezTo>
                    <a:pt x="36" y="144"/>
                    <a:pt x="38" y="140"/>
                    <a:pt x="35" y="135"/>
                  </a:cubicBezTo>
                  <a:cubicBezTo>
                    <a:pt x="38" y="136"/>
                    <a:pt x="41" y="138"/>
                    <a:pt x="43" y="141"/>
                  </a:cubicBezTo>
                  <a:cubicBezTo>
                    <a:pt x="46" y="146"/>
                    <a:pt x="46" y="152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1" y="158"/>
                    <a:pt x="38" y="156"/>
                    <a:pt x="37" y="150"/>
                  </a:cubicBezTo>
                  <a:close/>
                  <a:moveTo>
                    <a:pt x="89" y="169"/>
                  </a:moveTo>
                  <a:cubicBezTo>
                    <a:pt x="78" y="188"/>
                    <a:pt x="58" y="192"/>
                    <a:pt x="41" y="185"/>
                  </a:cubicBezTo>
                  <a:cubicBezTo>
                    <a:pt x="43" y="185"/>
                    <a:pt x="46" y="186"/>
                    <a:pt x="49" y="185"/>
                  </a:cubicBezTo>
                  <a:cubicBezTo>
                    <a:pt x="78" y="182"/>
                    <a:pt x="86" y="152"/>
                    <a:pt x="81" y="128"/>
                  </a:cubicBezTo>
                  <a:cubicBezTo>
                    <a:pt x="78" y="115"/>
                    <a:pt x="72" y="102"/>
                    <a:pt x="63" y="91"/>
                  </a:cubicBezTo>
                  <a:cubicBezTo>
                    <a:pt x="54" y="81"/>
                    <a:pt x="41" y="74"/>
                    <a:pt x="33" y="63"/>
                  </a:cubicBezTo>
                  <a:cubicBezTo>
                    <a:pt x="28" y="57"/>
                    <a:pt x="26" y="51"/>
                    <a:pt x="28" y="44"/>
                  </a:cubicBezTo>
                  <a:cubicBezTo>
                    <a:pt x="31" y="37"/>
                    <a:pt x="38" y="33"/>
                    <a:pt x="45" y="36"/>
                  </a:cubicBezTo>
                  <a:cubicBezTo>
                    <a:pt x="46" y="37"/>
                    <a:pt x="47" y="38"/>
                    <a:pt x="49" y="40"/>
                  </a:cubicBezTo>
                  <a:cubicBezTo>
                    <a:pt x="40" y="42"/>
                    <a:pt x="39" y="52"/>
                    <a:pt x="44" y="59"/>
                  </a:cubicBezTo>
                  <a:cubicBezTo>
                    <a:pt x="55" y="75"/>
                    <a:pt x="72" y="86"/>
                    <a:pt x="82" y="103"/>
                  </a:cubicBezTo>
                  <a:cubicBezTo>
                    <a:pt x="95" y="122"/>
                    <a:pt x="101" y="148"/>
                    <a:pt x="89" y="1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8004175" y="2081213"/>
              <a:ext cx="230187" cy="395288"/>
            </a:xfrm>
            <a:custGeom>
              <a:rect b="b" l="l" r="r" t="t"/>
              <a:pathLst>
                <a:path extrusionOk="0" h="183" w="99">
                  <a:moveTo>
                    <a:pt x="92" y="107"/>
                  </a:moveTo>
                  <a:cubicBezTo>
                    <a:pt x="89" y="97"/>
                    <a:pt x="83" y="87"/>
                    <a:pt x="77" y="79"/>
                  </a:cubicBezTo>
                  <a:cubicBezTo>
                    <a:pt x="73" y="73"/>
                    <a:pt x="68" y="68"/>
                    <a:pt x="63" y="63"/>
                  </a:cubicBezTo>
                  <a:cubicBezTo>
                    <a:pt x="61" y="61"/>
                    <a:pt x="58" y="59"/>
                    <a:pt x="56" y="56"/>
                  </a:cubicBezTo>
                  <a:cubicBezTo>
                    <a:pt x="50" y="52"/>
                    <a:pt x="49" y="46"/>
                    <a:pt x="52" y="38"/>
                  </a:cubicBezTo>
                  <a:cubicBezTo>
                    <a:pt x="52" y="39"/>
                    <a:pt x="53" y="39"/>
                    <a:pt x="53" y="40"/>
                  </a:cubicBezTo>
                  <a:cubicBezTo>
                    <a:pt x="54" y="42"/>
                    <a:pt x="55" y="44"/>
                    <a:pt x="56" y="45"/>
                  </a:cubicBezTo>
                  <a:cubicBezTo>
                    <a:pt x="59" y="52"/>
                    <a:pt x="69" y="57"/>
                    <a:pt x="76" y="55"/>
                  </a:cubicBezTo>
                  <a:cubicBezTo>
                    <a:pt x="86" y="53"/>
                    <a:pt x="89" y="44"/>
                    <a:pt x="89" y="35"/>
                  </a:cubicBezTo>
                  <a:cubicBezTo>
                    <a:pt x="90" y="8"/>
                    <a:pt x="60" y="0"/>
                    <a:pt x="38" y="3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20" y="6"/>
                    <a:pt x="7" y="20"/>
                    <a:pt x="4" y="36"/>
                  </a:cubicBezTo>
                  <a:cubicBezTo>
                    <a:pt x="0" y="60"/>
                    <a:pt x="19" y="76"/>
                    <a:pt x="33" y="91"/>
                  </a:cubicBezTo>
                  <a:cubicBezTo>
                    <a:pt x="41" y="100"/>
                    <a:pt x="50" y="109"/>
                    <a:pt x="52" y="121"/>
                  </a:cubicBezTo>
                  <a:cubicBezTo>
                    <a:pt x="53" y="125"/>
                    <a:pt x="54" y="134"/>
                    <a:pt x="51" y="138"/>
                  </a:cubicBezTo>
                  <a:cubicBezTo>
                    <a:pt x="51" y="139"/>
                    <a:pt x="50" y="139"/>
                    <a:pt x="50" y="139"/>
                  </a:cubicBezTo>
                  <a:cubicBezTo>
                    <a:pt x="48" y="137"/>
                    <a:pt x="49" y="133"/>
                    <a:pt x="48" y="130"/>
                  </a:cubicBezTo>
                  <a:cubicBezTo>
                    <a:pt x="48" y="127"/>
                    <a:pt x="46" y="125"/>
                    <a:pt x="44" y="123"/>
                  </a:cubicBezTo>
                  <a:cubicBezTo>
                    <a:pt x="39" y="119"/>
                    <a:pt x="30" y="118"/>
                    <a:pt x="25" y="121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18" y="122"/>
                    <a:pt x="13" y="127"/>
                    <a:pt x="12" y="134"/>
                  </a:cubicBezTo>
                  <a:cubicBezTo>
                    <a:pt x="12" y="142"/>
                    <a:pt x="14" y="149"/>
                    <a:pt x="18" y="156"/>
                  </a:cubicBezTo>
                  <a:cubicBezTo>
                    <a:pt x="21" y="168"/>
                    <a:pt x="32" y="177"/>
                    <a:pt x="45" y="180"/>
                  </a:cubicBezTo>
                  <a:cubicBezTo>
                    <a:pt x="60" y="183"/>
                    <a:pt x="75" y="175"/>
                    <a:pt x="84" y="164"/>
                  </a:cubicBezTo>
                  <a:cubicBezTo>
                    <a:pt x="97" y="148"/>
                    <a:pt x="98" y="126"/>
                    <a:pt x="92" y="107"/>
                  </a:cubicBezTo>
                  <a:close/>
                  <a:moveTo>
                    <a:pt x="85" y="36"/>
                  </a:moveTo>
                  <a:cubicBezTo>
                    <a:pt x="85" y="44"/>
                    <a:pt x="83" y="51"/>
                    <a:pt x="73" y="52"/>
                  </a:cubicBezTo>
                  <a:cubicBezTo>
                    <a:pt x="70" y="52"/>
                    <a:pt x="65" y="51"/>
                    <a:pt x="62" y="48"/>
                  </a:cubicBezTo>
                  <a:cubicBezTo>
                    <a:pt x="69" y="49"/>
                    <a:pt x="75" y="45"/>
                    <a:pt x="76" y="37"/>
                  </a:cubicBezTo>
                  <a:cubicBezTo>
                    <a:pt x="77" y="24"/>
                    <a:pt x="68" y="12"/>
                    <a:pt x="56" y="7"/>
                  </a:cubicBezTo>
                  <a:cubicBezTo>
                    <a:pt x="64" y="8"/>
                    <a:pt x="72" y="10"/>
                    <a:pt x="78" y="16"/>
                  </a:cubicBezTo>
                  <a:cubicBezTo>
                    <a:pt x="84" y="22"/>
                    <a:pt x="86" y="29"/>
                    <a:pt x="85" y="36"/>
                  </a:cubicBezTo>
                  <a:close/>
                  <a:moveTo>
                    <a:pt x="37" y="124"/>
                  </a:moveTo>
                  <a:cubicBezTo>
                    <a:pt x="42" y="125"/>
                    <a:pt x="45" y="129"/>
                    <a:pt x="45" y="135"/>
                  </a:cubicBezTo>
                  <a:cubicBezTo>
                    <a:pt x="45" y="137"/>
                    <a:pt x="45" y="140"/>
                    <a:pt x="46" y="142"/>
                  </a:cubicBezTo>
                  <a:cubicBezTo>
                    <a:pt x="42" y="143"/>
                    <a:pt x="39" y="136"/>
                    <a:pt x="37" y="131"/>
                  </a:cubicBezTo>
                  <a:cubicBezTo>
                    <a:pt x="37" y="127"/>
                    <a:pt x="35" y="125"/>
                    <a:pt x="32" y="123"/>
                  </a:cubicBezTo>
                  <a:cubicBezTo>
                    <a:pt x="34" y="123"/>
                    <a:pt x="36" y="123"/>
                    <a:pt x="37" y="124"/>
                  </a:cubicBezTo>
                  <a:close/>
                  <a:moveTo>
                    <a:pt x="81" y="162"/>
                  </a:moveTo>
                  <a:cubicBezTo>
                    <a:pt x="66" y="180"/>
                    <a:pt x="41" y="180"/>
                    <a:pt x="28" y="166"/>
                  </a:cubicBezTo>
                  <a:cubicBezTo>
                    <a:pt x="34" y="170"/>
                    <a:pt x="42" y="173"/>
                    <a:pt x="50" y="171"/>
                  </a:cubicBezTo>
                  <a:cubicBezTo>
                    <a:pt x="71" y="167"/>
                    <a:pt x="81" y="144"/>
                    <a:pt x="80" y="125"/>
                  </a:cubicBezTo>
                  <a:cubicBezTo>
                    <a:pt x="79" y="102"/>
                    <a:pt x="64" y="85"/>
                    <a:pt x="49" y="69"/>
                  </a:cubicBezTo>
                  <a:cubicBezTo>
                    <a:pt x="41" y="61"/>
                    <a:pt x="28" y="52"/>
                    <a:pt x="30" y="39"/>
                  </a:cubicBezTo>
                  <a:cubicBezTo>
                    <a:pt x="32" y="27"/>
                    <a:pt x="42" y="27"/>
                    <a:pt x="49" y="33"/>
                  </a:cubicBezTo>
                  <a:cubicBezTo>
                    <a:pt x="44" y="36"/>
                    <a:pt x="42" y="40"/>
                    <a:pt x="43" y="46"/>
                  </a:cubicBezTo>
                  <a:cubicBezTo>
                    <a:pt x="44" y="51"/>
                    <a:pt x="49" y="55"/>
                    <a:pt x="53" y="59"/>
                  </a:cubicBezTo>
                  <a:cubicBezTo>
                    <a:pt x="62" y="68"/>
                    <a:pt x="71" y="77"/>
                    <a:pt x="78" y="88"/>
                  </a:cubicBezTo>
                  <a:cubicBezTo>
                    <a:pt x="93" y="109"/>
                    <a:pt x="99" y="140"/>
                    <a:pt x="81" y="1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4271963" y="3286125"/>
              <a:ext cx="166687" cy="571500"/>
            </a:xfrm>
            <a:custGeom>
              <a:rect b="b" l="l" r="r" t="t"/>
              <a:pathLst>
                <a:path extrusionOk="0" h="265" w="71">
                  <a:moveTo>
                    <a:pt x="70" y="23"/>
                  </a:moveTo>
                  <a:cubicBezTo>
                    <a:pt x="71" y="22"/>
                    <a:pt x="71" y="21"/>
                    <a:pt x="70" y="20"/>
                  </a:cubicBezTo>
                  <a:cubicBezTo>
                    <a:pt x="69" y="17"/>
                    <a:pt x="66" y="14"/>
                    <a:pt x="64" y="11"/>
                  </a:cubicBezTo>
                  <a:cubicBezTo>
                    <a:pt x="63" y="8"/>
                    <a:pt x="61" y="5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37" y="2"/>
                    <a:pt x="22" y="0"/>
                    <a:pt x="8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0" y="22"/>
                    <a:pt x="1" y="40"/>
                    <a:pt x="1" y="59"/>
                  </a:cubicBezTo>
                  <a:cubicBezTo>
                    <a:pt x="0" y="80"/>
                    <a:pt x="0" y="101"/>
                    <a:pt x="0" y="122"/>
                  </a:cubicBezTo>
                  <a:cubicBezTo>
                    <a:pt x="0" y="163"/>
                    <a:pt x="0" y="204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7"/>
                    <a:pt x="1" y="248"/>
                    <a:pt x="2" y="249"/>
                  </a:cubicBezTo>
                  <a:cubicBezTo>
                    <a:pt x="3" y="251"/>
                    <a:pt x="5" y="253"/>
                    <a:pt x="7" y="256"/>
                  </a:cubicBezTo>
                  <a:cubicBezTo>
                    <a:pt x="9" y="258"/>
                    <a:pt x="12" y="261"/>
                    <a:pt x="16" y="262"/>
                  </a:cubicBezTo>
                  <a:cubicBezTo>
                    <a:pt x="16" y="262"/>
                    <a:pt x="16" y="262"/>
                    <a:pt x="16" y="262"/>
                  </a:cubicBezTo>
                  <a:cubicBezTo>
                    <a:pt x="17" y="262"/>
                    <a:pt x="17" y="263"/>
                    <a:pt x="17" y="263"/>
                  </a:cubicBezTo>
                  <a:cubicBezTo>
                    <a:pt x="31" y="265"/>
                    <a:pt x="46" y="265"/>
                    <a:pt x="60" y="264"/>
                  </a:cubicBezTo>
                  <a:cubicBezTo>
                    <a:pt x="62" y="264"/>
                    <a:pt x="63" y="263"/>
                    <a:pt x="63" y="261"/>
                  </a:cubicBezTo>
                  <a:cubicBezTo>
                    <a:pt x="64" y="261"/>
                    <a:pt x="66" y="260"/>
                    <a:pt x="66" y="259"/>
                  </a:cubicBezTo>
                  <a:cubicBezTo>
                    <a:pt x="70" y="220"/>
                    <a:pt x="68" y="180"/>
                    <a:pt x="69" y="141"/>
                  </a:cubicBezTo>
                  <a:cubicBezTo>
                    <a:pt x="69" y="128"/>
                    <a:pt x="69" y="115"/>
                    <a:pt x="69" y="102"/>
                  </a:cubicBezTo>
                  <a:cubicBezTo>
                    <a:pt x="69" y="100"/>
                    <a:pt x="70" y="98"/>
                    <a:pt x="70" y="96"/>
                  </a:cubicBezTo>
                  <a:cubicBezTo>
                    <a:pt x="70" y="95"/>
                    <a:pt x="70" y="94"/>
                    <a:pt x="69" y="93"/>
                  </a:cubicBezTo>
                  <a:cubicBezTo>
                    <a:pt x="70" y="70"/>
                    <a:pt x="70" y="47"/>
                    <a:pt x="70" y="24"/>
                  </a:cubicBezTo>
                  <a:cubicBezTo>
                    <a:pt x="70" y="23"/>
                    <a:pt x="70" y="23"/>
                    <a:pt x="70" y="23"/>
                  </a:cubicBezTo>
                  <a:close/>
                  <a:moveTo>
                    <a:pt x="50" y="17"/>
                  </a:moveTo>
                  <a:cubicBezTo>
                    <a:pt x="47" y="14"/>
                    <a:pt x="45" y="12"/>
                    <a:pt x="42" y="10"/>
                  </a:cubicBezTo>
                  <a:cubicBezTo>
                    <a:pt x="45" y="10"/>
                    <a:pt x="47" y="9"/>
                    <a:pt x="50" y="9"/>
                  </a:cubicBezTo>
                  <a:cubicBezTo>
                    <a:pt x="50" y="12"/>
                    <a:pt x="50" y="14"/>
                    <a:pt x="50" y="17"/>
                  </a:cubicBezTo>
                  <a:close/>
                  <a:moveTo>
                    <a:pt x="9" y="189"/>
                  </a:moveTo>
                  <a:cubicBezTo>
                    <a:pt x="20" y="202"/>
                    <a:pt x="32" y="216"/>
                    <a:pt x="45" y="227"/>
                  </a:cubicBezTo>
                  <a:cubicBezTo>
                    <a:pt x="45" y="231"/>
                    <a:pt x="45" y="235"/>
                    <a:pt x="46" y="239"/>
                  </a:cubicBezTo>
                  <a:cubicBezTo>
                    <a:pt x="40" y="234"/>
                    <a:pt x="34" y="229"/>
                    <a:pt x="28" y="223"/>
                  </a:cubicBezTo>
                  <a:cubicBezTo>
                    <a:pt x="25" y="220"/>
                    <a:pt x="22" y="217"/>
                    <a:pt x="18" y="214"/>
                  </a:cubicBezTo>
                  <a:cubicBezTo>
                    <a:pt x="17" y="212"/>
                    <a:pt x="16" y="211"/>
                    <a:pt x="14" y="209"/>
                  </a:cubicBezTo>
                  <a:cubicBezTo>
                    <a:pt x="14" y="209"/>
                    <a:pt x="11" y="206"/>
                    <a:pt x="9" y="205"/>
                  </a:cubicBezTo>
                  <a:cubicBezTo>
                    <a:pt x="9" y="200"/>
                    <a:pt x="9" y="194"/>
                    <a:pt x="9" y="189"/>
                  </a:cubicBezTo>
                  <a:close/>
                  <a:moveTo>
                    <a:pt x="10" y="243"/>
                  </a:moveTo>
                  <a:cubicBezTo>
                    <a:pt x="9" y="243"/>
                    <a:pt x="9" y="243"/>
                    <a:pt x="9" y="243"/>
                  </a:cubicBezTo>
                  <a:cubicBezTo>
                    <a:pt x="9" y="240"/>
                    <a:pt x="9" y="237"/>
                    <a:pt x="9" y="234"/>
                  </a:cubicBezTo>
                  <a:cubicBezTo>
                    <a:pt x="11" y="236"/>
                    <a:pt x="12" y="238"/>
                    <a:pt x="14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4" y="242"/>
                    <a:pt x="12" y="242"/>
                    <a:pt x="10" y="243"/>
                  </a:cubicBezTo>
                  <a:close/>
                  <a:moveTo>
                    <a:pt x="19" y="242"/>
                  </a:moveTo>
                  <a:cubicBezTo>
                    <a:pt x="18" y="241"/>
                    <a:pt x="17" y="240"/>
                    <a:pt x="16" y="240"/>
                  </a:cubicBezTo>
                  <a:cubicBezTo>
                    <a:pt x="14" y="237"/>
                    <a:pt x="11" y="234"/>
                    <a:pt x="9" y="231"/>
                  </a:cubicBezTo>
                  <a:cubicBezTo>
                    <a:pt x="9" y="227"/>
                    <a:pt x="9" y="223"/>
                    <a:pt x="9" y="219"/>
                  </a:cubicBezTo>
                  <a:cubicBezTo>
                    <a:pt x="14" y="227"/>
                    <a:pt x="21" y="236"/>
                    <a:pt x="28" y="243"/>
                  </a:cubicBezTo>
                  <a:cubicBezTo>
                    <a:pt x="25" y="243"/>
                    <a:pt x="22" y="242"/>
                    <a:pt x="19" y="242"/>
                  </a:cubicBezTo>
                  <a:close/>
                  <a:moveTo>
                    <a:pt x="32" y="242"/>
                  </a:moveTo>
                  <a:cubicBezTo>
                    <a:pt x="29" y="239"/>
                    <a:pt x="25" y="236"/>
                    <a:pt x="22" y="233"/>
                  </a:cubicBezTo>
                  <a:cubicBezTo>
                    <a:pt x="17" y="228"/>
                    <a:pt x="13" y="223"/>
                    <a:pt x="9" y="217"/>
                  </a:cubicBezTo>
                  <a:cubicBezTo>
                    <a:pt x="9" y="214"/>
                    <a:pt x="9" y="210"/>
                    <a:pt x="9" y="207"/>
                  </a:cubicBezTo>
                  <a:cubicBezTo>
                    <a:pt x="10" y="208"/>
                    <a:pt x="11" y="209"/>
                    <a:pt x="11" y="210"/>
                  </a:cubicBezTo>
                  <a:cubicBezTo>
                    <a:pt x="15" y="214"/>
                    <a:pt x="19" y="218"/>
                    <a:pt x="23" y="222"/>
                  </a:cubicBezTo>
                  <a:cubicBezTo>
                    <a:pt x="30" y="229"/>
                    <a:pt x="38" y="237"/>
                    <a:pt x="46" y="243"/>
                  </a:cubicBezTo>
                  <a:cubicBezTo>
                    <a:pt x="46" y="243"/>
                    <a:pt x="46" y="243"/>
                    <a:pt x="46" y="244"/>
                  </a:cubicBezTo>
                  <a:cubicBezTo>
                    <a:pt x="41" y="242"/>
                    <a:pt x="37" y="242"/>
                    <a:pt x="32" y="242"/>
                  </a:cubicBezTo>
                  <a:close/>
                  <a:moveTo>
                    <a:pt x="45" y="223"/>
                  </a:moveTo>
                  <a:cubicBezTo>
                    <a:pt x="33" y="210"/>
                    <a:pt x="21" y="199"/>
                    <a:pt x="9" y="187"/>
                  </a:cubicBezTo>
                  <a:cubicBezTo>
                    <a:pt x="9" y="182"/>
                    <a:pt x="9" y="177"/>
                    <a:pt x="9" y="172"/>
                  </a:cubicBezTo>
                  <a:cubicBezTo>
                    <a:pt x="19" y="186"/>
                    <a:pt x="31" y="200"/>
                    <a:pt x="46" y="210"/>
                  </a:cubicBezTo>
                  <a:cubicBezTo>
                    <a:pt x="46" y="214"/>
                    <a:pt x="45" y="218"/>
                    <a:pt x="45" y="223"/>
                  </a:cubicBezTo>
                  <a:close/>
                  <a:moveTo>
                    <a:pt x="46" y="205"/>
                  </a:moveTo>
                  <a:cubicBezTo>
                    <a:pt x="40" y="201"/>
                    <a:pt x="34" y="196"/>
                    <a:pt x="28" y="191"/>
                  </a:cubicBezTo>
                  <a:cubicBezTo>
                    <a:pt x="21" y="184"/>
                    <a:pt x="15" y="176"/>
                    <a:pt x="9" y="169"/>
                  </a:cubicBezTo>
                  <a:cubicBezTo>
                    <a:pt x="9" y="164"/>
                    <a:pt x="9" y="160"/>
                    <a:pt x="9" y="155"/>
                  </a:cubicBezTo>
                  <a:cubicBezTo>
                    <a:pt x="15" y="162"/>
                    <a:pt x="22" y="169"/>
                    <a:pt x="29" y="176"/>
                  </a:cubicBezTo>
                  <a:cubicBezTo>
                    <a:pt x="34" y="181"/>
                    <a:pt x="40" y="188"/>
                    <a:pt x="46" y="193"/>
                  </a:cubicBezTo>
                  <a:cubicBezTo>
                    <a:pt x="46" y="197"/>
                    <a:pt x="46" y="201"/>
                    <a:pt x="46" y="205"/>
                  </a:cubicBezTo>
                  <a:close/>
                  <a:moveTo>
                    <a:pt x="46" y="189"/>
                  </a:moveTo>
                  <a:cubicBezTo>
                    <a:pt x="41" y="184"/>
                    <a:pt x="35" y="179"/>
                    <a:pt x="30" y="174"/>
                  </a:cubicBezTo>
                  <a:cubicBezTo>
                    <a:pt x="23" y="167"/>
                    <a:pt x="16" y="160"/>
                    <a:pt x="9" y="153"/>
                  </a:cubicBezTo>
                  <a:cubicBezTo>
                    <a:pt x="9" y="148"/>
                    <a:pt x="9" y="144"/>
                    <a:pt x="9" y="139"/>
                  </a:cubicBezTo>
                  <a:cubicBezTo>
                    <a:pt x="16" y="146"/>
                    <a:pt x="23" y="154"/>
                    <a:pt x="30" y="161"/>
                  </a:cubicBezTo>
                  <a:cubicBezTo>
                    <a:pt x="33" y="165"/>
                    <a:pt x="37" y="169"/>
                    <a:pt x="41" y="173"/>
                  </a:cubicBezTo>
                  <a:cubicBezTo>
                    <a:pt x="43" y="175"/>
                    <a:pt x="45" y="177"/>
                    <a:pt x="47" y="179"/>
                  </a:cubicBezTo>
                  <a:cubicBezTo>
                    <a:pt x="46" y="182"/>
                    <a:pt x="46" y="186"/>
                    <a:pt x="46" y="189"/>
                  </a:cubicBezTo>
                  <a:close/>
                  <a:moveTo>
                    <a:pt x="47" y="174"/>
                  </a:moveTo>
                  <a:cubicBezTo>
                    <a:pt x="45" y="172"/>
                    <a:pt x="43" y="170"/>
                    <a:pt x="41" y="168"/>
                  </a:cubicBezTo>
                  <a:cubicBezTo>
                    <a:pt x="37" y="164"/>
                    <a:pt x="33" y="160"/>
                    <a:pt x="29" y="156"/>
                  </a:cubicBezTo>
                  <a:cubicBezTo>
                    <a:pt x="22" y="150"/>
                    <a:pt x="16" y="143"/>
                    <a:pt x="9" y="136"/>
                  </a:cubicBezTo>
                  <a:cubicBezTo>
                    <a:pt x="9" y="133"/>
                    <a:pt x="9" y="129"/>
                    <a:pt x="9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15" y="128"/>
                    <a:pt x="20" y="134"/>
                    <a:pt x="26" y="140"/>
                  </a:cubicBezTo>
                  <a:cubicBezTo>
                    <a:pt x="33" y="147"/>
                    <a:pt x="40" y="155"/>
                    <a:pt x="47" y="162"/>
                  </a:cubicBezTo>
                  <a:cubicBezTo>
                    <a:pt x="47" y="166"/>
                    <a:pt x="47" y="170"/>
                    <a:pt x="47" y="174"/>
                  </a:cubicBezTo>
                  <a:close/>
                  <a:moveTo>
                    <a:pt x="47" y="157"/>
                  </a:moveTo>
                  <a:cubicBezTo>
                    <a:pt x="42" y="151"/>
                    <a:pt x="36" y="145"/>
                    <a:pt x="30" y="140"/>
                  </a:cubicBezTo>
                  <a:cubicBezTo>
                    <a:pt x="23" y="133"/>
                    <a:pt x="16" y="126"/>
                    <a:pt x="9" y="119"/>
                  </a:cubicBezTo>
                  <a:cubicBezTo>
                    <a:pt x="9" y="114"/>
                    <a:pt x="9" y="109"/>
                    <a:pt x="9" y="104"/>
                  </a:cubicBezTo>
                  <a:cubicBezTo>
                    <a:pt x="21" y="119"/>
                    <a:pt x="34" y="134"/>
                    <a:pt x="48" y="146"/>
                  </a:cubicBezTo>
                  <a:cubicBezTo>
                    <a:pt x="48" y="150"/>
                    <a:pt x="48" y="153"/>
                    <a:pt x="47" y="157"/>
                  </a:cubicBezTo>
                  <a:close/>
                  <a:moveTo>
                    <a:pt x="48" y="128"/>
                  </a:moveTo>
                  <a:cubicBezTo>
                    <a:pt x="48" y="132"/>
                    <a:pt x="48" y="137"/>
                    <a:pt x="48" y="141"/>
                  </a:cubicBezTo>
                  <a:cubicBezTo>
                    <a:pt x="35" y="128"/>
                    <a:pt x="22" y="115"/>
                    <a:pt x="9" y="101"/>
                  </a:cubicBezTo>
                  <a:cubicBezTo>
                    <a:pt x="9" y="95"/>
                    <a:pt x="9" y="89"/>
                    <a:pt x="9" y="83"/>
                  </a:cubicBezTo>
                  <a:cubicBezTo>
                    <a:pt x="21" y="98"/>
                    <a:pt x="34" y="113"/>
                    <a:pt x="48" y="127"/>
                  </a:cubicBezTo>
                  <a:cubicBezTo>
                    <a:pt x="48" y="127"/>
                    <a:pt x="48" y="128"/>
                    <a:pt x="48" y="128"/>
                  </a:cubicBezTo>
                  <a:close/>
                  <a:moveTo>
                    <a:pt x="48" y="122"/>
                  </a:moveTo>
                  <a:cubicBezTo>
                    <a:pt x="35" y="108"/>
                    <a:pt x="22" y="94"/>
                    <a:pt x="9" y="80"/>
                  </a:cubicBezTo>
                  <a:cubicBezTo>
                    <a:pt x="9" y="76"/>
                    <a:pt x="9" y="72"/>
                    <a:pt x="9" y="68"/>
                  </a:cubicBezTo>
                  <a:cubicBezTo>
                    <a:pt x="9" y="65"/>
                    <a:pt x="9" y="63"/>
                    <a:pt x="9" y="60"/>
                  </a:cubicBezTo>
                  <a:cubicBezTo>
                    <a:pt x="17" y="70"/>
                    <a:pt x="25" y="79"/>
                    <a:pt x="33" y="88"/>
                  </a:cubicBezTo>
                  <a:cubicBezTo>
                    <a:pt x="37" y="93"/>
                    <a:pt x="41" y="98"/>
                    <a:pt x="45" y="102"/>
                  </a:cubicBezTo>
                  <a:cubicBezTo>
                    <a:pt x="46" y="104"/>
                    <a:pt x="47" y="105"/>
                    <a:pt x="48" y="107"/>
                  </a:cubicBezTo>
                  <a:cubicBezTo>
                    <a:pt x="48" y="112"/>
                    <a:pt x="48" y="117"/>
                    <a:pt x="48" y="122"/>
                  </a:cubicBezTo>
                  <a:close/>
                  <a:moveTo>
                    <a:pt x="48" y="101"/>
                  </a:moveTo>
                  <a:cubicBezTo>
                    <a:pt x="47" y="100"/>
                    <a:pt x="46" y="98"/>
                    <a:pt x="44" y="97"/>
                  </a:cubicBezTo>
                  <a:cubicBezTo>
                    <a:pt x="40" y="92"/>
                    <a:pt x="36" y="88"/>
                    <a:pt x="32" y="83"/>
                  </a:cubicBezTo>
                  <a:cubicBezTo>
                    <a:pt x="25" y="75"/>
                    <a:pt x="17" y="66"/>
                    <a:pt x="10" y="58"/>
                  </a:cubicBezTo>
                  <a:cubicBezTo>
                    <a:pt x="10" y="52"/>
                    <a:pt x="10" y="46"/>
                    <a:pt x="10" y="40"/>
                  </a:cubicBezTo>
                  <a:cubicBezTo>
                    <a:pt x="18" y="50"/>
                    <a:pt x="25" y="60"/>
                    <a:pt x="33" y="70"/>
                  </a:cubicBezTo>
                  <a:cubicBezTo>
                    <a:pt x="37" y="75"/>
                    <a:pt x="41" y="81"/>
                    <a:pt x="45" y="86"/>
                  </a:cubicBezTo>
                  <a:cubicBezTo>
                    <a:pt x="46" y="87"/>
                    <a:pt x="47" y="90"/>
                    <a:pt x="49" y="91"/>
                  </a:cubicBezTo>
                  <a:cubicBezTo>
                    <a:pt x="48" y="95"/>
                    <a:pt x="48" y="98"/>
                    <a:pt x="48" y="101"/>
                  </a:cubicBezTo>
                  <a:close/>
                  <a:moveTo>
                    <a:pt x="49" y="85"/>
                  </a:moveTo>
                  <a:cubicBezTo>
                    <a:pt x="48" y="85"/>
                    <a:pt x="48" y="84"/>
                    <a:pt x="47" y="84"/>
                  </a:cubicBezTo>
                  <a:cubicBezTo>
                    <a:pt x="45" y="82"/>
                    <a:pt x="43" y="79"/>
                    <a:pt x="42" y="77"/>
                  </a:cubicBezTo>
                  <a:cubicBezTo>
                    <a:pt x="38" y="72"/>
                    <a:pt x="34" y="68"/>
                    <a:pt x="31" y="63"/>
                  </a:cubicBezTo>
                  <a:cubicBezTo>
                    <a:pt x="24" y="55"/>
                    <a:pt x="17" y="46"/>
                    <a:pt x="10" y="38"/>
                  </a:cubicBezTo>
                  <a:cubicBezTo>
                    <a:pt x="10" y="33"/>
                    <a:pt x="10" y="29"/>
                    <a:pt x="10" y="24"/>
                  </a:cubicBezTo>
                  <a:cubicBezTo>
                    <a:pt x="23" y="40"/>
                    <a:pt x="35" y="56"/>
                    <a:pt x="49" y="72"/>
                  </a:cubicBezTo>
                  <a:cubicBezTo>
                    <a:pt x="49" y="76"/>
                    <a:pt x="49" y="81"/>
                    <a:pt x="49" y="85"/>
                  </a:cubicBezTo>
                  <a:close/>
                  <a:moveTo>
                    <a:pt x="49" y="66"/>
                  </a:moveTo>
                  <a:cubicBezTo>
                    <a:pt x="37" y="51"/>
                    <a:pt x="24" y="37"/>
                    <a:pt x="11" y="23"/>
                  </a:cubicBezTo>
                  <a:cubicBezTo>
                    <a:pt x="11" y="22"/>
                    <a:pt x="11" y="22"/>
                    <a:pt x="10" y="23"/>
                  </a:cubicBezTo>
                  <a:cubicBezTo>
                    <a:pt x="10" y="18"/>
                    <a:pt x="10" y="12"/>
                    <a:pt x="9" y="7"/>
                  </a:cubicBezTo>
                  <a:cubicBezTo>
                    <a:pt x="10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7" y="17"/>
                    <a:pt x="25" y="24"/>
                    <a:pt x="32" y="31"/>
                  </a:cubicBezTo>
                  <a:cubicBezTo>
                    <a:pt x="37" y="37"/>
                    <a:pt x="43" y="43"/>
                    <a:pt x="49" y="48"/>
                  </a:cubicBezTo>
                  <a:cubicBezTo>
                    <a:pt x="49" y="54"/>
                    <a:pt x="49" y="60"/>
                    <a:pt x="49" y="66"/>
                  </a:cubicBezTo>
                  <a:close/>
                  <a:moveTo>
                    <a:pt x="49" y="43"/>
                  </a:moveTo>
                  <a:cubicBezTo>
                    <a:pt x="44" y="38"/>
                    <a:pt x="38" y="33"/>
                    <a:pt x="33" y="28"/>
                  </a:cubicBezTo>
                  <a:cubicBezTo>
                    <a:pt x="26" y="21"/>
                    <a:pt x="20" y="14"/>
                    <a:pt x="12" y="8"/>
                  </a:cubicBezTo>
                  <a:cubicBezTo>
                    <a:pt x="17" y="9"/>
                    <a:pt x="22" y="10"/>
                    <a:pt x="27" y="10"/>
                  </a:cubicBezTo>
                  <a:cubicBezTo>
                    <a:pt x="30" y="14"/>
                    <a:pt x="34" y="18"/>
                    <a:pt x="38" y="22"/>
                  </a:cubicBezTo>
                  <a:cubicBezTo>
                    <a:pt x="42" y="26"/>
                    <a:pt x="45" y="30"/>
                    <a:pt x="49" y="34"/>
                  </a:cubicBezTo>
                  <a:cubicBezTo>
                    <a:pt x="49" y="37"/>
                    <a:pt x="49" y="40"/>
                    <a:pt x="49" y="43"/>
                  </a:cubicBezTo>
                  <a:close/>
                  <a:moveTo>
                    <a:pt x="41" y="20"/>
                  </a:moveTo>
                  <a:cubicBezTo>
                    <a:pt x="37" y="17"/>
                    <a:pt x="34" y="13"/>
                    <a:pt x="30" y="10"/>
                  </a:cubicBezTo>
                  <a:cubicBezTo>
                    <a:pt x="33" y="10"/>
                    <a:pt x="36" y="10"/>
                    <a:pt x="39" y="10"/>
                  </a:cubicBezTo>
                  <a:cubicBezTo>
                    <a:pt x="41" y="12"/>
                    <a:pt x="43" y="13"/>
                    <a:pt x="44" y="15"/>
                  </a:cubicBezTo>
                  <a:cubicBezTo>
                    <a:pt x="46" y="17"/>
                    <a:pt x="48" y="19"/>
                    <a:pt x="50" y="22"/>
                  </a:cubicBezTo>
                  <a:cubicBezTo>
                    <a:pt x="49" y="24"/>
                    <a:pt x="49" y="27"/>
                    <a:pt x="49" y="29"/>
                  </a:cubicBezTo>
                  <a:cubicBezTo>
                    <a:pt x="47" y="26"/>
                    <a:pt x="43" y="23"/>
                    <a:pt x="41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4384675" y="3821113"/>
              <a:ext cx="3175" cy="158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4522788" y="3279775"/>
              <a:ext cx="336550" cy="588963"/>
            </a:xfrm>
            <a:custGeom>
              <a:rect b="b" l="l" r="r" t="t"/>
              <a:pathLst>
                <a:path extrusionOk="0" h="273" w="144">
                  <a:moveTo>
                    <a:pt x="77" y="10"/>
                  </a:moveTo>
                  <a:cubicBezTo>
                    <a:pt x="68" y="3"/>
                    <a:pt x="5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2" y="0"/>
                    <a:pt x="22" y="0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3"/>
                    <a:pt x="6" y="4"/>
                    <a:pt x="6" y="6"/>
                  </a:cubicBezTo>
                  <a:cubicBezTo>
                    <a:pt x="0" y="44"/>
                    <a:pt x="3" y="84"/>
                    <a:pt x="3" y="122"/>
                  </a:cubicBezTo>
                  <a:cubicBezTo>
                    <a:pt x="3" y="162"/>
                    <a:pt x="4" y="202"/>
                    <a:pt x="6" y="242"/>
                  </a:cubicBezTo>
                  <a:cubicBezTo>
                    <a:pt x="6" y="244"/>
                    <a:pt x="7" y="245"/>
                    <a:pt x="8" y="246"/>
                  </a:cubicBezTo>
                  <a:cubicBezTo>
                    <a:pt x="8" y="247"/>
                    <a:pt x="8" y="247"/>
                    <a:pt x="9" y="248"/>
                  </a:cubicBezTo>
                  <a:cubicBezTo>
                    <a:pt x="12" y="251"/>
                    <a:pt x="15" y="254"/>
                    <a:pt x="18" y="257"/>
                  </a:cubicBezTo>
                  <a:cubicBezTo>
                    <a:pt x="20" y="260"/>
                    <a:pt x="23" y="263"/>
                    <a:pt x="26" y="266"/>
                  </a:cubicBezTo>
                  <a:cubicBezTo>
                    <a:pt x="28" y="267"/>
                    <a:pt x="30" y="266"/>
                    <a:pt x="31" y="265"/>
                  </a:cubicBezTo>
                  <a:cubicBezTo>
                    <a:pt x="58" y="273"/>
                    <a:pt x="87" y="255"/>
                    <a:pt x="106" y="236"/>
                  </a:cubicBezTo>
                  <a:cubicBezTo>
                    <a:pt x="127" y="214"/>
                    <a:pt x="136" y="187"/>
                    <a:pt x="139" y="157"/>
                  </a:cubicBezTo>
                  <a:cubicBezTo>
                    <a:pt x="144" y="106"/>
                    <a:pt x="137" y="26"/>
                    <a:pt x="77" y="10"/>
                  </a:cubicBezTo>
                  <a:close/>
                  <a:moveTo>
                    <a:pt x="108" y="56"/>
                  </a:moveTo>
                  <a:cubicBezTo>
                    <a:pt x="101" y="46"/>
                    <a:pt x="93" y="37"/>
                    <a:pt x="86" y="27"/>
                  </a:cubicBezTo>
                  <a:cubicBezTo>
                    <a:pt x="88" y="30"/>
                    <a:pt x="91" y="32"/>
                    <a:pt x="94" y="35"/>
                  </a:cubicBezTo>
                  <a:cubicBezTo>
                    <a:pt x="100" y="41"/>
                    <a:pt x="105" y="48"/>
                    <a:pt x="108" y="56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4"/>
                  </a:cubicBezTo>
                  <a:cubicBezTo>
                    <a:pt x="91" y="39"/>
                    <a:pt x="102" y="57"/>
                    <a:pt x="114" y="71"/>
                  </a:cubicBezTo>
                  <a:cubicBezTo>
                    <a:pt x="116" y="78"/>
                    <a:pt x="118" y="85"/>
                    <a:pt x="119" y="92"/>
                  </a:cubicBezTo>
                  <a:cubicBezTo>
                    <a:pt x="102" y="64"/>
                    <a:pt x="79" y="37"/>
                    <a:pt x="56" y="12"/>
                  </a:cubicBezTo>
                  <a:cubicBezTo>
                    <a:pt x="65" y="15"/>
                    <a:pt x="73" y="18"/>
                    <a:pt x="80" y="23"/>
                  </a:cubicBezTo>
                  <a:close/>
                  <a:moveTo>
                    <a:pt x="52" y="11"/>
                  </a:moveTo>
                  <a:cubicBezTo>
                    <a:pt x="76" y="40"/>
                    <a:pt x="97" y="71"/>
                    <a:pt x="120" y="100"/>
                  </a:cubicBezTo>
                  <a:cubicBezTo>
                    <a:pt x="120" y="105"/>
                    <a:pt x="121" y="111"/>
                    <a:pt x="121" y="116"/>
                  </a:cubicBezTo>
                  <a:cubicBezTo>
                    <a:pt x="94" y="79"/>
                    <a:pt x="66" y="42"/>
                    <a:pt x="34" y="8"/>
                  </a:cubicBezTo>
                  <a:cubicBezTo>
                    <a:pt x="40" y="9"/>
                    <a:pt x="47" y="10"/>
                    <a:pt x="52" y="11"/>
                  </a:cubicBezTo>
                  <a:close/>
                  <a:moveTo>
                    <a:pt x="32" y="8"/>
                  </a:moveTo>
                  <a:cubicBezTo>
                    <a:pt x="45" y="24"/>
                    <a:pt x="58" y="40"/>
                    <a:pt x="70" y="56"/>
                  </a:cubicBezTo>
                  <a:cubicBezTo>
                    <a:pt x="66" y="52"/>
                    <a:pt x="61" y="49"/>
                    <a:pt x="55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0" y="34"/>
                    <a:pt x="28" y="21"/>
                    <a:pt x="15" y="10"/>
                  </a:cubicBezTo>
                  <a:cubicBezTo>
                    <a:pt x="20" y="9"/>
                    <a:pt x="26" y="8"/>
                    <a:pt x="32" y="8"/>
                  </a:cubicBezTo>
                  <a:close/>
                  <a:moveTo>
                    <a:pt x="66" y="65"/>
                  </a:moveTo>
                  <a:cubicBezTo>
                    <a:pt x="77" y="79"/>
                    <a:pt x="79" y="103"/>
                    <a:pt x="79" y="119"/>
                  </a:cubicBezTo>
                  <a:cubicBezTo>
                    <a:pt x="79" y="135"/>
                    <a:pt x="77" y="167"/>
                    <a:pt x="63" y="183"/>
                  </a:cubicBezTo>
                  <a:cubicBezTo>
                    <a:pt x="66" y="144"/>
                    <a:pt x="66" y="104"/>
                    <a:pt x="66" y="65"/>
                  </a:cubicBezTo>
                  <a:close/>
                  <a:moveTo>
                    <a:pt x="48" y="50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7" y="55"/>
                    <a:pt x="47" y="60"/>
                    <a:pt x="46" y="64"/>
                  </a:cubicBezTo>
                  <a:cubicBezTo>
                    <a:pt x="37" y="51"/>
                    <a:pt x="25" y="39"/>
                    <a:pt x="13" y="28"/>
                  </a:cubicBezTo>
                  <a:cubicBezTo>
                    <a:pt x="14" y="22"/>
                    <a:pt x="13" y="17"/>
                    <a:pt x="13" y="11"/>
                  </a:cubicBezTo>
                  <a:cubicBezTo>
                    <a:pt x="25" y="24"/>
                    <a:pt x="37" y="37"/>
                    <a:pt x="48" y="50"/>
                  </a:cubicBezTo>
                  <a:close/>
                  <a:moveTo>
                    <a:pt x="13" y="31"/>
                  </a:moveTo>
                  <a:cubicBezTo>
                    <a:pt x="18" y="36"/>
                    <a:pt x="23" y="42"/>
                    <a:pt x="28" y="47"/>
                  </a:cubicBezTo>
                  <a:cubicBezTo>
                    <a:pt x="34" y="54"/>
                    <a:pt x="39" y="62"/>
                    <a:pt x="45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5" y="74"/>
                    <a:pt x="45" y="80"/>
                    <a:pt x="45" y="86"/>
                  </a:cubicBezTo>
                  <a:cubicBezTo>
                    <a:pt x="35" y="74"/>
                    <a:pt x="24" y="63"/>
                    <a:pt x="13" y="52"/>
                  </a:cubicBezTo>
                  <a:cubicBezTo>
                    <a:pt x="13" y="45"/>
                    <a:pt x="13" y="38"/>
                    <a:pt x="13" y="31"/>
                  </a:cubicBezTo>
                  <a:close/>
                  <a:moveTo>
                    <a:pt x="13" y="54"/>
                  </a:moveTo>
                  <a:cubicBezTo>
                    <a:pt x="23" y="66"/>
                    <a:pt x="33" y="78"/>
                    <a:pt x="44" y="89"/>
                  </a:cubicBezTo>
                  <a:cubicBezTo>
                    <a:pt x="44" y="89"/>
                    <a:pt x="45" y="90"/>
                    <a:pt x="45" y="89"/>
                  </a:cubicBezTo>
                  <a:cubicBezTo>
                    <a:pt x="45" y="94"/>
                    <a:pt x="45" y="98"/>
                    <a:pt x="45" y="102"/>
                  </a:cubicBezTo>
                  <a:cubicBezTo>
                    <a:pt x="43" y="100"/>
                    <a:pt x="40" y="96"/>
                    <a:pt x="38" y="95"/>
                  </a:cubicBezTo>
                  <a:cubicBezTo>
                    <a:pt x="35" y="92"/>
                    <a:pt x="32" y="89"/>
                    <a:pt x="29" y="85"/>
                  </a:cubicBezTo>
                  <a:cubicBezTo>
                    <a:pt x="23" y="79"/>
                    <a:pt x="18" y="73"/>
                    <a:pt x="12" y="67"/>
                  </a:cubicBezTo>
                  <a:cubicBezTo>
                    <a:pt x="12" y="63"/>
                    <a:pt x="12" y="59"/>
                    <a:pt x="13" y="54"/>
                  </a:cubicBezTo>
                  <a:close/>
                  <a:moveTo>
                    <a:pt x="12" y="70"/>
                  </a:moveTo>
                  <a:cubicBezTo>
                    <a:pt x="18" y="77"/>
                    <a:pt x="24" y="84"/>
                    <a:pt x="31" y="91"/>
                  </a:cubicBezTo>
                  <a:cubicBezTo>
                    <a:pt x="34" y="95"/>
                    <a:pt x="38" y="99"/>
                    <a:pt x="42" y="103"/>
                  </a:cubicBezTo>
                  <a:cubicBezTo>
                    <a:pt x="43" y="104"/>
                    <a:pt x="44" y="105"/>
                    <a:pt x="45" y="105"/>
                  </a:cubicBezTo>
                  <a:cubicBezTo>
                    <a:pt x="45" y="110"/>
                    <a:pt x="45" y="114"/>
                    <a:pt x="45" y="119"/>
                  </a:cubicBezTo>
                  <a:cubicBezTo>
                    <a:pt x="41" y="113"/>
                    <a:pt x="34" y="107"/>
                    <a:pt x="29" y="102"/>
                  </a:cubicBezTo>
                  <a:cubicBezTo>
                    <a:pt x="23" y="97"/>
                    <a:pt x="18" y="91"/>
                    <a:pt x="12" y="86"/>
                  </a:cubicBezTo>
                  <a:cubicBezTo>
                    <a:pt x="12" y="81"/>
                    <a:pt x="12" y="75"/>
                    <a:pt x="12" y="70"/>
                  </a:cubicBezTo>
                  <a:close/>
                  <a:moveTo>
                    <a:pt x="12" y="125"/>
                  </a:moveTo>
                  <a:cubicBezTo>
                    <a:pt x="12" y="123"/>
                    <a:pt x="12" y="121"/>
                    <a:pt x="12" y="119"/>
                  </a:cubicBezTo>
                  <a:cubicBezTo>
                    <a:pt x="18" y="126"/>
                    <a:pt x="24" y="133"/>
                    <a:pt x="31" y="140"/>
                  </a:cubicBezTo>
                  <a:cubicBezTo>
                    <a:pt x="33" y="143"/>
                    <a:pt x="38" y="149"/>
                    <a:pt x="42" y="151"/>
                  </a:cubicBezTo>
                  <a:cubicBezTo>
                    <a:pt x="43" y="152"/>
                    <a:pt x="43" y="152"/>
                    <a:pt x="44" y="152"/>
                  </a:cubicBezTo>
                  <a:cubicBezTo>
                    <a:pt x="45" y="152"/>
                    <a:pt x="46" y="151"/>
                    <a:pt x="45" y="150"/>
                  </a:cubicBezTo>
                  <a:cubicBezTo>
                    <a:pt x="45" y="150"/>
                    <a:pt x="45" y="150"/>
                    <a:pt x="45" y="149"/>
                  </a:cubicBezTo>
                  <a:cubicBezTo>
                    <a:pt x="45" y="148"/>
                    <a:pt x="44" y="148"/>
                    <a:pt x="4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2" y="147"/>
                    <a:pt x="39" y="143"/>
                    <a:pt x="37" y="142"/>
                  </a:cubicBezTo>
                  <a:cubicBezTo>
                    <a:pt x="34" y="139"/>
                    <a:pt x="31" y="136"/>
                    <a:pt x="28" y="133"/>
                  </a:cubicBezTo>
                  <a:cubicBezTo>
                    <a:pt x="23" y="127"/>
                    <a:pt x="17" y="122"/>
                    <a:pt x="12" y="117"/>
                  </a:cubicBezTo>
                  <a:cubicBezTo>
                    <a:pt x="12" y="113"/>
                    <a:pt x="12" y="109"/>
                    <a:pt x="12" y="104"/>
                  </a:cubicBezTo>
                  <a:cubicBezTo>
                    <a:pt x="16" y="109"/>
                    <a:pt x="20" y="113"/>
                    <a:pt x="24" y="117"/>
                  </a:cubicBezTo>
                  <a:cubicBezTo>
                    <a:pt x="30" y="124"/>
                    <a:pt x="36" y="131"/>
                    <a:pt x="43" y="136"/>
                  </a:cubicBezTo>
                  <a:cubicBezTo>
                    <a:pt x="44" y="137"/>
                    <a:pt x="46" y="136"/>
                    <a:pt x="45" y="134"/>
                  </a:cubicBezTo>
                  <a:cubicBezTo>
                    <a:pt x="40" y="128"/>
                    <a:pt x="33" y="122"/>
                    <a:pt x="27" y="117"/>
                  </a:cubicBezTo>
                  <a:cubicBezTo>
                    <a:pt x="22" y="112"/>
                    <a:pt x="17" y="106"/>
                    <a:pt x="12" y="102"/>
                  </a:cubicBezTo>
                  <a:cubicBezTo>
                    <a:pt x="12" y="97"/>
                    <a:pt x="12" y="93"/>
                    <a:pt x="12" y="89"/>
                  </a:cubicBezTo>
                  <a:cubicBezTo>
                    <a:pt x="17" y="94"/>
                    <a:pt x="22" y="99"/>
                    <a:pt x="27" y="104"/>
                  </a:cubicBezTo>
                  <a:cubicBezTo>
                    <a:pt x="32" y="110"/>
                    <a:pt x="38" y="117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53"/>
                    <a:pt x="46" y="168"/>
                  </a:cubicBezTo>
                  <a:cubicBezTo>
                    <a:pt x="35" y="157"/>
                    <a:pt x="23" y="147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2" y="128"/>
                    <a:pt x="12" y="125"/>
                  </a:cubicBezTo>
                  <a:close/>
                  <a:moveTo>
                    <a:pt x="12" y="137"/>
                  </a:moveTo>
                  <a:cubicBezTo>
                    <a:pt x="22" y="150"/>
                    <a:pt x="33" y="163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7"/>
                    <a:pt x="46" y="182"/>
                    <a:pt x="46" y="187"/>
                  </a:cubicBezTo>
                  <a:cubicBezTo>
                    <a:pt x="35" y="176"/>
                    <a:pt x="24" y="165"/>
                    <a:pt x="13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48"/>
                    <a:pt x="12" y="143"/>
                    <a:pt x="12" y="137"/>
                  </a:cubicBezTo>
                  <a:close/>
                  <a:moveTo>
                    <a:pt x="16" y="239"/>
                  </a:moveTo>
                  <a:cubicBezTo>
                    <a:pt x="15" y="238"/>
                    <a:pt x="15" y="238"/>
                    <a:pt x="14" y="238"/>
                  </a:cubicBezTo>
                  <a:cubicBezTo>
                    <a:pt x="14" y="234"/>
                    <a:pt x="14" y="231"/>
                    <a:pt x="14" y="227"/>
                  </a:cubicBezTo>
                  <a:cubicBezTo>
                    <a:pt x="17" y="230"/>
                    <a:pt x="20" y="233"/>
                    <a:pt x="23" y="236"/>
                  </a:cubicBezTo>
                  <a:cubicBezTo>
                    <a:pt x="24" y="237"/>
                    <a:pt x="25" y="238"/>
                    <a:pt x="26" y="239"/>
                  </a:cubicBezTo>
                  <a:cubicBezTo>
                    <a:pt x="23" y="239"/>
                    <a:pt x="19" y="239"/>
                    <a:pt x="16" y="239"/>
                  </a:cubicBezTo>
                  <a:close/>
                  <a:moveTo>
                    <a:pt x="31" y="239"/>
                  </a:moveTo>
                  <a:cubicBezTo>
                    <a:pt x="29" y="237"/>
                    <a:pt x="26" y="235"/>
                    <a:pt x="24" y="233"/>
                  </a:cubicBezTo>
                  <a:cubicBezTo>
                    <a:pt x="20" y="230"/>
                    <a:pt x="17" y="227"/>
                    <a:pt x="14" y="224"/>
                  </a:cubicBezTo>
                  <a:cubicBezTo>
                    <a:pt x="14" y="219"/>
                    <a:pt x="13" y="214"/>
                    <a:pt x="13" y="209"/>
                  </a:cubicBezTo>
                  <a:cubicBezTo>
                    <a:pt x="17" y="217"/>
                    <a:pt x="26" y="224"/>
                    <a:pt x="31" y="229"/>
                  </a:cubicBezTo>
                  <a:cubicBezTo>
                    <a:pt x="35" y="233"/>
                    <a:pt x="38" y="236"/>
                    <a:pt x="41" y="239"/>
                  </a:cubicBezTo>
                  <a:cubicBezTo>
                    <a:pt x="37" y="239"/>
                    <a:pt x="34" y="239"/>
                    <a:pt x="31" y="239"/>
                  </a:cubicBezTo>
                  <a:close/>
                  <a:moveTo>
                    <a:pt x="45" y="239"/>
                  </a:moveTo>
                  <a:cubicBezTo>
                    <a:pt x="43" y="237"/>
                    <a:pt x="42" y="236"/>
                    <a:pt x="41" y="235"/>
                  </a:cubicBezTo>
                  <a:cubicBezTo>
                    <a:pt x="38" y="232"/>
                    <a:pt x="35" y="229"/>
                    <a:pt x="32" y="226"/>
                  </a:cubicBezTo>
                  <a:cubicBezTo>
                    <a:pt x="27" y="220"/>
                    <a:pt x="16" y="213"/>
                    <a:pt x="14" y="205"/>
                  </a:cubicBezTo>
                  <a:cubicBezTo>
                    <a:pt x="14" y="205"/>
                    <a:pt x="13" y="205"/>
                    <a:pt x="13" y="204"/>
                  </a:cubicBezTo>
                  <a:cubicBezTo>
                    <a:pt x="13" y="201"/>
                    <a:pt x="13" y="197"/>
                    <a:pt x="13" y="194"/>
                  </a:cubicBezTo>
                  <a:cubicBezTo>
                    <a:pt x="27" y="209"/>
                    <a:pt x="41" y="225"/>
                    <a:pt x="55" y="239"/>
                  </a:cubicBezTo>
                  <a:cubicBezTo>
                    <a:pt x="52" y="239"/>
                    <a:pt x="48" y="239"/>
                    <a:pt x="45" y="239"/>
                  </a:cubicBezTo>
                  <a:close/>
                  <a:moveTo>
                    <a:pt x="60" y="238"/>
                  </a:moveTo>
                  <a:cubicBezTo>
                    <a:pt x="45" y="222"/>
                    <a:pt x="29" y="207"/>
                    <a:pt x="13" y="192"/>
                  </a:cubicBezTo>
                  <a:cubicBezTo>
                    <a:pt x="13" y="186"/>
                    <a:pt x="13" y="180"/>
                    <a:pt x="12" y="174"/>
                  </a:cubicBezTo>
                  <a:cubicBezTo>
                    <a:pt x="30" y="195"/>
                    <a:pt x="49" y="217"/>
                    <a:pt x="69" y="235"/>
                  </a:cubicBezTo>
                  <a:cubicBezTo>
                    <a:pt x="66" y="236"/>
                    <a:pt x="63" y="237"/>
                    <a:pt x="60" y="238"/>
                  </a:cubicBezTo>
                  <a:close/>
                  <a:moveTo>
                    <a:pt x="72" y="233"/>
                  </a:moveTo>
                  <a:cubicBezTo>
                    <a:pt x="54" y="212"/>
                    <a:pt x="33" y="193"/>
                    <a:pt x="13" y="172"/>
                  </a:cubicBezTo>
                  <a:cubicBezTo>
                    <a:pt x="13" y="172"/>
                    <a:pt x="13" y="172"/>
                    <a:pt x="12" y="172"/>
                  </a:cubicBezTo>
                  <a:cubicBezTo>
                    <a:pt x="12" y="166"/>
                    <a:pt x="12" y="161"/>
                    <a:pt x="12" y="156"/>
                  </a:cubicBezTo>
                  <a:cubicBezTo>
                    <a:pt x="24" y="168"/>
                    <a:pt x="35" y="181"/>
                    <a:pt x="47" y="194"/>
                  </a:cubicBezTo>
                  <a:cubicBezTo>
                    <a:pt x="47" y="195"/>
                    <a:pt x="47" y="196"/>
                    <a:pt x="47" y="197"/>
                  </a:cubicBezTo>
                  <a:cubicBezTo>
                    <a:pt x="47" y="200"/>
                    <a:pt x="50" y="201"/>
                    <a:pt x="52" y="200"/>
                  </a:cubicBezTo>
                  <a:cubicBezTo>
                    <a:pt x="61" y="210"/>
                    <a:pt x="71" y="220"/>
                    <a:pt x="81" y="229"/>
                  </a:cubicBezTo>
                  <a:cubicBezTo>
                    <a:pt x="78" y="230"/>
                    <a:pt x="75" y="232"/>
                    <a:pt x="72" y="233"/>
                  </a:cubicBezTo>
                  <a:close/>
                  <a:moveTo>
                    <a:pt x="84" y="227"/>
                  </a:moveTo>
                  <a:cubicBezTo>
                    <a:pt x="75" y="217"/>
                    <a:pt x="66" y="207"/>
                    <a:pt x="56" y="197"/>
                  </a:cubicBezTo>
                  <a:cubicBezTo>
                    <a:pt x="60" y="196"/>
                    <a:pt x="63" y="194"/>
                    <a:pt x="66" y="192"/>
                  </a:cubicBezTo>
                  <a:cubicBezTo>
                    <a:pt x="70" y="197"/>
                    <a:pt x="74" y="202"/>
                    <a:pt x="78" y="207"/>
                  </a:cubicBezTo>
                  <a:cubicBezTo>
                    <a:pt x="82" y="212"/>
                    <a:pt x="86" y="217"/>
                    <a:pt x="91" y="221"/>
                  </a:cubicBezTo>
                  <a:cubicBezTo>
                    <a:pt x="89" y="223"/>
                    <a:pt x="86" y="225"/>
                    <a:pt x="84" y="227"/>
                  </a:cubicBezTo>
                  <a:close/>
                  <a:moveTo>
                    <a:pt x="93" y="218"/>
                  </a:moveTo>
                  <a:cubicBezTo>
                    <a:pt x="89" y="214"/>
                    <a:pt x="85" y="210"/>
                    <a:pt x="81" y="206"/>
                  </a:cubicBezTo>
                  <a:cubicBezTo>
                    <a:pt x="77" y="201"/>
                    <a:pt x="72" y="196"/>
                    <a:pt x="68" y="191"/>
                  </a:cubicBezTo>
                  <a:cubicBezTo>
                    <a:pt x="71" y="188"/>
                    <a:pt x="74" y="184"/>
                    <a:pt x="76" y="180"/>
                  </a:cubicBezTo>
                  <a:cubicBezTo>
                    <a:pt x="81" y="186"/>
                    <a:pt x="86" y="192"/>
                    <a:pt x="91" y="197"/>
                  </a:cubicBezTo>
                  <a:cubicBezTo>
                    <a:pt x="94" y="201"/>
                    <a:pt x="96" y="204"/>
                    <a:pt x="99" y="207"/>
                  </a:cubicBezTo>
                  <a:cubicBezTo>
                    <a:pt x="100" y="207"/>
                    <a:pt x="100" y="208"/>
                    <a:pt x="100" y="208"/>
                  </a:cubicBezTo>
                  <a:cubicBezTo>
                    <a:pt x="98" y="212"/>
                    <a:pt x="96" y="215"/>
                    <a:pt x="93" y="218"/>
                  </a:cubicBezTo>
                  <a:close/>
                  <a:moveTo>
                    <a:pt x="102" y="206"/>
                  </a:moveTo>
                  <a:cubicBezTo>
                    <a:pt x="100" y="203"/>
                    <a:pt x="98" y="200"/>
                    <a:pt x="97" y="200"/>
                  </a:cubicBezTo>
                  <a:cubicBezTo>
                    <a:pt x="95" y="197"/>
                    <a:pt x="92" y="195"/>
                    <a:pt x="90" y="192"/>
                  </a:cubicBezTo>
                  <a:cubicBezTo>
                    <a:pt x="85" y="187"/>
                    <a:pt x="81" y="183"/>
                    <a:pt x="77" y="178"/>
                  </a:cubicBezTo>
                  <a:cubicBezTo>
                    <a:pt x="79" y="175"/>
                    <a:pt x="80" y="172"/>
                    <a:pt x="81" y="168"/>
                  </a:cubicBezTo>
                  <a:cubicBezTo>
                    <a:pt x="85" y="173"/>
                    <a:pt x="89" y="178"/>
                    <a:pt x="94" y="183"/>
                  </a:cubicBezTo>
                  <a:cubicBezTo>
                    <a:pt x="98" y="188"/>
                    <a:pt x="101" y="194"/>
                    <a:pt x="106" y="198"/>
                  </a:cubicBezTo>
                  <a:cubicBezTo>
                    <a:pt x="105" y="201"/>
                    <a:pt x="104" y="203"/>
                    <a:pt x="102" y="206"/>
                  </a:cubicBezTo>
                  <a:close/>
                  <a:moveTo>
                    <a:pt x="108" y="194"/>
                  </a:moveTo>
                  <a:cubicBezTo>
                    <a:pt x="104" y="190"/>
                    <a:pt x="100" y="186"/>
                    <a:pt x="96" y="182"/>
                  </a:cubicBezTo>
                  <a:cubicBezTo>
                    <a:pt x="92" y="177"/>
                    <a:pt x="87" y="171"/>
                    <a:pt x="82" y="166"/>
                  </a:cubicBezTo>
                  <a:cubicBezTo>
                    <a:pt x="83" y="162"/>
                    <a:pt x="84" y="158"/>
                    <a:pt x="85" y="153"/>
                  </a:cubicBezTo>
                  <a:cubicBezTo>
                    <a:pt x="93" y="164"/>
                    <a:pt x="102" y="175"/>
                    <a:pt x="111" y="185"/>
                  </a:cubicBezTo>
                  <a:cubicBezTo>
                    <a:pt x="110" y="188"/>
                    <a:pt x="109" y="191"/>
                    <a:pt x="108" y="194"/>
                  </a:cubicBezTo>
                  <a:close/>
                  <a:moveTo>
                    <a:pt x="113" y="181"/>
                  </a:moveTo>
                  <a:cubicBezTo>
                    <a:pt x="104" y="171"/>
                    <a:pt x="95" y="161"/>
                    <a:pt x="86" y="151"/>
                  </a:cubicBezTo>
                  <a:cubicBezTo>
                    <a:pt x="86" y="147"/>
                    <a:pt x="87" y="142"/>
                    <a:pt x="87" y="138"/>
                  </a:cubicBezTo>
                  <a:cubicBezTo>
                    <a:pt x="91" y="144"/>
                    <a:pt x="96" y="149"/>
                    <a:pt x="100" y="154"/>
                  </a:cubicBezTo>
                  <a:cubicBezTo>
                    <a:pt x="105" y="159"/>
                    <a:pt x="110" y="165"/>
                    <a:pt x="115" y="171"/>
                  </a:cubicBezTo>
                  <a:cubicBezTo>
                    <a:pt x="114" y="174"/>
                    <a:pt x="114" y="178"/>
                    <a:pt x="113" y="181"/>
                  </a:cubicBezTo>
                  <a:close/>
                  <a:moveTo>
                    <a:pt x="116" y="167"/>
                  </a:moveTo>
                  <a:cubicBezTo>
                    <a:pt x="112" y="162"/>
                    <a:pt x="108" y="157"/>
                    <a:pt x="104" y="152"/>
                  </a:cubicBezTo>
                  <a:cubicBezTo>
                    <a:pt x="98" y="147"/>
                    <a:pt x="93" y="141"/>
                    <a:pt x="88" y="136"/>
                  </a:cubicBezTo>
                  <a:cubicBezTo>
                    <a:pt x="88" y="130"/>
                    <a:pt x="88" y="126"/>
                    <a:pt x="88" y="122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97" y="134"/>
                    <a:pt x="107" y="147"/>
                    <a:pt x="118" y="158"/>
                  </a:cubicBezTo>
                  <a:cubicBezTo>
                    <a:pt x="117" y="161"/>
                    <a:pt x="117" y="164"/>
                    <a:pt x="116" y="167"/>
                  </a:cubicBezTo>
                  <a:close/>
                  <a:moveTo>
                    <a:pt x="119" y="153"/>
                  </a:moveTo>
                  <a:cubicBezTo>
                    <a:pt x="114" y="148"/>
                    <a:pt x="110" y="143"/>
                    <a:pt x="105" y="138"/>
                  </a:cubicBezTo>
                  <a:cubicBezTo>
                    <a:pt x="100" y="131"/>
                    <a:pt x="94" y="124"/>
                    <a:pt x="88" y="117"/>
                  </a:cubicBezTo>
                  <a:cubicBezTo>
                    <a:pt x="88" y="113"/>
                    <a:pt x="88" y="107"/>
                    <a:pt x="88" y="102"/>
                  </a:cubicBezTo>
                  <a:cubicBezTo>
                    <a:pt x="92" y="109"/>
                    <a:pt x="98" y="115"/>
                    <a:pt x="103" y="121"/>
                  </a:cubicBezTo>
                  <a:cubicBezTo>
                    <a:pt x="106" y="125"/>
                    <a:pt x="109" y="129"/>
                    <a:pt x="112" y="133"/>
                  </a:cubicBezTo>
                  <a:cubicBezTo>
                    <a:pt x="115" y="135"/>
                    <a:pt x="117" y="139"/>
                    <a:pt x="120" y="141"/>
                  </a:cubicBezTo>
                  <a:cubicBezTo>
                    <a:pt x="119" y="145"/>
                    <a:pt x="119" y="149"/>
                    <a:pt x="119" y="153"/>
                  </a:cubicBezTo>
                  <a:close/>
                  <a:moveTo>
                    <a:pt x="120" y="137"/>
                  </a:moveTo>
                  <a:cubicBezTo>
                    <a:pt x="120" y="136"/>
                    <a:pt x="119" y="135"/>
                    <a:pt x="118" y="134"/>
                  </a:cubicBezTo>
                  <a:cubicBezTo>
                    <a:pt x="117" y="132"/>
                    <a:pt x="115" y="130"/>
                    <a:pt x="114" y="129"/>
                  </a:cubicBezTo>
                  <a:cubicBezTo>
                    <a:pt x="111" y="125"/>
                    <a:pt x="107" y="121"/>
                    <a:pt x="104" y="117"/>
                  </a:cubicBezTo>
                  <a:cubicBezTo>
                    <a:pt x="98" y="111"/>
                    <a:pt x="93" y="104"/>
                    <a:pt x="87" y="98"/>
                  </a:cubicBezTo>
                  <a:cubicBezTo>
                    <a:pt x="86" y="86"/>
                    <a:pt x="82" y="73"/>
                    <a:pt x="76" y="63"/>
                  </a:cubicBezTo>
                  <a:cubicBezTo>
                    <a:pt x="91" y="83"/>
                    <a:pt x="106" y="103"/>
                    <a:pt x="121" y="123"/>
                  </a:cubicBezTo>
                  <a:cubicBezTo>
                    <a:pt x="121" y="128"/>
                    <a:pt x="120" y="132"/>
                    <a:pt x="120" y="1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4916488" y="3265488"/>
              <a:ext cx="254000" cy="588963"/>
            </a:xfrm>
            <a:custGeom>
              <a:rect b="b" l="l" r="r" t="t"/>
              <a:pathLst>
                <a:path extrusionOk="0" h="273" w="109">
                  <a:moveTo>
                    <a:pt x="107" y="212"/>
                  </a:moveTo>
                  <a:cubicBezTo>
                    <a:pt x="107" y="211"/>
                    <a:pt x="106" y="211"/>
                    <a:pt x="106" y="210"/>
                  </a:cubicBezTo>
                  <a:cubicBezTo>
                    <a:pt x="103" y="209"/>
                    <a:pt x="101" y="208"/>
                    <a:pt x="98" y="207"/>
                  </a:cubicBezTo>
                  <a:cubicBezTo>
                    <a:pt x="95" y="206"/>
                    <a:pt x="92" y="205"/>
                    <a:pt x="90" y="204"/>
                  </a:cubicBezTo>
                  <a:cubicBezTo>
                    <a:pt x="88" y="204"/>
                    <a:pt x="88" y="204"/>
                    <a:pt x="87" y="205"/>
                  </a:cubicBezTo>
                  <a:cubicBezTo>
                    <a:pt x="79" y="204"/>
                    <a:pt x="72" y="203"/>
                    <a:pt x="6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5"/>
                    <a:pt x="64" y="188"/>
                    <a:pt x="65" y="182"/>
                  </a:cubicBezTo>
                  <a:cubicBezTo>
                    <a:pt x="74" y="182"/>
                    <a:pt x="84" y="182"/>
                    <a:pt x="93" y="179"/>
                  </a:cubicBezTo>
                  <a:cubicBezTo>
                    <a:pt x="94" y="179"/>
                    <a:pt x="95" y="177"/>
                    <a:pt x="94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7" y="161"/>
                    <a:pt x="97" y="147"/>
                    <a:pt x="99" y="132"/>
                  </a:cubicBezTo>
                  <a:cubicBezTo>
                    <a:pt x="99" y="132"/>
                    <a:pt x="98" y="131"/>
                    <a:pt x="98" y="131"/>
                  </a:cubicBezTo>
                  <a:cubicBezTo>
                    <a:pt x="98" y="130"/>
                    <a:pt x="98" y="130"/>
                    <a:pt x="97" y="129"/>
                  </a:cubicBezTo>
                  <a:cubicBezTo>
                    <a:pt x="94" y="126"/>
                    <a:pt x="89" y="125"/>
                    <a:pt x="85" y="124"/>
                  </a:cubicBezTo>
                  <a:cubicBezTo>
                    <a:pt x="84" y="123"/>
                    <a:pt x="83" y="123"/>
                    <a:pt x="82" y="123"/>
                  </a:cubicBezTo>
                  <a:cubicBezTo>
                    <a:pt x="77" y="122"/>
                    <a:pt x="73" y="121"/>
                    <a:pt x="68" y="121"/>
                  </a:cubicBezTo>
                  <a:cubicBezTo>
                    <a:pt x="67" y="121"/>
                    <a:pt x="66" y="121"/>
                    <a:pt x="64" y="121"/>
                  </a:cubicBezTo>
                  <a:cubicBezTo>
                    <a:pt x="64" y="117"/>
                    <a:pt x="64" y="114"/>
                    <a:pt x="64" y="110"/>
                  </a:cubicBezTo>
                  <a:cubicBezTo>
                    <a:pt x="64" y="108"/>
                    <a:pt x="64" y="106"/>
                    <a:pt x="64" y="104"/>
                  </a:cubicBezTo>
                  <a:cubicBezTo>
                    <a:pt x="65" y="98"/>
                    <a:pt x="64" y="92"/>
                    <a:pt x="64" y="85"/>
                  </a:cubicBezTo>
                  <a:cubicBezTo>
                    <a:pt x="65" y="76"/>
                    <a:pt x="65" y="67"/>
                    <a:pt x="65" y="57"/>
                  </a:cubicBezTo>
                  <a:cubicBezTo>
                    <a:pt x="77" y="57"/>
                    <a:pt x="89" y="56"/>
                    <a:pt x="101" y="55"/>
                  </a:cubicBezTo>
                  <a:cubicBezTo>
                    <a:pt x="104" y="55"/>
                    <a:pt x="105" y="52"/>
                    <a:pt x="103" y="50"/>
                  </a:cubicBezTo>
                  <a:cubicBezTo>
                    <a:pt x="105" y="38"/>
                    <a:pt x="104" y="27"/>
                    <a:pt x="104" y="15"/>
                  </a:cubicBezTo>
                  <a:cubicBezTo>
                    <a:pt x="104" y="13"/>
                    <a:pt x="102" y="12"/>
                    <a:pt x="100" y="13"/>
                  </a:cubicBezTo>
                  <a:cubicBezTo>
                    <a:pt x="99" y="11"/>
                    <a:pt x="98" y="10"/>
                    <a:pt x="96" y="9"/>
                  </a:cubicBezTo>
                  <a:cubicBezTo>
                    <a:pt x="94" y="7"/>
                    <a:pt x="91" y="5"/>
                    <a:pt x="89" y="3"/>
                  </a:cubicBezTo>
                  <a:cubicBezTo>
                    <a:pt x="88" y="3"/>
                    <a:pt x="87" y="3"/>
                    <a:pt x="87" y="3"/>
                  </a:cubicBezTo>
                  <a:cubicBezTo>
                    <a:pt x="81" y="0"/>
                    <a:pt x="70" y="3"/>
                    <a:pt x="64" y="4"/>
                  </a:cubicBezTo>
                  <a:cubicBezTo>
                    <a:pt x="46" y="4"/>
                    <a:pt x="28" y="3"/>
                    <a:pt x="10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0" y="20"/>
                    <a:pt x="3" y="42"/>
                    <a:pt x="3" y="58"/>
                  </a:cubicBezTo>
                  <a:cubicBezTo>
                    <a:pt x="3" y="79"/>
                    <a:pt x="3" y="100"/>
                    <a:pt x="3" y="122"/>
                  </a:cubicBezTo>
                  <a:cubicBezTo>
                    <a:pt x="3" y="164"/>
                    <a:pt x="2" y="207"/>
                    <a:pt x="4" y="249"/>
                  </a:cubicBezTo>
                  <a:cubicBezTo>
                    <a:pt x="4" y="250"/>
                    <a:pt x="4" y="250"/>
                    <a:pt x="4" y="251"/>
                  </a:cubicBezTo>
                  <a:cubicBezTo>
                    <a:pt x="3" y="252"/>
                    <a:pt x="3" y="253"/>
                    <a:pt x="4" y="254"/>
                  </a:cubicBezTo>
                  <a:cubicBezTo>
                    <a:pt x="7" y="260"/>
                    <a:pt x="12" y="265"/>
                    <a:pt x="17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9" y="270"/>
                    <a:pt x="19" y="270"/>
                    <a:pt x="20" y="270"/>
                  </a:cubicBezTo>
                  <a:cubicBezTo>
                    <a:pt x="45" y="273"/>
                    <a:pt x="74" y="273"/>
                    <a:pt x="99" y="270"/>
                  </a:cubicBezTo>
                  <a:cubicBezTo>
                    <a:pt x="100" y="270"/>
                    <a:pt x="101" y="269"/>
                    <a:pt x="102" y="268"/>
                  </a:cubicBezTo>
                  <a:cubicBezTo>
                    <a:pt x="103" y="269"/>
                    <a:pt x="105" y="268"/>
                    <a:pt x="106" y="266"/>
                  </a:cubicBezTo>
                  <a:cubicBezTo>
                    <a:pt x="108" y="249"/>
                    <a:pt x="109" y="232"/>
                    <a:pt x="109" y="215"/>
                  </a:cubicBezTo>
                  <a:cubicBezTo>
                    <a:pt x="109" y="213"/>
                    <a:pt x="108" y="212"/>
                    <a:pt x="107" y="212"/>
                  </a:cubicBezTo>
                  <a:close/>
                  <a:moveTo>
                    <a:pt x="78" y="128"/>
                  </a:moveTo>
                  <a:cubicBezTo>
                    <a:pt x="78" y="133"/>
                    <a:pt x="77" y="137"/>
                    <a:pt x="77" y="141"/>
                  </a:cubicBezTo>
                  <a:cubicBezTo>
                    <a:pt x="74" y="137"/>
                    <a:pt x="71" y="133"/>
                    <a:pt x="67" y="130"/>
                  </a:cubicBezTo>
                  <a:cubicBezTo>
                    <a:pt x="71" y="130"/>
                    <a:pt x="75" y="129"/>
                    <a:pt x="78" y="128"/>
                  </a:cubicBezTo>
                  <a:close/>
                  <a:moveTo>
                    <a:pt x="84" y="12"/>
                  </a:moveTo>
                  <a:cubicBezTo>
                    <a:pt x="82" y="16"/>
                    <a:pt x="84" y="19"/>
                    <a:pt x="84" y="23"/>
                  </a:cubicBezTo>
                  <a:cubicBezTo>
                    <a:pt x="84" y="27"/>
                    <a:pt x="85" y="31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2" y="30"/>
                    <a:pt x="77" y="26"/>
                    <a:pt x="73" y="22"/>
                  </a:cubicBezTo>
                  <a:cubicBezTo>
                    <a:pt x="70" y="19"/>
                    <a:pt x="67" y="16"/>
                    <a:pt x="63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79" y="10"/>
                    <a:pt x="84" y="12"/>
                  </a:cubicBezTo>
                  <a:close/>
                  <a:moveTo>
                    <a:pt x="60" y="13"/>
                  </a:moveTo>
                  <a:cubicBezTo>
                    <a:pt x="63" y="17"/>
                    <a:pt x="67" y="21"/>
                    <a:pt x="71" y="25"/>
                  </a:cubicBezTo>
                  <a:cubicBezTo>
                    <a:pt x="74" y="28"/>
                    <a:pt x="77" y="32"/>
                    <a:pt x="80" y="35"/>
                  </a:cubicBezTo>
                  <a:cubicBezTo>
                    <a:pt x="77" y="35"/>
                    <a:pt x="74" y="35"/>
                    <a:pt x="71" y="36"/>
                  </a:cubicBezTo>
                  <a:cubicBezTo>
                    <a:pt x="67" y="32"/>
                    <a:pt x="62" y="28"/>
                    <a:pt x="58" y="24"/>
                  </a:cubicBezTo>
                  <a:cubicBezTo>
                    <a:pt x="55" y="21"/>
                    <a:pt x="51" y="17"/>
                    <a:pt x="48" y="13"/>
                  </a:cubicBezTo>
                  <a:cubicBezTo>
                    <a:pt x="52" y="13"/>
                    <a:pt x="56" y="13"/>
                    <a:pt x="60" y="13"/>
                  </a:cubicBezTo>
                  <a:close/>
                  <a:moveTo>
                    <a:pt x="45" y="13"/>
                  </a:moveTo>
                  <a:cubicBezTo>
                    <a:pt x="49" y="18"/>
                    <a:pt x="53" y="23"/>
                    <a:pt x="57" y="27"/>
                  </a:cubicBezTo>
                  <a:cubicBezTo>
                    <a:pt x="60" y="30"/>
                    <a:pt x="63" y="33"/>
                    <a:pt x="66" y="36"/>
                  </a:cubicBezTo>
                  <a:cubicBezTo>
                    <a:pt x="63" y="36"/>
                    <a:pt x="59" y="37"/>
                    <a:pt x="56" y="38"/>
                  </a:cubicBezTo>
                  <a:cubicBezTo>
                    <a:pt x="52" y="33"/>
                    <a:pt x="47" y="30"/>
                    <a:pt x="43" y="26"/>
                  </a:cubicBezTo>
                  <a:cubicBezTo>
                    <a:pt x="39" y="21"/>
                    <a:pt x="34" y="17"/>
                    <a:pt x="30" y="13"/>
                  </a:cubicBezTo>
                  <a:cubicBezTo>
                    <a:pt x="35" y="13"/>
                    <a:pt x="40" y="13"/>
                    <a:pt x="45" y="13"/>
                  </a:cubicBezTo>
                  <a:close/>
                  <a:moveTo>
                    <a:pt x="26" y="13"/>
                  </a:moveTo>
                  <a:cubicBezTo>
                    <a:pt x="31" y="18"/>
                    <a:pt x="36" y="23"/>
                    <a:pt x="41" y="28"/>
                  </a:cubicBezTo>
                  <a:cubicBezTo>
                    <a:pt x="45" y="32"/>
                    <a:pt x="48" y="36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49" y="40"/>
                    <a:pt x="46" y="41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2" y="40"/>
                    <a:pt x="37" y="36"/>
                    <a:pt x="33" y="31"/>
                  </a:cubicBezTo>
                  <a:cubicBezTo>
                    <a:pt x="27" y="24"/>
                    <a:pt x="21" y="18"/>
                    <a:pt x="15" y="11"/>
                  </a:cubicBezTo>
                  <a:cubicBezTo>
                    <a:pt x="19" y="12"/>
                    <a:pt x="22" y="12"/>
                    <a:pt x="26" y="13"/>
                  </a:cubicBezTo>
                  <a:close/>
                  <a:moveTo>
                    <a:pt x="30" y="32"/>
                  </a:moveTo>
                  <a:cubicBezTo>
                    <a:pt x="35" y="38"/>
                    <a:pt x="40" y="45"/>
                    <a:pt x="46" y="50"/>
                  </a:cubicBezTo>
                  <a:cubicBezTo>
                    <a:pt x="45" y="56"/>
                    <a:pt x="45" y="62"/>
                    <a:pt x="45" y="67"/>
                  </a:cubicBezTo>
                  <a:cubicBezTo>
                    <a:pt x="35" y="55"/>
                    <a:pt x="25" y="43"/>
                    <a:pt x="14" y="31"/>
                  </a:cubicBezTo>
                  <a:cubicBezTo>
                    <a:pt x="14" y="24"/>
                    <a:pt x="14" y="18"/>
                    <a:pt x="12" y="12"/>
                  </a:cubicBezTo>
                  <a:cubicBezTo>
                    <a:pt x="18" y="19"/>
                    <a:pt x="24" y="25"/>
                    <a:pt x="30" y="32"/>
                  </a:cubicBezTo>
                  <a:close/>
                  <a:moveTo>
                    <a:pt x="45" y="87"/>
                  </a:moveTo>
                  <a:cubicBezTo>
                    <a:pt x="34" y="75"/>
                    <a:pt x="24" y="61"/>
                    <a:pt x="13" y="50"/>
                  </a:cubicBezTo>
                  <a:cubicBezTo>
                    <a:pt x="13" y="45"/>
                    <a:pt x="14" y="40"/>
                    <a:pt x="14" y="34"/>
                  </a:cubicBezTo>
                  <a:cubicBezTo>
                    <a:pt x="24" y="47"/>
                    <a:pt x="34" y="60"/>
                    <a:pt x="45" y="73"/>
                  </a:cubicBezTo>
                  <a:cubicBezTo>
                    <a:pt x="45" y="78"/>
                    <a:pt x="45" y="82"/>
                    <a:pt x="45" y="87"/>
                  </a:cubicBezTo>
                  <a:close/>
                  <a:moveTo>
                    <a:pt x="12" y="61"/>
                  </a:moveTo>
                  <a:cubicBezTo>
                    <a:pt x="12" y="59"/>
                    <a:pt x="13" y="56"/>
                    <a:pt x="13" y="54"/>
                  </a:cubicBezTo>
                  <a:cubicBezTo>
                    <a:pt x="22" y="68"/>
                    <a:pt x="34" y="81"/>
                    <a:pt x="45" y="93"/>
                  </a:cubicBezTo>
                  <a:cubicBezTo>
                    <a:pt x="45" y="97"/>
                    <a:pt x="45" y="102"/>
                    <a:pt x="46" y="106"/>
                  </a:cubicBezTo>
                  <a:cubicBezTo>
                    <a:pt x="34" y="94"/>
                    <a:pt x="23" y="82"/>
                    <a:pt x="12" y="69"/>
                  </a:cubicBezTo>
                  <a:cubicBezTo>
                    <a:pt x="12" y="66"/>
                    <a:pt x="12" y="64"/>
                    <a:pt x="12" y="61"/>
                  </a:cubicBezTo>
                  <a:close/>
                  <a:moveTo>
                    <a:pt x="12" y="73"/>
                  </a:moveTo>
                  <a:cubicBezTo>
                    <a:pt x="23" y="87"/>
                    <a:pt x="35" y="101"/>
                    <a:pt x="47" y="115"/>
                  </a:cubicBezTo>
                  <a:cubicBezTo>
                    <a:pt x="47" y="117"/>
                    <a:pt x="48" y="120"/>
                    <a:pt x="48" y="123"/>
                  </a:cubicBezTo>
                  <a:cubicBezTo>
                    <a:pt x="48" y="124"/>
                    <a:pt x="49" y="125"/>
                    <a:pt x="50" y="125"/>
                  </a:cubicBezTo>
                  <a:cubicBezTo>
                    <a:pt x="50" y="126"/>
                    <a:pt x="50" y="127"/>
                    <a:pt x="51" y="127"/>
                  </a:cubicBezTo>
                  <a:cubicBezTo>
                    <a:pt x="54" y="129"/>
                    <a:pt x="57" y="129"/>
                    <a:pt x="60" y="129"/>
                  </a:cubicBezTo>
                  <a:cubicBezTo>
                    <a:pt x="66" y="135"/>
                    <a:pt x="71" y="141"/>
                    <a:pt x="77" y="147"/>
                  </a:cubicBezTo>
                  <a:cubicBezTo>
                    <a:pt x="77" y="151"/>
                    <a:pt x="78" y="156"/>
                    <a:pt x="78" y="160"/>
                  </a:cubicBezTo>
                  <a:cubicBezTo>
                    <a:pt x="58" y="134"/>
                    <a:pt x="34" y="111"/>
                    <a:pt x="12" y="87"/>
                  </a:cubicBezTo>
                  <a:cubicBezTo>
                    <a:pt x="12" y="82"/>
                    <a:pt x="12" y="77"/>
                    <a:pt x="12" y="73"/>
                  </a:cubicBezTo>
                  <a:close/>
                  <a:moveTo>
                    <a:pt x="12" y="90"/>
                  </a:moveTo>
                  <a:cubicBezTo>
                    <a:pt x="31" y="114"/>
                    <a:pt x="51" y="140"/>
                    <a:pt x="74" y="160"/>
                  </a:cubicBezTo>
                  <a:cubicBezTo>
                    <a:pt x="70" y="160"/>
                    <a:pt x="67" y="161"/>
                    <a:pt x="64" y="161"/>
                  </a:cubicBezTo>
                  <a:cubicBezTo>
                    <a:pt x="63" y="161"/>
                    <a:pt x="63" y="161"/>
                    <a:pt x="62" y="161"/>
                  </a:cubicBezTo>
                  <a:cubicBezTo>
                    <a:pt x="46" y="143"/>
                    <a:pt x="29" y="125"/>
                    <a:pt x="12" y="108"/>
                  </a:cubicBezTo>
                  <a:cubicBezTo>
                    <a:pt x="12" y="102"/>
                    <a:pt x="12" y="96"/>
                    <a:pt x="12" y="90"/>
                  </a:cubicBezTo>
                  <a:close/>
                  <a:moveTo>
                    <a:pt x="11" y="122"/>
                  </a:moveTo>
                  <a:cubicBezTo>
                    <a:pt x="11" y="118"/>
                    <a:pt x="12" y="114"/>
                    <a:pt x="12" y="111"/>
                  </a:cubicBezTo>
                  <a:cubicBezTo>
                    <a:pt x="27" y="128"/>
                    <a:pt x="42" y="145"/>
                    <a:pt x="57" y="162"/>
                  </a:cubicBezTo>
                  <a:cubicBezTo>
                    <a:pt x="55" y="162"/>
                    <a:pt x="52" y="162"/>
                    <a:pt x="49" y="162"/>
                  </a:cubicBezTo>
                  <a:cubicBezTo>
                    <a:pt x="48" y="162"/>
                    <a:pt x="47" y="162"/>
                    <a:pt x="47" y="163"/>
                  </a:cubicBezTo>
                  <a:cubicBezTo>
                    <a:pt x="35" y="152"/>
                    <a:pt x="23" y="140"/>
                    <a:pt x="11" y="128"/>
                  </a:cubicBezTo>
                  <a:cubicBezTo>
                    <a:pt x="11" y="126"/>
                    <a:pt x="11" y="124"/>
                    <a:pt x="11" y="122"/>
                  </a:cubicBezTo>
                  <a:close/>
                  <a:moveTo>
                    <a:pt x="11" y="148"/>
                  </a:moveTo>
                  <a:cubicBezTo>
                    <a:pt x="16" y="154"/>
                    <a:pt x="21" y="159"/>
                    <a:pt x="26" y="164"/>
                  </a:cubicBezTo>
                  <a:cubicBezTo>
                    <a:pt x="30" y="169"/>
                    <a:pt x="35" y="175"/>
                    <a:pt x="41" y="179"/>
                  </a:cubicBezTo>
                  <a:cubicBezTo>
                    <a:pt x="42" y="179"/>
                    <a:pt x="43" y="178"/>
                    <a:pt x="42" y="177"/>
                  </a:cubicBezTo>
                  <a:cubicBezTo>
                    <a:pt x="38" y="171"/>
                    <a:pt x="32" y="167"/>
                    <a:pt x="27" y="162"/>
                  </a:cubicBezTo>
                  <a:cubicBezTo>
                    <a:pt x="22" y="157"/>
                    <a:pt x="17" y="151"/>
                    <a:pt x="12" y="146"/>
                  </a:cubicBezTo>
                  <a:cubicBezTo>
                    <a:pt x="12" y="146"/>
                    <a:pt x="11" y="146"/>
                    <a:pt x="11" y="146"/>
                  </a:cubicBezTo>
                  <a:cubicBezTo>
                    <a:pt x="11" y="141"/>
                    <a:pt x="11" y="136"/>
                    <a:pt x="11" y="131"/>
                  </a:cubicBezTo>
                  <a:cubicBezTo>
                    <a:pt x="21" y="144"/>
                    <a:pt x="33" y="156"/>
                    <a:pt x="45" y="166"/>
                  </a:cubicBezTo>
                  <a:cubicBezTo>
                    <a:pt x="43" y="175"/>
                    <a:pt x="42" y="185"/>
                    <a:pt x="41" y="194"/>
                  </a:cubicBezTo>
                  <a:cubicBezTo>
                    <a:pt x="31" y="185"/>
                    <a:pt x="21" y="176"/>
                    <a:pt x="11" y="167"/>
                  </a:cubicBezTo>
                  <a:cubicBezTo>
                    <a:pt x="11" y="160"/>
                    <a:pt x="11" y="154"/>
                    <a:pt x="11" y="148"/>
                  </a:cubicBezTo>
                  <a:close/>
                  <a:moveTo>
                    <a:pt x="12" y="249"/>
                  </a:moveTo>
                  <a:cubicBezTo>
                    <a:pt x="12" y="245"/>
                    <a:pt x="12" y="240"/>
                    <a:pt x="12" y="236"/>
                  </a:cubicBezTo>
                  <a:cubicBezTo>
                    <a:pt x="15" y="239"/>
                    <a:pt x="18" y="242"/>
                    <a:pt x="22" y="245"/>
                  </a:cubicBezTo>
                  <a:cubicBezTo>
                    <a:pt x="23" y="246"/>
                    <a:pt x="25" y="248"/>
                    <a:pt x="27" y="249"/>
                  </a:cubicBezTo>
                  <a:cubicBezTo>
                    <a:pt x="22" y="249"/>
                    <a:pt x="14" y="250"/>
                    <a:pt x="12" y="249"/>
                  </a:cubicBezTo>
                  <a:close/>
                  <a:moveTo>
                    <a:pt x="31" y="249"/>
                  </a:moveTo>
                  <a:cubicBezTo>
                    <a:pt x="29" y="247"/>
                    <a:pt x="26" y="244"/>
                    <a:pt x="23" y="242"/>
                  </a:cubicBezTo>
                  <a:cubicBezTo>
                    <a:pt x="19" y="239"/>
                    <a:pt x="16" y="236"/>
                    <a:pt x="12" y="233"/>
                  </a:cubicBezTo>
                  <a:cubicBezTo>
                    <a:pt x="12" y="229"/>
                    <a:pt x="12" y="224"/>
                    <a:pt x="12" y="220"/>
                  </a:cubicBezTo>
                  <a:cubicBezTo>
                    <a:pt x="19" y="228"/>
                    <a:pt x="27" y="235"/>
                    <a:pt x="34" y="243"/>
                  </a:cubicBezTo>
                  <a:cubicBezTo>
                    <a:pt x="37" y="245"/>
                    <a:pt x="39" y="247"/>
                    <a:pt x="42" y="250"/>
                  </a:cubicBezTo>
                  <a:cubicBezTo>
                    <a:pt x="38" y="250"/>
                    <a:pt x="35" y="249"/>
                    <a:pt x="31" y="249"/>
                  </a:cubicBezTo>
                  <a:close/>
                  <a:moveTo>
                    <a:pt x="46" y="250"/>
                  </a:moveTo>
                  <a:cubicBezTo>
                    <a:pt x="44" y="247"/>
                    <a:pt x="42" y="245"/>
                    <a:pt x="41" y="245"/>
                  </a:cubicBezTo>
                  <a:cubicBezTo>
                    <a:pt x="38" y="242"/>
                    <a:pt x="34" y="238"/>
                    <a:pt x="31" y="235"/>
                  </a:cubicBezTo>
                  <a:cubicBezTo>
                    <a:pt x="25" y="229"/>
                    <a:pt x="18" y="223"/>
                    <a:pt x="12" y="218"/>
                  </a:cubicBezTo>
                  <a:cubicBezTo>
                    <a:pt x="12" y="213"/>
                    <a:pt x="12" y="209"/>
                    <a:pt x="12" y="205"/>
                  </a:cubicBezTo>
                  <a:cubicBezTo>
                    <a:pt x="20" y="214"/>
                    <a:pt x="29" y="222"/>
                    <a:pt x="37" y="230"/>
                  </a:cubicBezTo>
                  <a:cubicBezTo>
                    <a:pt x="44" y="237"/>
                    <a:pt x="51" y="244"/>
                    <a:pt x="58" y="250"/>
                  </a:cubicBezTo>
                  <a:cubicBezTo>
                    <a:pt x="54" y="250"/>
                    <a:pt x="50" y="250"/>
                    <a:pt x="46" y="250"/>
                  </a:cubicBezTo>
                  <a:close/>
                  <a:moveTo>
                    <a:pt x="63" y="250"/>
                  </a:moveTo>
                  <a:cubicBezTo>
                    <a:pt x="56" y="241"/>
                    <a:pt x="47" y="234"/>
                    <a:pt x="38" y="226"/>
                  </a:cubicBezTo>
                  <a:cubicBezTo>
                    <a:pt x="34" y="222"/>
                    <a:pt x="30" y="218"/>
                    <a:pt x="26" y="215"/>
                  </a:cubicBezTo>
                  <a:cubicBezTo>
                    <a:pt x="23" y="212"/>
                    <a:pt x="20" y="210"/>
                    <a:pt x="18" y="207"/>
                  </a:cubicBezTo>
                  <a:cubicBezTo>
                    <a:pt x="18" y="207"/>
                    <a:pt x="14" y="204"/>
                    <a:pt x="12" y="203"/>
                  </a:cubicBezTo>
                  <a:cubicBezTo>
                    <a:pt x="12" y="198"/>
                    <a:pt x="12" y="194"/>
                    <a:pt x="12" y="189"/>
                  </a:cubicBezTo>
                  <a:cubicBezTo>
                    <a:pt x="22" y="200"/>
                    <a:pt x="32" y="210"/>
                    <a:pt x="43" y="221"/>
                  </a:cubicBezTo>
                  <a:cubicBezTo>
                    <a:pt x="48" y="226"/>
                    <a:pt x="53" y="231"/>
                    <a:pt x="58" y="235"/>
                  </a:cubicBezTo>
                  <a:cubicBezTo>
                    <a:pt x="61" y="238"/>
                    <a:pt x="64" y="242"/>
                    <a:pt x="67" y="245"/>
                  </a:cubicBezTo>
                  <a:cubicBezTo>
                    <a:pt x="68" y="245"/>
                    <a:pt x="71" y="248"/>
                    <a:pt x="74" y="250"/>
                  </a:cubicBezTo>
                  <a:cubicBezTo>
                    <a:pt x="71" y="250"/>
                    <a:pt x="67" y="250"/>
                    <a:pt x="63" y="250"/>
                  </a:cubicBezTo>
                  <a:close/>
                  <a:moveTo>
                    <a:pt x="85" y="250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83" y="250"/>
                    <a:pt x="81" y="250"/>
                    <a:pt x="79" y="250"/>
                  </a:cubicBezTo>
                  <a:cubicBezTo>
                    <a:pt x="77" y="247"/>
                    <a:pt x="74" y="245"/>
                    <a:pt x="72" y="244"/>
                  </a:cubicBezTo>
                  <a:cubicBezTo>
                    <a:pt x="65" y="237"/>
                    <a:pt x="58" y="230"/>
                    <a:pt x="51" y="224"/>
                  </a:cubicBezTo>
                  <a:cubicBezTo>
                    <a:pt x="38" y="211"/>
                    <a:pt x="25" y="199"/>
                    <a:pt x="12" y="187"/>
                  </a:cubicBezTo>
                  <a:cubicBezTo>
                    <a:pt x="12" y="181"/>
                    <a:pt x="12" y="175"/>
                    <a:pt x="11" y="169"/>
                  </a:cubicBezTo>
                  <a:cubicBezTo>
                    <a:pt x="21" y="180"/>
                    <a:pt x="31" y="191"/>
                    <a:pt x="40" y="201"/>
                  </a:cubicBezTo>
                  <a:cubicBezTo>
                    <a:pt x="40" y="203"/>
                    <a:pt x="41" y="205"/>
                    <a:pt x="42" y="206"/>
                  </a:cubicBezTo>
                  <a:cubicBezTo>
                    <a:pt x="40" y="208"/>
                    <a:pt x="41" y="211"/>
                    <a:pt x="44" y="211"/>
                  </a:cubicBezTo>
                  <a:cubicBezTo>
                    <a:pt x="46" y="211"/>
                    <a:pt x="48" y="211"/>
                    <a:pt x="50" y="211"/>
                  </a:cubicBezTo>
                  <a:cubicBezTo>
                    <a:pt x="61" y="223"/>
                    <a:pt x="73" y="235"/>
                    <a:pt x="85" y="245"/>
                  </a:cubicBezTo>
                  <a:cubicBezTo>
                    <a:pt x="85" y="247"/>
                    <a:pt x="85" y="248"/>
                    <a:pt x="85" y="250"/>
                  </a:cubicBezTo>
                  <a:close/>
                  <a:moveTo>
                    <a:pt x="86" y="234"/>
                  </a:moveTo>
                  <a:cubicBezTo>
                    <a:pt x="86" y="236"/>
                    <a:pt x="86" y="238"/>
                    <a:pt x="86" y="240"/>
                  </a:cubicBezTo>
                  <a:cubicBezTo>
                    <a:pt x="77" y="230"/>
                    <a:pt x="67" y="22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62" y="211"/>
                    <a:pt x="67" y="211"/>
                    <a:pt x="71" y="211"/>
                  </a:cubicBezTo>
                  <a:cubicBezTo>
                    <a:pt x="74" y="214"/>
                    <a:pt x="76" y="217"/>
                    <a:pt x="79" y="219"/>
                  </a:cubicBezTo>
                  <a:cubicBezTo>
                    <a:pt x="81" y="222"/>
                    <a:pt x="83" y="225"/>
                    <a:pt x="86" y="227"/>
                  </a:cubicBezTo>
                  <a:cubicBezTo>
                    <a:pt x="86" y="230"/>
                    <a:pt x="86" y="232"/>
                    <a:pt x="86" y="234"/>
                  </a:cubicBezTo>
                  <a:close/>
                  <a:moveTo>
                    <a:pt x="86" y="222"/>
                  </a:moveTo>
                  <a:cubicBezTo>
                    <a:pt x="85" y="221"/>
                    <a:pt x="83" y="219"/>
                    <a:pt x="82" y="218"/>
                  </a:cubicBezTo>
                  <a:cubicBezTo>
                    <a:pt x="79" y="216"/>
                    <a:pt x="77" y="214"/>
                    <a:pt x="75" y="212"/>
                  </a:cubicBezTo>
                  <a:cubicBezTo>
                    <a:pt x="79" y="212"/>
                    <a:pt x="83" y="212"/>
                    <a:pt x="86" y="212"/>
                  </a:cubicBezTo>
                  <a:cubicBezTo>
                    <a:pt x="86" y="215"/>
                    <a:pt x="86" y="219"/>
                    <a:pt x="86" y="2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5264150" y="3265488"/>
              <a:ext cx="400050" cy="581025"/>
            </a:xfrm>
            <a:custGeom>
              <a:rect b="b" l="l" r="r" t="t"/>
              <a:pathLst>
                <a:path extrusionOk="0" h="269" w="171">
                  <a:moveTo>
                    <a:pt x="168" y="258"/>
                  </a:moveTo>
                  <a:cubicBezTo>
                    <a:pt x="162" y="218"/>
                    <a:pt x="149" y="178"/>
                    <a:pt x="138" y="139"/>
                  </a:cubicBezTo>
                  <a:cubicBezTo>
                    <a:pt x="127" y="98"/>
                    <a:pt x="116" y="58"/>
                    <a:pt x="105" y="17"/>
                  </a:cubicBezTo>
                  <a:cubicBezTo>
                    <a:pt x="105" y="16"/>
                    <a:pt x="104" y="16"/>
                    <a:pt x="104" y="16"/>
                  </a:cubicBezTo>
                  <a:cubicBezTo>
                    <a:pt x="104" y="15"/>
                    <a:pt x="104" y="14"/>
                    <a:pt x="103" y="14"/>
                  </a:cubicBezTo>
                  <a:cubicBezTo>
                    <a:pt x="101" y="12"/>
                    <a:pt x="99" y="11"/>
                    <a:pt x="97" y="10"/>
                  </a:cubicBezTo>
                  <a:cubicBezTo>
                    <a:pt x="94" y="8"/>
                    <a:pt x="92" y="6"/>
                    <a:pt x="91" y="4"/>
                  </a:cubicBezTo>
                  <a:cubicBezTo>
                    <a:pt x="91" y="3"/>
                    <a:pt x="90" y="3"/>
                    <a:pt x="89" y="3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2"/>
                    <a:pt x="87" y="1"/>
                    <a:pt x="85" y="1"/>
                  </a:cubicBezTo>
                  <a:cubicBezTo>
                    <a:pt x="72" y="0"/>
                    <a:pt x="56" y="0"/>
                    <a:pt x="43" y="2"/>
                  </a:cubicBezTo>
                  <a:cubicBezTo>
                    <a:pt x="42" y="2"/>
                    <a:pt x="41" y="2"/>
                    <a:pt x="41" y="3"/>
                  </a:cubicBezTo>
                  <a:cubicBezTo>
                    <a:pt x="40" y="3"/>
                    <a:pt x="38" y="4"/>
                    <a:pt x="38" y="6"/>
                  </a:cubicBezTo>
                  <a:cubicBezTo>
                    <a:pt x="33" y="49"/>
                    <a:pt x="27" y="91"/>
                    <a:pt x="21" y="134"/>
                  </a:cubicBezTo>
                  <a:cubicBezTo>
                    <a:pt x="15" y="173"/>
                    <a:pt x="6" y="211"/>
                    <a:pt x="2" y="251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1" y="252"/>
                    <a:pt x="0" y="254"/>
                    <a:pt x="1" y="255"/>
                  </a:cubicBezTo>
                  <a:cubicBezTo>
                    <a:pt x="4" y="257"/>
                    <a:pt x="6" y="259"/>
                    <a:pt x="9" y="261"/>
                  </a:cubicBezTo>
                  <a:cubicBezTo>
                    <a:pt x="11" y="263"/>
                    <a:pt x="14" y="266"/>
                    <a:pt x="17" y="266"/>
                  </a:cubicBezTo>
                  <a:cubicBezTo>
                    <a:pt x="18" y="266"/>
                    <a:pt x="18" y="265"/>
                    <a:pt x="19" y="265"/>
                  </a:cubicBezTo>
                  <a:cubicBezTo>
                    <a:pt x="24" y="265"/>
                    <a:pt x="29" y="266"/>
                    <a:pt x="33" y="266"/>
                  </a:cubicBezTo>
                  <a:cubicBezTo>
                    <a:pt x="38" y="266"/>
                    <a:pt x="44" y="266"/>
                    <a:pt x="48" y="265"/>
                  </a:cubicBezTo>
                  <a:cubicBezTo>
                    <a:pt x="53" y="266"/>
                    <a:pt x="57" y="263"/>
                    <a:pt x="59" y="258"/>
                  </a:cubicBezTo>
                  <a:cubicBezTo>
                    <a:pt x="61" y="254"/>
                    <a:pt x="62" y="249"/>
                    <a:pt x="63" y="245"/>
                  </a:cubicBezTo>
                  <a:cubicBezTo>
                    <a:pt x="65" y="241"/>
                    <a:pt x="66" y="237"/>
                    <a:pt x="67" y="232"/>
                  </a:cubicBezTo>
                  <a:cubicBezTo>
                    <a:pt x="72" y="232"/>
                    <a:pt x="76" y="232"/>
                    <a:pt x="81" y="232"/>
                  </a:cubicBezTo>
                  <a:cubicBezTo>
                    <a:pt x="90" y="232"/>
                    <a:pt x="99" y="232"/>
                    <a:pt x="107" y="231"/>
                  </a:cubicBezTo>
                  <a:cubicBezTo>
                    <a:pt x="109" y="237"/>
                    <a:pt x="112" y="244"/>
                    <a:pt x="114" y="250"/>
                  </a:cubicBezTo>
                  <a:cubicBezTo>
                    <a:pt x="114" y="251"/>
                    <a:pt x="114" y="251"/>
                    <a:pt x="114" y="251"/>
                  </a:cubicBezTo>
                  <a:cubicBezTo>
                    <a:pt x="114" y="251"/>
                    <a:pt x="114" y="252"/>
                    <a:pt x="114" y="252"/>
                  </a:cubicBezTo>
                  <a:cubicBezTo>
                    <a:pt x="114" y="254"/>
                    <a:pt x="116" y="256"/>
                    <a:pt x="118" y="257"/>
                  </a:cubicBezTo>
                  <a:cubicBezTo>
                    <a:pt x="120" y="262"/>
                    <a:pt x="123" y="265"/>
                    <a:pt x="127" y="267"/>
                  </a:cubicBezTo>
                  <a:cubicBezTo>
                    <a:pt x="132" y="269"/>
                    <a:pt x="136" y="269"/>
                    <a:pt x="141" y="268"/>
                  </a:cubicBezTo>
                  <a:cubicBezTo>
                    <a:pt x="145" y="268"/>
                    <a:pt x="150" y="268"/>
                    <a:pt x="154" y="267"/>
                  </a:cubicBezTo>
                  <a:cubicBezTo>
                    <a:pt x="159" y="266"/>
                    <a:pt x="163" y="266"/>
                    <a:pt x="168" y="264"/>
                  </a:cubicBezTo>
                  <a:cubicBezTo>
                    <a:pt x="171" y="264"/>
                    <a:pt x="171" y="259"/>
                    <a:pt x="168" y="258"/>
                  </a:cubicBezTo>
                  <a:close/>
                  <a:moveTo>
                    <a:pt x="138" y="209"/>
                  </a:moveTo>
                  <a:cubicBezTo>
                    <a:pt x="127" y="195"/>
                    <a:pt x="114" y="182"/>
                    <a:pt x="102" y="169"/>
                  </a:cubicBezTo>
                  <a:cubicBezTo>
                    <a:pt x="101" y="163"/>
                    <a:pt x="100" y="157"/>
                    <a:pt x="98" y="151"/>
                  </a:cubicBezTo>
                  <a:cubicBezTo>
                    <a:pt x="109" y="163"/>
                    <a:pt x="120" y="176"/>
                    <a:pt x="132" y="188"/>
                  </a:cubicBezTo>
                  <a:cubicBezTo>
                    <a:pt x="134" y="195"/>
                    <a:pt x="136" y="202"/>
                    <a:pt x="138" y="209"/>
                  </a:cubicBezTo>
                  <a:close/>
                  <a:moveTo>
                    <a:pt x="97" y="146"/>
                  </a:moveTo>
                  <a:cubicBezTo>
                    <a:pt x="96" y="141"/>
                    <a:pt x="95" y="136"/>
                    <a:pt x="94" y="131"/>
                  </a:cubicBezTo>
                  <a:cubicBezTo>
                    <a:pt x="97" y="135"/>
                    <a:pt x="100" y="137"/>
                    <a:pt x="102" y="139"/>
                  </a:cubicBezTo>
                  <a:cubicBezTo>
                    <a:pt x="110" y="148"/>
                    <a:pt x="118" y="158"/>
                    <a:pt x="127" y="167"/>
                  </a:cubicBezTo>
                  <a:cubicBezTo>
                    <a:pt x="128" y="171"/>
                    <a:pt x="129" y="176"/>
                    <a:pt x="130" y="180"/>
                  </a:cubicBezTo>
                  <a:cubicBezTo>
                    <a:pt x="120" y="168"/>
                    <a:pt x="108" y="157"/>
                    <a:pt x="97" y="146"/>
                  </a:cubicBezTo>
                  <a:close/>
                  <a:moveTo>
                    <a:pt x="125" y="160"/>
                  </a:moveTo>
                  <a:cubicBezTo>
                    <a:pt x="120" y="154"/>
                    <a:pt x="115" y="149"/>
                    <a:pt x="110" y="144"/>
                  </a:cubicBezTo>
                  <a:cubicBezTo>
                    <a:pt x="107" y="140"/>
                    <a:pt x="103" y="136"/>
                    <a:pt x="100" y="133"/>
                  </a:cubicBezTo>
                  <a:cubicBezTo>
                    <a:pt x="99" y="132"/>
                    <a:pt x="96" y="129"/>
                    <a:pt x="93" y="127"/>
                  </a:cubicBezTo>
                  <a:cubicBezTo>
                    <a:pt x="91" y="120"/>
                    <a:pt x="90" y="114"/>
                    <a:pt x="88" y="107"/>
                  </a:cubicBezTo>
                  <a:cubicBezTo>
                    <a:pt x="99" y="119"/>
                    <a:pt x="109" y="131"/>
                    <a:pt x="120" y="143"/>
                  </a:cubicBezTo>
                  <a:cubicBezTo>
                    <a:pt x="122" y="148"/>
                    <a:pt x="123" y="154"/>
                    <a:pt x="125" y="160"/>
                  </a:cubicBezTo>
                  <a:close/>
                  <a:moveTo>
                    <a:pt x="96" y="179"/>
                  </a:moveTo>
                  <a:cubicBezTo>
                    <a:pt x="89" y="179"/>
                    <a:pt x="81" y="180"/>
                    <a:pt x="74" y="181"/>
                  </a:cubicBezTo>
                  <a:cubicBezTo>
                    <a:pt x="71" y="181"/>
                    <a:pt x="69" y="182"/>
                    <a:pt x="66" y="182"/>
                  </a:cubicBezTo>
                  <a:cubicBezTo>
                    <a:pt x="72" y="154"/>
                    <a:pt x="75" y="125"/>
                    <a:pt x="77" y="97"/>
                  </a:cubicBezTo>
                  <a:cubicBezTo>
                    <a:pt x="83" y="124"/>
                    <a:pt x="90" y="152"/>
                    <a:pt x="96" y="179"/>
                  </a:cubicBezTo>
                  <a:close/>
                  <a:moveTo>
                    <a:pt x="116" y="125"/>
                  </a:moveTo>
                  <a:cubicBezTo>
                    <a:pt x="117" y="128"/>
                    <a:pt x="118" y="132"/>
                    <a:pt x="119" y="136"/>
                  </a:cubicBezTo>
                  <a:cubicBezTo>
                    <a:pt x="108" y="125"/>
                    <a:pt x="98" y="114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cubicBezTo>
                    <a:pt x="84" y="94"/>
                    <a:pt x="82" y="83"/>
                    <a:pt x="78" y="74"/>
                  </a:cubicBezTo>
                  <a:cubicBezTo>
                    <a:pt x="89" y="86"/>
                    <a:pt x="100" y="98"/>
                    <a:pt x="112" y="110"/>
                  </a:cubicBezTo>
                  <a:cubicBezTo>
                    <a:pt x="113" y="115"/>
                    <a:pt x="114" y="120"/>
                    <a:pt x="116" y="125"/>
                  </a:cubicBezTo>
                  <a:close/>
                  <a:moveTo>
                    <a:pt x="85" y="9"/>
                  </a:moveTo>
                  <a:cubicBezTo>
                    <a:pt x="85" y="9"/>
                    <a:pt x="86" y="9"/>
                    <a:pt x="86" y="9"/>
                  </a:cubicBezTo>
                  <a:cubicBezTo>
                    <a:pt x="87" y="15"/>
                    <a:pt x="88" y="21"/>
                    <a:pt x="89" y="28"/>
                  </a:cubicBezTo>
                  <a:cubicBezTo>
                    <a:pt x="83" y="21"/>
                    <a:pt x="76" y="15"/>
                    <a:pt x="69" y="9"/>
                  </a:cubicBezTo>
                  <a:cubicBezTo>
                    <a:pt x="75" y="9"/>
                    <a:pt x="80" y="9"/>
                    <a:pt x="85" y="9"/>
                  </a:cubicBezTo>
                  <a:close/>
                  <a:moveTo>
                    <a:pt x="65" y="9"/>
                  </a:moveTo>
                  <a:cubicBezTo>
                    <a:pt x="74" y="18"/>
                    <a:pt x="82" y="27"/>
                    <a:pt x="91" y="35"/>
                  </a:cubicBezTo>
                  <a:cubicBezTo>
                    <a:pt x="92" y="42"/>
                    <a:pt x="94" y="50"/>
                    <a:pt x="96" y="58"/>
                  </a:cubicBezTo>
                  <a:cubicBezTo>
                    <a:pt x="80" y="41"/>
                    <a:pt x="63" y="25"/>
                    <a:pt x="46" y="8"/>
                  </a:cubicBezTo>
                  <a:cubicBezTo>
                    <a:pt x="53" y="9"/>
                    <a:pt x="59" y="9"/>
                    <a:pt x="65" y="9"/>
                  </a:cubicBezTo>
                  <a:close/>
                  <a:moveTo>
                    <a:pt x="45" y="9"/>
                  </a:moveTo>
                  <a:cubicBezTo>
                    <a:pt x="62" y="28"/>
                    <a:pt x="80" y="47"/>
                    <a:pt x="98" y="65"/>
                  </a:cubicBezTo>
                  <a:cubicBezTo>
                    <a:pt x="102" y="77"/>
                    <a:pt x="106" y="89"/>
                    <a:pt x="109" y="101"/>
                  </a:cubicBezTo>
                  <a:cubicBezTo>
                    <a:pt x="98" y="88"/>
                    <a:pt x="86" y="75"/>
                    <a:pt x="74" y="62"/>
                  </a:cubicBezTo>
                  <a:cubicBezTo>
                    <a:pt x="74" y="60"/>
                    <a:pt x="73" y="58"/>
                    <a:pt x="72" y="55"/>
                  </a:cubicBezTo>
                  <a:cubicBezTo>
                    <a:pt x="72" y="55"/>
                    <a:pt x="71" y="54"/>
                    <a:pt x="71" y="54"/>
                  </a:cubicBezTo>
                  <a:cubicBezTo>
                    <a:pt x="70" y="53"/>
                    <a:pt x="68" y="53"/>
                    <a:pt x="67" y="53"/>
                  </a:cubicBezTo>
                  <a:cubicBezTo>
                    <a:pt x="59" y="45"/>
                    <a:pt x="51" y="37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2"/>
                    <a:pt x="44" y="16"/>
                    <a:pt x="45" y="9"/>
                  </a:cubicBezTo>
                  <a:close/>
                  <a:moveTo>
                    <a:pt x="42" y="31"/>
                  </a:moveTo>
                  <a:cubicBezTo>
                    <a:pt x="50" y="40"/>
                    <a:pt x="57" y="49"/>
                    <a:pt x="65" y="58"/>
                  </a:cubicBezTo>
                  <a:cubicBezTo>
                    <a:pt x="64" y="63"/>
                    <a:pt x="63" y="69"/>
                    <a:pt x="62" y="74"/>
                  </a:cubicBezTo>
                  <a:cubicBezTo>
                    <a:pt x="56" y="65"/>
                    <a:pt x="48" y="57"/>
                    <a:pt x="40" y="48"/>
                  </a:cubicBezTo>
                  <a:cubicBezTo>
                    <a:pt x="41" y="43"/>
                    <a:pt x="42" y="37"/>
                    <a:pt x="42" y="31"/>
                  </a:cubicBezTo>
                  <a:close/>
                  <a:moveTo>
                    <a:pt x="40" y="52"/>
                  </a:moveTo>
                  <a:cubicBezTo>
                    <a:pt x="47" y="61"/>
                    <a:pt x="54" y="71"/>
                    <a:pt x="62" y="79"/>
                  </a:cubicBezTo>
                  <a:cubicBezTo>
                    <a:pt x="61" y="83"/>
                    <a:pt x="61" y="87"/>
                    <a:pt x="60" y="90"/>
                  </a:cubicBezTo>
                  <a:cubicBezTo>
                    <a:pt x="57" y="87"/>
                    <a:pt x="54" y="84"/>
                    <a:pt x="51" y="81"/>
                  </a:cubicBezTo>
                  <a:cubicBezTo>
                    <a:pt x="47" y="76"/>
                    <a:pt x="42" y="71"/>
                    <a:pt x="38" y="65"/>
                  </a:cubicBezTo>
                  <a:cubicBezTo>
                    <a:pt x="39" y="61"/>
                    <a:pt x="39" y="56"/>
                    <a:pt x="40" y="52"/>
                  </a:cubicBezTo>
                  <a:close/>
                  <a:moveTo>
                    <a:pt x="38" y="68"/>
                  </a:moveTo>
                  <a:cubicBezTo>
                    <a:pt x="41" y="72"/>
                    <a:pt x="44" y="77"/>
                    <a:pt x="48" y="81"/>
                  </a:cubicBezTo>
                  <a:cubicBezTo>
                    <a:pt x="51" y="85"/>
                    <a:pt x="55" y="91"/>
                    <a:pt x="59" y="95"/>
                  </a:cubicBezTo>
                  <a:cubicBezTo>
                    <a:pt x="59" y="99"/>
                    <a:pt x="58" y="104"/>
                    <a:pt x="58" y="109"/>
                  </a:cubicBezTo>
                  <a:cubicBezTo>
                    <a:pt x="54" y="106"/>
                    <a:pt x="51" y="103"/>
                    <a:pt x="49" y="100"/>
                  </a:cubicBezTo>
                  <a:cubicBezTo>
                    <a:pt x="44" y="95"/>
                    <a:pt x="40" y="90"/>
                    <a:pt x="36" y="84"/>
                  </a:cubicBezTo>
                  <a:cubicBezTo>
                    <a:pt x="37" y="79"/>
                    <a:pt x="37" y="73"/>
                    <a:pt x="38" y="68"/>
                  </a:cubicBezTo>
                  <a:close/>
                  <a:moveTo>
                    <a:pt x="36" y="87"/>
                  </a:moveTo>
                  <a:cubicBezTo>
                    <a:pt x="41" y="96"/>
                    <a:pt x="48" y="106"/>
                    <a:pt x="57" y="113"/>
                  </a:cubicBezTo>
                  <a:cubicBezTo>
                    <a:pt x="56" y="117"/>
                    <a:pt x="56" y="121"/>
                    <a:pt x="55" y="124"/>
                  </a:cubicBezTo>
                  <a:cubicBezTo>
                    <a:pt x="53" y="122"/>
                    <a:pt x="50" y="119"/>
                    <a:pt x="48" y="117"/>
                  </a:cubicBezTo>
                  <a:cubicBezTo>
                    <a:pt x="44" y="112"/>
                    <a:pt x="40" y="108"/>
                    <a:pt x="36" y="104"/>
                  </a:cubicBezTo>
                  <a:cubicBezTo>
                    <a:pt x="35" y="104"/>
                    <a:pt x="35" y="105"/>
                    <a:pt x="35" y="105"/>
                  </a:cubicBezTo>
                  <a:cubicBezTo>
                    <a:pt x="38" y="110"/>
                    <a:pt x="42" y="114"/>
                    <a:pt x="46" y="118"/>
                  </a:cubicBezTo>
                  <a:cubicBezTo>
                    <a:pt x="49" y="121"/>
                    <a:pt x="52" y="124"/>
                    <a:pt x="55" y="128"/>
                  </a:cubicBezTo>
                  <a:cubicBezTo>
                    <a:pt x="54" y="133"/>
                    <a:pt x="53" y="138"/>
                    <a:pt x="52" y="144"/>
                  </a:cubicBezTo>
                  <a:cubicBezTo>
                    <a:pt x="49" y="140"/>
                    <a:pt x="46" y="137"/>
                    <a:pt x="43" y="134"/>
                  </a:cubicBezTo>
                  <a:cubicBezTo>
                    <a:pt x="39" y="129"/>
                    <a:pt x="35" y="124"/>
                    <a:pt x="31" y="119"/>
                  </a:cubicBezTo>
                  <a:cubicBezTo>
                    <a:pt x="33" y="108"/>
                    <a:pt x="34" y="98"/>
                    <a:pt x="36" y="87"/>
                  </a:cubicBezTo>
                  <a:close/>
                  <a:moveTo>
                    <a:pt x="30" y="127"/>
                  </a:moveTo>
                  <a:cubicBezTo>
                    <a:pt x="30" y="125"/>
                    <a:pt x="31" y="123"/>
                    <a:pt x="31" y="121"/>
                  </a:cubicBezTo>
                  <a:cubicBezTo>
                    <a:pt x="34" y="126"/>
                    <a:pt x="37" y="130"/>
                    <a:pt x="40" y="134"/>
                  </a:cubicBezTo>
                  <a:cubicBezTo>
                    <a:pt x="44" y="139"/>
                    <a:pt x="47" y="144"/>
                    <a:pt x="51" y="147"/>
                  </a:cubicBezTo>
                  <a:cubicBezTo>
                    <a:pt x="51" y="151"/>
                    <a:pt x="50" y="155"/>
                    <a:pt x="50" y="158"/>
                  </a:cubicBezTo>
                  <a:cubicBezTo>
                    <a:pt x="46" y="155"/>
                    <a:pt x="43" y="152"/>
                    <a:pt x="39" y="148"/>
                  </a:cubicBezTo>
                  <a:cubicBezTo>
                    <a:pt x="36" y="143"/>
                    <a:pt x="32" y="139"/>
                    <a:pt x="29" y="134"/>
                  </a:cubicBezTo>
                  <a:cubicBezTo>
                    <a:pt x="29" y="131"/>
                    <a:pt x="30" y="129"/>
                    <a:pt x="30" y="127"/>
                  </a:cubicBezTo>
                  <a:close/>
                  <a:moveTo>
                    <a:pt x="28" y="137"/>
                  </a:moveTo>
                  <a:cubicBezTo>
                    <a:pt x="33" y="146"/>
                    <a:pt x="41" y="155"/>
                    <a:pt x="49" y="161"/>
                  </a:cubicBezTo>
                  <a:cubicBezTo>
                    <a:pt x="48" y="164"/>
                    <a:pt x="47" y="167"/>
                    <a:pt x="46" y="170"/>
                  </a:cubicBezTo>
                  <a:cubicBezTo>
                    <a:pt x="40" y="163"/>
                    <a:pt x="33" y="156"/>
                    <a:pt x="27" y="149"/>
                  </a:cubicBezTo>
                  <a:cubicBezTo>
                    <a:pt x="27" y="145"/>
                    <a:pt x="28" y="141"/>
                    <a:pt x="28" y="137"/>
                  </a:cubicBezTo>
                  <a:close/>
                  <a:moveTo>
                    <a:pt x="8" y="248"/>
                  </a:moveTo>
                  <a:cubicBezTo>
                    <a:pt x="9" y="245"/>
                    <a:pt x="10" y="241"/>
                    <a:pt x="11" y="238"/>
                  </a:cubicBezTo>
                  <a:cubicBezTo>
                    <a:pt x="14" y="241"/>
                    <a:pt x="17" y="244"/>
                    <a:pt x="20" y="247"/>
                  </a:cubicBezTo>
                  <a:cubicBezTo>
                    <a:pt x="20" y="247"/>
                    <a:pt x="20" y="247"/>
                    <a:pt x="20" y="248"/>
                  </a:cubicBezTo>
                  <a:cubicBezTo>
                    <a:pt x="16" y="248"/>
                    <a:pt x="12" y="248"/>
                    <a:pt x="8" y="248"/>
                  </a:cubicBezTo>
                  <a:close/>
                  <a:moveTo>
                    <a:pt x="27" y="248"/>
                  </a:moveTo>
                  <a:cubicBezTo>
                    <a:pt x="26" y="248"/>
                    <a:pt x="25" y="248"/>
                    <a:pt x="24" y="248"/>
                  </a:cubicBezTo>
                  <a:cubicBezTo>
                    <a:pt x="23" y="247"/>
                    <a:pt x="22" y="246"/>
                    <a:pt x="22" y="245"/>
                  </a:cubicBezTo>
                  <a:cubicBezTo>
                    <a:pt x="18" y="242"/>
                    <a:pt x="15" y="239"/>
                    <a:pt x="12" y="235"/>
                  </a:cubicBezTo>
                  <a:cubicBezTo>
                    <a:pt x="12" y="233"/>
                    <a:pt x="13" y="230"/>
                    <a:pt x="13" y="227"/>
                  </a:cubicBezTo>
                  <a:cubicBezTo>
                    <a:pt x="18" y="232"/>
                    <a:pt x="22" y="236"/>
                    <a:pt x="27" y="241"/>
                  </a:cubicBezTo>
                  <a:cubicBezTo>
                    <a:pt x="29" y="243"/>
                    <a:pt x="31" y="245"/>
                    <a:pt x="33" y="248"/>
                  </a:cubicBezTo>
                  <a:cubicBezTo>
                    <a:pt x="31" y="248"/>
                    <a:pt x="29" y="248"/>
                    <a:pt x="27" y="248"/>
                  </a:cubicBezTo>
                  <a:close/>
                  <a:moveTo>
                    <a:pt x="43" y="249"/>
                  </a:moveTo>
                  <a:cubicBezTo>
                    <a:pt x="41" y="248"/>
                    <a:pt x="39" y="248"/>
                    <a:pt x="38" y="248"/>
                  </a:cubicBezTo>
                  <a:cubicBezTo>
                    <a:pt x="35" y="245"/>
                    <a:pt x="32" y="242"/>
                    <a:pt x="29" y="239"/>
                  </a:cubicBezTo>
                  <a:cubicBezTo>
                    <a:pt x="24" y="234"/>
                    <a:pt x="19" y="229"/>
                    <a:pt x="14" y="224"/>
                  </a:cubicBezTo>
                  <a:cubicBezTo>
                    <a:pt x="15" y="221"/>
                    <a:pt x="16" y="217"/>
                    <a:pt x="16" y="213"/>
                  </a:cubicBezTo>
                  <a:cubicBezTo>
                    <a:pt x="21" y="218"/>
                    <a:pt x="25" y="223"/>
                    <a:pt x="30" y="228"/>
                  </a:cubicBezTo>
                  <a:cubicBezTo>
                    <a:pt x="34" y="233"/>
                    <a:pt x="38" y="238"/>
                    <a:pt x="43" y="243"/>
                  </a:cubicBezTo>
                  <a:cubicBezTo>
                    <a:pt x="43" y="245"/>
                    <a:pt x="43" y="247"/>
                    <a:pt x="43" y="249"/>
                  </a:cubicBezTo>
                  <a:close/>
                  <a:moveTo>
                    <a:pt x="44" y="239"/>
                  </a:moveTo>
                  <a:cubicBezTo>
                    <a:pt x="40" y="235"/>
                    <a:pt x="36" y="231"/>
                    <a:pt x="32" y="227"/>
                  </a:cubicBezTo>
                  <a:cubicBezTo>
                    <a:pt x="27" y="222"/>
                    <a:pt x="22" y="216"/>
                    <a:pt x="17" y="211"/>
                  </a:cubicBezTo>
                  <a:cubicBezTo>
                    <a:pt x="17" y="207"/>
                    <a:pt x="18" y="203"/>
                    <a:pt x="19" y="199"/>
                  </a:cubicBezTo>
                  <a:cubicBezTo>
                    <a:pt x="27" y="210"/>
                    <a:pt x="36" y="220"/>
                    <a:pt x="45" y="229"/>
                  </a:cubicBezTo>
                  <a:cubicBezTo>
                    <a:pt x="45" y="232"/>
                    <a:pt x="44" y="235"/>
                    <a:pt x="44" y="239"/>
                  </a:cubicBezTo>
                  <a:close/>
                  <a:moveTo>
                    <a:pt x="48" y="219"/>
                  </a:moveTo>
                  <a:cubicBezTo>
                    <a:pt x="47" y="221"/>
                    <a:pt x="47" y="223"/>
                    <a:pt x="46" y="226"/>
                  </a:cubicBezTo>
                  <a:cubicBezTo>
                    <a:pt x="37" y="216"/>
                    <a:pt x="28" y="207"/>
                    <a:pt x="19" y="197"/>
                  </a:cubicBezTo>
                  <a:cubicBezTo>
                    <a:pt x="20" y="193"/>
                    <a:pt x="21" y="189"/>
                    <a:pt x="21" y="185"/>
                  </a:cubicBezTo>
                  <a:cubicBezTo>
                    <a:pt x="29" y="196"/>
                    <a:pt x="38" y="208"/>
                    <a:pt x="48" y="218"/>
                  </a:cubicBezTo>
                  <a:cubicBezTo>
                    <a:pt x="48" y="218"/>
                    <a:pt x="48" y="218"/>
                    <a:pt x="48" y="219"/>
                  </a:cubicBezTo>
                  <a:close/>
                  <a:moveTo>
                    <a:pt x="54" y="216"/>
                  </a:moveTo>
                  <a:cubicBezTo>
                    <a:pt x="53" y="216"/>
                    <a:pt x="52" y="216"/>
                    <a:pt x="52" y="216"/>
                  </a:cubicBezTo>
                  <a:cubicBezTo>
                    <a:pt x="48" y="211"/>
                    <a:pt x="43" y="207"/>
                    <a:pt x="39" y="203"/>
                  </a:cubicBezTo>
                  <a:cubicBezTo>
                    <a:pt x="33" y="196"/>
                    <a:pt x="27" y="189"/>
                    <a:pt x="22" y="183"/>
                  </a:cubicBezTo>
                  <a:cubicBezTo>
                    <a:pt x="22" y="178"/>
                    <a:pt x="23" y="174"/>
                    <a:pt x="24" y="169"/>
                  </a:cubicBezTo>
                  <a:cubicBezTo>
                    <a:pt x="36" y="185"/>
                    <a:pt x="49" y="201"/>
                    <a:pt x="63" y="214"/>
                  </a:cubicBezTo>
                  <a:cubicBezTo>
                    <a:pt x="60" y="214"/>
                    <a:pt x="57" y="215"/>
                    <a:pt x="54" y="216"/>
                  </a:cubicBezTo>
                  <a:close/>
                  <a:moveTo>
                    <a:pt x="73" y="214"/>
                  </a:moveTo>
                  <a:cubicBezTo>
                    <a:pt x="71" y="214"/>
                    <a:pt x="69" y="214"/>
                    <a:pt x="68" y="214"/>
                  </a:cubicBezTo>
                  <a:cubicBezTo>
                    <a:pt x="55" y="197"/>
                    <a:pt x="39" y="182"/>
                    <a:pt x="24" y="166"/>
                  </a:cubicBezTo>
                  <a:cubicBezTo>
                    <a:pt x="25" y="161"/>
                    <a:pt x="26" y="157"/>
                    <a:pt x="26" y="152"/>
                  </a:cubicBezTo>
                  <a:cubicBezTo>
                    <a:pt x="33" y="160"/>
                    <a:pt x="39" y="168"/>
                    <a:pt x="46" y="175"/>
                  </a:cubicBezTo>
                  <a:cubicBezTo>
                    <a:pt x="46" y="179"/>
                    <a:pt x="45" y="183"/>
                    <a:pt x="46" y="186"/>
                  </a:cubicBezTo>
                  <a:cubicBezTo>
                    <a:pt x="48" y="190"/>
                    <a:pt x="53" y="191"/>
                    <a:pt x="57" y="189"/>
                  </a:cubicBezTo>
                  <a:cubicBezTo>
                    <a:pt x="57" y="189"/>
                    <a:pt x="58" y="189"/>
                    <a:pt x="58" y="189"/>
                  </a:cubicBezTo>
                  <a:cubicBezTo>
                    <a:pt x="65" y="198"/>
                    <a:pt x="73" y="206"/>
                    <a:pt x="80" y="213"/>
                  </a:cubicBezTo>
                  <a:cubicBezTo>
                    <a:pt x="78" y="214"/>
                    <a:pt x="75" y="214"/>
                    <a:pt x="73" y="214"/>
                  </a:cubicBezTo>
                  <a:close/>
                  <a:moveTo>
                    <a:pt x="86" y="213"/>
                  </a:moveTo>
                  <a:cubicBezTo>
                    <a:pt x="79" y="205"/>
                    <a:pt x="72" y="197"/>
                    <a:pt x="65" y="190"/>
                  </a:cubicBezTo>
                  <a:cubicBezTo>
                    <a:pt x="68" y="190"/>
                    <a:pt x="72" y="190"/>
                    <a:pt x="76" y="190"/>
                  </a:cubicBezTo>
                  <a:cubicBezTo>
                    <a:pt x="82" y="197"/>
                    <a:pt x="89" y="205"/>
                    <a:pt x="96" y="213"/>
                  </a:cubicBezTo>
                  <a:cubicBezTo>
                    <a:pt x="92" y="213"/>
                    <a:pt x="89" y="213"/>
                    <a:pt x="86" y="213"/>
                  </a:cubicBezTo>
                  <a:close/>
                  <a:moveTo>
                    <a:pt x="122" y="247"/>
                  </a:moveTo>
                  <a:cubicBezTo>
                    <a:pt x="121" y="244"/>
                    <a:pt x="120" y="240"/>
                    <a:pt x="119" y="236"/>
                  </a:cubicBezTo>
                  <a:cubicBezTo>
                    <a:pt x="122" y="240"/>
                    <a:pt x="126" y="243"/>
                    <a:pt x="130" y="246"/>
                  </a:cubicBezTo>
                  <a:cubicBezTo>
                    <a:pt x="127" y="246"/>
                    <a:pt x="124" y="247"/>
                    <a:pt x="122" y="247"/>
                  </a:cubicBezTo>
                  <a:close/>
                  <a:moveTo>
                    <a:pt x="136" y="246"/>
                  </a:moveTo>
                  <a:cubicBezTo>
                    <a:pt x="135" y="246"/>
                    <a:pt x="135" y="246"/>
                    <a:pt x="134" y="246"/>
                  </a:cubicBezTo>
                  <a:cubicBezTo>
                    <a:pt x="127" y="238"/>
                    <a:pt x="120" y="230"/>
                    <a:pt x="113" y="223"/>
                  </a:cubicBezTo>
                  <a:cubicBezTo>
                    <a:pt x="111" y="220"/>
                    <a:pt x="110" y="218"/>
                    <a:pt x="109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7" y="214"/>
                    <a:pt x="106" y="212"/>
                    <a:pt x="104" y="212"/>
                  </a:cubicBezTo>
                  <a:cubicBezTo>
                    <a:pt x="103" y="212"/>
                    <a:pt x="103" y="212"/>
                    <a:pt x="102" y="212"/>
                  </a:cubicBezTo>
                  <a:cubicBezTo>
                    <a:pt x="94" y="205"/>
                    <a:pt x="87" y="197"/>
                    <a:pt x="79" y="190"/>
                  </a:cubicBezTo>
                  <a:cubicBezTo>
                    <a:pt x="86" y="189"/>
                    <a:pt x="92" y="189"/>
                    <a:pt x="98" y="187"/>
                  </a:cubicBezTo>
                  <a:cubicBezTo>
                    <a:pt x="106" y="197"/>
                    <a:pt x="115" y="207"/>
                    <a:pt x="123" y="217"/>
                  </a:cubicBezTo>
                  <a:cubicBezTo>
                    <a:pt x="128" y="223"/>
                    <a:pt x="133" y="229"/>
                    <a:pt x="138" y="235"/>
                  </a:cubicBezTo>
                  <a:cubicBezTo>
                    <a:pt x="140" y="238"/>
                    <a:pt x="142" y="242"/>
                    <a:pt x="145" y="245"/>
                  </a:cubicBezTo>
                  <a:cubicBezTo>
                    <a:pt x="142" y="245"/>
                    <a:pt x="139" y="245"/>
                    <a:pt x="136" y="246"/>
                  </a:cubicBezTo>
                  <a:close/>
                  <a:moveTo>
                    <a:pt x="124" y="213"/>
                  </a:moveTo>
                  <a:cubicBezTo>
                    <a:pt x="116" y="204"/>
                    <a:pt x="108" y="195"/>
                    <a:pt x="100" y="187"/>
                  </a:cubicBezTo>
                  <a:cubicBezTo>
                    <a:pt x="100" y="187"/>
                    <a:pt x="100" y="187"/>
                    <a:pt x="100" y="186"/>
                  </a:cubicBezTo>
                  <a:cubicBezTo>
                    <a:pt x="103" y="186"/>
                    <a:pt x="103" y="184"/>
                    <a:pt x="103" y="182"/>
                  </a:cubicBezTo>
                  <a:cubicBezTo>
                    <a:pt x="104" y="181"/>
                    <a:pt x="104" y="180"/>
                    <a:pt x="104" y="178"/>
                  </a:cubicBezTo>
                  <a:cubicBezTo>
                    <a:pt x="104" y="176"/>
                    <a:pt x="103" y="175"/>
                    <a:pt x="103" y="173"/>
                  </a:cubicBezTo>
                  <a:cubicBezTo>
                    <a:pt x="115" y="188"/>
                    <a:pt x="127" y="203"/>
                    <a:pt x="140" y="217"/>
                  </a:cubicBezTo>
                  <a:cubicBezTo>
                    <a:pt x="142" y="224"/>
                    <a:pt x="144" y="231"/>
                    <a:pt x="145" y="239"/>
                  </a:cubicBezTo>
                  <a:cubicBezTo>
                    <a:pt x="140" y="229"/>
                    <a:pt x="131" y="220"/>
                    <a:pt x="124" y="2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4389438" y="879475"/>
              <a:ext cx="758825" cy="769938"/>
            </a:xfrm>
            <a:custGeom>
              <a:rect b="b" l="l" r="r" t="t"/>
              <a:pathLst>
                <a:path extrusionOk="0" h="357" w="324">
                  <a:moveTo>
                    <a:pt x="299" y="95"/>
                  </a:moveTo>
                  <a:cubicBezTo>
                    <a:pt x="292" y="71"/>
                    <a:pt x="283" y="46"/>
                    <a:pt x="269" y="25"/>
                  </a:cubicBezTo>
                  <a:cubicBezTo>
                    <a:pt x="261" y="12"/>
                    <a:pt x="246" y="0"/>
                    <a:pt x="230" y="6"/>
                  </a:cubicBezTo>
                  <a:cubicBezTo>
                    <a:pt x="228" y="5"/>
                    <a:pt x="227" y="6"/>
                    <a:pt x="224" y="8"/>
                  </a:cubicBezTo>
                  <a:cubicBezTo>
                    <a:pt x="214" y="12"/>
                    <a:pt x="204" y="24"/>
                    <a:pt x="195" y="31"/>
                  </a:cubicBezTo>
                  <a:cubicBezTo>
                    <a:pt x="175" y="46"/>
                    <a:pt x="156" y="62"/>
                    <a:pt x="136" y="78"/>
                  </a:cubicBezTo>
                  <a:cubicBezTo>
                    <a:pt x="104" y="104"/>
                    <a:pt x="71" y="130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1" y="163"/>
                    <a:pt x="23" y="169"/>
                    <a:pt x="15" y="176"/>
                  </a:cubicBezTo>
                  <a:cubicBezTo>
                    <a:pt x="14" y="177"/>
                    <a:pt x="14" y="178"/>
                    <a:pt x="14" y="179"/>
                  </a:cubicBezTo>
                  <a:cubicBezTo>
                    <a:pt x="0" y="198"/>
                    <a:pt x="20" y="246"/>
                    <a:pt x="46" y="237"/>
                  </a:cubicBezTo>
                  <a:cubicBezTo>
                    <a:pt x="46" y="237"/>
                    <a:pt x="47" y="236"/>
                    <a:pt x="47" y="236"/>
                  </a:cubicBezTo>
                  <a:cubicBezTo>
                    <a:pt x="50" y="236"/>
                    <a:pt x="53" y="236"/>
                    <a:pt x="55" y="236"/>
                  </a:cubicBezTo>
                  <a:cubicBezTo>
                    <a:pt x="55" y="236"/>
                    <a:pt x="56" y="236"/>
                    <a:pt x="56" y="236"/>
                  </a:cubicBezTo>
                  <a:cubicBezTo>
                    <a:pt x="56" y="236"/>
                    <a:pt x="57" y="236"/>
                    <a:pt x="58" y="236"/>
                  </a:cubicBezTo>
                  <a:cubicBezTo>
                    <a:pt x="59" y="235"/>
                    <a:pt x="59" y="235"/>
                    <a:pt x="60" y="235"/>
                  </a:cubicBezTo>
                  <a:cubicBezTo>
                    <a:pt x="79" y="266"/>
                    <a:pt x="75" y="299"/>
                    <a:pt x="62" y="332"/>
                  </a:cubicBezTo>
                  <a:cubicBezTo>
                    <a:pt x="60" y="339"/>
                    <a:pt x="56" y="346"/>
                    <a:pt x="64" y="351"/>
                  </a:cubicBezTo>
                  <a:cubicBezTo>
                    <a:pt x="73" y="357"/>
                    <a:pt x="92" y="356"/>
                    <a:pt x="103" y="354"/>
                  </a:cubicBezTo>
                  <a:cubicBezTo>
                    <a:pt x="107" y="353"/>
                    <a:pt x="110" y="352"/>
                    <a:pt x="113" y="350"/>
                  </a:cubicBezTo>
                  <a:cubicBezTo>
                    <a:pt x="133" y="348"/>
                    <a:pt x="141" y="325"/>
                    <a:pt x="143" y="307"/>
                  </a:cubicBezTo>
                  <a:cubicBezTo>
                    <a:pt x="145" y="280"/>
                    <a:pt x="143" y="252"/>
                    <a:pt x="132" y="227"/>
                  </a:cubicBezTo>
                  <a:cubicBezTo>
                    <a:pt x="144" y="226"/>
                    <a:pt x="155" y="224"/>
                    <a:pt x="167" y="222"/>
                  </a:cubicBezTo>
                  <a:cubicBezTo>
                    <a:pt x="190" y="219"/>
                    <a:pt x="213" y="215"/>
                    <a:pt x="235" y="210"/>
                  </a:cubicBezTo>
                  <a:cubicBezTo>
                    <a:pt x="235" y="210"/>
                    <a:pt x="235" y="210"/>
                    <a:pt x="235" y="211"/>
                  </a:cubicBezTo>
                  <a:cubicBezTo>
                    <a:pt x="234" y="211"/>
                    <a:pt x="235" y="212"/>
                    <a:pt x="236" y="211"/>
                  </a:cubicBezTo>
                  <a:cubicBezTo>
                    <a:pt x="236" y="211"/>
                    <a:pt x="237" y="210"/>
                    <a:pt x="237" y="210"/>
                  </a:cubicBezTo>
                  <a:cubicBezTo>
                    <a:pt x="256" y="206"/>
                    <a:pt x="276" y="201"/>
                    <a:pt x="295" y="195"/>
                  </a:cubicBezTo>
                  <a:cubicBezTo>
                    <a:pt x="296" y="195"/>
                    <a:pt x="296" y="194"/>
                    <a:pt x="297" y="193"/>
                  </a:cubicBezTo>
                  <a:cubicBezTo>
                    <a:pt x="324" y="177"/>
                    <a:pt x="306" y="118"/>
                    <a:pt x="299" y="95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30" y="233"/>
                    <a:pt x="22" y="220"/>
                    <a:pt x="18" y="207"/>
                  </a:cubicBezTo>
                  <a:cubicBezTo>
                    <a:pt x="15" y="198"/>
                    <a:pt x="16" y="190"/>
                    <a:pt x="18" y="181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76"/>
                    <a:pt x="29" y="173"/>
                    <a:pt x="34" y="169"/>
                  </a:cubicBezTo>
                  <a:cubicBezTo>
                    <a:pt x="27" y="191"/>
                    <a:pt x="31" y="218"/>
                    <a:pt x="49" y="232"/>
                  </a:cubicBezTo>
                  <a:cubicBezTo>
                    <a:pt x="48" y="232"/>
                    <a:pt x="47" y="232"/>
                    <a:pt x="45" y="232"/>
                  </a:cubicBezTo>
                  <a:close/>
                  <a:moveTo>
                    <a:pt x="56" y="230"/>
                  </a:moveTo>
                  <a:cubicBezTo>
                    <a:pt x="37" y="211"/>
                    <a:pt x="33" y="191"/>
                    <a:pt x="39" y="164"/>
                  </a:cubicBezTo>
                  <a:cubicBezTo>
                    <a:pt x="41" y="163"/>
                    <a:pt x="42" y="162"/>
                    <a:pt x="44" y="161"/>
                  </a:cubicBezTo>
                  <a:cubicBezTo>
                    <a:pt x="34" y="184"/>
                    <a:pt x="42" y="212"/>
                    <a:pt x="61" y="230"/>
                  </a:cubicBezTo>
                  <a:cubicBezTo>
                    <a:pt x="59" y="230"/>
                    <a:pt x="58" y="230"/>
                    <a:pt x="56" y="230"/>
                  </a:cubicBezTo>
                  <a:close/>
                  <a:moveTo>
                    <a:pt x="122" y="307"/>
                  </a:moveTo>
                  <a:cubicBezTo>
                    <a:pt x="120" y="324"/>
                    <a:pt x="119" y="346"/>
                    <a:pt x="97" y="348"/>
                  </a:cubicBezTo>
                  <a:cubicBezTo>
                    <a:pt x="91" y="348"/>
                    <a:pt x="86" y="348"/>
                    <a:pt x="80" y="348"/>
                  </a:cubicBezTo>
                  <a:cubicBezTo>
                    <a:pt x="70" y="347"/>
                    <a:pt x="66" y="345"/>
                    <a:pt x="68" y="337"/>
                  </a:cubicBezTo>
                  <a:cubicBezTo>
                    <a:pt x="73" y="337"/>
                    <a:pt x="77" y="337"/>
                    <a:pt x="82" y="337"/>
                  </a:cubicBezTo>
                  <a:cubicBezTo>
                    <a:pt x="83" y="336"/>
                    <a:pt x="83" y="335"/>
                    <a:pt x="82" y="335"/>
                  </a:cubicBezTo>
                  <a:cubicBezTo>
                    <a:pt x="78" y="335"/>
                    <a:pt x="73" y="335"/>
                    <a:pt x="68" y="335"/>
                  </a:cubicBezTo>
                  <a:cubicBezTo>
                    <a:pt x="68" y="335"/>
                    <a:pt x="68" y="334"/>
                    <a:pt x="68" y="334"/>
                  </a:cubicBezTo>
                  <a:cubicBezTo>
                    <a:pt x="69" y="330"/>
                    <a:pt x="70" y="326"/>
                    <a:pt x="71" y="323"/>
                  </a:cubicBezTo>
                  <a:cubicBezTo>
                    <a:pt x="76" y="323"/>
                    <a:pt x="81" y="324"/>
                    <a:pt x="87" y="324"/>
                  </a:cubicBezTo>
                  <a:cubicBezTo>
                    <a:pt x="87" y="325"/>
                    <a:pt x="88" y="323"/>
                    <a:pt x="87" y="323"/>
                  </a:cubicBezTo>
                  <a:cubicBezTo>
                    <a:pt x="82" y="322"/>
                    <a:pt x="77" y="322"/>
                    <a:pt x="71" y="322"/>
                  </a:cubicBezTo>
                  <a:cubicBezTo>
                    <a:pt x="73" y="317"/>
                    <a:pt x="74" y="313"/>
                    <a:pt x="75" y="309"/>
                  </a:cubicBezTo>
                  <a:cubicBezTo>
                    <a:pt x="81" y="309"/>
                    <a:pt x="86" y="309"/>
                    <a:pt x="92" y="309"/>
                  </a:cubicBezTo>
                  <a:cubicBezTo>
                    <a:pt x="93" y="309"/>
                    <a:pt x="93" y="307"/>
                    <a:pt x="92" y="307"/>
                  </a:cubicBezTo>
                  <a:cubicBezTo>
                    <a:pt x="86" y="307"/>
                    <a:pt x="81" y="307"/>
                    <a:pt x="76" y="307"/>
                  </a:cubicBezTo>
                  <a:cubicBezTo>
                    <a:pt x="77" y="302"/>
                    <a:pt x="78" y="298"/>
                    <a:pt x="79" y="293"/>
                  </a:cubicBezTo>
                  <a:cubicBezTo>
                    <a:pt x="87" y="293"/>
                    <a:pt x="95" y="293"/>
                    <a:pt x="103" y="294"/>
                  </a:cubicBezTo>
                  <a:cubicBezTo>
                    <a:pt x="104" y="294"/>
                    <a:pt x="104" y="292"/>
                    <a:pt x="103" y="292"/>
                  </a:cubicBezTo>
                  <a:cubicBezTo>
                    <a:pt x="95" y="291"/>
                    <a:pt x="87" y="291"/>
                    <a:pt x="79" y="292"/>
                  </a:cubicBezTo>
                  <a:cubicBezTo>
                    <a:pt x="80" y="287"/>
                    <a:pt x="80" y="282"/>
                    <a:pt x="80" y="277"/>
                  </a:cubicBezTo>
                  <a:cubicBezTo>
                    <a:pt x="84" y="277"/>
                    <a:pt x="89" y="277"/>
                    <a:pt x="93" y="277"/>
                  </a:cubicBezTo>
                  <a:cubicBezTo>
                    <a:pt x="94" y="277"/>
                    <a:pt x="94" y="276"/>
                    <a:pt x="93" y="276"/>
                  </a:cubicBezTo>
                  <a:cubicBezTo>
                    <a:pt x="89" y="276"/>
                    <a:pt x="84" y="276"/>
                    <a:pt x="80" y="276"/>
                  </a:cubicBezTo>
                  <a:cubicBezTo>
                    <a:pt x="80" y="276"/>
                    <a:pt x="80" y="276"/>
                    <a:pt x="80" y="275"/>
                  </a:cubicBezTo>
                  <a:cubicBezTo>
                    <a:pt x="80" y="271"/>
                    <a:pt x="79" y="266"/>
                    <a:pt x="78" y="262"/>
                  </a:cubicBezTo>
                  <a:cubicBezTo>
                    <a:pt x="84" y="262"/>
                    <a:pt x="90" y="262"/>
                    <a:pt x="96" y="262"/>
                  </a:cubicBezTo>
                  <a:cubicBezTo>
                    <a:pt x="97" y="262"/>
                    <a:pt x="97" y="261"/>
                    <a:pt x="96" y="261"/>
                  </a:cubicBezTo>
                  <a:cubicBezTo>
                    <a:pt x="90" y="260"/>
                    <a:pt x="84" y="260"/>
                    <a:pt x="78" y="260"/>
                  </a:cubicBezTo>
                  <a:cubicBezTo>
                    <a:pt x="77" y="255"/>
                    <a:pt x="75" y="250"/>
                    <a:pt x="72" y="245"/>
                  </a:cubicBezTo>
                  <a:cubicBezTo>
                    <a:pt x="79" y="245"/>
                    <a:pt x="85" y="246"/>
                    <a:pt x="92" y="245"/>
                  </a:cubicBezTo>
                  <a:cubicBezTo>
                    <a:pt x="93" y="245"/>
                    <a:pt x="93" y="244"/>
                    <a:pt x="92" y="244"/>
                  </a:cubicBezTo>
                  <a:cubicBezTo>
                    <a:pt x="85" y="244"/>
                    <a:pt x="78" y="244"/>
                    <a:pt x="72" y="244"/>
                  </a:cubicBezTo>
                  <a:cubicBezTo>
                    <a:pt x="70" y="241"/>
                    <a:pt x="68" y="238"/>
                    <a:pt x="66" y="235"/>
                  </a:cubicBezTo>
                  <a:cubicBezTo>
                    <a:pt x="81" y="234"/>
                    <a:pt x="96" y="232"/>
                    <a:pt x="111" y="230"/>
                  </a:cubicBezTo>
                  <a:cubicBezTo>
                    <a:pt x="111" y="231"/>
                    <a:pt x="111" y="231"/>
                    <a:pt x="112" y="232"/>
                  </a:cubicBezTo>
                  <a:cubicBezTo>
                    <a:pt x="120" y="242"/>
                    <a:pt x="121" y="261"/>
                    <a:pt x="122" y="274"/>
                  </a:cubicBezTo>
                  <a:cubicBezTo>
                    <a:pt x="123" y="285"/>
                    <a:pt x="123" y="296"/>
                    <a:pt x="122" y="307"/>
                  </a:cubicBezTo>
                  <a:close/>
                  <a:moveTo>
                    <a:pt x="137" y="290"/>
                  </a:moveTo>
                  <a:cubicBezTo>
                    <a:pt x="137" y="307"/>
                    <a:pt x="135" y="326"/>
                    <a:pt x="123" y="338"/>
                  </a:cubicBezTo>
                  <a:cubicBezTo>
                    <a:pt x="128" y="327"/>
                    <a:pt x="129" y="313"/>
                    <a:pt x="130" y="301"/>
                  </a:cubicBezTo>
                  <a:cubicBezTo>
                    <a:pt x="131" y="286"/>
                    <a:pt x="130" y="271"/>
                    <a:pt x="127" y="256"/>
                  </a:cubicBezTo>
                  <a:cubicBezTo>
                    <a:pt x="125" y="246"/>
                    <a:pt x="124" y="236"/>
                    <a:pt x="116" y="230"/>
                  </a:cubicBezTo>
                  <a:cubicBezTo>
                    <a:pt x="120" y="229"/>
                    <a:pt x="123" y="229"/>
                    <a:pt x="126" y="228"/>
                  </a:cubicBezTo>
                  <a:cubicBezTo>
                    <a:pt x="135" y="248"/>
                    <a:pt x="138" y="269"/>
                    <a:pt x="137" y="290"/>
                  </a:cubicBezTo>
                  <a:close/>
                  <a:moveTo>
                    <a:pt x="243" y="201"/>
                  </a:moveTo>
                  <a:cubicBezTo>
                    <a:pt x="245" y="199"/>
                    <a:pt x="246" y="196"/>
                    <a:pt x="247" y="192"/>
                  </a:cubicBezTo>
                  <a:cubicBezTo>
                    <a:pt x="247" y="191"/>
                    <a:pt x="246" y="191"/>
                    <a:pt x="245" y="192"/>
                  </a:cubicBezTo>
                  <a:cubicBezTo>
                    <a:pt x="244" y="195"/>
                    <a:pt x="242" y="199"/>
                    <a:pt x="241" y="202"/>
                  </a:cubicBezTo>
                  <a:cubicBezTo>
                    <a:pt x="231" y="204"/>
                    <a:pt x="222" y="206"/>
                    <a:pt x="212" y="208"/>
                  </a:cubicBezTo>
                  <a:cubicBezTo>
                    <a:pt x="218" y="198"/>
                    <a:pt x="224" y="188"/>
                    <a:pt x="228" y="177"/>
                  </a:cubicBezTo>
                  <a:cubicBezTo>
                    <a:pt x="228" y="177"/>
                    <a:pt x="227" y="176"/>
                    <a:pt x="226" y="177"/>
                  </a:cubicBezTo>
                  <a:cubicBezTo>
                    <a:pt x="222" y="188"/>
                    <a:pt x="216" y="198"/>
                    <a:pt x="210" y="208"/>
                  </a:cubicBezTo>
                  <a:cubicBezTo>
                    <a:pt x="203" y="210"/>
                    <a:pt x="196" y="211"/>
                    <a:pt x="188" y="212"/>
                  </a:cubicBezTo>
                  <a:cubicBezTo>
                    <a:pt x="191" y="208"/>
                    <a:pt x="193" y="203"/>
                    <a:pt x="195" y="198"/>
                  </a:cubicBezTo>
                  <a:cubicBezTo>
                    <a:pt x="195" y="197"/>
                    <a:pt x="193" y="196"/>
                    <a:pt x="193" y="197"/>
                  </a:cubicBezTo>
                  <a:cubicBezTo>
                    <a:pt x="191" y="203"/>
                    <a:pt x="189" y="208"/>
                    <a:pt x="186" y="213"/>
                  </a:cubicBezTo>
                  <a:cubicBezTo>
                    <a:pt x="180" y="214"/>
                    <a:pt x="174" y="215"/>
                    <a:pt x="168" y="216"/>
                  </a:cubicBezTo>
                  <a:cubicBezTo>
                    <a:pt x="167" y="216"/>
                    <a:pt x="166" y="216"/>
                    <a:pt x="165" y="216"/>
                  </a:cubicBezTo>
                  <a:cubicBezTo>
                    <a:pt x="168" y="210"/>
                    <a:pt x="171" y="204"/>
                    <a:pt x="173" y="199"/>
                  </a:cubicBezTo>
                  <a:cubicBezTo>
                    <a:pt x="174" y="198"/>
                    <a:pt x="172" y="197"/>
                    <a:pt x="172" y="198"/>
                  </a:cubicBezTo>
                  <a:cubicBezTo>
                    <a:pt x="169" y="204"/>
                    <a:pt x="166" y="210"/>
                    <a:pt x="163" y="216"/>
                  </a:cubicBezTo>
                  <a:cubicBezTo>
                    <a:pt x="156" y="217"/>
                    <a:pt x="149" y="218"/>
                    <a:pt x="142" y="219"/>
                  </a:cubicBezTo>
                  <a:cubicBezTo>
                    <a:pt x="148" y="209"/>
                    <a:pt x="153" y="198"/>
                    <a:pt x="157" y="187"/>
                  </a:cubicBezTo>
                  <a:cubicBezTo>
                    <a:pt x="158" y="186"/>
                    <a:pt x="156" y="186"/>
                    <a:pt x="156" y="187"/>
                  </a:cubicBezTo>
                  <a:cubicBezTo>
                    <a:pt x="150" y="197"/>
                    <a:pt x="145" y="208"/>
                    <a:pt x="141" y="219"/>
                  </a:cubicBezTo>
                  <a:cubicBezTo>
                    <a:pt x="137" y="220"/>
                    <a:pt x="133" y="220"/>
                    <a:pt x="129" y="221"/>
                  </a:cubicBezTo>
                  <a:cubicBezTo>
                    <a:pt x="128" y="220"/>
                    <a:pt x="127" y="220"/>
                    <a:pt x="126" y="220"/>
                  </a:cubicBezTo>
                  <a:cubicBezTo>
                    <a:pt x="129" y="215"/>
                    <a:pt x="131" y="210"/>
                    <a:pt x="133" y="204"/>
                  </a:cubicBezTo>
                  <a:cubicBezTo>
                    <a:pt x="133" y="203"/>
                    <a:pt x="132" y="203"/>
                    <a:pt x="131" y="204"/>
                  </a:cubicBezTo>
                  <a:cubicBezTo>
                    <a:pt x="129" y="210"/>
                    <a:pt x="127" y="216"/>
                    <a:pt x="124" y="221"/>
                  </a:cubicBezTo>
                  <a:cubicBezTo>
                    <a:pt x="117" y="222"/>
                    <a:pt x="110" y="223"/>
                    <a:pt x="103" y="224"/>
                  </a:cubicBezTo>
                  <a:cubicBezTo>
                    <a:pt x="103" y="223"/>
                    <a:pt x="104" y="222"/>
                    <a:pt x="104" y="222"/>
                  </a:cubicBezTo>
                  <a:cubicBezTo>
                    <a:pt x="106" y="217"/>
                    <a:pt x="109" y="212"/>
                    <a:pt x="111" y="207"/>
                  </a:cubicBezTo>
                  <a:cubicBezTo>
                    <a:pt x="111" y="206"/>
                    <a:pt x="110" y="206"/>
                    <a:pt x="110" y="206"/>
                  </a:cubicBezTo>
                  <a:cubicBezTo>
                    <a:pt x="108" y="209"/>
                    <a:pt x="107" y="212"/>
                    <a:pt x="105" y="215"/>
                  </a:cubicBezTo>
                  <a:cubicBezTo>
                    <a:pt x="105" y="216"/>
                    <a:pt x="101" y="225"/>
                    <a:pt x="101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96" y="225"/>
                    <a:pt x="91" y="225"/>
                    <a:pt x="87" y="226"/>
                  </a:cubicBezTo>
                  <a:cubicBezTo>
                    <a:pt x="90" y="222"/>
                    <a:pt x="92" y="217"/>
                    <a:pt x="94" y="212"/>
                  </a:cubicBezTo>
                  <a:cubicBezTo>
                    <a:pt x="94" y="211"/>
                    <a:pt x="93" y="211"/>
                    <a:pt x="93" y="211"/>
                  </a:cubicBezTo>
                  <a:cubicBezTo>
                    <a:pt x="91" y="217"/>
                    <a:pt x="88" y="221"/>
                    <a:pt x="86" y="226"/>
                  </a:cubicBezTo>
                  <a:cubicBezTo>
                    <a:pt x="81" y="227"/>
                    <a:pt x="76" y="227"/>
                    <a:pt x="71" y="228"/>
                  </a:cubicBezTo>
                  <a:cubicBezTo>
                    <a:pt x="74" y="222"/>
                    <a:pt x="77" y="216"/>
                    <a:pt x="81" y="210"/>
                  </a:cubicBezTo>
                  <a:cubicBezTo>
                    <a:pt x="81" y="209"/>
                    <a:pt x="80" y="208"/>
                    <a:pt x="79" y="209"/>
                  </a:cubicBezTo>
                  <a:cubicBezTo>
                    <a:pt x="76" y="215"/>
                    <a:pt x="72" y="222"/>
                    <a:pt x="69" y="228"/>
                  </a:cubicBezTo>
                  <a:cubicBezTo>
                    <a:pt x="68" y="229"/>
                    <a:pt x="68" y="229"/>
                    <a:pt x="67" y="229"/>
                  </a:cubicBezTo>
                  <a:cubicBezTo>
                    <a:pt x="64" y="226"/>
                    <a:pt x="61" y="223"/>
                    <a:pt x="59" y="220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11"/>
                    <a:pt x="66" y="203"/>
                    <a:pt x="70" y="194"/>
                  </a:cubicBezTo>
                  <a:cubicBezTo>
                    <a:pt x="70" y="193"/>
                    <a:pt x="69" y="193"/>
                    <a:pt x="68" y="194"/>
                  </a:cubicBezTo>
                  <a:cubicBezTo>
                    <a:pt x="65" y="202"/>
                    <a:pt x="61" y="210"/>
                    <a:pt x="58" y="219"/>
                  </a:cubicBezTo>
                  <a:cubicBezTo>
                    <a:pt x="55" y="214"/>
                    <a:pt x="52" y="209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197"/>
                    <a:pt x="53" y="192"/>
                    <a:pt x="56" y="186"/>
                  </a:cubicBezTo>
                  <a:cubicBezTo>
                    <a:pt x="57" y="185"/>
                    <a:pt x="55" y="184"/>
                    <a:pt x="55" y="185"/>
                  </a:cubicBezTo>
                  <a:cubicBezTo>
                    <a:pt x="52" y="190"/>
                    <a:pt x="50" y="196"/>
                    <a:pt x="49" y="201"/>
                  </a:cubicBezTo>
                  <a:cubicBezTo>
                    <a:pt x="47" y="197"/>
                    <a:pt x="46" y="192"/>
                    <a:pt x="46" y="187"/>
                  </a:cubicBezTo>
                  <a:cubicBezTo>
                    <a:pt x="46" y="187"/>
                    <a:pt x="46" y="187"/>
                    <a:pt x="46" y="186"/>
                  </a:cubicBezTo>
                  <a:cubicBezTo>
                    <a:pt x="49" y="179"/>
                    <a:pt x="52" y="171"/>
                    <a:pt x="56" y="164"/>
                  </a:cubicBezTo>
                  <a:cubicBezTo>
                    <a:pt x="56" y="163"/>
                    <a:pt x="55" y="162"/>
                    <a:pt x="55" y="163"/>
                  </a:cubicBezTo>
                  <a:cubicBezTo>
                    <a:pt x="51" y="170"/>
                    <a:pt x="48" y="177"/>
                    <a:pt x="45" y="185"/>
                  </a:cubicBezTo>
                  <a:cubicBezTo>
                    <a:pt x="45" y="176"/>
                    <a:pt x="46" y="167"/>
                    <a:pt x="48" y="157"/>
                  </a:cubicBezTo>
                  <a:cubicBezTo>
                    <a:pt x="74" y="136"/>
                    <a:pt x="100" y="115"/>
                    <a:pt x="126" y="94"/>
                  </a:cubicBezTo>
                  <a:cubicBezTo>
                    <a:pt x="143" y="80"/>
                    <a:pt x="161" y="66"/>
                    <a:pt x="178" y="52"/>
                  </a:cubicBezTo>
                  <a:cubicBezTo>
                    <a:pt x="187" y="45"/>
                    <a:pt x="195" y="38"/>
                    <a:pt x="204" y="31"/>
                  </a:cubicBezTo>
                  <a:cubicBezTo>
                    <a:pt x="208" y="27"/>
                    <a:pt x="213" y="23"/>
                    <a:pt x="217" y="19"/>
                  </a:cubicBezTo>
                  <a:cubicBezTo>
                    <a:pt x="207" y="43"/>
                    <a:pt x="214" y="95"/>
                    <a:pt x="216" y="107"/>
                  </a:cubicBezTo>
                  <a:cubicBezTo>
                    <a:pt x="222" y="135"/>
                    <a:pt x="238" y="186"/>
                    <a:pt x="270" y="195"/>
                  </a:cubicBezTo>
                  <a:cubicBezTo>
                    <a:pt x="261" y="197"/>
                    <a:pt x="252" y="199"/>
                    <a:pt x="243" y="201"/>
                  </a:cubicBezTo>
                  <a:close/>
                  <a:moveTo>
                    <a:pt x="279" y="189"/>
                  </a:moveTo>
                  <a:cubicBezTo>
                    <a:pt x="247" y="187"/>
                    <a:pt x="231" y="138"/>
                    <a:pt x="225" y="113"/>
                  </a:cubicBezTo>
                  <a:cubicBezTo>
                    <a:pt x="221" y="97"/>
                    <a:pt x="218" y="81"/>
                    <a:pt x="218" y="64"/>
                  </a:cubicBezTo>
                  <a:cubicBezTo>
                    <a:pt x="219" y="47"/>
                    <a:pt x="218" y="22"/>
                    <a:pt x="234" y="12"/>
                  </a:cubicBezTo>
                  <a:cubicBezTo>
                    <a:pt x="266" y="7"/>
                    <a:pt x="284" y="69"/>
                    <a:pt x="291" y="92"/>
                  </a:cubicBezTo>
                  <a:cubicBezTo>
                    <a:pt x="298" y="115"/>
                    <a:pt x="322" y="193"/>
                    <a:pt x="279" y="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4887913" y="915988"/>
              <a:ext cx="196850" cy="369888"/>
            </a:xfrm>
            <a:custGeom>
              <a:rect b="b" l="l" r="r" t="t"/>
              <a:pathLst>
                <a:path extrusionOk="0" h="171" w="84">
                  <a:moveTo>
                    <a:pt x="81" y="153"/>
                  </a:moveTo>
                  <a:cubicBezTo>
                    <a:pt x="70" y="165"/>
                    <a:pt x="59" y="166"/>
                    <a:pt x="50" y="157"/>
                  </a:cubicBezTo>
                  <a:cubicBezTo>
                    <a:pt x="48" y="155"/>
                    <a:pt x="46" y="153"/>
                    <a:pt x="44" y="151"/>
                  </a:cubicBezTo>
                  <a:cubicBezTo>
                    <a:pt x="40" y="146"/>
                    <a:pt x="37" y="141"/>
                    <a:pt x="34" y="136"/>
                  </a:cubicBezTo>
                  <a:cubicBezTo>
                    <a:pt x="28" y="125"/>
                    <a:pt x="25" y="114"/>
                    <a:pt x="22" y="102"/>
                  </a:cubicBezTo>
                  <a:cubicBezTo>
                    <a:pt x="18" y="82"/>
                    <a:pt x="0" y="13"/>
                    <a:pt x="29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8" y="0"/>
                    <a:pt x="10" y="32"/>
                    <a:pt x="11" y="45"/>
                  </a:cubicBezTo>
                  <a:cubicBezTo>
                    <a:pt x="11" y="70"/>
                    <a:pt x="15" y="97"/>
                    <a:pt x="23" y="121"/>
                  </a:cubicBezTo>
                  <a:cubicBezTo>
                    <a:pt x="29" y="138"/>
                    <a:pt x="38" y="157"/>
                    <a:pt x="55" y="166"/>
                  </a:cubicBezTo>
                  <a:cubicBezTo>
                    <a:pt x="67" y="171"/>
                    <a:pt x="84" y="169"/>
                    <a:pt x="84" y="153"/>
                  </a:cubicBezTo>
                  <a:cubicBezTo>
                    <a:pt x="84" y="152"/>
                    <a:pt x="82" y="151"/>
                    <a:pt x="81" y="15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4943475" y="1063625"/>
              <a:ext cx="71437" cy="96838"/>
            </a:xfrm>
            <a:custGeom>
              <a:rect b="b" l="l" r="r" t="t"/>
              <a:pathLst>
                <a:path extrusionOk="0" h="45" w="30">
                  <a:moveTo>
                    <a:pt x="3" y="0"/>
                  </a:moveTo>
                  <a:cubicBezTo>
                    <a:pt x="1" y="0"/>
                    <a:pt x="0" y="2"/>
                    <a:pt x="2" y="3"/>
                  </a:cubicBezTo>
                  <a:cubicBezTo>
                    <a:pt x="16" y="10"/>
                    <a:pt x="23" y="25"/>
                    <a:pt x="17" y="40"/>
                  </a:cubicBezTo>
                  <a:cubicBezTo>
                    <a:pt x="16" y="44"/>
                    <a:pt x="22" y="45"/>
                    <a:pt x="23" y="42"/>
                  </a:cubicBezTo>
                  <a:cubicBezTo>
                    <a:pt x="30" y="24"/>
                    <a:pt x="20" y="6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5111750" y="1000125"/>
              <a:ext cx="128587" cy="53975"/>
            </a:xfrm>
            <a:custGeom>
              <a:rect b="b" l="l" r="r" t="t"/>
              <a:pathLst>
                <a:path extrusionOk="0" h="25" w="55">
                  <a:moveTo>
                    <a:pt x="50" y="1"/>
                  </a:moveTo>
                  <a:cubicBezTo>
                    <a:pt x="33" y="6"/>
                    <a:pt x="16" y="15"/>
                    <a:pt x="1" y="23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19" y="20"/>
                    <a:pt x="37" y="14"/>
                    <a:pt x="52" y="6"/>
                  </a:cubicBezTo>
                  <a:cubicBezTo>
                    <a:pt x="55" y="5"/>
                    <a:pt x="53" y="0"/>
                    <a:pt x="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5076825" y="871538"/>
              <a:ext cx="190500" cy="115888"/>
            </a:xfrm>
            <a:custGeom>
              <a:rect b="b" l="l" r="r" t="t"/>
              <a:pathLst>
                <a:path extrusionOk="0" h="54" w="81">
                  <a:moveTo>
                    <a:pt x="73" y="2"/>
                  </a:moveTo>
                  <a:cubicBezTo>
                    <a:pt x="48" y="16"/>
                    <a:pt x="25" y="34"/>
                    <a:pt x="1" y="50"/>
                  </a:cubicBezTo>
                  <a:cubicBezTo>
                    <a:pt x="0" y="51"/>
                    <a:pt x="1" y="54"/>
                    <a:pt x="3" y="53"/>
                  </a:cubicBezTo>
                  <a:cubicBezTo>
                    <a:pt x="29" y="40"/>
                    <a:pt x="55" y="26"/>
                    <a:pt x="77" y="8"/>
                  </a:cubicBezTo>
                  <a:cubicBezTo>
                    <a:pt x="81" y="5"/>
                    <a:pt x="76" y="0"/>
                    <a:pt x="7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5040313" y="838200"/>
              <a:ext cx="79375" cy="71438"/>
            </a:xfrm>
            <a:custGeom>
              <a:rect b="b" l="l" r="r" t="t"/>
              <a:pathLst>
                <a:path extrusionOk="0" h="33" w="34">
                  <a:moveTo>
                    <a:pt x="30" y="1"/>
                  </a:moveTo>
                  <a:cubicBezTo>
                    <a:pt x="24" y="4"/>
                    <a:pt x="20" y="10"/>
                    <a:pt x="15" y="14"/>
                  </a:cubicBezTo>
                  <a:cubicBezTo>
                    <a:pt x="10" y="19"/>
                    <a:pt x="6" y="24"/>
                    <a:pt x="1" y="29"/>
                  </a:cubicBezTo>
                  <a:cubicBezTo>
                    <a:pt x="0" y="31"/>
                    <a:pt x="2" y="33"/>
                    <a:pt x="4" y="32"/>
                  </a:cubicBezTo>
                  <a:cubicBezTo>
                    <a:pt x="9" y="28"/>
                    <a:pt x="14" y="24"/>
                    <a:pt x="19" y="19"/>
                  </a:cubicBezTo>
                  <a:cubicBezTo>
                    <a:pt x="24" y="15"/>
                    <a:pt x="30" y="11"/>
                    <a:pt x="33" y="5"/>
                  </a:cubicBezTo>
                  <a:cubicBezTo>
                    <a:pt x="34" y="3"/>
                    <a:pt x="32" y="0"/>
                    <a:pt x="3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5140325" y="1077913"/>
              <a:ext cx="98425" cy="41275"/>
            </a:xfrm>
            <a:custGeom>
              <a:rect b="b" l="l" r="r" t="t"/>
              <a:pathLst>
                <a:path extrusionOk="0" h="19" w="42">
                  <a:moveTo>
                    <a:pt x="39" y="0"/>
                  </a:moveTo>
                  <a:cubicBezTo>
                    <a:pt x="32" y="0"/>
                    <a:pt x="26" y="4"/>
                    <a:pt x="20" y="7"/>
                  </a:cubicBezTo>
                  <a:cubicBezTo>
                    <a:pt x="14" y="9"/>
                    <a:pt x="8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7"/>
                    <a:pt x="18" y="15"/>
                    <a:pt x="24" y="12"/>
                  </a:cubicBezTo>
                  <a:cubicBezTo>
                    <a:pt x="30" y="10"/>
                    <a:pt x="36" y="9"/>
                    <a:pt x="41" y="5"/>
                  </a:cubicBezTo>
                  <a:cubicBezTo>
                    <a:pt x="42" y="3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5138738" y="1169988"/>
              <a:ext cx="190500" cy="44450"/>
            </a:xfrm>
            <a:custGeom>
              <a:rect b="b" l="l" r="r" t="t"/>
              <a:pathLst>
                <a:path extrusionOk="0" h="20" w="82">
                  <a:moveTo>
                    <a:pt x="79" y="14"/>
                  </a:moveTo>
                  <a:cubicBezTo>
                    <a:pt x="57" y="6"/>
                    <a:pt x="27" y="0"/>
                    <a:pt x="2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15" y="9"/>
                    <a:pt x="29" y="11"/>
                    <a:pt x="43" y="13"/>
                  </a:cubicBezTo>
                  <a:cubicBezTo>
                    <a:pt x="55" y="16"/>
                    <a:pt x="67" y="19"/>
                    <a:pt x="79" y="20"/>
                  </a:cubicBezTo>
                  <a:cubicBezTo>
                    <a:pt x="82" y="20"/>
                    <a:pt x="82" y="15"/>
                    <a:pt x="79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5154613" y="1250950"/>
              <a:ext cx="107950" cy="42863"/>
            </a:xfrm>
            <a:custGeom>
              <a:rect b="b" l="l" r="r" t="t"/>
              <a:pathLst>
                <a:path extrusionOk="0" h="20" w="46">
                  <a:moveTo>
                    <a:pt x="43" y="13"/>
                  </a:moveTo>
                  <a:cubicBezTo>
                    <a:pt x="37" y="8"/>
                    <a:pt x="28" y="7"/>
                    <a:pt x="21" y="5"/>
                  </a:cubicBezTo>
                  <a:cubicBezTo>
                    <a:pt x="15" y="3"/>
                    <a:pt x="8" y="0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5" y="8"/>
                    <a:pt x="12" y="9"/>
                    <a:pt x="18" y="11"/>
                  </a:cubicBezTo>
                  <a:cubicBezTo>
                    <a:pt x="25" y="14"/>
                    <a:pt x="33" y="18"/>
                    <a:pt x="40" y="19"/>
                  </a:cubicBezTo>
                  <a:cubicBezTo>
                    <a:pt x="44" y="20"/>
                    <a:pt x="46" y="15"/>
                    <a:pt x="43" y="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7399338" y="3762375"/>
              <a:ext cx="479425" cy="638175"/>
            </a:xfrm>
            <a:custGeom>
              <a:rect b="b" l="l" r="r" t="t"/>
              <a:pathLst>
                <a:path extrusionOk="0" h="296" w="205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5954713" y="3508375"/>
              <a:ext cx="673100" cy="976313"/>
            </a:xfrm>
            <a:custGeom>
              <a:rect b="b" l="l" r="r" t="t"/>
              <a:pathLst>
                <a:path extrusionOk="0" h="453" w="288">
                  <a:moveTo>
                    <a:pt x="211" y="30"/>
                  </a:moveTo>
                  <a:cubicBezTo>
                    <a:pt x="166" y="6"/>
                    <a:pt x="98" y="0"/>
                    <a:pt x="54" y="29"/>
                  </a:cubicBezTo>
                  <a:cubicBezTo>
                    <a:pt x="11" y="57"/>
                    <a:pt x="0" y="113"/>
                    <a:pt x="13" y="160"/>
                  </a:cubicBezTo>
                  <a:cubicBezTo>
                    <a:pt x="22" y="189"/>
                    <a:pt x="39" y="216"/>
                    <a:pt x="58" y="239"/>
                  </a:cubicBezTo>
                  <a:cubicBezTo>
                    <a:pt x="67" y="249"/>
                    <a:pt x="75" y="258"/>
                    <a:pt x="81" y="269"/>
                  </a:cubicBezTo>
                  <a:cubicBezTo>
                    <a:pt x="80" y="269"/>
                    <a:pt x="80" y="269"/>
                    <a:pt x="79" y="269"/>
                  </a:cubicBezTo>
                  <a:cubicBezTo>
                    <a:pt x="79" y="269"/>
                    <a:pt x="79" y="270"/>
                    <a:pt x="79" y="270"/>
                  </a:cubicBezTo>
                  <a:cubicBezTo>
                    <a:pt x="80" y="270"/>
                    <a:pt x="80" y="270"/>
                    <a:pt x="81" y="270"/>
                  </a:cubicBezTo>
                  <a:cubicBezTo>
                    <a:pt x="84" y="276"/>
                    <a:pt x="87" y="282"/>
                    <a:pt x="89" y="289"/>
                  </a:cubicBezTo>
                  <a:cubicBezTo>
                    <a:pt x="94" y="306"/>
                    <a:pt x="95" y="324"/>
                    <a:pt x="95" y="342"/>
                  </a:cubicBezTo>
                  <a:cubicBezTo>
                    <a:pt x="89" y="343"/>
                    <a:pt x="84" y="350"/>
                    <a:pt x="83" y="356"/>
                  </a:cubicBezTo>
                  <a:cubicBezTo>
                    <a:pt x="83" y="359"/>
                    <a:pt x="84" y="363"/>
                    <a:pt x="86" y="366"/>
                  </a:cubicBezTo>
                  <a:cubicBezTo>
                    <a:pt x="80" y="372"/>
                    <a:pt x="80" y="380"/>
                    <a:pt x="85" y="387"/>
                  </a:cubicBezTo>
                  <a:cubicBezTo>
                    <a:pt x="79" y="400"/>
                    <a:pt x="85" y="409"/>
                    <a:pt x="95" y="415"/>
                  </a:cubicBezTo>
                  <a:cubicBezTo>
                    <a:pt x="108" y="453"/>
                    <a:pt x="181" y="451"/>
                    <a:pt x="191" y="411"/>
                  </a:cubicBezTo>
                  <a:cubicBezTo>
                    <a:pt x="199" y="404"/>
                    <a:pt x="202" y="394"/>
                    <a:pt x="197" y="380"/>
                  </a:cubicBezTo>
                  <a:cubicBezTo>
                    <a:pt x="196" y="380"/>
                    <a:pt x="196" y="380"/>
                    <a:pt x="196" y="379"/>
                  </a:cubicBezTo>
                  <a:cubicBezTo>
                    <a:pt x="197" y="375"/>
                    <a:pt x="197" y="371"/>
                    <a:pt x="195" y="365"/>
                  </a:cubicBezTo>
                  <a:cubicBezTo>
                    <a:pt x="195" y="364"/>
                    <a:pt x="194" y="364"/>
                    <a:pt x="193" y="363"/>
                  </a:cubicBezTo>
                  <a:cubicBezTo>
                    <a:pt x="198" y="355"/>
                    <a:pt x="197" y="346"/>
                    <a:pt x="187" y="337"/>
                  </a:cubicBezTo>
                  <a:cubicBezTo>
                    <a:pt x="187" y="337"/>
                    <a:pt x="186" y="337"/>
                    <a:pt x="186" y="337"/>
                  </a:cubicBezTo>
                  <a:cubicBezTo>
                    <a:pt x="176" y="267"/>
                    <a:pt x="246" y="222"/>
                    <a:pt x="268" y="162"/>
                  </a:cubicBezTo>
                  <a:cubicBezTo>
                    <a:pt x="288" y="109"/>
                    <a:pt x="259" y="55"/>
                    <a:pt x="211" y="30"/>
                  </a:cubicBezTo>
                  <a:close/>
                  <a:moveTo>
                    <a:pt x="89" y="369"/>
                  </a:moveTo>
                  <a:cubicBezTo>
                    <a:pt x="90" y="370"/>
                    <a:pt x="91" y="371"/>
                    <a:pt x="92" y="371"/>
                  </a:cubicBezTo>
                  <a:cubicBezTo>
                    <a:pt x="107" y="388"/>
                    <a:pt x="148" y="386"/>
                    <a:pt x="166" y="382"/>
                  </a:cubicBezTo>
                  <a:cubicBezTo>
                    <a:pt x="174" y="381"/>
                    <a:pt x="182" y="376"/>
                    <a:pt x="188" y="370"/>
                  </a:cubicBezTo>
                  <a:cubicBezTo>
                    <a:pt x="196" y="415"/>
                    <a:pt x="79" y="404"/>
                    <a:pt x="89" y="369"/>
                  </a:cubicBezTo>
                  <a:close/>
                  <a:moveTo>
                    <a:pt x="142" y="436"/>
                  </a:moveTo>
                  <a:cubicBezTo>
                    <a:pt x="127" y="435"/>
                    <a:pt x="113" y="430"/>
                    <a:pt x="103" y="419"/>
                  </a:cubicBezTo>
                  <a:cubicBezTo>
                    <a:pt x="117" y="425"/>
                    <a:pt x="133" y="427"/>
                    <a:pt x="142" y="428"/>
                  </a:cubicBezTo>
                  <a:cubicBezTo>
                    <a:pt x="153" y="428"/>
                    <a:pt x="167" y="426"/>
                    <a:pt x="178" y="420"/>
                  </a:cubicBezTo>
                  <a:cubicBezTo>
                    <a:pt x="169" y="430"/>
                    <a:pt x="157" y="436"/>
                    <a:pt x="142" y="436"/>
                  </a:cubicBezTo>
                  <a:close/>
                  <a:moveTo>
                    <a:pt x="192" y="389"/>
                  </a:moveTo>
                  <a:cubicBezTo>
                    <a:pt x="195" y="412"/>
                    <a:pt x="165" y="421"/>
                    <a:pt x="145" y="421"/>
                  </a:cubicBezTo>
                  <a:cubicBezTo>
                    <a:pt x="125" y="421"/>
                    <a:pt x="87" y="418"/>
                    <a:pt x="88" y="391"/>
                  </a:cubicBezTo>
                  <a:cubicBezTo>
                    <a:pt x="98" y="401"/>
                    <a:pt x="116" y="404"/>
                    <a:pt x="128" y="405"/>
                  </a:cubicBezTo>
                  <a:cubicBezTo>
                    <a:pt x="145" y="407"/>
                    <a:pt x="180" y="405"/>
                    <a:pt x="192" y="389"/>
                  </a:cubicBezTo>
                  <a:close/>
                  <a:moveTo>
                    <a:pt x="186" y="345"/>
                  </a:moveTo>
                  <a:cubicBezTo>
                    <a:pt x="186" y="345"/>
                    <a:pt x="186" y="345"/>
                    <a:pt x="186" y="345"/>
                  </a:cubicBezTo>
                  <a:cubicBezTo>
                    <a:pt x="194" y="356"/>
                    <a:pt x="184" y="369"/>
                    <a:pt x="173" y="374"/>
                  </a:cubicBezTo>
                  <a:cubicBezTo>
                    <a:pt x="164" y="377"/>
                    <a:pt x="155" y="378"/>
                    <a:pt x="146" y="378"/>
                  </a:cubicBezTo>
                  <a:cubicBezTo>
                    <a:pt x="131" y="378"/>
                    <a:pt x="110" y="378"/>
                    <a:pt x="97" y="369"/>
                  </a:cubicBezTo>
                  <a:cubicBezTo>
                    <a:pt x="97" y="369"/>
                    <a:pt x="97" y="369"/>
                    <a:pt x="97" y="369"/>
                  </a:cubicBezTo>
                  <a:cubicBezTo>
                    <a:pt x="94" y="365"/>
                    <a:pt x="89" y="363"/>
                    <a:pt x="89" y="357"/>
                  </a:cubicBezTo>
                  <a:cubicBezTo>
                    <a:pt x="90" y="352"/>
                    <a:pt x="92" y="349"/>
                    <a:pt x="95" y="346"/>
                  </a:cubicBezTo>
                  <a:cubicBezTo>
                    <a:pt x="95" y="347"/>
                    <a:pt x="95" y="347"/>
                    <a:pt x="95" y="348"/>
                  </a:cubicBezTo>
                  <a:cubicBezTo>
                    <a:pt x="95" y="348"/>
                    <a:pt x="95" y="348"/>
                    <a:pt x="95" y="348"/>
                  </a:cubicBezTo>
                  <a:cubicBezTo>
                    <a:pt x="95" y="349"/>
                    <a:pt x="94" y="350"/>
                    <a:pt x="95" y="350"/>
                  </a:cubicBezTo>
                  <a:cubicBezTo>
                    <a:pt x="96" y="353"/>
                    <a:pt x="99" y="354"/>
                    <a:pt x="101" y="355"/>
                  </a:cubicBezTo>
                  <a:cubicBezTo>
                    <a:pt x="103" y="356"/>
                    <a:pt x="106" y="358"/>
                    <a:pt x="109" y="357"/>
                  </a:cubicBezTo>
                  <a:cubicBezTo>
                    <a:pt x="121" y="363"/>
                    <a:pt x="138" y="362"/>
                    <a:pt x="148" y="362"/>
                  </a:cubicBezTo>
                  <a:cubicBezTo>
                    <a:pt x="150" y="362"/>
                    <a:pt x="153" y="362"/>
                    <a:pt x="157" y="362"/>
                  </a:cubicBezTo>
                  <a:cubicBezTo>
                    <a:pt x="157" y="362"/>
                    <a:pt x="158" y="362"/>
                    <a:pt x="159" y="361"/>
                  </a:cubicBezTo>
                  <a:cubicBezTo>
                    <a:pt x="171" y="360"/>
                    <a:pt x="184" y="357"/>
                    <a:pt x="186" y="345"/>
                  </a:cubicBezTo>
                  <a:close/>
                  <a:moveTo>
                    <a:pt x="123" y="338"/>
                  </a:moveTo>
                  <a:cubicBezTo>
                    <a:pt x="127" y="319"/>
                    <a:pt x="124" y="295"/>
                    <a:pt x="122" y="278"/>
                  </a:cubicBezTo>
                  <a:cubicBezTo>
                    <a:pt x="119" y="252"/>
                    <a:pt x="114" y="228"/>
                    <a:pt x="107" y="204"/>
                  </a:cubicBezTo>
                  <a:cubicBezTo>
                    <a:pt x="105" y="199"/>
                    <a:pt x="104" y="192"/>
                    <a:pt x="102" y="186"/>
                  </a:cubicBezTo>
                  <a:cubicBezTo>
                    <a:pt x="106" y="185"/>
                    <a:pt x="109" y="184"/>
                    <a:pt x="113" y="184"/>
                  </a:cubicBezTo>
                  <a:cubicBezTo>
                    <a:pt x="129" y="181"/>
                    <a:pt x="146" y="178"/>
                    <a:pt x="162" y="173"/>
                  </a:cubicBezTo>
                  <a:cubicBezTo>
                    <a:pt x="164" y="173"/>
                    <a:pt x="166" y="172"/>
                    <a:pt x="169" y="171"/>
                  </a:cubicBezTo>
                  <a:cubicBezTo>
                    <a:pt x="164" y="190"/>
                    <a:pt x="161" y="210"/>
                    <a:pt x="158" y="229"/>
                  </a:cubicBezTo>
                  <a:cubicBezTo>
                    <a:pt x="152" y="271"/>
                    <a:pt x="151" y="313"/>
                    <a:pt x="153" y="356"/>
                  </a:cubicBezTo>
                  <a:cubicBezTo>
                    <a:pt x="147" y="356"/>
                    <a:pt x="142" y="355"/>
                    <a:pt x="137" y="355"/>
                  </a:cubicBezTo>
                  <a:cubicBezTo>
                    <a:pt x="131" y="355"/>
                    <a:pt x="125" y="354"/>
                    <a:pt x="120" y="353"/>
                  </a:cubicBezTo>
                  <a:cubicBezTo>
                    <a:pt x="121" y="350"/>
                    <a:pt x="122" y="347"/>
                    <a:pt x="123" y="344"/>
                  </a:cubicBezTo>
                  <a:cubicBezTo>
                    <a:pt x="123" y="342"/>
                    <a:pt x="124" y="340"/>
                    <a:pt x="123" y="338"/>
                  </a:cubicBezTo>
                  <a:close/>
                  <a:moveTo>
                    <a:pt x="250" y="183"/>
                  </a:moveTo>
                  <a:cubicBezTo>
                    <a:pt x="221" y="233"/>
                    <a:pt x="164" y="280"/>
                    <a:pt x="180" y="344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77" y="351"/>
                    <a:pt x="169" y="354"/>
                    <a:pt x="161" y="355"/>
                  </a:cubicBezTo>
                  <a:cubicBezTo>
                    <a:pt x="158" y="317"/>
                    <a:pt x="159" y="279"/>
                    <a:pt x="164" y="241"/>
                  </a:cubicBezTo>
                  <a:cubicBezTo>
                    <a:pt x="166" y="217"/>
                    <a:pt x="170" y="192"/>
                    <a:pt x="177" y="169"/>
                  </a:cubicBezTo>
                  <a:cubicBezTo>
                    <a:pt x="193" y="164"/>
                    <a:pt x="211" y="155"/>
                    <a:pt x="209" y="139"/>
                  </a:cubicBezTo>
                  <a:cubicBezTo>
                    <a:pt x="207" y="126"/>
                    <a:pt x="192" y="121"/>
                    <a:pt x="185" y="132"/>
                  </a:cubicBezTo>
                  <a:cubicBezTo>
                    <a:pt x="184" y="132"/>
                    <a:pt x="184" y="133"/>
                    <a:pt x="184" y="133"/>
                  </a:cubicBezTo>
                  <a:cubicBezTo>
                    <a:pt x="177" y="141"/>
                    <a:pt x="174" y="153"/>
                    <a:pt x="171" y="163"/>
                  </a:cubicBezTo>
                  <a:cubicBezTo>
                    <a:pt x="170" y="163"/>
                    <a:pt x="169" y="163"/>
                    <a:pt x="168" y="164"/>
                  </a:cubicBezTo>
                  <a:cubicBezTo>
                    <a:pt x="159" y="167"/>
                    <a:pt x="149" y="169"/>
                    <a:pt x="138" y="172"/>
                  </a:cubicBezTo>
                  <a:cubicBezTo>
                    <a:pt x="128" y="174"/>
                    <a:pt x="118" y="176"/>
                    <a:pt x="108" y="177"/>
                  </a:cubicBezTo>
                  <a:cubicBezTo>
                    <a:pt x="105" y="178"/>
                    <a:pt x="102" y="178"/>
                    <a:pt x="100" y="179"/>
                  </a:cubicBezTo>
                  <a:cubicBezTo>
                    <a:pt x="96" y="170"/>
                    <a:pt x="92" y="162"/>
                    <a:pt x="84" y="159"/>
                  </a:cubicBezTo>
                  <a:cubicBezTo>
                    <a:pt x="74" y="155"/>
                    <a:pt x="64" y="160"/>
                    <a:pt x="64" y="170"/>
                  </a:cubicBezTo>
                  <a:cubicBezTo>
                    <a:pt x="62" y="178"/>
                    <a:pt x="70" y="187"/>
                    <a:pt x="79" y="188"/>
                  </a:cubicBezTo>
                  <a:cubicBezTo>
                    <a:pt x="84" y="189"/>
                    <a:pt x="90" y="188"/>
                    <a:pt x="96" y="187"/>
                  </a:cubicBezTo>
                  <a:cubicBezTo>
                    <a:pt x="96" y="188"/>
                    <a:pt x="96" y="188"/>
                    <a:pt x="96" y="189"/>
                  </a:cubicBezTo>
                  <a:cubicBezTo>
                    <a:pt x="99" y="196"/>
                    <a:pt x="101" y="203"/>
                    <a:pt x="103" y="211"/>
                  </a:cubicBezTo>
                  <a:cubicBezTo>
                    <a:pt x="107" y="226"/>
                    <a:pt x="111" y="241"/>
                    <a:pt x="113" y="256"/>
                  </a:cubicBezTo>
                  <a:cubicBezTo>
                    <a:pt x="116" y="272"/>
                    <a:pt x="118" y="289"/>
                    <a:pt x="118" y="306"/>
                  </a:cubicBezTo>
                  <a:cubicBezTo>
                    <a:pt x="119" y="317"/>
                    <a:pt x="117" y="329"/>
                    <a:pt x="116" y="341"/>
                  </a:cubicBezTo>
                  <a:cubicBezTo>
                    <a:pt x="116" y="341"/>
                    <a:pt x="116" y="342"/>
                    <a:pt x="116" y="342"/>
                  </a:cubicBezTo>
                  <a:cubicBezTo>
                    <a:pt x="116" y="345"/>
                    <a:pt x="115" y="348"/>
                    <a:pt x="114" y="351"/>
                  </a:cubicBezTo>
                  <a:cubicBezTo>
                    <a:pt x="114" y="351"/>
                    <a:pt x="114" y="351"/>
                    <a:pt x="114" y="351"/>
                  </a:cubicBezTo>
                  <a:cubicBezTo>
                    <a:pt x="110" y="350"/>
                    <a:pt x="105" y="349"/>
                    <a:pt x="100" y="347"/>
                  </a:cubicBezTo>
                  <a:cubicBezTo>
                    <a:pt x="101" y="340"/>
                    <a:pt x="101" y="333"/>
                    <a:pt x="101" y="326"/>
                  </a:cubicBezTo>
                  <a:cubicBezTo>
                    <a:pt x="103" y="326"/>
                    <a:pt x="106" y="326"/>
                    <a:pt x="108" y="326"/>
                  </a:cubicBezTo>
                  <a:cubicBezTo>
                    <a:pt x="109" y="326"/>
                    <a:pt x="109" y="325"/>
                    <a:pt x="108" y="325"/>
                  </a:cubicBezTo>
                  <a:cubicBezTo>
                    <a:pt x="106" y="325"/>
                    <a:pt x="103" y="325"/>
                    <a:pt x="101" y="325"/>
                  </a:cubicBezTo>
                  <a:cubicBezTo>
                    <a:pt x="101" y="322"/>
                    <a:pt x="100" y="319"/>
                    <a:pt x="100" y="315"/>
                  </a:cubicBezTo>
                  <a:cubicBezTo>
                    <a:pt x="102" y="315"/>
                    <a:pt x="105" y="315"/>
                    <a:pt x="107" y="316"/>
                  </a:cubicBezTo>
                  <a:cubicBezTo>
                    <a:pt x="108" y="316"/>
                    <a:pt x="108" y="315"/>
                    <a:pt x="107" y="315"/>
                  </a:cubicBezTo>
                  <a:cubicBezTo>
                    <a:pt x="105" y="314"/>
                    <a:pt x="102" y="314"/>
                    <a:pt x="100" y="315"/>
                  </a:cubicBezTo>
                  <a:cubicBezTo>
                    <a:pt x="100" y="310"/>
                    <a:pt x="99" y="305"/>
                    <a:pt x="98" y="301"/>
                  </a:cubicBezTo>
                  <a:cubicBezTo>
                    <a:pt x="100" y="301"/>
                    <a:pt x="103" y="301"/>
                    <a:pt x="105" y="301"/>
                  </a:cubicBezTo>
                  <a:cubicBezTo>
                    <a:pt x="105" y="301"/>
                    <a:pt x="105" y="300"/>
                    <a:pt x="105" y="300"/>
                  </a:cubicBezTo>
                  <a:cubicBezTo>
                    <a:pt x="102" y="300"/>
                    <a:pt x="100" y="300"/>
                    <a:pt x="98" y="300"/>
                  </a:cubicBezTo>
                  <a:cubicBezTo>
                    <a:pt x="97" y="295"/>
                    <a:pt x="96" y="290"/>
                    <a:pt x="94" y="286"/>
                  </a:cubicBezTo>
                  <a:cubicBezTo>
                    <a:pt x="97" y="285"/>
                    <a:pt x="100" y="285"/>
                    <a:pt x="103" y="286"/>
                  </a:cubicBezTo>
                  <a:cubicBezTo>
                    <a:pt x="104" y="286"/>
                    <a:pt x="104" y="285"/>
                    <a:pt x="103" y="285"/>
                  </a:cubicBezTo>
                  <a:cubicBezTo>
                    <a:pt x="100" y="284"/>
                    <a:pt x="97" y="284"/>
                    <a:pt x="94" y="285"/>
                  </a:cubicBezTo>
                  <a:cubicBezTo>
                    <a:pt x="92" y="281"/>
                    <a:pt x="91" y="277"/>
                    <a:pt x="89" y="273"/>
                  </a:cubicBezTo>
                  <a:cubicBezTo>
                    <a:pt x="89" y="272"/>
                    <a:pt x="88" y="271"/>
                    <a:pt x="88" y="270"/>
                  </a:cubicBezTo>
                  <a:cubicBezTo>
                    <a:pt x="91" y="270"/>
                    <a:pt x="94" y="270"/>
                    <a:pt x="97" y="270"/>
                  </a:cubicBezTo>
                  <a:cubicBezTo>
                    <a:pt x="98" y="270"/>
                    <a:pt x="98" y="269"/>
                    <a:pt x="97" y="269"/>
                  </a:cubicBezTo>
                  <a:cubicBezTo>
                    <a:pt x="94" y="268"/>
                    <a:pt x="91" y="268"/>
                    <a:pt x="87" y="268"/>
                  </a:cubicBezTo>
                  <a:cubicBezTo>
                    <a:pt x="85" y="264"/>
                    <a:pt x="82" y="259"/>
                    <a:pt x="79" y="255"/>
                  </a:cubicBezTo>
                  <a:cubicBezTo>
                    <a:pt x="82" y="255"/>
                    <a:pt x="85" y="255"/>
                    <a:pt x="89" y="255"/>
                  </a:cubicBezTo>
                  <a:cubicBezTo>
                    <a:pt x="89" y="255"/>
                    <a:pt x="89" y="254"/>
                    <a:pt x="89" y="254"/>
                  </a:cubicBezTo>
                  <a:cubicBezTo>
                    <a:pt x="85" y="254"/>
                    <a:pt x="82" y="254"/>
                    <a:pt x="78" y="254"/>
                  </a:cubicBezTo>
                  <a:cubicBezTo>
                    <a:pt x="75" y="250"/>
                    <a:pt x="72" y="245"/>
                    <a:pt x="68" y="241"/>
                  </a:cubicBezTo>
                  <a:cubicBezTo>
                    <a:pt x="72" y="241"/>
                    <a:pt x="77" y="241"/>
                    <a:pt x="81" y="241"/>
                  </a:cubicBezTo>
                  <a:cubicBezTo>
                    <a:pt x="82" y="241"/>
                    <a:pt x="82" y="240"/>
                    <a:pt x="81" y="240"/>
                  </a:cubicBezTo>
                  <a:cubicBezTo>
                    <a:pt x="76" y="240"/>
                    <a:pt x="72" y="240"/>
                    <a:pt x="67" y="240"/>
                  </a:cubicBezTo>
                  <a:cubicBezTo>
                    <a:pt x="63" y="235"/>
                    <a:pt x="59" y="231"/>
                    <a:pt x="55" y="226"/>
                  </a:cubicBezTo>
                  <a:cubicBezTo>
                    <a:pt x="62" y="226"/>
                    <a:pt x="69" y="227"/>
                    <a:pt x="76" y="227"/>
                  </a:cubicBezTo>
                  <a:cubicBezTo>
                    <a:pt x="77" y="227"/>
                    <a:pt x="77" y="227"/>
                    <a:pt x="76" y="226"/>
                  </a:cubicBezTo>
                  <a:cubicBezTo>
                    <a:pt x="69" y="226"/>
                    <a:pt x="62" y="225"/>
                    <a:pt x="55" y="225"/>
                  </a:cubicBezTo>
                  <a:cubicBezTo>
                    <a:pt x="52" y="222"/>
                    <a:pt x="49" y="218"/>
                    <a:pt x="47" y="215"/>
                  </a:cubicBezTo>
                  <a:cubicBezTo>
                    <a:pt x="52" y="215"/>
                    <a:pt x="58" y="215"/>
                    <a:pt x="63" y="215"/>
                  </a:cubicBezTo>
                  <a:cubicBezTo>
                    <a:pt x="64" y="215"/>
                    <a:pt x="64" y="214"/>
                    <a:pt x="63" y="214"/>
                  </a:cubicBezTo>
                  <a:cubicBezTo>
                    <a:pt x="58" y="214"/>
                    <a:pt x="52" y="214"/>
                    <a:pt x="46" y="214"/>
                  </a:cubicBezTo>
                  <a:cubicBezTo>
                    <a:pt x="45" y="213"/>
                    <a:pt x="45" y="212"/>
                    <a:pt x="44" y="212"/>
                  </a:cubicBezTo>
                  <a:cubicBezTo>
                    <a:pt x="41" y="207"/>
                    <a:pt x="38" y="203"/>
                    <a:pt x="36" y="198"/>
                  </a:cubicBezTo>
                  <a:cubicBezTo>
                    <a:pt x="40" y="198"/>
                    <a:pt x="45" y="198"/>
                    <a:pt x="50" y="199"/>
                  </a:cubicBezTo>
                  <a:cubicBezTo>
                    <a:pt x="51" y="199"/>
                    <a:pt x="51" y="198"/>
                    <a:pt x="50" y="198"/>
                  </a:cubicBezTo>
                  <a:cubicBezTo>
                    <a:pt x="45" y="197"/>
                    <a:pt x="40" y="197"/>
                    <a:pt x="35" y="197"/>
                  </a:cubicBezTo>
                  <a:cubicBezTo>
                    <a:pt x="33" y="193"/>
                    <a:pt x="31" y="189"/>
                    <a:pt x="29" y="184"/>
                  </a:cubicBezTo>
                  <a:cubicBezTo>
                    <a:pt x="35" y="184"/>
                    <a:pt x="41" y="184"/>
                    <a:pt x="47" y="184"/>
                  </a:cubicBezTo>
                  <a:cubicBezTo>
                    <a:pt x="47" y="184"/>
                    <a:pt x="47" y="183"/>
                    <a:pt x="47" y="183"/>
                  </a:cubicBezTo>
                  <a:cubicBezTo>
                    <a:pt x="41" y="183"/>
                    <a:pt x="34" y="183"/>
                    <a:pt x="28" y="183"/>
                  </a:cubicBezTo>
                  <a:cubicBezTo>
                    <a:pt x="26" y="178"/>
                    <a:pt x="24" y="173"/>
                    <a:pt x="22" y="167"/>
                  </a:cubicBezTo>
                  <a:cubicBezTo>
                    <a:pt x="28" y="167"/>
                    <a:pt x="34" y="168"/>
                    <a:pt x="41" y="167"/>
                  </a:cubicBezTo>
                  <a:cubicBezTo>
                    <a:pt x="41" y="167"/>
                    <a:pt x="41" y="166"/>
                    <a:pt x="41" y="166"/>
                  </a:cubicBezTo>
                  <a:cubicBezTo>
                    <a:pt x="34" y="166"/>
                    <a:pt x="28" y="166"/>
                    <a:pt x="22" y="166"/>
                  </a:cubicBezTo>
                  <a:cubicBezTo>
                    <a:pt x="20" y="161"/>
                    <a:pt x="19" y="156"/>
                    <a:pt x="18" y="151"/>
                  </a:cubicBezTo>
                  <a:cubicBezTo>
                    <a:pt x="23" y="151"/>
                    <a:pt x="29" y="151"/>
                    <a:pt x="35" y="151"/>
                  </a:cubicBezTo>
                  <a:cubicBezTo>
                    <a:pt x="35" y="151"/>
                    <a:pt x="35" y="150"/>
                    <a:pt x="35" y="150"/>
                  </a:cubicBezTo>
                  <a:cubicBezTo>
                    <a:pt x="29" y="150"/>
                    <a:pt x="23" y="150"/>
                    <a:pt x="18" y="150"/>
                  </a:cubicBezTo>
                  <a:cubicBezTo>
                    <a:pt x="16" y="144"/>
                    <a:pt x="15" y="138"/>
                    <a:pt x="15" y="132"/>
                  </a:cubicBezTo>
                  <a:cubicBezTo>
                    <a:pt x="23" y="132"/>
                    <a:pt x="30" y="132"/>
                    <a:pt x="38" y="132"/>
                  </a:cubicBezTo>
                  <a:cubicBezTo>
                    <a:pt x="39" y="132"/>
                    <a:pt x="39" y="131"/>
                    <a:pt x="38" y="131"/>
                  </a:cubicBezTo>
                  <a:cubicBezTo>
                    <a:pt x="30" y="130"/>
                    <a:pt x="23" y="130"/>
                    <a:pt x="15" y="131"/>
                  </a:cubicBezTo>
                  <a:cubicBezTo>
                    <a:pt x="14" y="126"/>
                    <a:pt x="14" y="120"/>
                    <a:pt x="14" y="114"/>
                  </a:cubicBezTo>
                  <a:cubicBezTo>
                    <a:pt x="20" y="114"/>
                    <a:pt x="26" y="114"/>
                    <a:pt x="32" y="113"/>
                  </a:cubicBezTo>
                  <a:cubicBezTo>
                    <a:pt x="33" y="113"/>
                    <a:pt x="33" y="112"/>
                    <a:pt x="32" y="112"/>
                  </a:cubicBezTo>
                  <a:cubicBezTo>
                    <a:pt x="26" y="113"/>
                    <a:pt x="20" y="113"/>
                    <a:pt x="15" y="114"/>
                  </a:cubicBezTo>
                  <a:cubicBezTo>
                    <a:pt x="15" y="107"/>
                    <a:pt x="16" y="101"/>
                    <a:pt x="17" y="95"/>
                  </a:cubicBezTo>
                  <a:cubicBezTo>
                    <a:pt x="24" y="95"/>
                    <a:pt x="32" y="95"/>
                    <a:pt x="39" y="95"/>
                  </a:cubicBezTo>
                  <a:cubicBezTo>
                    <a:pt x="40" y="95"/>
                    <a:pt x="40" y="94"/>
                    <a:pt x="39" y="94"/>
                  </a:cubicBezTo>
                  <a:cubicBezTo>
                    <a:pt x="32" y="93"/>
                    <a:pt x="25" y="94"/>
                    <a:pt x="17" y="94"/>
                  </a:cubicBezTo>
                  <a:cubicBezTo>
                    <a:pt x="19" y="88"/>
                    <a:pt x="20" y="83"/>
                    <a:pt x="22" y="78"/>
                  </a:cubicBezTo>
                  <a:cubicBezTo>
                    <a:pt x="31" y="78"/>
                    <a:pt x="40" y="78"/>
                    <a:pt x="48" y="78"/>
                  </a:cubicBezTo>
                  <a:cubicBezTo>
                    <a:pt x="49" y="78"/>
                    <a:pt x="49" y="77"/>
                    <a:pt x="48" y="77"/>
                  </a:cubicBezTo>
                  <a:cubicBezTo>
                    <a:pt x="40" y="77"/>
                    <a:pt x="31" y="77"/>
                    <a:pt x="23" y="77"/>
                  </a:cubicBezTo>
                  <a:cubicBezTo>
                    <a:pt x="26" y="70"/>
                    <a:pt x="29" y="64"/>
                    <a:pt x="33" y="59"/>
                  </a:cubicBezTo>
                  <a:cubicBezTo>
                    <a:pt x="40" y="59"/>
                    <a:pt x="47" y="59"/>
                    <a:pt x="54" y="59"/>
                  </a:cubicBezTo>
                  <a:cubicBezTo>
                    <a:pt x="55" y="59"/>
                    <a:pt x="55" y="57"/>
                    <a:pt x="54" y="57"/>
                  </a:cubicBezTo>
                  <a:cubicBezTo>
                    <a:pt x="47" y="57"/>
                    <a:pt x="41" y="57"/>
                    <a:pt x="34" y="57"/>
                  </a:cubicBezTo>
                  <a:cubicBezTo>
                    <a:pt x="35" y="56"/>
                    <a:pt x="36" y="55"/>
                    <a:pt x="37" y="54"/>
                  </a:cubicBezTo>
                  <a:cubicBezTo>
                    <a:pt x="40" y="50"/>
                    <a:pt x="43" y="47"/>
                    <a:pt x="46" y="44"/>
                  </a:cubicBezTo>
                  <a:cubicBezTo>
                    <a:pt x="54" y="43"/>
                    <a:pt x="63" y="42"/>
                    <a:pt x="71" y="42"/>
                  </a:cubicBezTo>
                  <a:cubicBezTo>
                    <a:pt x="72" y="42"/>
                    <a:pt x="72" y="41"/>
                    <a:pt x="71" y="41"/>
                  </a:cubicBezTo>
                  <a:cubicBezTo>
                    <a:pt x="63" y="41"/>
                    <a:pt x="55" y="41"/>
                    <a:pt x="48" y="42"/>
                  </a:cubicBezTo>
                  <a:cubicBezTo>
                    <a:pt x="53" y="37"/>
                    <a:pt x="59" y="33"/>
                    <a:pt x="66" y="30"/>
                  </a:cubicBezTo>
                  <a:cubicBezTo>
                    <a:pt x="75" y="30"/>
                    <a:pt x="85" y="30"/>
                    <a:pt x="95" y="31"/>
                  </a:cubicBezTo>
                  <a:cubicBezTo>
                    <a:pt x="96" y="31"/>
                    <a:pt x="96" y="29"/>
                    <a:pt x="95" y="29"/>
                  </a:cubicBezTo>
                  <a:cubicBezTo>
                    <a:pt x="86" y="28"/>
                    <a:pt x="77" y="28"/>
                    <a:pt x="69" y="28"/>
                  </a:cubicBezTo>
                  <a:cubicBezTo>
                    <a:pt x="109" y="9"/>
                    <a:pt x="162" y="15"/>
                    <a:pt x="201" y="33"/>
                  </a:cubicBezTo>
                  <a:cubicBezTo>
                    <a:pt x="227" y="45"/>
                    <a:pt x="249" y="66"/>
                    <a:pt x="261" y="93"/>
                  </a:cubicBezTo>
                  <a:cubicBezTo>
                    <a:pt x="273" y="123"/>
                    <a:pt x="266" y="155"/>
                    <a:pt x="250" y="183"/>
                  </a:cubicBezTo>
                  <a:close/>
                  <a:moveTo>
                    <a:pt x="180" y="160"/>
                  </a:moveTo>
                  <a:cubicBezTo>
                    <a:pt x="183" y="152"/>
                    <a:pt x="187" y="144"/>
                    <a:pt x="191" y="136"/>
                  </a:cubicBezTo>
                  <a:cubicBezTo>
                    <a:pt x="203" y="139"/>
                    <a:pt x="205" y="143"/>
                    <a:pt x="197" y="149"/>
                  </a:cubicBezTo>
                  <a:cubicBezTo>
                    <a:pt x="195" y="152"/>
                    <a:pt x="192" y="155"/>
                    <a:pt x="188" y="156"/>
                  </a:cubicBezTo>
                  <a:cubicBezTo>
                    <a:pt x="186" y="158"/>
                    <a:pt x="183" y="159"/>
                    <a:pt x="180" y="160"/>
                  </a:cubicBezTo>
                  <a:close/>
                  <a:moveTo>
                    <a:pt x="93" y="180"/>
                  </a:moveTo>
                  <a:cubicBezTo>
                    <a:pt x="93" y="180"/>
                    <a:pt x="92" y="180"/>
                    <a:pt x="91" y="180"/>
                  </a:cubicBezTo>
                  <a:cubicBezTo>
                    <a:pt x="85" y="181"/>
                    <a:pt x="72" y="178"/>
                    <a:pt x="70" y="172"/>
                  </a:cubicBezTo>
                  <a:cubicBezTo>
                    <a:pt x="83" y="166"/>
                    <a:pt x="91" y="168"/>
                    <a:pt x="93" y="179"/>
                  </a:cubicBezTo>
                  <a:cubicBezTo>
                    <a:pt x="93" y="179"/>
                    <a:pt x="93" y="179"/>
                    <a:pt x="93" y="18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5756275" y="3706813"/>
              <a:ext cx="158750" cy="98425"/>
            </a:xfrm>
            <a:custGeom>
              <a:rect b="b" l="l" r="r" t="t"/>
              <a:pathLst>
                <a:path extrusionOk="0" h="46" w="68">
                  <a:moveTo>
                    <a:pt x="67" y="33"/>
                  </a:moveTo>
                  <a:cubicBezTo>
                    <a:pt x="66" y="29"/>
                    <a:pt x="66" y="25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5" y="18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47" y="6"/>
                    <a:pt x="24" y="3"/>
                    <a:pt x="4" y="0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1" y="18"/>
                    <a:pt x="2" y="32"/>
                    <a:pt x="7" y="44"/>
                  </a:cubicBezTo>
                  <a:cubicBezTo>
                    <a:pt x="8" y="46"/>
                    <a:pt x="10" y="46"/>
                    <a:pt x="12" y="45"/>
                  </a:cubicBezTo>
                  <a:cubicBezTo>
                    <a:pt x="19" y="46"/>
                    <a:pt x="27" y="43"/>
                    <a:pt x="34" y="42"/>
                  </a:cubicBezTo>
                  <a:cubicBezTo>
                    <a:pt x="44" y="40"/>
                    <a:pt x="54" y="38"/>
                    <a:pt x="64" y="37"/>
                  </a:cubicBezTo>
                  <a:cubicBezTo>
                    <a:pt x="66" y="37"/>
                    <a:pt x="68" y="35"/>
                    <a:pt x="67" y="33"/>
                  </a:cubicBezTo>
                  <a:close/>
                  <a:moveTo>
                    <a:pt x="12" y="41"/>
                  </a:moveTo>
                  <a:cubicBezTo>
                    <a:pt x="11" y="30"/>
                    <a:pt x="9" y="19"/>
                    <a:pt x="8" y="8"/>
                  </a:cubicBezTo>
                  <a:cubicBezTo>
                    <a:pt x="25" y="13"/>
                    <a:pt x="43" y="16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4"/>
                    <a:pt x="60" y="28"/>
                    <a:pt x="60" y="31"/>
                  </a:cubicBezTo>
                  <a:cubicBezTo>
                    <a:pt x="45" y="33"/>
                    <a:pt x="26" y="34"/>
                    <a:pt x="12" y="4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5895975" y="3409950"/>
              <a:ext cx="166687" cy="155575"/>
            </a:xfrm>
            <a:custGeom>
              <a:rect b="b" l="l" r="r" t="t"/>
              <a:pathLst>
                <a:path extrusionOk="0" h="72" w="71">
                  <a:moveTo>
                    <a:pt x="71" y="57"/>
                  </a:moveTo>
                  <a:cubicBezTo>
                    <a:pt x="60" y="39"/>
                    <a:pt x="51" y="21"/>
                    <a:pt x="40" y="3"/>
                  </a:cubicBezTo>
                  <a:cubicBezTo>
                    <a:pt x="39" y="1"/>
                    <a:pt x="37" y="0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20" y="7"/>
                    <a:pt x="10" y="18"/>
                    <a:pt x="2" y="29"/>
                  </a:cubicBezTo>
                  <a:cubicBezTo>
                    <a:pt x="0" y="30"/>
                    <a:pt x="2" y="33"/>
                    <a:pt x="4" y="33"/>
                  </a:cubicBezTo>
                  <a:cubicBezTo>
                    <a:pt x="16" y="44"/>
                    <a:pt x="31" y="53"/>
                    <a:pt x="44" y="64"/>
                  </a:cubicBezTo>
                  <a:cubicBezTo>
                    <a:pt x="54" y="72"/>
                    <a:pt x="58" y="68"/>
                    <a:pt x="69" y="62"/>
                  </a:cubicBezTo>
                  <a:cubicBezTo>
                    <a:pt x="71" y="62"/>
                    <a:pt x="71" y="59"/>
                    <a:pt x="71" y="57"/>
                  </a:cubicBezTo>
                  <a:close/>
                  <a:moveTo>
                    <a:pt x="45" y="56"/>
                  </a:moveTo>
                  <a:cubicBezTo>
                    <a:pt x="41" y="53"/>
                    <a:pt x="37" y="49"/>
                    <a:pt x="33" y="46"/>
                  </a:cubicBezTo>
                  <a:cubicBezTo>
                    <a:pt x="25" y="41"/>
                    <a:pt x="17" y="35"/>
                    <a:pt x="8" y="31"/>
                  </a:cubicBezTo>
                  <a:cubicBezTo>
                    <a:pt x="16" y="22"/>
                    <a:pt x="26" y="16"/>
                    <a:pt x="36" y="9"/>
                  </a:cubicBezTo>
                  <a:cubicBezTo>
                    <a:pt x="44" y="25"/>
                    <a:pt x="53" y="41"/>
                    <a:pt x="62" y="58"/>
                  </a:cubicBezTo>
                  <a:cubicBezTo>
                    <a:pt x="56" y="60"/>
                    <a:pt x="52" y="60"/>
                    <a:pt x="45" y="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6142038" y="3313113"/>
              <a:ext cx="107950" cy="168275"/>
            </a:xfrm>
            <a:custGeom>
              <a:rect b="b" l="l" r="r" t="t"/>
              <a:pathLst>
                <a:path extrusionOk="0" h="78" w="46">
                  <a:moveTo>
                    <a:pt x="44" y="4"/>
                  </a:moveTo>
                  <a:cubicBezTo>
                    <a:pt x="44" y="3"/>
                    <a:pt x="42" y="2"/>
                    <a:pt x="41" y="1"/>
                  </a:cubicBezTo>
                  <a:cubicBezTo>
                    <a:pt x="30" y="0"/>
                    <a:pt x="16" y="4"/>
                    <a:pt x="4" y="4"/>
                  </a:cubicBezTo>
                  <a:cubicBezTo>
                    <a:pt x="1" y="4"/>
                    <a:pt x="0" y="8"/>
                    <a:pt x="2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6" y="33"/>
                    <a:pt x="12" y="52"/>
                    <a:pt x="14" y="73"/>
                  </a:cubicBezTo>
                  <a:cubicBezTo>
                    <a:pt x="15" y="75"/>
                    <a:pt x="17" y="76"/>
                    <a:pt x="18" y="76"/>
                  </a:cubicBezTo>
                  <a:cubicBezTo>
                    <a:pt x="34" y="76"/>
                    <a:pt x="39" y="78"/>
                    <a:pt x="41" y="61"/>
                  </a:cubicBezTo>
                  <a:cubicBezTo>
                    <a:pt x="42" y="51"/>
                    <a:pt x="43" y="41"/>
                    <a:pt x="43" y="30"/>
                  </a:cubicBezTo>
                  <a:cubicBezTo>
                    <a:pt x="44" y="22"/>
                    <a:pt x="46" y="12"/>
                    <a:pt x="44" y="4"/>
                  </a:cubicBezTo>
                  <a:close/>
                  <a:moveTo>
                    <a:pt x="36" y="25"/>
                  </a:moveTo>
                  <a:cubicBezTo>
                    <a:pt x="35" y="34"/>
                    <a:pt x="35" y="42"/>
                    <a:pt x="34" y="51"/>
                  </a:cubicBezTo>
                  <a:cubicBezTo>
                    <a:pt x="32" y="63"/>
                    <a:pt x="32" y="67"/>
                    <a:pt x="21" y="68"/>
                  </a:cubicBezTo>
                  <a:cubicBezTo>
                    <a:pt x="18" y="49"/>
                    <a:pt x="13" y="30"/>
                    <a:pt x="4" y="12"/>
                  </a:cubicBezTo>
                  <a:cubicBezTo>
                    <a:pt x="13" y="12"/>
                    <a:pt x="20" y="12"/>
                    <a:pt x="28" y="10"/>
                  </a:cubicBezTo>
                  <a:cubicBezTo>
                    <a:pt x="39" y="9"/>
                    <a:pt x="36" y="16"/>
                    <a:pt x="36" y="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6391275" y="3330575"/>
              <a:ext cx="165100" cy="168275"/>
            </a:xfrm>
            <a:custGeom>
              <a:rect b="b" l="l" r="r" t="t"/>
              <a:pathLst>
                <a:path extrusionOk="0" h="78" w="70">
                  <a:moveTo>
                    <a:pt x="68" y="21"/>
                  </a:moveTo>
                  <a:cubicBezTo>
                    <a:pt x="63" y="16"/>
                    <a:pt x="57" y="13"/>
                    <a:pt x="52" y="10"/>
                  </a:cubicBezTo>
                  <a:cubicBezTo>
                    <a:pt x="45" y="7"/>
                    <a:pt x="39" y="3"/>
                    <a:pt x="33" y="1"/>
                  </a:cubicBezTo>
                  <a:cubicBezTo>
                    <a:pt x="31" y="0"/>
                    <a:pt x="29" y="1"/>
                    <a:pt x="29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19" y="22"/>
                    <a:pt x="12" y="41"/>
                    <a:pt x="5" y="60"/>
                  </a:cubicBezTo>
                  <a:cubicBezTo>
                    <a:pt x="0" y="72"/>
                    <a:pt x="6" y="74"/>
                    <a:pt x="18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30" y="71"/>
                    <a:pt x="38" y="64"/>
                    <a:pt x="46" y="55"/>
                  </a:cubicBezTo>
                  <a:cubicBezTo>
                    <a:pt x="53" y="48"/>
                    <a:pt x="62" y="38"/>
                    <a:pt x="66" y="29"/>
                  </a:cubicBezTo>
                  <a:cubicBezTo>
                    <a:pt x="67" y="28"/>
                    <a:pt x="67" y="27"/>
                    <a:pt x="67" y="27"/>
                  </a:cubicBezTo>
                  <a:cubicBezTo>
                    <a:pt x="69" y="26"/>
                    <a:pt x="70" y="22"/>
                    <a:pt x="68" y="21"/>
                  </a:cubicBezTo>
                  <a:close/>
                  <a:moveTo>
                    <a:pt x="40" y="50"/>
                  </a:moveTo>
                  <a:cubicBezTo>
                    <a:pt x="34" y="57"/>
                    <a:pt x="27" y="64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69"/>
                    <a:pt x="16" y="68"/>
                    <a:pt x="13" y="67"/>
                  </a:cubicBezTo>
                  <a:cubicBezTo>
                    <a:pt x="9" y="66"/>
                    <a:pt x="8" y="65"/>
                    <a:pt x="12" y="62"/>
                  </a:cubicBezTo>
                  <a:cubicBezTo>
                    <a:pt x="13" y="57"/>
                    <a:pt x="17" y="50"/>
                    <a:pt x="19" y="44"/>
                  </a:cubicBezTo>
                  <a:cubicBezTo>
                    <a:pt x="24" y="32"/>
                    <a:pt x="29" y="19"/>
                    <a:pt x="32" y="6"/>
                  </a:cubicBezTo>
                  <a:cubicBezTo>
                    <a:pt x="37" y="9"/>
                    <a:pt x="42" y="13"/>
                    <a:pt x="47" y="16"/>
                  </a:cubicBezTo>
                  <a:cubicBezTo>
                    <a:pt x="51" y="19"/>
                    <a:pt x="55" y="22"/>
                    <a:pt x="60" y="25"/>
                  </a:cubicBezTo>
                  <a:cubicBezTo>
                    <a:pt x="53" y="32"/>
                    <a:pt x="47" y="42"/>
                    <a:pt x="40" y="5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6564313" y="3481388"/>
              <a:ext cx="185737" cy="144463"/>
            </a:xfrm>
            <a:custGeom>
              <a:rect b="b" l="l" r="r" t="t"/>
              <a:pathLst>
                <a:path extrusionOk="0" h="67" w="79">
                  <a:moveTo>
                    <a:pt x="77" y="35"/>
                  </a:moveTo>
                  <a:cubicBezTo>
                    <a:pt x="77" y="35"/>
                    <a:pt x="77" y="34"/>
                    <a:pt x="77" y="34"/>
                  </a:cubicBezTo>
                  <a:cubicBezTo>
                    <a:pt x="75" y="28"/>
                    <a:pt x="69" y="22"/>
                    <a:pt x="65" y="17"/>
                  </a:cubicBezTo>
                  <a:cubicBezTo>
                    <a:pt x="60" y="12"/>
                    <a:pt x="54" y="6"/>
                    <a:pt x="49" y="1"/>
                  </a:cubicBezTo>
                  <a:cubicBezTo>
                    <a:pt x="48" y="0"/>
                    <a:pt x="47" y="1"/>
                    <a:pt x="46" y="1"/>
                  </a:cubicBezTo>
                  <a:cubicBezTo>
                    <a:pt x="45" y="1"/>
                    <a:pt x="44" y="1"/>
                    <a:pt x="44" y="2"/>
                  </a:cubicBezTo>
                  <a:cubicBezTo>
                    <a:pt x="34" y="9"/>
                    <a:pt x="26" y="18"/>
                    <a:pt x="18" y="26"/>
                  </a:cubicBezTo>
                  <a:cubicBezTo>
                    <a:pt x="12" y="31"/>
                    <a:pt x="4" y="37"/>
                    <a:pt x="2" y="45"/>
                  </a:cubicBezTo>
                  <a:cubicBezTo>
                    <a:pt x="1" y="45"/>
                    <a:pt x="0" y="47"/>
                    <a:pt x="1" y="48"/>
                  </a:cubicBezTo>
                  <a:cubicBezTo>
                    <a:pt x="3" y="51"/>
                    <a:pt x="4" y="54"/>
                    <a:pt x="6" y="58"/>
                  </a:cubicBezTo>
                  <a:cubicBezTo>
                    <a:pt x="7" y="61"/>
                    <a:pt x="8" y="64"/>
                    <a:pt x="11" y="66"/>
                  </a:cubicBezTo>
                  <a:cubicBezTo>
                    <a:pt x="12" y="67"/>
                    <a:pt x="14" y="66"/>
                    <a:pt x="14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35" y="59"/>
                    <a:pt x="55" y="51"/>
                    <a:pt x="75" y="43"/>
                  </a:cubicBezTo>
                  <a:cubicBezTo>
                    <a:pt x="78" y="42"/>
                    <a:pt x="79" y="37"/>
                    <a:pt x="77" y="35"/>
                  </a:cubicBezTo>
                  <a:close/>
                  <a:moveTo>
                    <a:pt x="14" y="59"/>
                  </a:moveTo>
                  <a:cubicBezTo>
                    <a:pt x="13" y="58"/>
                    <a:pt x="12" y="56"/>
                    <a:pt x="11" y="55"/>
                  </a:cubicBezTo>
                  <a:cubicBezTo>
                    <a:pt x="10" y="52"/>
                    <a:pt x="8" y="50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2"/>
                    <a:pt x="13" y="39"/>
                    <a:pt x="17" y="36"/>
                  </a:cubicBezTo>
                  <a:cubicBezTo>
                    <a:pt x="20" y="33"/>
                    <a:pt x="24" y="30"/>
                    <a:pt x="27" y="27"/>
                  </a:cubicBezTo>
                  <a:cubicBezTo>
                    <a:pt x="34" y="20"/>
                    <a:pt x="41" y="14"/>
                    <a:pt x="47" y="8"/>
                  </a:cubicBezTo>
                  <a:cubicBezTo>
                    <a:pt x="51" y="13"/>
                    <a:pt x="55" y="18"/>
                    <a:pt x="59" y="23"/>
                  </a:cubicBezTo>
                  <a:cubicBezTo>
                    <a:pt x="62" y="27"/>
                    <a:pt x="65" y="33"/>
                    <a:pt x="69" y="36"/>
                  </a:cubicBezTo>
                  <a:cubicBezTo>
                    <a:pt x="51" y="43"/>
                    <a:pt x="32" y="50"/>
                    <a:pt x="14" y="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6621463" y="3773488"/>
              <a:ext cx="177800" cy="146050"/>
            </a:xfrm>
            <a:custGeom>
              <a:rect b="b" l="l" r="r" t="t"/>
              <a:pathLst>
                <a:path extrusionOk="0" h="68" w="76">
                  <a:moveTo>
                    <a:pt x="73" y="14"/>
                  </a:moveTo>
                  <a:cubicBezTo>
                    <a:pt x="52" y="8"/>
                    <a:pt x="32" y="3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6"/>
                    <a:pt x="6" y="9"/>
                    <a:pt x="4" y="12"/>
                  </a:cubicBezTo>
                  <a:cubicBezTo>
                    <a:pt x="3" y="15"/>
                    <a:pt x="2" y="18"/>
                    <a:pt x="1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9" y="34"/>
                    <a:pt x="16" y="41"/>
                    <a:pt x="23" y="48"/>
                  </a:cubicBezTo>
                  <a:cubicBezTo>
                    <a:pt x="30" y="55"/>
                    <a:pt x="38" y="64"/>
                    <a:pt x="47" y="68"/>
                  </a:cubicBezTo>
                  <a:cubicBezTo>
                    <a:pt x="48" y="68"/>
                    <a:pt x="50" y="68"/>
                    <a:pt x="51" y="68"/>
                  </a:cubicBezTo>
                  <a:cubicBezTo>
                    <a:pt x="52" y="68"/>
                    <a:pt x="53" y="68"/>
                    <a:pt x="54" y="66"/>
                  </a:cubicBezTo>
                  <a:cubicBezTo>
                    <a:pt x="61" y="51"/>
                    <a:pt x="68" y="35"/>
                    <a:pt x="75" y="20"/>
                  </a:cubicBezTo>
                  <a:cubicBezTo>
                    <a:pt x="76" y="18"/>
                    <a:pt x="75" y="15"/>
                    <a:pt x="73" y="14"/>
                  </a:cubicBezTo>
                  <a:close/>
                  <a:moveTo>
                    <a:pt x="49" y="59"/>
                  </a:moveTo>
                  <a:cubicBezTo>
                    <a:pt x="43" y="53"/>
                    <a:pt x="35" y="48"/>
                    <a:pt x="29" y="42"/>
                  </a:cubicBezTo>
                  <a:cubicBezTo>
                    <a:pt x="22" y="36"/>
                    <a:pt x="15" y="30"/>
                    <a:pt x="8" y="24"/>
                  </a:cubicBezTo>
                  <a:cubicBezTo>
                    <a:pt x="11" y="19"/>
                    <a:pt x="13" y="11"/>
                    <a:pt x="12" y="5"/>
                  </a:cubicBezTo>
                  <a:cubicBezTo>
                    <a:pt x="30" y="11"/>
                    <a:pt x="48" y="15"/>
                    <a:pt x="66" y="21"/>
                  </a:cubicBezTo>
                  <a:cubicBezTo>
                    <a:pt x="60" y="33"/>
                    <a:pt x="54" y="46"/>
                    <a:pt x="49" y="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6478588" y="4013200"/>
              <a:ext cx="168275" cy="144463"/>
            </a:xfrm>
            <a:custGeom>
              <a:rect b="b" l="l" r="r" t="t"/>
              <a:pathLst>
                <a:path extrusionOk="0" h="67" w="72">
                  <a:moveTo>
                    <a:pt x="71" y="31"/>
                  </a:moveTo>
                  <a:cubicBezTo>
                    <a:pt x="66" y="24"/>
                    <a:pt x="53" y="20"/>
                    <a:pt x="46" y="16"/>
                  </a:cubicBezTo>
                  <a:cubicBezTo>
                    <a:pt x="36" y="10"/>
                    <a:pt x="26" y="4"/>
                    <a:pt x="15" y="1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9" y="4"/>
                    <a:pt x="7" y="7"/>
                    <a:pt x="5" y="9"/>
                  </a:cubicBezTo>
                  <a:cubicBezTo>
                    <a:pt x="4" y="12"/>
                    <a:pt x="2" y="14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3" y="28"/>
                    <a:pt x="11" y="36"/>
                    <a:pt x="16" y="42"/>
                  </a:cubicBezTo>
                  <a:cubicBezTo>
                    <a:pt x="21" y="50"/>
                    <a:pt x="27" y="59"/>
                    <a:pt x="34" y="66"/>
                  </a:cubicBezTo>
                  <a:cubicBezTo>
                    <a:pt x="34" y="66"/>
                    <a:pt x="35" y="66"/>
                    <a:pt x="36" y="66"/>
                  </a:cubicBezTo>
                  <a:cubicBezTo>
                    <a:pt x="36" y="67"/>
                    <a:pt x="37" y="67"/>
                    <a:pt x="37" y="67"/>
                  </a:cubicBezTo>
                  <a:cubicBezTo>
                    <a:pt x="45" y="66"/>
                    <a:pt x="51" y="59"/>
                    <a:pt x="55" y="54"/>
                  </a:cubicBezTo>
                  <a:cubicBezTo>
                    <a:pt x="60" y="49"/>
                    <a:pt x="65" y="44"/>
                    <a:pt x="68" y="38"/>
                  </a:cubicBezTo>
                  <a:cubicBezTo>
                    <a:pt x="71" y="37"/>
                    <a:pt x="72" y="34"/>
                    <a:pt x="71" y="31"/>
                  </a:cubicBezTo>
                  <a:close/>
                  <a:moveTo>
                    <a:pt x="52" y="46"/>
                  </a:moveTo>
                  <a:cubicBezTo>
                    <a:pt x="48" y="51"/>
                    <a:pt x="44" y="57"/>
                    <a:pt x="39" y="61"/>
                  </a:cubicBezTo>
                  <a:cubicBezTo>
                    <a:pt x="35" y="53"/>
                    <a:pt x="28" y="45"/>
                    <a:pt x="23" y="38"/>
                  </a:cubicBezTo>
                  <a:cubicBezTo>
                    <a:pt x="18" y="32"/>
                    <a:pt x="12" y="23"/>
                    <a:pt x="5" y="20"/>
                  </a:cubicBezTo>
                  <a:cubicBezTo>
                    <a:pt x="7" y="18"/>
                    <a:pt x="9" y="15"/>
                    <a:pt x="11" y="13"/>
                  </a:cubicBezTo>
                  <a:cubicBezTo>
                    <a:pt x="13" y="11"/>
                    <a:pt x="15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23" y="11"/>
                    <a:pt x="30" y="15"/>
                    <a:pt x="37" y="20"/>
                  </a:cubicBezTo>
                  <a:cubicBezTo>
                    <a:pt x="42" y="22"/>
                    <a:pt x="46" y="25"/>
                    <a:pt x="51" y="28"/>
                  </a:cubicBezTo>
                  <a:cubicBezTo>
                    <a:pt x="53" y="30"/>
                    <a:pt x="57" y="31"/>
                    <a:pt x="60" y="33"/>
                  </a:cubicBezTo>
                  <a:cubicBezTo>
                    <a:pt x="57" y="37"/>
                    <a:pt x="55" y="42"/>
                    <a:pt x="52" y="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5826125" y="3924300"/>
              <a:ext cx="168275" cy="142875"/>
            </a:xfrm>
            <a:custGeom>
              <a:rect b="b" l="l" r="r" t="t"/>
              <a:pathLst>
                <a:path extrusionOk="0" h="66" w="72">
                  <a:moveTo>
                    <a:pt x="72" y="17"/>
                  </a:moveTo>
                  <a:cubicBezTo>
                    <a:pt x="70" y="14"/>
                    <a:pt x="67" y="12"/>
                    <a:pt x="65" y="9"/>
                  </a:cubicBezTo>
                  <a:cubicBezTo>
                    <a:pt x="63" y="6"/>
                    <a:pt x="61" y="3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48" y="1"/>
                    <a:pt x="39" y="4"/>
                    <a:pt x="31" y="8"/>
                  </a:cubicBezTo>
                  <a:cubicBezTo>
                    <a:pt x="22" y="11"/>
                    <a:pt x="13" y="14"/>
                    <a:pt x="4" y="19"/>
                  </a:cubicBezTo>
                  <a:cubicBezTo>
                    <a:pt x="3" y="20"/>
                    <a:pt x="3" y="22"/>
                    <a:pt x="4" y="23"/>
                  </a:cubicBezTo>
                  <a:cubicBezTo>
                    <a:pt x="3" y="23"/>
                    <a:pt x="2" y="24"/>
                    <a:pt x="2" y="25"/>
                  </a:cubicBezTo>
                  <a:cubicBezTo>
                    <a:pt x="0" y="30"/>
                    <a:pt x="5" y="40"/>
                    <a:pt x="8" y="45"/>
                  </a:cubicBezTo>
                  <a:cubicBezTo>
                    <a:pt x="12" y="52"/>
                    <a:pt x="17" y="60"/>
                    <a:pt x="24" y="65"/>
                  </a:cubicBezTo>
                  <a:cubicBezTo>
                    <a:pt x="26" y="66"/>
                    <a:pt x="28" y="65"/>
                    <a:pt x="29" y="63"/>
                  </a:cubicBezTo>
                  <a:cubicBezTo>
                    <a:pt x="30" y="63"/>
                    <a:pt x="31" y="63"/>
                    <a:pt x="32" y="62"/>
                  </a:cubicBezTo>
                  <a:cubicBezTo>
                    <a:pt x="39" y="55"/>
                    <a:pt x="47" y="48"/>
                    <a:pt x="55" y="41"/>
                  </a:cubicBezTo>
                  <a:cubicBezTo>
                    <a:pt x="62" y="35"/>
                    <a:pt x="69" y="28"/>
                    <a:pt x="72" y="20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46" y="38"/>
                  </a:moveTo>
                  <a:cubicBezTo>
                    <a:pt x="39" y="43"/>
                    <a:pt x="32" y="49"/>
                    <a:pt x="26" y="57"/>
                  </a:cubicBezTo>
                  <a:cubicBezTo>
                    <a:pt x="19" y="47"/>
                    <a:pt x="9" y="38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16" y="22"/>
                    <a:pt x="25" y="18"/>
                    <a:pt x="34" y="14"/>
                  </a:cubicBezTo>
                  <a:cubicBezTo>
                    <a:pt x="42" y="11"/>
                    <a:pt x="50" y="8"/>
                    <a:pt x="57" y="4"/>
                  </a:cubicBezTo>
                  <a:cubicBezTo>
                    <a:pt x="58" y="10"/>
                    <a:pt x="62" y="16"/>
                    <a:pt x="67" y="20"/>
                  </a:cubicBezTo>
                  <a:cubicBezTo>
                    <a:pt x="60" y="26"/>
                    <a:pt x="53" y="32"/>
                    <a:pt x="46" y="3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5969000" y="4070350"/>
              <a:ext cx="155575" cy="144463"/>
            </a:xfrm>
            <a:custGeom>
              <a:rect b="b" l="l" r="r" t="t"/>
              <a:pathLst>
                <a:path extrusionOk="0" h="67" w="67">
                  <a:moveTo>
                    <a:pt x="66" y="12"/>
                  </a:moveTo>
                  <a:cubicBezTo>
                    <a:pt x="65" y="9"/>
                    <a:pt x="62" y="8"/>
                    <a:pt x="60" y="6"/>
                  </a:cubicBezTo>
                  <a:cubicBezTo>
                    <a:pt x="57" y="5"/>
                    <a:pt x="55" y="2"/>
                    <a:pt x="52" y="0"/>
                  </a:cubicBezTo>
                  <a:cubicBezTo>
                    <a:pt x="51" y="0"/>
                    <a:pt x="49" y="0"/>
                    <a:pt x="49" y="1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32" y="12"/>
                    <a:pt x="15" y="22"/>
                    <a:pt x="1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3" y="46"/>
                    <a:pt x="10" y="52"/>
                    <a:pt x="15" y="56"/>
                  </a:cubicBezTo>
                  <a:cubicBezTo>
                    <a:pt x="21" y="61"/>
                    <a:pt x="30" y="67"/>
                    <a:pt x="38" y="67"/>
                  </a:cubicBezTo>
                  <a:cubicBezTo>
                    <a:pt x="41" y="67"/>
                    <a:pt x="42" y="64"/>
                    <a:pt x="41" y="62"/>
                  </a:cubicBezTo>
                  <a:cubicBezTo>
                    <a:pt x="42" y="62"/>
                    <a:pt x="44" y="62"/>
                    <a:pt x="45" y="61"/>
                  </a:cubicBezTo>
                  <a:cubicBezTo>
                    <a:pt x="54" y="47"/>
                    <a:pt x="61" y="30"/>
                    <a:pt x="66" y="14"/>
                  </a:cubicBezTo>
                  <a:cubicBezTo>
                    <a:pt x="66" y="14"/>
                    <a:pt x="66" y="14"/>
                    <a:pt x="66" y="13"/>
                  </a:cubicBezTo>
                  <a:cubicBezTo>
                    <a:pt x="67" y="13"/>
                    <a:pt x="67" y="12"/>
                    <a:pt x="66" y="12"/>
                  </a:cubicBezTo>
                  <a:close/>
                  <a:moveTo>
                    <a:pt x="38" y="58"/>
                  </a:moveTo>
                  <a:cubicBezTo>
                    <a:pt x="38" y="59"/>
                    <a:pt x="38" y="59"/>
                    <a:pt x="38" y="60"/>
                  </a:cubicBezTo>
                  <a:cubicBezTo>
                    <a:pt x="33" y="57"/>
                    <a:pt x="26" y="56"/>
                    <a:pt x="21" y="52"/>
                  </a:cubicBezTo>
                  <a:cubicBezTo>
                    <a:pt x="16" y="49"/>
                    <a:pt x="10" y="45"/>
                    <a:pt x="7" y="40"/>
                  </a:cubicBezTo>
                  <a:cubicBezTo>
                    <a:pt x="23" y="31"/>
                    <a:pt x="37" y="17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7"/>
                    <a:pt x="53" y="9"/>
                    <a:pt x="56" y="11"/>
                  </a:cubicBezTo>
                  <a:cubicBezTo>
                    <a:pt x="57" y="12"/>
                    <a:pt x="59" y="14"/>
                    <a:pt x="61" y="15"/>
                  </a:cubicBezTo>
                  <a:cubicBezTo>
                    <a:pt x="52" y="28"/>
                    <a:pt x="44" y="43"/>
                    <a:pt x="38" y="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9172575" y="44164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7858125" y="3992563"/>
              <a:ext cx="661987" cy="1206500"/>
            </a:xfrm>
            <a:custGeom>
              <a:rect b="b" l="l" r="r" t="t"/>
              <a:pathLst>
                <a:path extrusionOk="0" h="559" w="283">
                  <a:moveTo>
                    <a:pt x="263" y="418"/>
                  </a:moveTo>
                  <a:cubicBezTo>
                    <a:pt x="260" y="401"/>
                    <a:pt x="245" y="391"/>
                    <a:pt x="229" y="388"/>
                  </a:cubicBezTo>
                  <a:cubicBezTo>
                    <a:pt x="236" y="382"/>
                    <a:pt x="239" y="373"/>
                    <a:pt x="236" y="363"/>
                  </a:cubicBezTo>
                  <a:cubicBezTo>
                    <a:pt x="276" y="366"/>
                    <a:pt x="283" y="290"/>
                    <a:pt x="244" y="281"/>
                  </a:cubicBezTo>
                  <a:cubicBezTo>
                    <a:pt x="267" y="264"/>
                    <a:pt x="259" y="226"/>
                    <a:pt x="234" y="217"/>
                  </a:cubicBezTo>
                  <a:cubicBezTo>
                    <a:pt x="245" y="211"/>
                    <a:pt x="256" y="198"/>
                    <a:pt x="259" y="188"/>
                  </a:cubicBezTo>
                  <a:cubicBezTo>
                    <a:pt x="266" y="167"/>
                    <a:pt x="257" y="145"/>
                    <a:pt x="240" y="133"/>
                  </a:cubicBezTo>
                  <a:cubicBezTo>
                    <a:pt x="253" y="126"/>
                    <a:pt x="261" y="111"/>
                    <a:pt x="258" y="96"/>
                  </a:cubicBezTo>
                  <a:cubicBezTo>
                    <a:pt x="256" y="84"/>
                    <a:pt x="247" y="73"/>
                    <a:pt x="235" y="69"/>
                  </a:cubicBezTo>
                  <a:cubicBezTo>
                    <a:pt x="246" y="59"/>
                    <a:pt x="250" y="43"/>
                    <a:pt x="245" y="28"/>
                  </a:cubicBezTo>
                  <a:cubicBezTo>
                    <a:pt x="238" y="9"/>
                    <a:pt x="220" y="0"/>
                    <a:pt x="201" y="1"/>
                  </a:cubicBezTo>
                  <a:cubicBezTo>
                    <a:pt x="166" y="1"/>
                    <a:pt x="133" y="35"/>
                    <a:pt x="134" y="70"/>
                  </a:cubicBezTo>
                  <a:cubicBezTo>
                    <a:pt x="132" y="68"/>
                    <a:pt x="129" y="67"/>
                    <a:pt x="127" y="66"/>
                  </a:cubicBezTo>
                  <a:cubicBezTo>
                    <a:pt x="116" y="61"/>
                    <a:pt x="103" y="68"/>
                    <a:pt x="94" y="75"/>
                  </a:cubicBezTo>
                  <a:cubicBezTo>
                    <a:pt x="78" y="88"/>
                    <a:pt x="72" y="115"/>
                    <a:pt x="86" y="129"/>
                  </a:cubicBezTo>
                  <a:cubicBezTo>
                    <a:pt x="57" y="131"/>
                    <a:pt x="37" y="171"/>
                    <a:pt x="55" y="193"/>
                  </a:cubicBezTo>
                  <a:cubicBezTo>
                    <a:pt x="42" y="195"/>
                    <a:pt x="35" y="208"/>
                    <a:pt x="36" y="221"/>
                  </a:cubicBezTo>
                  <a:cubicBezTo>
                    <a:pt x="14" y="224"/>
                    <a:pt x="1" y="253"/>
                    <a:pt x="1" y="273"/>
                  </a:cubicBezTo>
                  <a:cubicBezTo>
                    <a:pt x="0" y="300"/>
                    <a:pt x="17" y="314"/>
                    <a:pt x="39" y="321"/>
                  </a:cubicBezTo>
                  <a:cubicBezTo>
                    <a:pt x="28" y="327"/>
                    <a:pt x="21" y="338"/>
                    <a:pt x="23" y="352"/>
                  </a:cubicBezTo>
                  <a:cubicBezTo>
                    <a:pt x="26" y="363"/>
                    <a:pt x="35" y="371"/>
                    <a:pt x="46" y="372"/>
                  </a:cubicBezTo>
                  <a:cubicBezTo>
                    <a:pt x="29" y="388"/>
                    <a:pt x="30" y="418"/>
                    <a:pt x="38" y="439"/>
                  </a:cubicBezTo>
                  <a:cubicBezTo>
                    <a:pt x="48" y="467"/>
                    <a:pt x="75" y="486"/>
                    <a:pt x="104" y="480"/>
                  </a:cubicBezTo>
                  <a:cubicBezTo>
                    <a:pt x="99" y="505"/>
                    <a:pt x="130" y="532"/>
                    <a:pt x="151" y="519"/>
                  </a:cubicBezTo>
                  <a:cubicBezTo>
                    <a:pt x="150" y="541"/>
                    <a:pt x="174" y="559"/>
                    <a:pt x="196" y="556"/>
                  </a:cubicBezTo>
                  <a:cubicBezTo>
                    <a:pt x="218" y="554"/>
                    <a:pt x="247" y="527"/>
                    <a:pt x="232" y="507"/>
                  </a:cubicBezTo>
                  <a:cubicBezTo>
                    <a:pt x="245" y="508"/>
                    <a:pt x="254" y="498"/>
                    <a:pt x="256" y="483"/>
                  </a:cubicBezTo>
                  <a:cubicBezTo>
                    <a:pt x="257" y="470"/>
                    <a:pt x="251" y="457"/>
                    <a:pt x="240" y="450"/>
                  </a:cubicBezTo>
                  <a:cubicBezTo>
                    <a:pt x="255" y="449"/>
                    <a:pt x="266" y="435"/>
                    <a:pt x="263" y="418"/>
                  </a:cubicBezTo>
                  <a:close/>
                  <a:moveTo>
                    <a:pt x="231" y="446"/>
                  </a:moveTo>
                  <a:cubicBezTo>
                    <a:pt x="230" y="446"/>
                    <a:pt x="230" y="446"/>
                    <a:pt x="229" y="446"/>
                  </a:cubicBezTo>
                  <a:cubicBezTo>
                    <a:pt x="228" y="446"/>
                    <a:pt x="227" y="446"/>
                    <a:pt x="226" y="446"/>
                  </a:cubicBezTo>
                  <a:cubicBezTo>
                    <a:pt x="224" y="446"/>
                    <a:pt x="222" y="450"/>
                    <a:pt x="225" y="451"/>
                  </a:cubicBezTo>
                  <a:cubicBezTo>
                    <a:pt x="235" y="456"/>
                    <a:pt x="244" y="461"/>
                    <a:pt x="247" y="473"/>
                  </a:cubicBezTo>
                  <a:cubicBezTo>
                    <a:pt x="249" y="480"/>
                    <a:pt x="248" y="488"/>
                    <a:pt x="245" y="494"/>
                  </a:cubicBezTo>
                  <a:cubicBezTo>
                    <a:pt x="240" y="501"/>
                    <a:pt x="234" y="502"/>
                    <a:pt x="227" y="501"/>
                  </a:cubicBezTo>
                  <a:cubicBezTo>
                    <a:pt x="226" y="501"/>
                    <a:pt x="225" y="500"/>
                    <a:pt x="224" y="500"/>
                  </a:cubicBezTo>
                  <a:cubicBezTo>
                    <a:pt x="222" y="498"/>
                    <a:pt x="219" y="501"/>
                    <a:pt x="220" y="503"/>
                  </a:cubicBezTo>
                  <a:cubicBezTo>
                    <a:pt x="228" y="515"/>
                    <a:pt x="230" y="527"/>
                    <a:pt x="219" y="537"/>
                  </a:cubicBezTo>
                  <a:cubicBezTo>
                    <a:pt x="211" y="545"/>
                    <a:pt x="200" y="549"/>
                    <a:pt x="189" y="549"/>
                  </a:cubicBezTo>
                  <a:cubicBezTo>
                    <a:pt x="169" y="548"/>
                    <a:pt x="157" y="531"/>
                    <a:pt x="158" y="513"/>
                  </a:cubicBezTo>
                  <a:cubicBezTo>
                    <a:pt x="159" y="512"/>
                    <a:pt x="159" y="512"/>
                    <a:pt x="159" y="512"/>
                  </a:cubicBezTo>
                  <a:cubicBezTo>
                    <a:pt x="160" y="511"/>
                    <a:pt x="160" y="509"/>
                    <a:pt x="159" y="508"/>
                  </a:cubicBezTo>
                  <a:cubicBezTo>
                    <a:pt x="159" y="508"/>
                    <a:pt x="159" y="507"/>
                    <a:pt x="159" y="507"/>
                  </a:cubicBezTo>
                  <a:cubicBezTo>
                    <a:pt x="160" y="505"/>
                    <a:pt x="157" y="503"/>
                    <a:pt x="155" y="505"/>
                  </a:cubicBezTo>
                  <a:cubicBezTo>
                    <a:pt x="155" y="506"/>
                    <a:pt x="155" y="506"/>
                    <a:pt x="155" y="507"/>
                  </a:cubicBezTo>
                  <a:cubicBezTo>
                    <a:pt x="154" y="507"/>
                    <a:pt x="154" y="507"/>
                    <a:pt x="154" y="508"/>
                  </a:cubicBezTo>
                  <a:cubicBezTo>
                    <a:pt x="145" y="518"/>
                    <a:pt x="129" y="515"/>
                    <a:pt x="121" y="506"/>
                  </a:cubicBezTo>
                  <a:cubicBezTo>
                    <a:pt x="112" y="498"/>
                    <a:pt x="108" y="486"/>
                    <a:pt x="114" y="476"/>
                  </a:cubicBezTo>
                  <a:cubicBezTo>
                    <a:pt x="116" y="473"/>
                    <a:pt x="113" y="469"/>
                    <a:pt x="110" y="470"/>
                  </a:cubicBezTo>
                  <a:cubicBezTo>
                    <a:pt x="53" y="491"/>
                    <a:pt x="17" y="404"/>
                    <a:pt x="57" y="369"/>
                  </a:cubicBezTo>
                  <a:cubicBezTo>
                    <a:pt x="58" y="369"/>
                    <a:pt x="58" y="368"/>
                    <a:pt x="59" y="368"/>
                  </a:cubicBezTo>
                  <a:cubicBezTo>
                    <a:pt x="63" y="365"/>
                    <a:pt x="60" y="360"/>
                    <a:pt x="55" y="362"/>
                  </a:cubicBezTo>
                  <a:cubicBezTo>
                    <a:pt x="41" y="368"/>
                    <a:pt x="27" y="356"/>
                    <a:pt x="32" y="340"/>
                  </a:cubicBezTo>
                  <a:cubicBezTo>
                    <a:pt x="34" y="331"/>
                    <a:pt x="43" y="326"/>
                    <a:pt x="52" y="323"/>
                  </a:cubicBezTo>
                  <a:cubicBezTo>
                    <a:pt x="55" y="322"/>
                    <a:pt x="56" y="317"/>
                    <a:pt x="52" y="316"/>
                  </a:cubicBezTo>
                  <a:cubicBezTo>
                    <a:pt x="28" y="312"/>
                    <a:pt x="8" y="300"/>
                    <a:pt x="8" y="273"/>
                  </a:cubicBezTo>
                  <a:cubicBezTo>
                    <a:pt x="9" y="252"/>
                    <a:pt x="21" y="236"/>
                    <a:pt x="37" y="226"/>
                  </a:cubicBezTo>
                  <a:cubicBezTo>
                    <a:pt x="40" y="234"/>
                    <a:pt x="47" y="241"/>
                    <a:pt x="59" y="242"/>
                  </a:cubicBezTo>
                  <a:cubicBezTo>
                    <a:pt x="62" y="242"/>
                    <a:pt x="63" y="237"/>
                    <a:pt x="60" y="236"/>
                  </a:cubicBezTo>
                  <a:cubicBezTo>
                    <a:pt x="52" y="233"/>
                    <a:pt x="47" y="231"/>
                    <a:pt x="44" y="223"/>
                  </a:cubicBezTo>
                  <a:cubicBezTo>
                    <a:pt x="39" y="210"/>
                    <a:pt x="51" y="194"/>
                    <a:pt x="67" y="202"/>
                  </a:cubicBezTo>
                  <a:cubicBezTo>
                    <a:pt x="71" y="204"/>
                    <a:pt x="74" y="197"/>
                    <a:pt x="70" y="196"/>
                  </a:cubicBezTo>
                  <a:cubicBezTo>
                    <a:pt x="54" y="188"/>
                    <a:pt x="52" y="169"/>
                    <a:pt x="59" y="155"/>
                  </a:cubicBezTo>
                  <a:cubicBezTo>
                    <a:pt x="66" y="141"/>
                    <a:pt x="79" y="136"/>
                    <a:pt x="93" y="135"/>
                  </a:cubicBezTo>
                  <a:cubicBezTo>
                    <a:pt x="94" y="135"/>
                    <a:pt x="95" y="136"/>
                    <a:pt x="97" y="136"/>
                  </a:cubicBezTo>
                  <a:cubicBezTo>
                    <a:pt x="98" y="137"/>
                    <a:pt x="100" y="135"/>
                    <a:pt x="100" y="134"/>
                  </a:cubicBezTo>
                  <a:cubicBezTo>
                    <a:pt x="102" y="134"/>
                    <a:pt x="102" y="132"/>
                    <a:pt x="101" y="131"/>
                  </a:cubicBezTo>
                  <a:cubicBezTo>
                    <a:pt x="100" y="131"/>
                    <a:pt x="100" y="131"/>
                    <a:pt x="99" y="131"/>
                  </a:cubicBezTo>
                  <a:cubicBezTo>
                    <a:pt x="92" y="125"/>
                    <a:pt x="86" y="120"/>
                    <a:pt x="86" y="109"/>
                  </a:cubicBezTo>
                  <a:cubicBezTo>
                    <a:pt x="86" y="100"/>
                    <a:pt x="90" y="89"/>
                    <a:pt x="97" y="83"/>
                  </a:cubicBezTo>
                  <a:cubicBezTo>
                    <a:pt x="103" y="77"/>
                    <a:pt x="112" y="73"/>
                    <a:pt x="120" y="73"/>
                  </a:cubicBezTo>
                  <a:cubicBezTo>
                    <a:pt x="127" y="73"/>
                    <a:pt x="131" y="77"/>
                    <a:pt x="135" y="81"/>
                  </a:cubicBezTo>
                  <a:cubicBezTo>
                    <a:pt x="136" y="84"/>
                    <a:pt x="137" y="87"/>
                    <a:pt x="138" y="90"/>
                  </a:cubicBezTo>
                  <a:cubicBezTo>
                    <a:pt x="139" y="94"/>
                    <a:pt x="145" y="92"/>
                    <a:pt x="144" y="88"/>
                  </a:cubicBezTo>
                  <a:cubicBezTo>
                    <a:pt x="138" y="54"/>
                    <a:pt x="152" y="21"/>
                    <a:pt x="187" y="11"/>
                  </a:cubicBezTo>
                  <a:cubicBezTo>
                    <a:pt x="203" y="6"/>
                    <a:pt x="221" y="8"/>
                    <a:pt x="232" y="21"/>
                  </a:cubicBezTo>
                  <a:cubicBezTo>
                    <a:pt x="244" y="36"/>
                    <a:pt x="240" y="55"/>
                    <a:pt x="227" y="68"/>
                  </a:cubicBezTo>
                  <a:cubicBezTo>
                    <a:pt x="227" y="68"/>
                    <a:pt x="227" y="68"/>
                    <a:pt x="226" y="68"/>
                  </a:cubicBezTo>
                  <a:cubicBezTo>
                    <a:pt x="223" y="68"/>
                    <a:pt x="223" y="72"/>
                    <a:pt x="225" y="74"/>
                  </a:cubicBezTo>
                  <a:cubicBezTo>
                    <a:pt x="225" y="74"/>
                    <a:pt x="226" y="75"/>
                    <a:pt x="227" y="75"/>
                  </a:cubicBezTo>
                  <a:cubicBezTo>
                    <a:pt x="237" y="78"/>
                    <a:pt x="245" y="83"/>
                    <a:pt x="250" y="93"/>
                  </a:cubicBezTo>
                  <a:cubicBezTo>
                    <a:pt x="255" y="108"/>
                    <a:pt x="247" y="124"/>
                    <a:pt x="233" y="130"/>
                  </a:cubicBezTo>
                  <a:cubicBezTo>
                    <a:pt x="230" y="131"/>
                    <a:pt x="229" y="134"/>
                    <a:pt x="232" y="136"/>
                  </a:cubicBezTo>
                  <a:cubicBezTo>
                    <a:pt x="248" y="145"/>
                    <a:pt x="258" y="163"/>
                    <a:pt x="253" y="182"/>
                  </a:cubicBezTo>
                  <a:cubicBezTo>
                    <a:pt x="250" y="196"/>
                    <a:pt x="234" y="217"/>
                    <a:pt x="218" y="214"/>
                  </a:cubicBezTo>
                  <a:cubicBezTo>
                    <a:pt x="217" y="213"/>
                    <a:pt x="216" y="214"/>
                    <a:pt x="216" y="215"/>
                  </a:cubicBezTo>
                  <a:cubicBezTo>
                    <a:pt x="216" y="215"/>
                    <a:pt x="215" y="215"/>
                    <a:pt x="215" y="215"/>
                  </a:cubicBezTo>
                  <a:cubicBezTo>
                    <a:pt x="212" y="215"/>
                    <a:pt x="212" y="220"/>
                    <a:pt x="215" y="220"/>
                  </a:cubicBezTo>
                  <a:cubicBezTo>
                    <a:pt x="229" y="222"/>
                    <a:pt x="242" y="226"/>
                    <a:pt x="249" y="239"/>
                  </a:cubicBezTo>
                  <a:cubicBezTo>
                    <a:pt x="259" y="256"/>
                    <a:pt x="249" y="277"/>
                    <a:pt x="230" y="281"/>
                  </a:cubicBezTo>
                  <a:cubicBezTo>
                    <a:pt x="226" y="281"/>
                    <a:pt x="227" y="287"/>
                    <a:pt x="231" y="287"/>
                  </a:cubicBezTo>
                  <a:cubicBezTo>
                    <a:pt x="272" y="287"/>
                    <a:pt x="272" y="353"/>
                    <a:pt x="234" y="358"/>
                  </a:cubicBezTo>
                  <a:cubicBezTo>
                    <a:pt x="234" y="358"/>
                    <a:pt x="234" y="358"/>
                    <a:pt x="234" y="358"/>
                  </a:cubicBezTo>
                  <a:cubicBezTo>
                    <a:pt x="233" y="355"/>
                    <a:pt x="228" y="357"/>
                    <a:pt x="228" y="360"/>
                  </a:cubicBezTo>
                  <a:cubicBezTo>
                    <a:pt x="228" y="361"/>
                    <a:pt x="229" y="361"/>
                    <a:pt x="229" y="361"/>
                  </a:cubicBezTo>
                  <a:cubicBezTo>
                    <a:pt x="232" y="377"/>
                    <a:pt x="228" y="386"/>
                    <a:pt x="216" y="386"/>
                  </a:cubicBezTo>
                  <a:cubicBezTo>
                    <a:pt x="215" y="386"/>
                    <a:pt x="214" y="386"/>
                    <a:pt x="213" y="386"/>
                  </a:cubicBezTo>
                  <a:cubicBezTo>
                    <a:pt x="209" y="386"/>
                    <a:pt x="209" y="393"/>
                    <a:pt x="213" y="393"/>
                  </a:cubicBezTo>
                  <a:cubicBezTo>
                    <a:pt x="226" y="393"/>
                    <a:pt x="239" y="396"/>
                    <a:pt x="248" y="405"/>
                  </a:cubicBezTo>
                  <a:cubicBezTo>
                    <a:pt x="261" y="420"/>
                    <a:pt x="256" y="450"/>
                    <a:pt x="231" y="4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8029575" y="4097338"/>
              <a:ext cx="293687" cy="295275"/>
            </a:xfrm>
            <a:custGeom>
              <a:rect b="b" l="l" r="r" t="t"/>
              <a:pathLst>
                <a:path extrusionOk="0" h="137" w="126">
                  <a:moveTo>
                    <a:pt x="125" y="9"/>
                  </a:moveTo>
                  <a:cubicBezTo>
                    <a:pt x="111" y="0"/>
                    <a:pt x="99" y="16"/>
                    <a:pt x="95" y="28"/>
                  </a:cubicBezTo>
                  <a:cubicBezTo>
                    <a:pt x="89" y="46"/>
                    <a:pt x="91" y="65"/>
                    <a:pt x="97" y="82"/>
                  </a:cubicBezTo>
                  <a:cubicBezTo>
                    <a:pt x="86" y="78"/>
                    <a:pt x="74" y="76"/>
                    <a:pt x="63" y="80"/>
                  </a:cubicBezTo>
                  <a:cubicBezTo>
                    <a:pt x="55" y="71"/>
                    <a:pt x="55" y="62"/>
                    <a:pt x="57" y="50"/>
                  </a:cubicBezTo>
                  <a:cubicBezTo>
                    <a:pt x="58" y="46"/>
                    <a:pt x="51" y="44"/>
                    <a:pt x="51" y="49"/>
                  </a:cubicBezTo>
                  <a:cubicBezTo>
                    <a:pt x="49" y="58"/>
                    <a:pt x="42" y="58"/>
                    <a:pt x="35" y="55"/>
                  </a:cubicBezTo>
                  <a:cubicBezTo>
                    <a:pt x="32" y="54"/>
                    <a:pt x="29" y="59"/>
                    <a:pt x="32" y="61"/>
                  </a:cubicBezTo>
                  <a:cubicBezTo>
                    <a:pt x="37" y="66"/>
                    <a:pt x="44" y="65"/>
                    <a:pt x="50" y="62"/>
                  </a:cubicBezTo>
                  <a:cubicBezTo>
                    <a:pt x="50" y="70"/>
                    <a:pt x="52" y="78"/>
                    <a:pt x="58" y="82"/>
                  </a:cubicBezTo>
                  <a:cubicBezTo>
                    <a:pt x="57" y="82"/>
                    <a:pt x="56" y="83"/>
                    <a:pt x="54" y="84"/>
                  </a:cubicBezTo>
                  <a:cubicBezTo>
                    <a:pt x="43" y="92"/>
                    <a:pt x="40" y="104"/>
                    <a:pt x="39" y="117"/>
                  </a:cubicBezTo>
                  <a:cubicBezTo>
                    <a:pt x="35" y="112"/>
                    <a:pt x="29" y="108"/>
                    <a:pt x="22" y="107"/>
                  </a:cubicBezTo>
                  <a:cubicBezTo>
                    <a:pt x="11" y="106"/>
                    <a:pt x="1" y="113"/>
                    <a:pt x="0" y="124"/>
                  </a:cubicBezTo>
                  <a:cubicBezTo>
                    <a:pt x="0" y="128"/>
                    <a:pt x="6" y="129"/>
                    <a:pt x="7" y="125"/>
                  </a:cubicBezTo>
                  <a:cubicBezTo>
                    <a:pt x="14" y="104"/>
                    <a:pt x="34" y="121"/>
                    <a:pt x="39" y="133"/>
                  </a:cubicBezTo>
                  <a:cubicBezTo>
                    <a:pt x="41" y="137"/>
                    <a:pt x="47" y="137"/>
                    <a:pt x="47" y="132"/>
                  </a:cubicBezTo>
                  <a:cubicBezTo>
                    <a:pt x="46" y="120"/>
                    <a:pt x="46" y="106"/>
                    <a:pt x="54" y="96"/>
                  </a:cubicBezTo>
                  <a:cubicBezTo>
                    <a:pt x="66" y="80"/>
                    <a:pt x="87" y="85"/>
                    <a:pt x="103" y="93"/>
                  </a:cubicBezTo>
                  <a:cubicBezTo>
                    <a:pt x="106" y="94"/>
                    <a:pt x="110" y="91"/>
                    <a:pt x="108" y="87"/>
                  </a:cubicBezTo>
                  <a:cubicBezTo>
                    <a:pt x="97" y="65"/>
                    <a:pt x="91" y="17"/>
                    <a:pt x="125" y="11"/>
                  </a:cubicBezTo>
                  <a:cubicBezTo>
                    <a:pt x="126" y="11"/>
                    <a:pt x="126" y="9"/>
                    <a:pt x="125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7970838" y="4213225"/>
              <a:ext cx="392112" cy="652463"/>
            </a:xfrm>
            <a:custGeom>
              <a:rect b="b" l="l" r="r" t="t"/>
              <a:pathLst>
                <a:path extrusionOk="0" h="302" w="168">
                  <a:moveTo>
                    <a:pt x="164" y="7"/>
                  </a:moveTo>
                  <a:cubicBezTo>
                    <a:pt x="168" y="5"/>
                    <a:pt x="163" y="0"/>
                    <a:pt x="160" y="3"/>
                  </a:cubicBezTo>
                  <a:cubicBezTo>
                    <a:pt x="146" y="14"/>
                    <a:pt x="142" y="31"/>
                    <a:pt x="145" y="48"/>
                  </a:cubicBezTo>
                  <a:cubicBezTo>
                    <a:pt x="146" y="52"/>
                    <a:pt x="147" y="55"/>
                    <a:pt x="149" y="59"/>
                  </a:cubicBezTo>
                  <a:cubicBezTo>
                    <a:pt x="150" y="62"/>
                    <a:pt x="151" y="64"/>
                    <a:pt x="152" y="66"/>
                  </a:cubicBezTo>
                  <a:cubicBezTo>
                    <a:pt x="135" y="82"/>
                    <a:pt x="112" y="105"/>
                    <a:pt x="86" y="87"/>
                  </a:cubicBezTo>
                  <a:cubicBezTo>
                    <a:pt x="83" y="84"/>
                    <a:pt x="79" y="90"/>
                    <a:pt x="82" y="93"/>
                  </a:cubicBezTo>
                  <a:cubicBezTo>
                    <a:pt x="92" y="102"/>
                    <a:pt x="93" y="118"/>
                    <a:pt x="83" y="128"/>
                  </a:cubicBezTo>
                  <a:cubicBezTo>
                    <a:pt x="72" y="138"/>
                    <a:pt x="56" y="136"/>
                    <a:pt x="45" y="129"/>
                  </a:cubicBezTo>
                  <a:cubicBezTo>
                    <a:pt x="42" y="127"/>
                    <a:pt x="38" y="132"/>
                    <a:pt x="41" y="135"/>
                  </a:cubicBezTo>
                  <a:cubicBezTo>
                    <a:pt x="54" y="145"/>
                    <a:pt x="59" y="164"/>
                    <a:pt x="50" y="179"/>
                  </a:cubicBezTo>
                  <a:cubicBezTo>
                    <a:pt x="41" y="194"/>
                    <a:pt x="22" y="197"/>
                    <a:pt x="6" y="191"/>
                  </a:cubicBezTo>
                  <a:cubicBezTo>
                    <a:pt x="2" y="190"/>
                    <a:pt x="0" y="196"/>
                    <a:pt x="3" y="198"/>
                  </a:cubicBezTo>
                  <a:cubicBezTo>
                    <a:pt x="42" y="216"/>
                    <a:pt x="73" y="173"/>
                    <a:pt x="55" y="141"/>
                  </a:cubicBezTo>
                  <a:cubicBezTo>
                    <a:pt x="68" y="144"/>
                    <a:pt x="82" y="141"/>
                    <a:pt x="91" y="130"/>
                  </a:cubicBezTo>
                  <a:cubicBezTo>
                    <a:pt x="98" y="122"/>
                    <a:pt x="99" y="110"/>
                    <a:pt x="95" y="100"/>
                  </a:cubicBezTo>
                  <a:cubicBezTo>
                    <a:pt x="105" y="103"/>
                    <a:pt x="116" y="101"/>
                    <a:pt x="125" y="96"/>
                  </a:cubicBezTo>
                  <a:cubicBezTo>
                    <a:pt x="113" y="119"/>
                    <a:pt x="121" y="151"/>
                    <a:pt x="147" y="155"/>
                  </a:cubicBezTo>
                  <a:cubicBezTo>
                    <a:pt x="137" y="162"/>
                    <a:pt x="129" y="173"/>
                    <a:pt x="130" y="187"/>
                  </a:cubicBezTo>
                  <a:cubicBezTo>
                    <a:pt x="132" y="200"/>
                    <a:pt x="142" y="209"/>
                    <a:pt x="152" y="216"/>
                  </a:cubicBezTo>
                  <a:cubicBezTo>
                    <a:pt x="134" y="223"/>
                    <a:pt x="121" y="240"/>
                    <a:pt x="122" y="261"/>
                  </a:cubicBezTo>
                  <a:cubicBezTo>
                    <a:pt x="122" y="270"/>
                    <a:pt x="134" y="302"/>
                    <a:pt x="148" y="288"/>
                  </a:cubicBezTo>
                  <a:cubicBezTo>
                    <a:pt x="148" y="288"/>
                    <a:pt x="148" y="287"/>
                    <a:pt x="147" y="288"/>
                  </a:cubicBezTo>
                  <a:cubicBezTo>
                    <a:pt x="127" y="292"/>
                    <a:pt x="130" y="253"/>
                    <a:pt x="133" y="245"/>
                  </a:cubicBezTo>
                  <a:cubicBezTo>
                    <a:pt x="139" y="232"/>
                    <a:pt x="149" y="224"/>
                    <a:pt x="162" y="221"/>
                  </a:cubicBezTo>
                  <a:cubicBezTo>
                    <a:pt x="165" y="220"/>
                    <a:pt x="166" y="216"/>
                    <a:pt x="163" y="214"/>
                  </a:cubicBezTo>
                  <a:cubicBezTo>
                    <a:pt x="153" y="209"/>
                    <a:pt x="142" y="202"/>
                    <a:pt x="138" y="191"/>
                  </a:cubicBezTo>
                  <a:cubicBezTo>
                    <a:pt x="132" y="175"/>
                    <a:pt x="143" y="161"/>
                    <a:pt x="158" y="154"/>
                  </a:cubicBezTo>
                  <a:cubicBezTo>
                    <a:pt x="160" y="153"/>
                    <a:pt x="159" y="149"/>
                    <a:pt x="156" y="150"/>
                  </a:cubicBezTo>
                  <a:cubicBezTo>
                    <a:pt x="133" y="151"/>
                    <a:pt x="120" y="129"/>
                    <a:pt x="125" y="108"/>
                  </a:cubicBezTo>
                  <a:cubicBezTo>
                    <a:pt x="128" y="99"/>
                    <a:pt x="132" y="92"/>
                    <a:pt x="139" y="86"/>
                  </a:cubicBezTo>
                  <a:cubicBezTo>
                    <a:pt x="139" y="86"/>
                    <a:pt x="140" y="85"/>
                    <a:pt x="140" y="85"/>
                  </a:cubicBezTo>
                  <a:cubicBezTo>
                    <a:pt x="146" y="80"/>
                    <a:pt x="152" y="76"/>
                    <a:pt x="159" y="74"/>
                  </a:cubicBezTo>
                  <a:cubicBezTo>
                    <a:pt x="161" y="73"/>
                    <a:pt x="162" y="71"/>
                    <a:pt x="161" y="70"/>
                  </a:cubicBezTo>
                  <a:cubicBezTo>
                    <a:pt x="149" y="49"/>
                    <a:pt x="144" y="24"/>
                    <a:pt x="16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7999413" y="4737100"/>
              <a:ext cx="368300" cy="347663"/>
            </a:xfrm>
            <a:custGeom>
              <a:rect b="b" l="l" r="r" t="t"/>
              <a:pathLst>
                <a:path extrusionOk="0" h="161" w="158">
                  <a:moveTo>
                    <a:pt x="154" y="107"/>
                  </a:moveTo>
                  <a:cubicBezTo>
                    <a:pt x="131" y="101"/>
                    <a:pt x="121" y="78"/>
                    <a:pt x="132" y="57"/>
                  </a:cubicBezTo>
                  <a:cubicBezTo>
                    <a:pt x="134" y="53"/>
                    <a:pt x="129" y="50"/>
                    <a:pt x="127" y="54"/>
                  </a:cubicBezTo>
                  <a:cubicBezTo>
                    <a:pt x="114" y="75"/>
                    <a:pt x="123" y="101"/>
                    <a:pt x="144" y="111"/>
                  </a:cubicBezTo>
                  <a:cubicBezTo>
                    <a:pt x="134" y="118"/>
                    <a:pt x="131" y="129"/>
                    <a:pt x="132" y="140"/>
                  </a:cubicBezTo>
                  <a:cubicBezTo>
                    <a:pt x="125" y="132"/>
                    <a:pt x="117" y="126"/>
                    <a:pt x="107" y="123"/>
                  </a:cubicBezTo>
                  <a:cubicBezTo>
                    <a:pt x="98" y="121"/>
                    <a:pt x="89" y="123"/>
                    <a:pt x="82" y="127"/>
                  </a:cubicBezTo>
                  <a:cubicBezTo>
                    <a:pt x="84" y="95"/>
                    <a:pt x="55" y="71"/>
                    <a:pt x="24" y="79"/>
                  </a:cubicBezTo>
                  <a:cubicBezTo>
                    <a:pt x="33" y="63"/>
                    <a:pt x="39" y="43"/>
                    <a:pt x="34" y="25"/>
                  </a:cubicBezTo>
                  <a:cubicBezTo>
                    <a:pt x="30" y="11"/>
                    <a:pt x="16" y="0"/>
                    <a:pt x="2" y="5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44" y="10"/>
                    <a:pt x="25" y="64"/>
                    <a:pt x="12" y="84"/>
                  </a:cubicBezTo>
                  <a:cubicBezTo>
                    <a:pt x="10" y="87"/>
                    <a:pt x="14" y="91"/>
                    <a:pt x="17" y="89"/>
                  </a:cubicBezTo>
                  <a:cubicBezTo>
                    <a:pt x="50" y="73"/>
                    <a:pt x="83" y="102"/>
                    <a:pt x="73" y="137"/>
                  </a:cubicBezTo>
                  <a:cubicBezTo>
                    <a:pt x="72" y="141"/>
                    <a:pt x="78" y="143"/>
                    <a:pt x="80" y="140"/>
                  </a:cubicBezTo>
                  <a:cubicBezTo>
                    <a:pt x="97" y="113"/>
                    <a:pt x="125" y="142"/>
                    <a:pt x="136" y="158"/>
                  </a:cubicBezTo>
                  <a:cubicBezTo>
                    <a:pt x="138" y="161"/>
                    <a:pt x="143" y="159"/>
                    <a:pt x="142" y="155"/>
                  </a:cubicBezTo>
                  <a:cubicBezTo>
                    <a:pt x="136" y="140"/>
                    <a:pt x="135" y="120"/>
                    <a:pt x="154" y="114"/>
                  </a:cubicBezTo>
                  <a:cubicBezTo>
                    <a:pt x="158" y="113"/>
                    <a:pt x="158" y="108"/>
                    <a:pt x="154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8080375" y="4560888"/>
              <a:ext cx="185737" cy="415925"/>
            </a:xfrm>
            <a:custGeom>
              <a:rect b="b" l="l" r="r" t="t"/>
              <a:pathLst>
                <a:path extrusionOk="0" h="193" w="79">
                  <a:moveTo>
                    <a:pt x="77" y="186"/>
                  </a:moveTo>
                  <a:cubicBezTo>
                    <a:pt x="69" y="180"/>
                    <a:pt x="64" y="173"/>
                    <a:pt x="62" y="164"/>
                  </a:cubicBezTo>
                  <a:cubicBezTo>
                    <a:pt x="61" y="162"/>
                    <a:pt x="59" y="161"/>
                    <a:pt x="58" y="162"/>
                  </a:cubicBezTo>
                  <a:cubicBezTo>
                    <a:pt x="39" y="171"/>
                    <a:pt x="25" y="151"/>
                    <a:pt x="36" y="136"/>
                  </a:cubicBezTo>
                  <a:cubicBezTo>
                    <a:pt x="37" y="134"/>
                    <a:pt x="35" y="131"/>
                    <a:pt x="33" y="131"/>
                  </a:cubicBezTo>
                  <a:cubicBezTo>
                    <a:pt x="22" y="131"/>
                    <a:pt x="17" y="119"/>
                    <a:pt x="17" y="110"/>
                  </a:cubicBezTo>
                  <a:cubicBezTo>
                    <a:pt x="17" y="105"/>
                    <a:pt x="17" y="100"/>
                    <a:pt x="18" y="95"/>
                  </a:cubicBezTo>
                  <a:cubicBezTo>
                    <a:pt x="21" y="84"/>
                    <a:pt x="24" y="74"/>
                    <a:pt x="33" y="68"/>
                  </a:cubicBezTo>
                  <a:cubicBezTo>
                    <a:pt x="35" y="66"/>
                    <a:pt x="35" y="63"/>
                    <a:pt x="33" y="62"/>
                  </a:cubicBezTo>
                  <a:cubicBezTo>
                    <a:pt x="18" y="59"/>
                    <a:pt x="17" y="42"/>
                    <a:pt x="21" y="31"/>
                  </a:cubicBezTo>
                  <a:cubicBezTo>
                    <a:pt x="25" y="19"/>
                    <a:pt x="35" y="11"/>
                    <a:pt x="46" y="4"/>
                  </a:cubicBezTo>
                  <a:cubicBezTo>
                    <a:pt x="48" y="3"/>
                    <a:pt x="46" y="0"/>
                    <a:pt x="44" y="1"/>
                  </a:cubicBezTo>
                  <a:cubicBezTo>
                    <a:pt x="27" y="5"/>
                    <a:pt x="15" y="20"/>
                    <a:pt x="13" y="38"/>
                  </a:cubicBezTo>
                  <a:cubicBezTo>
                    <a:pt x="12" y="49"/>
                    <a:pt x="16" y="61"/>
                    <a:pt x="26" y="66"/>
                  </a:cubicBezTo>
                  <a:cubicBezTo>
                    <a:pt x="9" y="84"/>
                    <a:pt x="0" y="130"/>
                    <a:pt x="28" y="137"/>
                  </a:cubicBezTo>
                  <a:cubicBezTo>
                    <a:pt x="19" y="156"/>
                    <a:pt x="37" y="176"/>
                    <a:pt x="57" y="169"/>
                  </a:cubicBezTo>
                  <a:cubicBezTo>
                    <a:pt x="60" y="178"/>
                    <a:pt x="65" y="185"/>
                    <a:pt x="73" y="191"/>
                  </a:cubicBezTo>
                  <a:cubicBezTo>
                    <a:pt x="76" y="193"/>
                    <a:pt x="79" y="188"/>
                    <a:pt x="77" y="18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8172450" y="4535488"/>
              <a:ext cx="95250" cy="327025"/>
            </a:xfrm>
            <a:custGeom>
              <a:rect b="b" l="l" r="r" t="t"/>
              <a:pathLst>
                <a:path extrusionOk="0" h="152" w="41">
                  <a:moveTo>
                    <a:pt x="9" y="108"/>
                  </a:moveTo>
                  <a:cubicBezTo>
                    <a:pt x="25" y="93"/>
                    <a:pt x="27" y="70"/>
                    <a:pt x="13" y="52"/>
                  </a:cubicBezTo>
                  <a:cubicBezTo>
                    <a:pt x="29" y="41"/>
                    <a:pt x="36" y="21"/>
                    <a:pt x="28" y="3"/>
                  </a:cubicBezTo>
                  <a:cubicBezTo>
                    <a:pt x="27" y="0"/>
                    <a:pt x="21" y="2"/>
                    <a:pt x="23" y="6"/>
                  </a:cubicBezTo>
                  <a:cubicBezTo>
                    <a:pt x="28" y="22"/>
                    <a:pt x="24" y="39"/>
                    <a:pt x="8" y="48"/>
                  </a:cubicBezTo>
                  <a:cubicBezTo>
                    <a:pt x="6" y="49"/>
                    <a:pt x="6" y="51"/>
                    <a:pt x="7" y="53"/>
                  </a:cubicBezTo>
                  <a:cubicBezTo>
                    <a:pt x="22" y="69"/>
                    <a:pt x="20" y="93"/>
                    <a:pt x="2" y="106"/>
                  </a:cubicBezTo>
                  <a:cubicBezTo>
                    <a:pt x="1" y="107"/>
                    <a:pt x="0" y="110"/>
                    <a:pt x="2" y="111"/>
                  </a:cubicBezTo>
                  <a:cubicBezTo>
                    <a:pt x="17" y="118"/>
                    <a:pt x="35" y="131"/>
                    <a:pt x="22" y="149"/>
                  </a:cubicBezTo>
                  <a:cubicBezTo>
                    <a:pt x="21" y="150"/>
                    <a:pt x="23" y="152"/>
                    <a:pt x="24" y="151"/>
                  </a:cubicBezTo>
                  <a:cubicBezTo>
                    <a:pt x="41" y="135"/>
                    <a:pt x="24" y="116"/>
                    <a:pt x="9" y="10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8451850" y="3992563"/>
              <a:ext cx="660400" cy="1206500"/>
            </a:xfrm>
            <a:custGeom>
              <a:rect b="b" l="l" r="r" t="t"/>
              <a:pathLst>
                <a:path extrusionOk="0" h="559" w="282">
                  <a:moveTo>
                    <a:pt x="43" y="450"/>
                  </a:moveTo>
                  <a:cubicBezTo>
                    <a:pt x="32" y="457"/>
                    <a:pt x="26" y="470"/>
                    <a:pt x="27" y="483"/>
                  </a:cubicBezTo>
                  <a:cubicBezTo>
                    <a:pt x="28" y="498"/>
                    <a:pt x="38" y="508"/>
                    <a:pt x="51" y="507"/>
                  </a:cubicBezTo>
                  <a:cubicBezTo>
                    <a:pt x="36" y="527"/>
                    <a:pt x="65" y="554"/>
                    <a:pt x="87" y="556"/>
                  </a:cubicBezTo>
                  <a:cubicBezTo>
                    <a:pt x="109" y="559"/>
                    <a:pt x="132" y="541"/>
                    <a:pt x="132" y="519"/>
                  </a:cubicBezTo>
                  <a:cubicBezTo>
                    <a:pt x="153" y="532"/>
                    <a:pt x="184" y="505"/>
                    <a:pt x="179" y="480"/>
                  </a:cubicBezTo>
                  <a:cubicBezTo>
                    <a:pt x="208" y="486"/>
                    <a:pt x="234" y="467"/>
                    <a:pt x="245" y="439"/>
                  </a:cubicBezTo>
                  <a:cubicBezTo>
                    <a:pt x="253" y="418"/>
                    <a:pt x="253" y="388"/>
                    <a:pt x="237" y="372"/>
                  </a:cubicBezTo>
                  <a:cubicBezTo>
                    <a:pt x="247" y="371"/>
                    <a:pt x="257" y="363"/>
                    <a:pt x="259" y="352"/>
                  </a:cubicBezTo>
                  <a:cubicBezTo>
                    <a:pt x="262" y="338"/>
                    <a:pt x="255" y="327"/>
                    <a:pt x="244" y="321"/>
                  </a:cubicBezTo>
                  <a:cubicBezTo>
                    <a:pt x="266" y="314"/>
                    <a:pt x="282" y="300"/>
                    <a:pt x="282" y="273"/>
                  </a:cubicBezTo>
                  <a:cubicBezTo>
                    <a:pt x="281" y="253"/>
                    <a:pt x="268" y="224"/>
                    <a:pt x="247" y="221"/>
                  </a:cubicBezTo>
                  <a:cubicBezTo>
                    <a:pt x="248" y="208"/>
                    <a:pt x="241" y="195"/>
                    <a:pt x="228" y="193"/>
                  </a:cubicBezTo>
                  <a:cubicBezTo>
                    <a:pt x="246" y="171"/>
                    <a:pt x="226" y="131"/>
                    <a:pt x="197" y="129"/>
                  </a:cubicBezTo>
                  <a:cubicBezTo>
                    <a:pt x="211" y="115"/>
                    <a:pt x="205" y="88"/>
                    <a:pt x="189" y="75"/>
                  </a:cubicBezTo>
                  <a:cubicBezTo>
                    <a:pt x="180" y="68"/>
                    <a:pt x="167" y="61"/>
                    <a:pt x="156" y="66"/>
                  </a:cubicBezTo>
                  <a:cubicBezTo>
                    <a:pt x="153" y="67"/>
                    <a:pt x="151" y="68"/>
                    <a:pt x="149" y="70"/>
                  </a:cubicBezTo>
                  <a:cubicBezTo>
                    <a:pt x="150" y="35"/>
                    <a:pt x="117" y="1"/>
                    <a:pt x="82" y="1"/>
                  </a:cubicBezTo>
                  <a:cubicBezTo>
                    <a:pt x="63" y="0"/>
                    <a:pt x="45" y="9"/>
                    <a:pt x="38" y="28"/>
                  </a:cubicBezTo>
                  <a:cubicBezTo>
                    <a:pt x="33" y="43"/>
                    <a:pt x="37" y="59"/>
                    <a:pt x="48" y="69"/>
                  </a:cubicBezTo>
                  <a:cubicBezTo>
                    <a:pt x="36" y="73"/>
                    <a:pt x="27" y="84"/>
                    <a:pt x="25" y="96"/>
                  </a:cubicBezTo>
                  <a:cubicBezTo>
                    <a:pt x="22" y="111"/>
                    <a:pt x="30" y="126"/>
                    <a:pt x="43" y="133"/>
                  </a:cubicBezTo>
                  <a:cubicBezTo>
                    <a:pt x="25" y="145"/>
                    <a:pt x="16" y="167"/>
                    <a:pt x="24" y="188"/>
                  </a:cubicBezTo>
                  <a:cubicBezTo>
                    <a:pt x="27" y="198"/>
                    <a:pt x="37" y="211"/>
                    <a:pt x="49" y="217"/>
                  </a:cubicBezTo>
                  <a:cubicBezTo>
                    <a:pt x="23" y="226"/>
                    <a:pt x="15" y="264"/>
                    <a:pt x="39" y="281"/>
                  </a:cubicBezTo>
                  <a:cubicBezTo>
                    <a:pt x="0" y="290"/>
                    <a:pt x="7" y="366"/>
                    <a:pt x="46" y="363"/>
                  </a:cubicBezTo>
                  <a:cubicBezTo>
                    <a:pt x="43" y="373"/>
                    <a:pt x="46" y="382"/>
                    <a:pt x="54" y="388"/>
                  </a:cubicBezTo>
                  <a:cubicBezTo>
                    <a:pt x="38" y="391"/>
                    <a:pt x="23" y="401"/>
                    <a:pt x="20" y="418"/>
                  </a:cubicBezTo>
                  <a:cubicBezTo>
                    <a:pt x="17" y="435"/>
                    <a:pt x="28" y="449"/>
                    <a:pt x="43" y="450"/>
                  </a:cubicBezTo>
                  <a:close/>
                  <a:moveTo>
                    <a:pt x="35" y="405"/>
                  </a:moveTo>
                  <a:cubicBezTo>
                    <a:pt x="44" y="396"/>
                    <a:pt x="57" y="393"/>
                    <a:pt x="70" y="393"/>
                  </a:cubicBezTo>
                  <a:cubicBezTo>
                    <a:pt x="74" y="393"/>
                    <a:pt x="74" y="386"/>
                    <a:pt x="70" y="386"/>
                  </a:cubicBezTo>
                  <a:cubicBezTo>
                    <a:pt x="69" y="386"/>
                    <a:pt x="68" y="386"/>
                    <a:pt x="67" y="386"/>
                  </a:cubicBezTo>
                  <a:cubicBezTo>
                    <a:pt x="55" y="386"/>
                    <a:pt x="50" y="377"/>
                    <a:pt x="54" y="361"/>
                  </a:cubicBezTo>
                  <a:cubicBezTo>
                    <a:pt x="54" y="361"/>
                    <a:pt x="54" y="361"/>
                    <a:pt x="54" y="360"/>
                  </a:cubicBezTo>
                  <a:cubicBezTo>
                    <a:pt x="55" y="357"/>
                    <a:pt x="50" y="355"/>
                    <a:pt x="48" y="358"/>
                  </a:cubicBezTo>
                  <a:cubicBezTo>
                    <a:pt x="48" y="358"/>
                    <a:pt x="48" y="358"/>
                    <a:pt x="48" y="358"/>
                  </a:cubicBezTo>
                  <a:cubicBezTo>
                    <a:pt x="11" y="353"/>
                    <a:pt x="11" y="287"/>
                    <a:pt x="52" y="287"/>
                  </a:cubicBezTo>
                  <a:cubicBezTo>
                    <a:pt x="55" y="287"/>
                    <a:pt x="56" y="281"/>
                    <a:pt x="53" y="281"/>
                  </a:cubicBezTo>
                  <a:cubicBezTo>
                    <a:pt x="34" y="277"/>
                    <a:pt x="24" y="256"/>
                    <a:pt x="33" y="239"/>
                  </a:cubicBezTo>
                  <a:cubicBezTo>
                    <a:pt x="41" y="226"/>
                    <a:pt x="54" y="222"/>
                    <a:pt x="68" y="220"/>
                  </a:cubicBezTo>
                  <a:cubicBezTo>
                    <a:pt x="71" y="220"/>
                    <a:pt x="71" y="215"/>
                    <a:pt x="68" y="215"/>
                  </a:cubicBezTo>
                  <a:cubicBezTo>
                    <a:pt x="68" y="215"/>
                    <a:pt x="67" y="215"/>
                    <a:pt x="67" y="215"/>
                  </a:cubicBezTo>
                  <a:cubicBezTo>
                    <a:pt x="67" y="214"/>
                    <a:pt x="66" y="213"/>
                    <a:pt x="65" y="214"/>
                  </a:cubicBezTo>
                  <a:cubicBezTo>
                    <a:pt x="49" y="217"/>
                    <a:pt x="33" y="196"/>
                    <a:pt x="29" y="182"/>
                  </a:cubicBezTo>
                  <a:cubicBezTo>
                    <a:pt x="25" y="163"/>
                    <a:pt x="35" y="145"/>
                    <a:pt x="51" y="136"/>
                  </a:cubicBezTo>
                  <a:cubicBezTo>
                    <a:pt x="54" y="134"/>
                    <a:pt x="53" y="131"/>
                    <a:pt x="50" y="130"/>
                  </a:cubicBezTo>
                  <a:cubicBezTo>
                    <a:pt x="35" y="124"/>
                    <a:pt x="27" y="108"/>
                    <a:pt x="33" y="93"/>
                  </a:cubicBezTo>
                  <a:cubicBezTo>
                    <a:pt x="37" y="83"/>
                    <a:pt x="46" y="78"/>
                    <a:pt x="56" y="75"/>
                  </a:cubicBezTo>
                  <a:cubicBezTo>
                    <a:pt x="57" y="75"/>
                    <a:pt x="57" y="74"/>
                    <a:pt x="58" y="74"/>
                  </a:cubicBezTo>
                  <a:cubicBezTo>
                    <a:pt x="60" y="72"/>
                    <a:pt x="60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3" y="55"/>
                    <a:pt x="38" y="36"/>
                    <a:pt x="51" y="21"/>
                  </a:cubicBezTo>
                  <a:cubicBezTo>
                    <a:pt x="62" y="8"/>
                    <a:pt x="80" y="6"/>
                    <a:pt x="95" y="11"/>
                  </a:cubicBezTo>
                  <a:cubicBezTo>
                    <a:pt x="131" y="21"/>
                    <a:pt x="144" y="54"/>
                    <a:pt x="139" y="88"/>
                  </a:cubicBezTo>
                  <a:cubicBezTo>
                    <a:pt x="138" y="92"/>
                    <a:pt x="143" y="94"/>
                    <a:pt x="145" y="90"/>
                  </a:cubicBezTo>
                  <a:cubicBezTo>
                    <a:pt x="146" y="87"/>
                    <a:pt x="147" y="84"/>
                    <a:pt x="148" y="81"/>
                  </a:cubicBezTo>
                  <a:cubicBezTo>
                    <a:pt x="151" y="77"/>
                    <a:pt x="156" y="73"/>
                    <a:pt x="163" y="73"/>
                  </a:cubicBezTo>
                  <a:cubicBezTo>
                    <a:pt x="171" y="73"/>
                    <a:pt x="180" y="77"/>
                    <a:pt x="186" y="83"/>
                  </a:cubicBezTo>
                  <a:cubicBezTo>
                    <a:pt x="193" y="89"/>
                    <a:pt x="197" y="100"/>
                    <a:pt x="197" y="109"/>
                  </a:cubicBezTo>
                  <a:cubicBezTo>
                    <a:pt x="197" y="120"/>
                    <a:pt x="191" y="125"/>
                    <a:pt x="183" y="131"/>
                  </a:cubicBezTo>
                  <a:cubicBezTo>
                    <a:pt x="183" y="131"/>
                    <a:pt x="183" y="131"/>
                    <a:pt x="182" y="131"/>
                  </a:cubicBezTo>
                  <a:cubicBezTo>
                    <a:pt x="181" y="132"/>
                    <a:pt x="181" y="134"/>
                    <a:pt x="182" y="134"/>
                  </a:cubicBezTo>
                  <a:cubicBezTo>
                    <a:pt x="183" y="135"/>
                    <a:pt x="184" y="137"/>
                    <a:pt x="186" y="136"/>
                  </a:cubicBezTo>
                  <a:cubicBezTo>
                    <a:pt x="187" y="136"/>
                    <a:pt x="188" y="135"/>
                    <a:pt x="190" y="135"/>
                  </a:cubicBezTo>
                  <a:cubicBezTo>
                    <a:pt x="204" y="136"/>
                    <a:pt x="216" y="141"/>
                    <a:pt x="224" y="155"/>
                  </a:cubicBezTo>
                  <a:cubicBezTo>
                    <a:pt x="231" y="169"/>
                    <a:pt x="229" y="188"/>
                    <a:pt x="213" y="196"/>
                  </a:cubicBezTo>
                  <a:cubicBezTo>
                    <a:pt x="208" y="197"/>
                    <a:pt x="212" y="204"/>
                    <a:pt x="216" y="202"/>
                  </a:cubicBezTo>
                  <a:cubicBezTo>
                    <a:pt x="232" y="194"/>
                    <a:pt x="243" y="210"/>
                    <a:pt x="238" y="223"/>
                  </a:cubicBezTo>
                  <a:cubicBezTo>
                    <a:pt x="235" y="231"/>
                    <a:pt x="231" y="233"/>
                    <a:pt x="223" y="236"/>
                  </a:cubicBezTo>
                  <a:cubicBezTo>
                    <a:pt x="220" y="237"/>
                    <a:pt x="220" y="242"/>
                    <a:pt x="224" y="242"/>
                  </a:cubicBezTo>
                  <a:cubicBezTo>
                    <a:pt x="236" y="241"/>
                    <a:pt x="243" y="234"/>
                    <a:pt x="246" y="226"/>
                  </a:cubicBezTo>
                  <a:cubicBezTo>
                    <a:pt x="262" y="236"/>
                    <a:pt x="274" y="252"/>
                    <a:pt x="274" y="273"/>
                  </a:cubicBezTo>
                  <a:cubicBezTo>
                    <a:pt x="275" y="300"/>
                    <a:pt x="255" y="312"/>
                    <a:pt x="231" y="316"/>
                  </a:cubicBezTo>
                  <a:cubicBezTo>
                    <a:pt x="227" y="317"/>
                    <a:pt x="228" y="322"/>
                    <a:pt x="231" y="323"/>
                  </a:cubicBezTo>
                  <a:cubicBezTo>
                    <a:pt x="240" y="326"/>
                    <a:pt x="248" y="331"/>
                    <a:pt x="251" y="340"/>
                  </a:cubicBezTo>
                  <a:cubicBezTo>
                    <a:pt x="256" y="356"/>
                    <a:pt x="242" y="368"/>
                    <a:pt x="227" y="362"/>
                  </a:cubicBezTo>
                  <a:cubicBezTo>
                    <a:pt x="223" y="360"/>
                    <a:pt x="220" y="365"/>
                    <a:pt x="224" y="368"/>
                  </a:cubicBezTo>
                  <a:cubicBezTo>
                    <a:pt x="224" y="368"/>
                    <a:pt x="225" y="369"/>
                    <a:pt x="226" y="369"/>
                  </a:cubicBezTo>
                  <a:cubicBezTo>
                    <a:pt x="266" y="404"/>
                    <a:pt x="229" y="491"/>
                    <a:pt x="173" y="470"/>
                  </a:cubicBezTo>
                  <a:cubicBezTo>
                    <a:pt x="170" y="469"/>
                    <a:pt x="167" y="473"/>
                    <a:pt x="169" y="476"/>
                  </a:cubicBezTo>
                  <a:cubicBezTo>
                    <a:pt x="175" y="486"/>
                    <a:pt x="170" y="498"/>
                    <a:pt x="162" y="506"/>
                  </a:cubicBezTo>
                  <a:cubicBezTo>
                    <a:pt x="153" y="515"/>
                    <a:pt x="138" y="518"/>
                    <a:pt x="129" y="508"/>
                  </a:cubicBezTo>
                  <a:cubicBezTo>
                    <a:pt x="129" y="507"/>
                    <a:pt x="129" y="507"/>
                    <a:pt x="128" y="507"/>
                  </a:cubicBezTo>
                  <a:cubicBezTo>
                    <a:pt x="128" y="506"/>
                    <a:pt x="128" y="506"/>
                    <a:pt x="127" y="505"/>
                  </a:cubicBezTo>
                  <a:cubicBezTo>
                    <a:pt x="126" y="503"/>
                    <a:pt x="123" y="505"/>
                    <a:pt x="124" y="507"/>
                  </a:cubicBezTo>
                  <a:cubicBezTo>
                    <a:pt x="124" y="507"/>
                    <a:pt x="124" y="508"/>
                    <a:pt x="124" y="508"/>
                  </a:cubicBezTo>
                  <a:cubicBezTo>
                    <a:pt x="123" y="509"/>
                    <a:pt x="123" y="511"/>
                    <a:pt x="124" y="512"/>
                  </a:cubicBezTo>
                  <a:cubicBezTo>
                    <a:pt x="124" y="512"/>
                    <a:pt x="124" y="512"/>
                    <a:pt x="124" y="513"/>
                  </a:cubicBezTo>
                  <a:cubicBezTo>
                    <a:pt x="125" y="531"/>
                    <a:pt x="114" y="548"/>
                    <a:pt x="93" y="549"/>
                  </a:cubicBezTo>
                  <a:cubicBezTo>
                    <a:pt x="83" y="549"/>
                    <a:pt x="71" y="545"/>
                    <a:pt x="64" y="537"/>
                  </a:cubicBezTo>
                  <a:cubicBezTo>
                    <a:pt x="53" y="527"/>
                    <a:pt x="55" y="515"/>
                    <a:pt x="62" y="503"/>
                  </a:cubicBezTo>
                  <a:cubicBezTo>
                    <a:pt x="64" y="501"/>
                    <a:pt x="61" y="498"/>
                    <a:pt x="59" y="500"/>
                  </a:cubicBezTo>
                  <a:cubicBezTo>
                    <a:pt x="58" y="500"/>
                    <a:pt x="57" y="501"/>
                    <a:pt x="56" y="501"/>
                  </a:cubicBezTo>
                  <a:cubicBezTo>
                    <a:pt x="49" y="502"/>
                    <a:pt x="42" y="501"/>
                    <a:pt x="38" y="494"/>
                  </a:cubicBezTo>
                  <a:cubicBezTo>
                    <a:pt x="34" y="488"/>
                    <a:pt x="34" y="480"/>
                    <a:pt x="36" y="473"/>
                  </a:cubicBezTo>
                  <a:cubicBezTo>
                    <a:pt x="39" y="461"/>
                    <a:pt x="48" y="456"/>
                    <a:pt x="58" y="451"/>
                  </a:cubicBezTo>
                  <a:cubicBezTo>
                    <a:pt x="60" y="450"/>
                    <a:pt x="59" y="446"/>
                    <a:pt x="57" y="446"/>
                  </a:cubicBezTo>
                  <a:cubicBezTo>
                    <a:pt x="56" y="446"/>
                    <a:pt x="54" y="446"/>
                    <a:pt x="53" y="446"/>
                  </a:cubicBezTo>
                  <a:cubicBezTo>
                    <a:pt x="53" y="446"/>
                    <a:pt x="53" y="446"/>
                    <a:pt x="52" y="446"/>
                  </a:cubicBezTo>
                  <a:cubicBezTo>
                    <a:pt x="27" y="450"/>
                    <a:pt x="22" y="420"/>
                    <a:pt x="35" y="40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8648700" y="4097338"/>
              <a:ext cx="295275" cy="295275"/>
            </a:xfrm>
            <a:custGeom>
              <a:rect b="b" l="l" r="r" t="t"/>
              <a:pathLst>
                <a:path extrusionOk="0" h="137" w="126">
                  <a:moveTo>
                    <a:pt x="1" y="9"/>
                  </a:moveTo>
                  <a:cubicBezTo>
                    <a:pt x="14" y="0"/>
                    <a:pt x="27" y="16"/>
                    <a:pt x="30" y="28"/>
                  </a:cubicBezTo>
                  <a:cubicBezTo>
                    <a:pt x="36" y="46"/>
                    <a:pt x="35" y="65"/>
                    <a:pt x="28" y="82"/>
                  </a:cubicBezTo>
                  <a:cubicBezTo>
                    <a:pt x="40" y="78"/>
                    <a:pt x="52" y="76"/>
                    <a:pt x="63" y="80"/>
                  </a:cubicBezTo>
                  <a:cubicBezTo>
                    <a:pt x="70" y="71"/>
                    <a:pt x="71" y="62"/>
                    <a:pt x="69" y="50"/>
                  </a:cubicBezTo>
                  <a:cubicBezTo>
                    <a:pt x="68" y="46"/>
                    <a:pt x="74" y="44"/>
                    <a:pt x="75" y="49"/>
                  </a:cubicBezTo>
                  <a:cubicBezTo>
                    <a:pt x="77" y="58"/>
                    <a:pt x="84" y="58"/>
                    <a:pt x="91" y="55"/>
                  </a:cubicBezTo>
                  <a:cubicBezTo>
                    <a:pt x="94" y="54"/>
                    <a:pt x="96" y="59"/>
                    <a:pt x="94" y="61"/>
                  </a:cubicBezTo>
                  <a:cubicBezTo>
                    <a:pt x="89" y="66"/>
                    <a:pt x="82" y="65"/>
                    <a:pt x="76" y="62"/>
                  </a:cubicBezTo>
                  <a:cubicBezTo>
                    <a:pt x="76" y="70"/>
                    <a:pt x="74" y="78"/>
                    <a:pt x="68" y="82"/>
                  </a:cubicBezTo>
                  <a:cubicBezTo>
                    <a:pt x="69" y="82"/>
                    <a:pt x="70" y="83"/>
                    <a:pt x="71" y="84"/>
                  </a:cubicBezTo>
                  <a:cubicBezTo>
                    <a:pt x="82" y="92"/>
                    <a:pt x="86" y="104"/>
                    <a:pt x="87" y="117"/>
                  </a:cubicBezTo>
                  <a:cubicBezTo>
                    <a:pt x="91" y="112"/>
                    <a:pt x="97" y="108"/>
                    <a:pt x="104" y="107"/>
                  </a:cubicBezTo>
                  <a:cubicBezTo>
                    <a:pt x="115" y="106"/>
                    <a:pt x="124" y="113"/>
                    <a:pt x="125" y="124"/>
                  </a:cubicBezTo>
                  <a:cubicBezTo>
                    <a:pt x="126" y="128"/>
                    <a:pt x="120" y="129"/>
                    <a:pt x="118" y="125"/>
                  </a:cubicBezTo>
                  <a:cubicBezTo>
                    <a:pt x="112" y="104"/>
                    <a:pt x="91" y="121"/>
                    <a:pt x="87" y="133"/>
                  </a:cubicBezTo>
                  <a:cubicBezTo>
                    <a:pt x="85" y="137"/>
                    <a:pt x="79" y="137"/>
                    <a:pt x="79" y="132"/>
                  </a:cubicBezTo>
                  <a:cubicBezTo>
                    <a:pt x="79" y="120"/>
                    <a:pt x="80" y="106"/>
                    <a:pt x="72" y="96"/>
                  </a:cubicBezTo>
                  <a:cubicBezTo>
                    <a:pt x="59" y="80"/>
                    <a:pt x="39" y="85"/>
                    <a:pt x="23" y="93"/>
                  </a:cubicBezTo>
                  <a:cubicBezTo>
                    <a:pt x="20" y="94"/>
                    <a:pt x="16" y="91"/>
                    <a:pt x="18" y="87"/>
                  </a:cubicBezTo>
                  <a:cubicBezTo>
                    <a:pt x="29" y="65"/>
                    <a:pt x="35" y="17"/>
                    <a:pt x="1" y="11"/>
                  </a:cubicBezTo>
                  <a:cubicBezTo>
                    <a:pt x="0" y="11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8609013" y="4213225"/>
              <a:ext cx="393700" cy="652463"/>
            </a:xfrm>
            <a:custGeom>
              <a:rect b="b" l="l" r="r" t="t"/>
              <a:pathLst>
                <a:path extrusionOk="0" h="302" w="168">
                  <a:moveTo>
                    <a:pt x="3" y="7"/>
                  </a:moveTo>
                  <a:cubicBezTo>
                    <a:pt x="0" y="5"/>
                    <a:pt x="5" y="0"/>
                    <a:pt x="8" y="3"/>
                  </a:cubicBezTo>
                  <a:cubicBezTo>
                    <a:pt x="21" y="14"/>
                    <a:pt x="26" y="31"/>
                    <a:pt x="22" y="48"/>
                  </a:cubicBezTo>
                  <a:cubicBezTo>
                    <a:pt x="22" y="52"/>
                    <a:pt x="20" y="55"/>
                    <a:pt x="19" y="59"/>
                  </a:cubicBezTo>
                  <a:cubicBezTo>
                    <a:pt x="18" y="62"/>
                    <a:pt x="16" y="64"/>
                    <a:pt x="16" y="66"/>
                  </a:cubicBezTo>
                  <a:cubicBezTo>
                    <a:pt x="33" y="82"/>
                    <a:pt x="56" y="105"/>
                    <a:pt x="81" y="87"/>
                  </a:cubicBezTo>
                  <a:cubicBezTo>
                    <a:pt x="85" y="84"/>
                    <a:pt x="89" y="90"/>
                    <a:pt x="86" y="93"/>
                  </a:cubicBezTo>
                  <a:cubicBezTo>
                    <a:pt x="76" y="102"/>
                    <a:pt x="75" y="118"/>
                    <a:pt x="85" y="128"/>
                  </a:cubicBezTo>
                  <a:cubicBezTo>
                    <a:pt x="95" y="138"/>
                    <a:pt x="111" y="136"/>
                    <a:pt x="123" y="129"/>
                  </a:cubicBezTo>
                  <a:cubicBezTo>
                    <a:pt x="126" y="127"/>
                    <a:pt x="130" y="132"/>
                    <a:pt x="127" y="135"/>
                  </a:cubicBezTo>
                  <a:cubicBezTo>
                    <a:pt x="114" y="145"/>
                    <a:pt x="109" y="164"/>
                    <a:pt x="118" y="179"/>
                  </a:cubicBezTo>
                  <a:cubicBezTo>
                    <a:pt x="127" y="194"/>
                    <a:pt x="146" y="197"/>
                    <a:pt x="162" y="191"/>
                  </a:cubicBezTo>
                  <a:cubicBezTo>
                    <a:pt x="165" y="190"/>
                    <a:pt x="168" y="196"/>
                    <a:pt x="164" y="198"/>
                  </a:cubicBezTo>
                  <a:cubicBezTo>
                    <a:pt x="126" y="216"/>
                    <a:pt x="95" y="173"/>
                    <a:pt x="112" y="141"/>
                  </a:cubicBezTo>
                  <a:cubicBezTo>
                    <a:pt x="100" y="144"/>
                    <a:pt x="86" y="141"/>
                    <a:pt x="77" y="130"/>
                  </a:cubicBezTo>
                  <a:cubicBezTo>
                    <a:pt x="70" y="122"/>
                    <a:pt x="69" y="110"/>
                    <a:pt x="72" y="100"/>
                  </a:cubicBezTo>
                  <a:cubicBezTo>
                    <a:pt x="62" y="103"/>
                    <a:pt x="52" y="101"/>
                    <a:pt x="43" y="96"/>
                  </a:cubicBezTo>
                  <a:cubicBezTo>
                    <a:pt x="55" y="119"/>
                    <a:pt x="47" y="151"/>
                    <a:pt x="21" y="155"/>
                  </a:cubicBezTo>
                  <a:cubicBezTo>
                    <a:pt x="31" y="162"/>
                    <a:pt x="39" y="173"/>
                    <a:pt x="37" y="187"/>
                  </a:cubicBezTo>
                  <a:cubicBezTo>
                    <a:pt x="36" y="200"/>
                    <a:pt x="26" y="209"/>
                    <a:pt x="15" y="216"/>
                  </a:cubicBezTo>
                  <a:cubicBezTo>
                    <a:pt x="34" y="223"/>
                    <a:pt x="46" y="240"/>
                    <a:pt x="46" y="261"/>
                  </a:cubicBezTo>
                  <a:cubicBezTo>
                    <a:pt x="45" y="270"/>
                    <a:pt x="34" y="302"/>
                    <a:pt x="20" y="288"/>
                  </a:cubicBezTo>
                  <a:cubicBezTo>
                    <a:pt x="20" y="288"/>
                    <a:pt x="20" y="287"/>
                    <a:pt x="21" y="288"/>
                  </a:cubicBezTo>
                  <a:cubicBezTo>
                    <a:pt x="41" y="292"/>
                    <a:pt x="38" y="253"/>
                    <a:pt x="34" y="245"/>
                  </a:cubicBezTo>
                  <a:cubicBezTo>
                    <a:pt x="29" y="232"/>
                    <a:pt x="19" y="224"/>
                    <a:pt x="6" y="221"/>
                  </a:cubicBezTo>
                  <a:cubicBezTo>
                    <a:pt x="2" y="220"/>
                    <a:pt x="2" y="216"/>
                    <a:pt x="5" y="214"/>
                  </a:cubicBezTo>
                  <a:cubicBezTo>
                    <a:pt x="15" y="209"/>
                    <a:pt x="26" y="202"/>
                    <a:pt x="30" y="191"/>
                  </a:cubicBezTo>
                  <a:cubicBezTo>
                    <a:pt x="36" y="175"/>
                    <a:pt x="24" y="161"/>
                    <a:pt x="10" y="154"/>
                  </a:cubicBezTo>
                  <a:cubicBezTo>
                    <a:pt x="8" y="153"/>
                    <a:pt x="9" y="149"/>
                    <a:pt x="11" y="150"/>
                  </a:cubicBezTo>
                  <a:cubicBezTo>
                    <a:pt x="35" y="151"/>
                    <a:pt x="48" y="129"/>
                    <a:pt x="42" y="108"/>
                  </a:cubicBezTo>
                  <a:cubicBezTo>
                    <a:pt x="40" y="99"/>
                    <a:pt x="35" y="92"/>
                    <a:pt x="29" y="86"/>
                  </a:cubicBezTo>
                  <a:cubicBezTo>
                    <a:pt x="29" y="86"/>
                    <a:pt x="28" y="85"/>
                    <a:pt x="27" y="85"/>
                  </a:cubicBezTo>
                  <a:cubicBezTo>
                    <a:pt x="22" y="80"/>
                    <a:pt x="15" y="76"/>
                    <a:pt x="9" y="74"/>
                  </a:cubicBezTo>
                  <a:cubicBezTo>
                    <a:pt x="7" y="73"/>
                    <a:pt x="6" y="71"/>
                    <a:pt x="7" y="70"/>
                  </a:cubicBezTo>
                  <a:cubicBezTo>
                    <a:pt x="18" y="49"/>
                    <a:pt x="24" y="24"/>
                    <a:pt x="3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8604250" y="4737100"/>
              <a:ext cx="368300" cy="347663"/>
            </a:xfrm>
            <a:custGeom>
              <a:rect b="b" l="l" r="r" t="t"/>
              <a:pathLst>
                <a:path extrusionOk="0" h="161" w="157">
                  <a:moveTo>
                    <a:pt x="3" y="107"/>
                  </a:moveTo>
                  <a:cubicBezTo>
                    <a:pt x="26" y="101"/>
                    <a:pt x="36" y="78"/>
                    <a:pt x="25" y="57"/>
                  </a:cubicBezTo>
                  <a:cubicBezTo>
                    <a:pt x="23" y="53"/>
                    <a:pt x="29" y="50"/>
                    <a:pt x="31" y="54"/>
                  </a:cubicBezTo>
                  <a:cubicBezTo>
                    <a:pt x="44" y="75"/>
                    <a:pt x="35" y="101"/>
                    <a:pt x="14" y="111"/>
                  </a:cubicBezTo>
                  <a:cubicBezTo>
                    <a:pt x="24" y="118"/>
                    <a:pt x="27" y="129"/>
                    <a:pt x="26" y="140"/>
                  </a:cubicBezTo>
                  <a:cubicBezTo>
                    <a:pt x="33" y="132"/>
                    <a:pt x="41" y="126"/>
                    <a:pt x="51" y="123"/>
                  </a:cubicBezTo>
                  <a:cubicBezTo>
                    <a:pt x="60" y="121"/>
                    <a:pt x="69" y="123"/>
                    <a:pt x="75" y="127"/>
                  </a:cubicBezTo>
                  <a:cubicBezTo>
                    <a:pt x="74" y="95"/>
                    <a:pt x="103" y="71"/>
                    <a:pt x="134" y="79"/>
                  </a:cubicBezTo>
                  <a:cubicBezTo>
                    <a:pt x="125" y="63"/>
                    <a:pt x="118" y="43"/>
                    <a:pt x="124" y="25"/>
                  </a:cubicBezTo>
                  <a:cubicBezTo>
                    <a:pt x="128" y="11"/>
                    <a:pt x="141" y="0"/>
                    <a:pt x="155" y="5"/>
                  </a:cubicBezTo>
                  <a:cubicBezTo>
                    <a:pt x="157" y="5"/>
                    <a:pt x="157" y="8"/>
                    <a:pt x="155" y="8"/>
                  </a:cubicBezTo>
                  <a:cubicBezTo>
                    <a:pt x="114" y="10"/>
                    <a:pt x="133" y="64"/>
                    <a:pt x="146" y="84"/>
                  </a:cubicBezTo>
                  <a:cubicBezTo>
                    <a:pt x="148" y="87"/>
                    <a:pt x="144" y="91"/>
                    <a:pt x="141" y="89"/>
                  </a:cubicBezTo>
                  <a:cubicBezTo>
                    <a:pt x="108" y="73"/>
                    <a:pt x="74" y="102"/>
                    <a:pt x="85" y="137"/>
                  </a:cubicBezTo>
                  <a:cubicBezTo>
                    <a:pt x="86" y="141"/>
                    <a:pt x="80" y="143"/>
                    <a:pt x="78" y="140"/>
                  </a:cubicBezTo>
                  <a:cubicBezTo>
                    <a:pt x="61" y="113"/>
                    <a:pt x="33" y="142"/>
                    <a:pt x="22" y="158"/>
                  </a:cubicBezTo>
                  <a:cubicBezTo>
                    <a:pt x="20" y="161"/>
                    <a:pt x="15" y="159"/>
                    <a:pt x="16" y="155"/>
                  </a:cubicBezTo>
                  <a:cubicBezTo>
                    <a:pt x="22" y="140"/>
                    <a:pt x="22" y="120"/>
                    <a:pt x="3" y="114"/>
                  </a:cubicBezTo>
                  <a:cubicBezTo>
                    <a:pt x="0" y="113"/>
                    <a:pt x="0" y="108"/>
                    <a:pt x="3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8705850" y="4560888"/>
              <a:ext cx="184150" cy="415925"/>
            </a:xfrm>
            <a:custGeom>
              <a:rect b="b" l="l" r="r" t="t"/>
              <a:pathLst>
                <a:path extrusionOk="0" h="193" w="79">
                  <a:moveTo>
                    <a:pt x="3" y="186"/>
                  </a:moveTo>
                  <a:cubicBezTo>
                    <a:pt x="11" y="180"/>
                    <a:pt x="15" y="173"/>
                    <a:pt x="18" y="164"/>
                  </a:cubicBezTo>
                  <a:cubicBezTo>
                    <a:pt x="18" y="162"/>
                    <a:pt x="21" y="161"/>
                    <a:pt x="22" y="162"/>
                  </a:cubicBezTo>
                  <a:cubicBezTo>
                    <a:pt x="41" y="171"/>
                    <a:pt x="55" y="151"/>
                    <a:pt x="44" y="136"/>
                  </a:cubicBezTo>
                  <a:cubicBezTo>
                    <a:pt x="43" y="134"/>
                    <a:pt x="45" y="131"/>
                    <a:pt x="47" y="131"/>
                  </a:cubicBezTo>
                  <a:cubicBezTo>
                    <a:pt x="57" y="131"/>
                    <a:pt x="63" y="119"/>
                    <a:pt x="63" y="110"/>
                  </a:cubicBezTo>
                  <a:cubicBezTo>
                    <a:pt x="63" y="105"/>
                    <a:pt x="62" y="100"/>
                    <a:pt x="61" y="95"/>
                  </a:cubicBezTo>
                  <a:cubicBezTo>
                    <a:pt x="59" y="84"/>
                    <a:pt x="56" y="74"/>
                    <a:pt x="46" y="68"/>
                  </a:cubicBezTo>
                  <a:cubicBezTo>
                    <a:pt x="44" y="66"/>
                    <a:pt x="44" y="63"/>
                    <a:pt x="47" y="62"/>
                  </a:cubicBezTo>
                  <a:cubicBezTo>
                    <a:pt x="61" y="59"/>
                    <a:pt x="62" y="42"/>
                    <a:pt x="58" y="31"/>
                  </a:cubicBezTo>
                  <a:cubicBezTo>
                    <a:pt x="54" y="19"/>
                    <a:pt x="45" y="11"/>
                    <a:pt x="34" y="4"/>
                  </a:cubicBezTo>
                  <a:cubicBezTo>
                    <a:pt x="32" y="3"/>
                    <a:pt x="33" y="0"/>
                    <a:pt x="36" y="1"/>
                  </a:cubicBezTo>
                  <a:cubicBezTo>
                    <a:pt x="52" y="5"/>
                    <a:pt x="65" y="20"/>
                    <a:pt x="67" y="38"/>
                  </a:cubicBezTo>
                  <a:cubicBezTo>
                    <a:pt x="68" y="49"/>
                    <a:pt x="64" y="61"/>
                    <a:pt x="54" y="66"/>
                  </a:cubicBezTo>
                  <a:cubicBezTo>
                    <a:pt x="70" y="84"/>
                    <a:pt x="79" y="130"/>
                    <a:pt x="51" y="137"/>
                  </a:cubicBezTo>
                  <a:cubicBezTo>
                    <a:pt x="61" y="156"/>
                    <a:pt x="43" y="176"/>
                    <a:pt x="23" y="169"/>
                  </a:cubicBezTo>
                  <a:cubicBezTo>
                    <a:pt x="20" y="178"/>
                    <a:pt x="15" y="185"/>
                    <a:pt x="7" y="191"/>
                  </a:cubicBezTo>
                  <a:cubicBezTo>
                    <a:pt x="4" y="193"/>
                    <a:pt x="0" y="188"/>
                    <a:pt x="3" y="18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8705850" y="4535488"/>
              <a:ext cx="93662" cy="327025"/>
            </a:xfrm>
            <a:custGeom>
              <a:rect b="b" l="l" r="r" t="t"/>
              <a:pathLst>
                <a:path extrusionOk="0" h="152" w="40">
                  <a:moveTo>
                    <a:pt x="32" y="108"/>
                  </a:moveTo>
                  <a:cubicBezTo>
                    <a:pt x="16" y="93"/>
                    <a:pt x="14" y="70"/>
                    <a:pt x="27" y="52"/>
                  </a:cubicBezTo>
                  <a:cubicBezTo>
                    <a:pt x="12" y="41"/>
                    <a:pt x="5" y="21"/>
                    <a:pt x="12" y="3"/>
                  </a:cubicBezTo>
                  <a:cubicBezTo>
                    <a:pt x="14" y="0"/>
                    <a:pt x="19" y="2"/>
                    <a:pt x="18" y="6"/>
                  </a:cubicBezTo>
                  <a:cubicBezTo>
                    <a:pt x="13" y="22"/>
                    <a:pt x="17" y="39"/>
                    <a:pt x="33" y="48"/>
                  </a:cubicBezTo>
                  <a:cubicBezTo>
                    <a:pt x="35" y="49"/>
                    <a:pt x="35" y="51"/>
                    <a:pt x="33" y="53"/>
                  </a:cubicBezTo>
                  <a:cubicBezTo>
                    <a:pt x="19" y="69"/>
                    <a:pt x="21" y="93"/>
                    <a:pt x="38" y="106"/>
                  </a:cubicBezTo>
                  <a:cubicBezTo>
                    <a:pt x="40" y="107"/>
                    <a:pt x="40" y="110"/>
                    <a:pt x="38" y="111"/>
                  </a:cubicBezTo>
                  <a:cubicBezTo>
                    <a:pt x="24" y="118"/>
                    <a:pt x="6" y="131"/>
                    <a:pt x="19" y="149"/>
                  </a:cubicBezTo>
                  <a:cubicBezTo>
                    <a:pt x="20" y="150"/>
                    <a:pt x="18" y="152"/>
                    <a:pt x="16" y="151"/>
                  </a:cubicBezTo>
                  <a:cubicBezTo>
                    <a:pt x="0" y="135"/>
                    <a:pt x="17" y="116"/>
                    <a:pt x="32" y="10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48450" y="3497263"/>
              <a:ext cx="931862" cy="998538"/>
            </a:xfrm>
            <a:custGeom>
              <a:rect b="b" l="l" r="r" t="t"/>
              <a:pathLst>
                <a:path extrusionOk="0" h="463" w="398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3290888" y="3078163"/>
              <a:ext cx="841375" cy="600075"/>
            </a:xfrm>
            <a:custGeom>
              <a:rect b="b" l="l" r="r" t="t"/>
              <a:pathLst>
                <a:path extrusionOk="0" h="278" w="360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4829175" y="5340350"/>
              <a:ext cx="769937" cy="601663"/>
            </a:xfrm>
            <a:custGeom>
              <a:rect b="b" l="l" r="r" t="t"/>
              <a:pathLst>
                <a:path extrusionOk="0" h="279" w="32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6716713" y="2676525"/>
              <a:ext cx="549275" cy="784225"/>
            </a:xfrm>
            <a:custGeom>
              <a:rect b="b" l="l" r="r" t="t"/>
              <a:pathLst>
                <a:path extrusionOk="0" h="363" w="235">
                  <a:moveTo>
                    <a:pt x="224" y="179"/>
                  </a:moveTo>
                  <a:cubicBezTo>
                    <a:pt x="231" y="148"/>
                    <a:pt x="235" y="115"/>
                    <a:pt x="227" y="84"/>
                  </a:cubicBezTo>
                  <a:cubicBezTo>
                    <a:pt x="219" y="49"/>
                    <a:pt x="196" y="23"/>
                    <a:pt x="162" y="10"/>
                  </a:cubicBezTo>
                  <a:cubicBezTo>
                    <a:pt x="143" y="3"/>
                    <a:pt x="122" y="0"/>
                    <a:pt x="102" y="2"/>
                  </a:cubicBezTo>
                  <a:cubicBezTo>
                    <a:pt x="93" y="3"/>
                    <a:pt x="75" y="5"/>
                    <a:pt x="68" y="13"/>
                  </a:cubicBezTo>
                  <a:cubicBezTo>
                    <a:pt x="60" y="15"/>
                    <a:pt x="52" y="19"/>
                    <a:pt x="45" y="24"/>
                  </a:cubicBezTo>
                  <a:cubicBezTo>
                    <a:pt x="0" y="58"/>
                    <a:pt x="0" y="120"/>
                    <a:pt x="14" y="169"/>
                  </a:cubicBezTo>
                  <a:cubicBezTo>
                    <a:pt x="24" y="201"/>
                    <a:pt x="38" y="233"/>
                    <a:pt x="53" y="263"/>
                  </a:cubicBezTo>
                  <a:cubicBezTo>
                    <a:pt x="68" y="295"/>
                    <a:pt x="85" y="329"/>
                    <a:pt x="107" y="358"/>
                  </a:cubicBezTo>
                  <a:cubicBezTo>
                    <a:pt x="107" y="358"/>
                    <a:pt x="108" y="359"/>
                    <a:pt x="109" y="358"/>
                  </a:cubicBezTo>
                  <a:cubicBezTo>
                    <a:pt x="108" y="359"/>
                    <a:pt x="108" y="360"/>
                    <a:pt x="109" y="361"/>
                  </a:cubicBezTo>
                  <a:cubicBezTo>
                    <a:pt x="110" y="362"/>
                    <a:pt x="110" y="362"/>
                    <a:pt x="110" y="362"/>
                  </a:cubicBezTo>
                  <a:cubicBezTo>
                    <a:pt x="110" y="363"/>
                    <a:pt x="112" y="363"/>
                    <a:pt x="113" y="363"/>
                  </a:cubicBezTo>
                  <a:cubicBezTo>
                    <a:pt x="128" y="358"/>
                    <a:pt x="143" y="347"/>
                    <a:pt x="157" y="339"/>
                  </a:cubicBezTo>
                  <a:cubicBezTo>
                    <a:pt x="159" y="338"/>
                    <a:pt x="159" y="337"/>
                    <a:pt x="159" y="335"/>
                  </a:cubicBezTo>
                  <a:cubicBezTo>
                    <a:pt x="184" y="300"/>
                    <a:pt x="201" y="259"/>
                    <a:pt x="213" y="217"/>
                  </a:cubicBezTo>
                  <a:cubicBezTo>
                    <a:pt x="213" y="217"/>
                    <a:pt x="214" y="217"/>
                    <a:pt x="214" y="217"/>
                  </a:cubicBezTo>
                  <a:cubicBezTo>
                    <a:pt x="215" y="217"/>
                    <a:pt x="214" y="216"/>
                    <a:pt x="214" y="215"/>
                  </a:cubicBezTo>
                  <a:cubicBezTo>
                    <a:pt x="214" y="214"/>
                    <a:pt x="215" y="212"/>
                    <a:pt x="215" y="211"/>
                  </a:cubicBezTo>
                  <a:cubicBezTo>
                    <a:pt x="216" y="208"/>
                    <a:pt x="217" y="205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20" y="194"/>
                    <a:pt x="222" y="188"/>
                    <a:pt x="223" y="181"/>
                  </a:cubicBezTo>
                  <a:cubicBezTo>
                    <a:pt x="223" y="181"/>
                    <a:pt x="224" y="181"/>
                    <a:pt x="224" y="181"/>
                  </a:cubicBezTo>
                  <a:cubicBezTo>
                    <a:pt x="225" y="180"/>
                    <a:pt x="224" y="179"/>
                    <a:pt x="224" y="179"/>
                  </a:cubicBezTo>
                  <a:close/>
                  <a:moveTo>
                    <a:pt x="225" y="121"/>
                  </a:moveTo>
                  <a:cubicBezTo>
                    <a:pt x="225" y="123"/>
                    <a:pt x="225" y="126"/>
                    <a:pt x="224" y="128"/>
                  </a:cubicBezTo>
                  <a:cubicBezTo>
                    <a:pt x="216" y="133"/>
                    <a:pt x="206" y="138"/>
                    <a:pt x="199" y="145"/>
                  </a:cubicBezTo>
                  <a:cubicBezTo>
                    <a:pt x="199" y="141"/>
                    <a:pt x="199" y="138"/>
                    <a:pt x="199" y="134"/>
                  </a:cubicBezTo>
                  <a:cubicBezTo>
                    <a:pt x="205" y="131"/>
                    <a:pt x="211" y="128"/>
                    <a:pt x="216" y="125"/>
                  </a:cubicBezTo>
                  <a:cubicBezTo>
                    <a:pt x="219" y="123"/>
                    <a:pt x="222" y="122"/>
                    <a:pt x="225" y="120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225" y="117"/>
                  </a:moveTo>
                  <a:cubicBezTo>
                    <a:pt x="221" y="120"/>
                    <a:pt x="216" y="122"/>
                    <a:pt x="212" y="125"/>
                  </a:cubicBezTo>
                  <a:cubicBezTo>
                    <a:pt x="208" y="127"/>
                    <a:pt x="203" y="130"/>
                    <a:pt x="200" y="132"/>
                  </a:cubicBezTo>
                  <a:cubicBezTo>
                    <a:pt x="200" y="130"/>
                    <a:pt x="200" y="127"/>
                    <a:pt x="200" y="124"/>
                  </a:cubicBezTo>
                  <a:cubicBezTo>
                    <a:pt x="208" y="119"/>
                    <a:pt x="217" y="114"/>
                    <a:pt x="224" y="108"/>
                  </a:cubicBezTo>
                  <a:cubicBezTo>
                    <a:pt x="224" y="111"/>
                    <a:pt x="225" y="114"/>
                    <a:pt x="225" y="117"/>
                  </a:cubicBezTo>
                  <a:close/>
                  <a:moveTo>
                    <a:pt x="224" y="106"/>
                  </a:moveTo>
                  <a:cubicBezTo>
                    <a:pt x="216" y="110"/>
                    <a:pt x="208" y="117"/>
                    <a:pt x="200" y="122"/>
                  </a:cubicBezTo>
                  <a:cubicBezTo>
                    <a:pt x="200" y="118"/>
                    <a:pt x="200" y="114"/>
                    <a:pt x="200" y="111"/>
                  </a:cubicBezTo>
                  <a:cubicBezTo>
                    <a:pt x="207" y="106"/>
                    <a:pt x="215" y="102"/>
                    <a:pt x="223" y="97"/>
                  </a:cubicBezTo>
                  <a:cubicBezTo>
                    <a:pt x="223" y="100"/>
                    <a:pt x="224" y="103"/>
                    <a:pt x="224" y="106"/>
                  </a:cubicBezTo>
                  <a:close/>
                  <a:moveTo>
                    <a:pt x="222" y="95"/>
                  </a:moveTo>
                  <a:cubicBezTo>
                    <a:pt x="215" y="99"/>
                    <a:pt x="207" y="104"/>
                    <a:pt x="200" y="109"/>
                  </a:cubicBezTo>
                  <a:cubicBezTo>
                    <a:pt x="199" y="104"/>
                    <a:pt x="199" y="100"/>
                    <a:pt x="198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6" y="92"/>
                    <a:pt x="214" y="89"/>
                    <a:pt x="220" y="84"/>
                  </a:cubicBezTo>
                  <a:cubicBezTo>
                    <a:pt x="221" y="88"/>
                    <a:pt x="222" y="91"/>
                    <a:pt x="222" y="95"/>
                  </a:cubicBezTo>
                  <a:close/>
                  <a:moveTo>
                    <a:pt x="220" y="82"/>
                  </a:moveTo>
                  <a:cubicBezTo>
                    <a:pt x="213" y="86"/>
                    <a:pt x="206" y="90"/>
                    <a:pt x="198" y="94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198" y="90"/>
                    <a:pt x="197" y="86"/>
                    <a:pt x="196" y="82"/>
                  </a:cubicBezTo>
                  <a:cubicBezTo>
                    <a:pt x="198" y="82"/>
                    <a:pt x="200" y="80"/>
                    <a:pt x="201" y="80"/>
                  </a:cubicBezTo>
                  <a:cubicBezTo>
                    <a:pt x="206" y="77"/>
                    <a:pt x="211" y="75"/>
                    <a:pt x="216" y="72"/>
                  </a:cubicBezTo>
                  <a:cubicBezTo>
                    <a:pt x="218" y="75"/>
                    <a:pt x="219" y="79"/>
                    <a:pt x="220" y="82"/>
                  </a:cubicBezTo>
                  <a:close/>
                  <a:moveTo>
                    <a:pt x="216" y="70"/>
                  </a:moveTo>
                  <a:cubicBezTo>
                    <a:pt x="213" y="71"/>
                    <a:pt x="210" y="73"/>
                    <a:pt x="207" y="74"/>
                  </a:cubicBezTo>
                  <a:cubicBezTo>
                    <a:pt x="205" y="76"/>
                    <a:pt x="200" y="80"/>
                    <a:pt x="196" y="81"/>
                  </a:cubicBezTo>
                  <a:cubicBezTo>
                    <a:pt x="195" y="77"/>
                    <a:pt x="194" y="72"/>
                    <a:pt x="193" y="68"/>
                  </a:cubicBezTo>
                  <a:cubicBezTo>
                    <a:pt x="196" y="66"/>
                    <a:pt x="199" y="64"/>
                    <a:pt x="202" y="62"/>
                  </a:cubicBezTo>
                  <a:cubicBezTo>
                    <a:pt x="205" y="60"/>
                    <a:pt x="207" y="59"/>
                    <a:pt x="210" y="57"/>
                  </a:cubicBezTo>
                  <a:cubicBezTo>
                    <a:pt x="212" y="61"/>
                    <a:pt x="214" y="66"/>
                    <a:pt x="216" y="70"/>
                  </a:cubicBezTo>
                  <a:close/>
                  <a:moveTo>
                    <a:pt x="209" y="55"/>
                  </a:moveTo>
                  <a:cubicBezTo>
                    <a:pt x="206" y="57"/>
                    <a:pt x="204" y="59"/>
                    <a:pt x="201" y="60"/>
                  </a:cubicBezTo>
                  <a:cubicBezTo>
                    <a:pt x="198" y="62"/>
                    <a:pt x="195" y="64"/>
                    <a:pt x="192" y="66"/>
                  </a:cubicBezTo>
                  <a:cubicBezTo>
                    <a:pt x="190" y="62"/>
                    <a:pt x="189" y="58"/>
                    <a:pt x="187" y="54"/>
                  </a:cubicBezTo>
                  <a:cubicBezTo>
                    <a:pt x="192" y="51"/>
                    <a:pt x="197" y="48"/>
                    <a:pt x="202" y="45"/>
                  </a:cubicBezTo>
                  <a:cubicBezTo>
                    <a:pt x="204" y="49"/>
                    <a:pt x="207" y="52"/>
                    <a:pt x="209" y="55"/>
                  </a:cubicBezTo>
                  <a:close/>
                  <a:moveTo>
                    <a:pt x="200" y="43"/>
                  </a:moveTo>
                  <a:cubicBezTo>
                    <a:pt x="195" y="46"/>
                    <a:pt x="191" y="49"/>
                    <a:pt x="186" y="52"/>
                  </a:cubicBezTo>
                  <a:cubicBezTo>
                    <a:pt x="185" y="49"/>
                    <a:pt x="183" y="46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5" y="41"/>
                    <a:pt x="190" y="39"/>
                    <a:pt x="194" y="37"/>
                  </a:cubicBezTo>
                  <a:cubicBezTo>
                    <a:pt x="196" y="39"/>
                    <a:pt x="198" y="41"/>
                    <a:pt x="200" y="43"/>
                  </a:cubicBezTo>
                  <a:close/>
                  <a:moveTo>
                    <a:pt x="192" y="35"/>
                  </a:moveTo>
                  <a:cubicBezTo>
                    <a:pt x="188" y="37"/>
                    <a:pt x="184" y="40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79" y="41"/>
                    <a:pt x="178" y="39"/>
                    <a:pt x="176" y="37"/>
                  </a:cubicBezTo>
                  <a:cubicBezTo>
                    <a:pt x="176" y="36"/>
                    <a:pt x="174" y="35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7" y="32"/>
                    <a:pt x="181" y="31"/>
                    <a:pt x="184" y="28"/>
                  </a:cubicBezTo>
                  <a:cubicBezTo>
                    <a:pt x="187" y="30"/>
                    <a:pt x="190" y="33"/>
                    <a:pt x="192" y="35"/>
                  </a:cubicBezTo>
                  <a:close/>
                  <a:moveTo>
                    <a:pt x="181" y="26"/>
                  </a:moveTo>
                  <a:cubicBezTo>
                    <a:pt x="181" y="27"/>
                    <a:pt x="182" y="27"/>
                    <a:pt x="182" y="27"/>
                  </a:cubicBezTo>
                  <a:cubicBezTo>
                    <a:pt x="179" y="29"/>
                    <a:pt x="176" y="31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0" y="30"/>
                    <a:pt x="167" y="27"/>
                    <a:pt x="163" y="25"/>
                  </a:cubicBezTo>
                  <a:cubicBezTo>
                    <a:pt x="164" y="24"/>
                    <a:pt x="166" y="23"/>
                    <a:pt x="167" y="22"/>
                  </a:cubicBezTo>
                  <a:cubicBezTo>
                    <a:pt x="168" y="21"/>
                    <a:pt x="169" y="21"/>
                    <a:pt x="170" y="20"/>
                  </a:cubicBezTo>
                  <a:cubicBezTo>
                    <a:pt x="174" y="22"/>
                    <a:pt x="177" y="24"/>
                    <a:pt x="181" y="26"/>
                  </a:cubicBezTo>
                  <a:close/>
                  <a:moveTo>
                    <a:pt x="168" y="19"/>
                  </a:moveTo>
                  <a:cubicBezTo>
                    <a:pt x="166" y="21"/>
                    <a:pt x="164" y="22"/>
                    <a:pt x="162" y="24"/>
                  </a:cubicBezTo>
                  <a:cubicBezTo>
                    <a:pt x="159" y="21"/>
                    <a:pt x="155" y="19"/>
                    <a:pt x="151" y="17"/>
                  </a:cubicBezTo>
                  <a:cubicBezTo>
                    <a:pt x="152" y="16"/>
                    <a:pt x="153" y="15"/>
                    <a:pt x="154" y="14"/>
                  </a:cubicBezTo>
                  <a:cubicBezTo>
                    <a:pt x="159" y="16"/>
                    <a:pt x="163" y="17"/>
                    <a:pt x="168" y="19"/>
                  </a:cubicBezTo>
                  <a:close/>
                  <a:moveTo>
                    <a:pt x="127" y="9"/>
                  </a:moveTo>
                  <a:cubicBezTo>
                    <a:pt x="135" y="10"/>
                    <a:pt x="144" y="11"/>
                    <a:pt x="153" y="14"/>
                  </a:cubicBezTo>
                  <a:cubicBezTo>
                    <a:pt x="152" y="15"/>
                    <a:pt x="151" y="16"/>
                    <a:pt x="150" y="17"/>
                  </a:cubicBezTo>
                  <a:cubicBezTo>
                    <a:pt x="142" y="13"/>
                    <a:pt x="133" y="10"/>
                    <a:pt x="123" y="9"/>
                  </a:cubicBezTo>
                  <a:cubicBezTo>
                    <a:pt x="125" y="9"/>
                    <a:pt x="126" y="9"/>
                    <a:pt x="127" y="9"/>
                  </a:cubicBezTo>
                  <a:close/>
                  <a:moveTo>
                    <a:pt x="109" y="353"/>
                  </a:moveTo>
                  <a:cubicBezTo>
                    <a:pt x="106" y="347"/>
                    <a:pt x="103" y="342"/>
                    <a:pt x="100" y="336"/>
                  </a:cubicBezTo>
                  <a:cubicBezTo>
                    <a:pt x="105" y="336"/>
                    <a:pt x="109" y="335"/>
                    <a:pt x="114" y="335"/>
                  </a:cubicBezTo>
                  <a:cubicBezTo>
                    <a:pt x="114" y="335"/>
                    <a:pt x="114" y="334"/>
                    <a:pt x="113" y="334"/>
                  </a:cubicBezTo>
                  <a:cubicBezTo>
                    <a:pt x="109" y="334"/>
                    <a:pt x="104" y="335"/>
                    <a:pt x="100" y="335"/>
                  </a:cubicBezTo>
                  <a:cubicBezTo>
                    <a:pt x="98" y="331"/>
                    <a:pt x="95" y="327"/>
                    <a:pt x="93" y="323"/>
                  </a:cubicBezTo>
                  <a:cubicBezTo>
                    <a:pt x="100" y="323"/>
                    <a:pt x="107" y="323"/>
                    <a:pt x="113" y="323"/>
                  </a:cubicBezTo>
                  <a:cubicBezTo>
                    <a:pt x="114" y="323"/>
                    <a:pt x="114" y="322"/>
                    <a:pt x="113" y="322"/>
                  </a:cubicBezTo>
                  <a:cubicBezTo>
                    <a:pt x="106" y="321"/>
                    <a:pt x="99" y="322"/>
                    <a:pt x="92" y="322"/>
                  </a:cubicBezTo>
                  <a:cubicBezTo>
                    <a:pt x="90" y="318"/>
                    <a:pt x="88" y="314"/>
                    <a:pt x="86" y="310"/>
                  </a:cubicBezTo>
                  <a:cubicBezTo>
                    <a:pt x="95" y="309"/>
                    <a:pt x="104" y="309"/>
                    <a:pt x="113" y="308"/>
                  </a:cubicBezTo>
                  <a:cubicBezTo>
                    <a:pt x="113" y="308"/>
                    <a:pt x="113" y="307"/>
                    <a:pt x="113" y="307"/>
                  </a:cubicBezTo>
                  <a:cubicBezTo>
                    <a:pt x="104" y="307"/>
                    <a:pt x="94" y="308"/>
                    <a:pt x="85" y="309"/>
                  </a:cubicBezTo>
                  <a:cubicBezTo>
                    <a:pt x="83" y="305"/>
                    <a:pt x="81" y="300"/>
                    <a:pt x="78" y="296"/>
                  </a:cubicBezTo>
                  <a:cubicBezTo>
                    <a:pt x="86" y="296"/>
                    <a:pt x="94" y="296"/>
                    <a:pt x="102" y="295"/>
                  </a:cubicBezTo>
                  <a:cubicBezTo>
                    <a:pt x="103" y="295"/>
                    <a:pt x="103" y="294"/>
                    <a:pt x="102" y="294"/>
                  </a:cubicBezTo>
                  <a:cubicBezTo>
                    <a:pt x="94" y="295"/>
                    <a:pt x="86" y="295"/>
                    <a:pt x="78" y="295"/>
                  </a:cubicBezTo>
                  <a:cubicBezTo>
                    <a:pt x="76" y="291"/>
                    <a:pt x="74" y="288"/>
                    <a:pt x="72" y="284"/>
                  </a:cubicBezTo>
                  <a:cubicBezTo>
                    <a:pt x="84" y="284"/>
                    <a:pt x="97" y="283"/>
                    <a:pt x="109" y="282"/>
                  </a:cubicBezTo>
                  <a:cubicBezTo>
                    <a:pt x="110" y="282"/>
                    <a:pt x="110" y="281"/>
                    <a:pt x="109" y="281"/>
                  </a:cubicBezTo>
                  <a:cubicBezTo>
                    <a:pt x="97" y="282"/>
                    <a:pt x="84" y="283"/>
                    <a:pt x="72" y="283"/>
                  </a:cubicBezTo>
                  <a:cubicBezTo>
                    <a:pt x="70" y="280"/>
                    <a:pt x="68" y="277"/>
                    <a:pt x="66" y="274"/>
                  </a:cubicBezTo>
                  <a:cubicBezTo>
                    <a:pt x="75" y="273"/>
                    <a:pt x="83" y="272"/>
                    <a:pt x="91" y="272"/>
                  </a:cubicBezTo>
                  <a:cubicBezTo>
                    <a:pt x="92" y="271"/>
                    <a:pt x="92" y="270"/>
                    <a:pt x="91" y="270"/>
                  </a:cubicBezTo>
                  <a:cubicBezTo>
                    <a:pt x="83" y="271"/>
                    <a:pt x="74" y="272"/>
                    <a:pt x="66" y="273"/>
                  </a:cubicBezTo>
                  <a:cubicBezTo>
                    <a:pt x="64" y="268"/>
                    <a:pt x="62" y="264"/>
                    <a:pt x="60" y="260"/>
                  </a:cubicBezTo>
                  <a:cubicBezTo>
                    <a:pt x="73" y="260"/>
                    <a:pt x="86" y="260"/>
                    <a:pt x="100" y="259"/>
                  </a:cubicBezTo>
                  <a:cubicBezTo>
                    <a:pt x="101" y="259"/>
                    <a:pt x="101" y="257"/>
                    <a:pt x="100" y="257"/>
                  </a:cubicBezTo>
                  <a:cubicBezTo>
                    <a:pt x="86" y="258"/>
                    <a:pt x="73" y="259"/>
                    <a:pt x="59" y="259"/>
                  </a:cubicBezTo>
                  <a:cubicBezTo>
                    <a:pt x="57" y="255"/>
                    <a:pt x="55" y="251"/>
                    <a:pt x="53" y="247"/>
                  </a:cubicBezTo>
                  <a:cubicBezTo>
                    <a:pt x="60" y="247"/>
                    <a:pt x="67" y="247"/>
                    <a:pt x="74" y="247"/>
                  </a:cubicBezTo>
                  <a:cubicBezTo>
                    <a:pt x="74" y="247"/>
                    <a:pt x="74" y="246"/>
                    <a:pt x="74" y="246"/>
                  </a:cubicBezTo>
                  <a:cubicBezTo>
                    <a:pt x="67" y="246"/>
                    <a:pt x="59" y="246"/>
                    <a:pt x="52" y="246"/>
                  </a:cubicBezTo>
                  <a:cubicBezTo>
                    <a:pt x="50" y="241"/>
                    <a:pt x="48" y="237"/>
                    <a:pt x="46" y="233"/>
                  </a:cubicBezTo>
                  <a:cubicBezTo>
                    <a:pt x="61" y="233"/>
                    <a:pt x="76" y="233"/>
                    <a:pt x="91" y="232"/>
                  </a:cubicBezTo>
                  <a:cubicBezTo>
                    <a:pt x="91" y="232"/>
                    <a:pt x="91" y="230"/>
                    <a:pt x="91" y="230"/>
                  </a:cubicBezTo>
                  <a:cubicBezTo>
                    <a:pt x="76" y="231"/>
                    <a:pt x="60" y="231"/>
                    <a:pt x="45" y="231"/>
                  </a:cubicBezTo>
                  <a:cubicBezTo>
                    <a:pt x="44" y="227"/>
                    <a:pt x="42" y="224"/>
                    <a:pt x="40" y="220"/>
                  </a:cubicBezTo>
                  <a:cubicBezTo>
                    <a:pt x="47" y="220"/>
                    <a:pt x="53" y="220"/>
                    <a:pt x="59" y="219"/>
                  </a:cubicBezTo>
                  <a:cubicBezTo>
                    <a:pt x="60" y="219"/>
                    <a:pt x="60" y="218"/>
                    <a:pt x="59" y="218"/>
                  </a:cubicBezTo>
                  <a:cubicBezTo>
                    <a:pt x="53" y="219"/>
                    <a:pt x="46" y="219"/>
                    <a:pt x="40" y="219"/>
                  </a:cubicBezTo>
                  <a:cubicBezTo>
                    <a:pt x="39" y="217"/>
                    <a:pt x="38" y="214"/>
                    <a:pt x="37" y="212"/>
                  </a:cubicBezTo>
                  <a:cubicBezTo>
                    <a:pt x="36" y="210"/>
                    <a:pt x="35" y="208"/>
                    <a:pt x="35" y="206"/>
                  </a:cubicBezTo>
                  <a:cubicBezTo>
                    <a:pt x="49" y="207"/>
                    <a:pt x="64" y="207"/>
                    <a:pt x="78" y="206"/>
                  </a:cubicBezTo>
                  <a:cubicBezTo>
                    <a:pt x="79" y="206"/>
                    <a:pt x="79" y="205"/>
                    <a:pt x="78" y="205"/>
                  </a:cubicBezTo>
                  <a:cubicBezTo>
                    <a:pt x="63" y="205"/>
                    <a:pt x="49" y="204"/>
                    <a:pt x="34" y="205"/>
                  </a:cubicBezTo>
                  <a:cubicBezTo>
                    <a:pt x="33" y="201"/>
                    <a:pt x="31" y="197"/>
                    <a:pt x="30" y="193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7" y="193"/>
                    <a:pt x="44" y="193"/>
                    <a:pt x="52" y="193"/>
                  </a:cubicBezTo>
                  <a:cubicBezTo>
                    <a:pt x="52" y="193"/>
                    <a:pt x="52" y="192"/>
                    <a:pt x="52" y="192"/>
                  </a:cubicBezTo>
                  <a:cubicBezTo>
                    <a:pt x="44" y="191"/>
                    <a:pt x="37" y="192"/>
                    <a:pt x="30" y="192"/>
                  </a:cubicBezTo>
                  <a:cubicBezTo>
                    <a:pt x="30" y="192"/>
                    <a:pt x="29" y="193"/>
                    <a:pt x="29" y="193"/>
                  </a:cubicBezTo>
                  <a:cubicBezTo>
                    <a:pt x="28" y="188"/>
                    <a:pt x="26" y="184"/>
                    <a:pt x="24" y="179"/>
                  </a:cubicBezTo>
                  <a:cubicBezTo>
                    <a:pt x="36" y="180"/>
                    <a:pt x="47" y="179"/>
                    <a:pt x="58" y="179"/>
                  </a:cubicBezTo>
                  <a:cubicBezTo>
                    <a:pt x="59" y="179"/>
                    <a:pt x="59" y="178"/>
                    <a:pt x="58" y="178"/>
                  </a:cubicBezTo>
                  <a:cubicBezTo>
                    <a:pt x="47" y="178"/>
                    <a:pt x="36" y="178"/>
                    <a:pt x="24" y="178"/>
                  </a:cubicBezTo>
                  <a:cubicBezTo>
                    <a:pt x="23" y="174"/>
                    <a:pt x="22" y="171"/>
                    <a:pt x="20" y="167"/>
                  </a:cubicBezTo>
                  <a:cubicBezTo>
                    <a:pt x="26" y="167"/>
                    <a:pt x="32" y="166"/>
                    <a:pt x="38" y="165"/>
                  </a:cubicBezTo>
                  <a:cubicBezTo>
                    <a:pt x="38" y="165"/>
                    <a:pt x="38" y="164"/>
                    <a:pt x="37" y="164"/>
                  </a:cubicBezTo>
                  <a:cubicBezTo>
                    <a:pt x="32" y="165"/>
                    <a:pt x="26" y="166"/>
                    <a:pt x="20" y="166"/>
                  </a:cubicBezTo>
                  <a:cubicBezTo>
                    <a:pt x="19" y="161"/>
                    <a:pt x="18" y="157"/>
                    <a:pt x="17" y="152"/>
                  </a:cubicBezTo>
                  <a:cubicBezTo>
                    <a:pt x="23" y="152"/>
                    <a:pt x="30" y="152"/>
                    <a:pt x="37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0" y="151"/>
                    <a:pt x="23" y="151"/>
                    <a:pt x="16" y="151"/>
                  </a:cubicBezTo>
                  <a:cubicBezTo>
                    <a:pt x="15" y="147"/>
                    <a:pt x="15" y="144"/>
                    <a:pt x="14" y="140"/>
                  </a:cubicBezTo>
                  <a:cubicBezTo>
                    <a:pt x="20" y="140"/>
                    <a:pt x="26" y="140"/>
                    <a:pt x="31" y="140"/>
                  </a:cubicBezTo>
                  <a:cubicBezTo>
                    <a:pt x="32" y="140"/>
                    <a:pt x="32" y="139"/>
                    <a:pt x="31" y="138"/>
                  </a:cubicBezTo>
                  <a:cubicBezTo>
                    <a:pt x="26" y="138"/>
                    <a:pt x="20" y="138"/>
                    <a:pt x="14" y="138"/>
                  </a:cubicBezTo>
                  <a:cubicBezTo>
                    <a:pt x="13" y="133"/>
                    <a:pt x="12" y="128"/>
                    <a:pt x="12" y="123"/>
                  </a:cubicBezTo>
                  <a:cubicBezTo>
                    <a:pt x="16" y="123"/>
                    <a:pt x="20" y="123"/>
                    <a:pt x="25" y="123"/>
                  </a:cubicBezTo>
                  <a:cubicBezTo>
                    <a:pt x="26" y="123"/>
                    <a:pt x="26" y="122"/>
                    <a:pt x="25" y="121"/>
                  </a:cubicBezTo>
                  <a:cubicBezTo>
                    <a:pt x="20" y="121"/>
                    <a:pt x="16" y="121"/>
                    <a:pt x="12" y="121"/>
                  </a:cubicBezTo>
                  <a:cubicBezTo>
                    <a:pt x="11" y="116"/>
                    <a:pt x="11" y="110"/>
                    <a:pt x="12" y="105"/>
                  </a:cubicBezTo>
                  <a:cubicBezTo>
                    <a:pt x="17" y="105"/>
                    <a:pt x="21" y="105"/>
                    <a:pt x="26" y="105"/>
                  </a:cubicBezTo>
                  <a:cubicBezTo>
                    <a:pt x="27" y="105"/>
                    <a:pt x="27" y="104"/>
                    <a:pt x="26" y="104"/>
                  </a:cubicBezTo>
                  <a:cubicBezTo>
                    <a:pt x="21" y="104"/>
                    <a:pt x="17" y="104"/>
                    <a:pt x="12" y="104"/>
                  </a:cubicBezTo>
                  <a:cubicBezTo>
                    <a:pt x="12" y="98"/>
                    <a:pt x="13" y="93"/>
                    <a:pt x="14" y="87"/>
                  </a:cubicBezTo>
                  <a:cubicBezTo>
                    <a:pt x="18" y="87"/>
                    <a:pt x="22" y="87"/>
                    <a:pt x="26" y="87"/>
                  </a:cubicBezTo>
                  <a:cubicBezTo>
                    <a:pt x="27" y="87"/>
                    <a:pt x="27" y="86"/>
                    <a:pt x="26" y="86"/>
                  </a:cubicBezTo>
                  <a:cubicBezTo>
                    <a:pt x="22" y="86"/>
                    <a:pt x="18" y="86"/>
                    <a:pt x="14" y="86"/>
                  </a:cubicBezTo>
                  <a:cubicBezTo>
                    <a:pt x="15" y="82"/>
                    <a:pt x="16" y="77"/>
                    <a:pt x="18" y="73"/>
                  </a:cubicBezTo>
                  <a:cubicBezTo>
                    <a:pt x="23" y="73"/>
                    <a:pt x="28" y="73"/>
                    <a:pt x="32" y="73"/>
                  </a:cubicBezTo>
                  <a:cubicBezTo>
                    <a:pt x="33" y="73"/>
                    <a:pt x="33" y="72"/>
                    <a:pt x="32" y="72"/>
                  </a:cubicBezTo>
                  <a:cubicBezTo>
                    <a:pt x="28" y="72"/>
                    <a:pt x="23" y="72"/>
                    <a:pt x="18" y="72"/>
                  </a:cubicBezTo>
                  <a:cubicBezTo>
                    <a:pt x="20" y="67"/>
                    <a:pt x="22" y="62"/>
                    <a:pt x="25" y="58"/>
                  </a:cubicBezTo>
                  <a:cubicBezTo>
                    <a:pt x="30" y="58"/>
                    <a:pt x="36" y="59"/>
                    <a:pt x="42" y="59"/>
                  </a:cubicBezTo>
                  <a:cubicBezTo>
                    <a:pt x="42" y="59"/>
                    <a:pt x="42" y="57"/>
                    <a:pt x="42" y="57"/>
                  </a:cubicBezTo>
                  <a:cubicBezTo>
                    <a:pt x="36" y="57"/>
                    <a:pt x="31" y="57"/>
                    <a:pt x="25" y="57"/>
                  </a:cubicBezTo>
                  <a:cubicBezTo>
                    <a:pt x="28" y="51"/>
                    <a:pt x="32" y="47"/>
                    <a:pt x="36" y="42"/>
                  </a:cubicBezTo>
                  <a:cubicBezTo>
                    <a:pt x="44" y="43"/>
                    <a:pt x="51" y="44"/>
                    <a:pt x="59" y="45"/>
                  </a:cubicBezTo>
                  <a:cubicBezTo>
                    <a:pt x="60" y="45"/>
                    <a:pt x="60" y="44"/>
                    <a:pt x="60" y="44"/>
                  </a:cubicBezTo>
                  <a:cubicBezTo>
                    <a:pt x="52" y="42"/>
                    <a:pt x="44" y="41"/>
                    <a:pt x="37" y="41"/>
                  </a:cubicBezTo>
                  <a:cubicBezTo>
                    <a:pt x="40" y="38"/>
                    <a:pt x="43" y="35"/>
                    <a:pt x="46" y="32"/>
                  </a:cubicBezTo>
                  <a:cubicBezTo>
                    <a:pt x="56" y="31"/>
                    <a:pt x="66" y="32"/>
                    <a:pt x="75" y="32"/>
                  </a:cubicBezTo>
                  <a:cubicBezTo>
                    <a:pt x="76" y="33"/>
                    <a:pt x="76" y="31"/>
                    <a:pt x="75" y="31"/>
                  </a:cubicBezTo>
                  <a:cubicBezTo>
                    <a:pt x="66" y="30"/>
                    <a:pt x="57" y="30"/>
                    <a:pt x="48" y="31"/>
                  </a:cubicBezTo>
                  <a:cubicBezTo>
                    <a:pt x="54" y="27"/>
                    <a:pt x="60" y="23"/>
                    <a:pt x="66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73" y="22"/>
                    <a:pt x="80" y="23"/>
                    <a:pt x="86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2" y="21"/>
                    <a:pt x="77" y="21"/>
                    <a:pt x="72" y="21"/>
                  </a:cubicBezTo>
                  <a:cubicBezTo>
                    <a:pt x="72" y="20"/>
                    <a:pt x="73" y="20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8" y="17"/>
                    <a:pt x="84" y="16"/>
                    <a:pt x="90" y="16"/>
                  </a:cubicBezTo>
                  <a:cubicBezTo>
                    <a:pt x="115" y="14"/>
                    <a:pt x="148" y="19"/>
                    <a:pt x="166" y="38"/>
                  </a:cubicBezTo>
                  <a:cubicBezTo>
                    <a:pt x="204" y="78"/>
                    <a:pt x="195" y="145"/>
                    <a:pt x="182" y="193"/>
                  </a:cubicBezTo>
                  <a:cubicBezTo>
                    <a:pt x="167" y="250"/>
                    <a:pt x="142" y="304"/>
                    <a:pt x="109" y="353"/>
                  </a:cubicBezTo>
                  <a:close/>
                  <a:moveTo>
                    <a:pt x="155" y="333"/>
                  </a:moveTo>
                  <a:cubicBezTo>
                    <a:pt x="155" y="333"/>
                    <a:pt x="154" y="333"/>
                    <a:pt x="154" y="333"/>
                  </a:cubicBezTo>
                  <a:cubicBezTo>
                    <a:pt x="142" y="339"/>
                    <a:pt x="129" y="345"/>
                    <a:pt x="117" y="352"/>
                  </a:cubicBezTo>
                  <a:cubicBezTo>
                    <a:pt x="120" y="349"/>
                    <a:pt x="122" y="346"/>
                    <a:pt x="124" y="343"/>
                  </a:cubicBezTo>
                  <a:cubicBezTo>
                    <a:pt x="137" y="336"/>
                    <a:pt x="150" y="328"/>
                    <a:pt x="162" y="319"/>
                  </a:cubicBezTo>
                  <a:cubicBezTo>
                    <a:pt x="160" y="324"/>
                    <a:pt x="157" y="328"/>
                    <a:pt x="155" y="333"/>
                  </a:cubicBezTo>
                  <a:close/>
                  <a:moveTo>
                    <a:pt x="165" y="314"/>
                  </a:moveTo>
                  <a:cubicBezTo>
                    <a:pt x="152" y="322"/>
                    <a:pt x="139" y="330"/>
                    <a:pt x="126" y="339"/>
                  </a:cubicBezTo>
                  <a:cubicBezTo>
                    <a:pt x="129" y="335"/>
                    <a:pt x="132" y="330"/>
                    <a:pt x="134" y="325"/>
                  </a:cubicBezTo>
                  <a:cubicBezTo>
                    <a:pt x="146" y="319"/>
                    <a:pt x="158" y="312"/>
                    <a:pt x="170" y="304"/>
                  </a:cubicBezTo>
                  <a:cubicBezTo>
                    <a:pt x="168" y="307"/>
                    <a:pt x="166" y="311"/>
                    <a:pt x="165" y="314"/>
                  </a:cubicBezTo>
                  <a:close/>
                  <a:moveTo>
                    <a:pt x="172" y="300"/>
                  </a:moveTo>
                  <a:cubicBezTo>
                    <a:pt x="160" y="306"/>
                    <a:pt x="148" y="314"/>
                    <a:pt x="136" y="322"/>
                  </a:cubicBezTo>
                  <a:cubicBezTo>
                    <a:pt x="140" y="317"/>
                    <a:pt x="143" y="311"/>
                    <a:pt x="146" y="305"/>
                  </a:cubicBezTo>
                  <a:cubicBezTo>
                    <a:pt x="158" y="298"/>
                    <a:pt x="169" y="290"/>
                    <a:pt x="180" y="282"/>
                  </a:cubicBezTo>
                  <a:cubicBezTo>
                    <a:pt x="178" y="288"/>
                    <a:pt x="175" y="294"/>
                    <a:pt x="172" y="300"/>
                  </a:cubicBezTo>
                  <a:close/>
                  <a:moveTo>
                    <a:pt x="183" y="278"/>
                  </a:moveTo>
                  <a:cubicBezTo>
                    <a:pt x="171" y="285"/>
                    <a:pt x="159" y="293"/>
                    <a:pt x="148" y="302"/>
                  </a:cubicBezTo>
                  <a:cubicBezTo>
                    <a:pt x="150" y="296"/>
                    <a:pt x="153" y="291"/>
                    <a:pt x="156" y="286"/>
                  </a:cubicBezTo>
                  <a:cubicBezTo>
                    <a:pt x="166" y="281"/>
                    <a:pt x="177" y="275"/>
                    <a:pt x="187" y="268"/>
                  </a:cubicBezTo>
                  <a:cubicBezTo>
                    <a:pt x="185" y="272"/>
                    <a:pt x="184" y="275"/>
                    <a:pt x="183" y="278"/>
                  </a:cubicBezTo>
                  <a:close/>
                  <a:moveTo>
                    <a:pt x="189" y="264"/>
                  </a:moveTo>
                  <a:cubicBezTo>
                    <a:pt x="178" y="270"/>
                    <a:pt x="167" y="277"/>
                    <a:pt x="157" y="284"/>
                  </a:cubicBezTo>
                  <a:cubicBezTo>
                    <a:pt x="159" y="280"/>
                    <a:pt x="161" y="276"/>
                    <a:pt x="162" y="271"/>
                  </a:cubicBezTo>
                  <a:cubicBezTo>
                    <a:pt x="173" y="266"/>
                    <a:pt x="183" y="261"/>
                    <a:pt x="193" y="255"/>
                  </a:cubicBezTo>
                  <a:cubicBezTo>
                    <a:pt x="191" y="258"/>
                    <a:pt x="190" y="261"/>
                    <a:pt x="189" y="264"/>
                  </a:cubicBezTo>
                  <a:close/>
                  <a:moveTo>
                    <a:pt x="194" y="251"/>
                  </a:moveTo>
                  <a:cubicBezTo>
                    <a:pt x="184" y="257"/>
                    <a:pt x="174" y="263"/>
                    <a:pt x="163" y="269"/>
                  </a:cubicBezTo>
                  <a:cubicBezTo>
                    <a:pt x="165" y="265"/>
                    <a:pt x="167" y="261"/>
                    <a:pt x="169" y="257"/>
                  </a:cubicBezTo>
                  <a:cubicBezTo>
                    <a:pt x="179" y="251"/>
                    <a:pt x="189" y="245"/>
                    <a:pt x="199" y="238"/>
                  </a:cubicBezTo>
                  <a:cubicBezTo>
                    <a:pt x="198" y="243"/>
                    <a:pt x="196" y="247"/>
                    <a:pt x="194" y="251"/>
                  </a:cubicBezTo>
                  <a:close/>
                  <a:moveTo>
                    <a:pt x="201" y="235"/>
                  </a:moveTo>
                  <a:cubicBezTo>
                    <a:pt x="190" y="241"/>
                    <a:pt x="180" y="248"/>
                    <a:pt x="170" y="255"/>
                  </a:cubicBezTo>
                  <a:cubicBezTo>
                    <a:pt x="171" y="250"/>
                    <a:pt x="173" y="246"/>
                    <a:pt x="175" y="242"/>
                  </a:cubicBezTo>
                  <a:cubicBezTo>
                    <a:pt x="185" y="235"/>
                    <a:pt x="195" y="229"/>
                    <a:pt x="205" y="223"/>
                  </a:cubicBezTo>
                  <a:cubicBezTo>
                    <a:pt x="204" y="227"/>
                    <a:pt x="202" y="231"/>
                    <a:pt x="201" y="235"/>
                  </a:cubicBezTo>
                  <a:close/>
                  <a:moveTo>
                    <a:pt x="207" y="218"/>
                  </a:moveTo>
                  <a:cubicBezTo>
                    <a:pt x="196" y="224"/>
                    <a:pt x="185" y="232"/>
                    <a:pt x="176" y="239"/>
                  </a:cubicBezTo>
                  <a:cubicBezTo>
                    <a:pt x="178" y="234"/>
                    <a:pt x="179" y="229"/>
                    <a:pt x="181" y="224"/>
                  </a:cubicBezTo>
                  <a:cubicBezTo>
                    <a:pt x="191" y="219"/>
                    <a:pt x="201" y="214"/>
                    <a:pt x="210" y="208"/>
                  </a:cubicBezTo>
                  <a:cubicBezTo>
                    <a:pt x="209" y="211"/>
                    <a:pt x="208" y="215"/>
                    <a:pt x="207" y="218"/>
                  </a:cubicBezTo>
                  <a:close/>
                  <a:moveTo>
                    <a:pt x="211" y="203"/>
                  </a:moveTo>
                  <a:cubicBezTo>
                    <a:pt x="201" y="209"/>
                    <a:pt x="192" y="216"/>
                    <a:pt x="182" y="222"/>
                  </a:cubicBezTo>
                  <a:cubicBezTo>
                    <a:pt x="183" y="218"/>
                    <a:pt x="184" y="215"/>
                    <a:pt x="185" y="211"/>
                  </a:cubicBezTo>
                  <a:cubicBezTo>
                    <a:pt x="195" y="206"/>
                    <a:pt x="204" y="200"/>
                    <a:pt x="214" y="195"/>
                  </a:cubicBezTo>
                  <a:cubicBezTo>
                    <a:pt x="213" y="197"/>
                    <a:pt x="212" y="200"/>
                    <a:pt x="211" y="203"/>
                  </a:cubicBezTo>
                  <a:close/>
                  <a:moveTo>
                    <a:pt x="215" y="191"/>
                  </a:moveTo>
                  <a:cubicBezTo>
                    <a:pt x="205" y="197"/>
                    <a:pt x="195" y="203"/>
                    <a:pt x="186" y="209"/>
                  </a:cubicBezTo>
                  <a:cubicBezTo>
                    <a:pt x="186" y="206"/>
                    <a:pt x="187" y="204"/>
                    <a:pt x="188" y="201"/>
                  </a:cubicBezTo>
                  <a:cubicBezTo>
                    <a:pt x="197" y="196"/>
                    <a:pt x="207" y="191"/>
                    <a:pt x="216" y="185"/>
                  </a:cubicBezTo>
                  <a:cubicBezTo>
                    <a:pt x="216" y="187"/>
                    <a:pt x="215" y="189"/>
                    <a:pt x="215" y="191"/>
                  </a:cubicBezTo>
                  <a:close/>
                  <a:moveTo>
                    <a:pt x="217" y="181"/>
                  </a:moveTo>
                  <a:cubicBezTo>
                    <a:pt x="207" y="186"/>
                    <a:pt x="198" y="192"/>
                    <a:pt x="189" y="199"/>
                  </a:cubicBezTo>
                  <a:cubicBezTo>
                    <a:pt x="189" y="197"/>
                    <a:pt x="190" y="195"/>
                    <a:pt x="190" y="193"/>
                  </a:cubicBezTo>
                  <a:cubicBezTo>
                    <a:pt x="190" y="191"/>
                    <a:pt x="191" y="190"/>
                    <a:pt x="191" y="189"/>
                  </a:cubicBezTo>
                  <a:cubicBezTo>
                    <a:pt x="201" y="183"/>
                    <a:pt x="211" y="176"/>
                    <a:pt x="220" y="169"/>
                  </a:cubicBezTo>
                  <a:cubicBezTo>
                    <a:pt x="219" y="173"/>
                    <a:pt x="218" y="177"/>
                    <a:pt x="217" y="181"/>
                  </a:cubicBezTo>
                  <a:close/>
                  <a:moveTo>
                    <a:pt x="221" y="165"/>
                  </a:moveTo>
                  <a:cubicBezTo>
                    <a:pt x="211" y="172"/>
                    <a:pt x="201" y="179"/>
                    <a:pt x="192" y="187"/>
                  </a:cubicBezTo>
                  <a:cubicBezTo>
                    <a:pt x="193" y="182"/>
                    <a:pt x="194" y="177"/>
                    <a:pt x="195" y="172"/>
                  </a:cubicBezTo>
                  <a:cubicBezTo>
                    <a:pt x="199" y="170"/>
                    <a:pt x="204" y="167"/>
                    <a:pt x="209" y="164"/>
                  </a:cubicBezTo>
                  <a:cubicBezTo>
                    <a:pt x="213" y="161"/>
                    <a:pt x="218" y="159"/>
                    <a:pt x="222" y="156"/>
                  </a:cubicBezTo>
                  <a:cubicBezTo>
                    <a:pt x="221" y="159"/>
                    <a:pt x="221" y="162"/>
                    <a:pt x="221" y="165"/>
                  </a:cubicBezTo>
                  <a:close/>
                  <a:moveTo>
                    <a:pt x="222" y="153"/>
                  </a:moveTo>
                  <a:cubicBezTo>
                    <a:pt x="213" y="158"/>
                    <a:pt x="203" y="164"/>
                    <a:pt x="195" y="170"/>
                  </a:cubicBezTo>
                  <a:cubicBezTo>
                    <a:pt x="196" y="167"/>
                    <a:pt x="196" y="163"/>
                    <a:pt x="197" y="160"/>
                  </a:cubicBezTo>
                  <a:cubicBezTo>
                    <a:pt x="202" y="157"/>
                    <a:pt x="208" y="153"/>
                    <a:pt x="213" y="150"/>
                  </a:cubicBezTo>
                  <a:cubicBezTo>
                    <a:pt x="216" y="148"/>
                    <a:pt x="220" y="146"/>
                    <a:pt x="223" y="144"/>
                  </a:cubicBezTo>
                  <a:cubicBezTo>
                    <a:pt x="223" y="147"/>
                    <a:pt x="223" y="150"/>
                    <a:pt x="222" y="153"/>
                  </a:cubicBezTo>
                  <a:close/>
                  <a:moveTo>
                    <a:pt x="210" y="149"/>
                  </a:moveTo>
                  <a:cubicBezTo>
                    <a:pt x="205" y="152"/>
                    <a:pt x="201" y="155"/>
                    <a:pt x="197" y="158"/>
                  </a:cubicBezTo>
                  <a:cubicBezTo>
                    <a:pt x="197" y="155"/>
                    <a:pt x="198" y="151"/>
                    <a:pt x="198" y="147"/>
                  </a:cubicBezTo>
                  <a:cubicBezTo>
                    <a:pt x="203" y="145"/>
                    <a:pt x="208" y="141"/>
                    <a:pt x="213" y="138"/>
                  </a:cubicBezTo>
                  <a:cubicBezTo>
                    <a:pt x="217" y="136"/>
                    <a:pt x="220" y="133"/>
                    <a:pt x="224" y="131"/>
                  </a:cubicBezTo>
                  <a:cubicBezTo>
                    <a:pt x="224" y="134"/>
                    <a:pt x="224" y="137"/>
                    <a:pt x="224" y="140"/>
                  </a:cubicBezTo>
                  <a:cubicBezTo>
                    <a:pt x="219" y="143"/>
                    <a:pt x="214" y="146"/>
                    <a:pt x="210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6808788" y="2763838"/>
              <a:ext cx="287337" cy="269875"/>
            </a:xfrm>
            <a:custGeom>
              <a:rect b="b" l="l" r="r" t="t"/>
              <a:pathLst>
                <a:path extrusionOk="0" h="125" w="123">
                  <a:moveTo>
                    <a:pt x="118" y="48"/>
                  </a:moveTo>
                  <a:cubicBezTo>
                    <a:pt x="116" y="37"/>
                    <a:pt x="111" y="26"/>
                    <a:pt x="104" y="18"/>
                  </a:cubicBezTo>
                  <a:cubicBezTo>
                    <a:pt x="103" y="17"/>
                    <a:pt x="103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2" y="6"/>
                    <a:pt x="80" y="1"/>
                    <a:pt x="66" y="2"/>
                  </a:cubicBezTo>
                  <a:cubicBezTo>
                    <a:pt x="63" y="0"/>
                    <a:pt x="58" y="1"/>
                    <a:pt x="54" y="2"/>
                  </a:cubicBezTo>
                  <a:cubicBezTo>
                    <a:pt x="50" y="2"/>
                    <a:pt x="46" y="3"/>
                    <a:pt x="43" y="5"/>
                  </a:cubicBezTo>
                  <a:cubicBezTo>
                    <a:pt x="16" y="7"/>
                    <a:pt x="0" y="44"/>
                    <a:pt x="3" y="68"/>
                  </a:cubicBezTo>
                  <a:cubicBezTo>
                    <a:pt x="7" y="103"/>
                    <a:pt x="37" y="125"/>
                    <a:pt x="72" y="119"/>
                  </a:cubicBezTo>
                  <a:cubicBezTo>
                    <a:pt x="106" y="114"/>
                    <a:pt x="123" y="80"/>
                    <a:pt x="118" y="48"/>
                  </a:cubicBezTo>
                  <a:close/>
                  <a:moveTo>
                    <a:pt x="89" y="14"/>
                  </a:moveTo>
                  <a:cubicBezTo>
                    <a:pt x="87" y="14"/>
                    <a:pt x="84" y="15"/>
                    <a:pt x="82" y="15"/>
                  </a:cubicBezTo>
                  <a:cubicBezTo>
                    <a:pt x="79" y="13"/>
                    <a:pt x="76" y="12"/>
                    <a:pt x="73" y="11"/>
                  </a:cubicBezTo>
                  <a:cubicBezTo>
                    <a:pt x="72" y="10"/>
                    <a:pt x="70" y="10"/>
                    <a:pt x="68" y="9"/>
                  </a:cubicBezTo>
                  <a:cubicBezTo>
                    <a:pt x="76" y="8"/>
                    <a:pt x="83" y="10"/>
                    <a:pt x="89" y="14"/>
                  </a:cubicBezTo>
                  <a:close/>
                  <a:moveTo>
                    <a:pt x="65" y="10"/>
                  </a:moveTo>
                  <a:cubicBezTo>
                    <a:pt x="67" y="11"/>
                    <a:pt x="70" y="12"/>
                    <a:pt x="73" y="14"/>
                  </a:cubicBezTo>
                  <a:cubicBezTo>
                    <a:pt x="74" y="14"/>
                    <a:pt x="76" y="15"/>
                    <a:pt x="77" y="16"/>
                  </a:cubicBezTo>
                  <a:cubicBezTo>
                    <a:pt x="75" y="16"/>
                    <a:pt x="72" y="17"/>
                    <a:pt x="70" y="17"/>
                  </a:cubicBezTo>
                  <a:cubicBezTo>
                    <a:pt x="68" y="16"/>
                    <a:pt x="66" y="15"/>
                    <a:pt x="64" y="14"/>
                  </a:cubicBezTo>
                  <a:cubicBezTo>
                    <a:pt x="62" y="13"/>
                    <a:pt x="60" y="12"/>
                    <a:pt x="59" y="11"/>
                  </a:cubicBezTo>
                  <a:cubicBezTo>
                    <a:pt x="61" y="10"/>
                    <a:pt x="63" y="10"/>
                    <a:pt x="65" y="10"/>
                  </a:cubicBezTo>
                  <a:close/>
                  <a:moveTo>
                    <a:pt x="52" y="11"/>
                  </a:moveTo>
                  <a:cubicBezTo>
                    <a:pt x="52" y="12"/>
                    <a:pt x="53" y="13"/>
                    <a:pt x="55" y="12"/>
                  </a:cubicBezTo>
                  <a:cubicBezTo>
                    <a:pt x="57" y="14"/>
                    <a:pt x="60" y="16"/>
                    <a:pt x="62" y="17"/>
                  </a:cubicBezTo>
                  <a:cubicBezTo>
                    <a:pt x="63" y="18"/>
                    <a:pt x="64" y="19"/>
                    <a:pt x="65" y="19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56" y="18"/>
                    <a:pt x="51" y="15"/>
                    <a:pt x="46" y="12"/>
                  </a:cubicBezTo>
                  <a:cubicBezTo>
                    <a:pt x="48" y="12"/>
                    <a:pt x="50" y="11"/>
                    <a:pt x="52" y="11"/>
                  </a:cubicBezTo>
                  <a:close/>
                  <a:moveTo>
                    <a:pt x="42" y="13"/>
                  </a:moveTo>
                  <a:cubicBezTo>
                    <a:pt x="48" y="17"/>
                    <a:pt x="53" y="21"/>
                    <a:pt x="58" y="23"/>
                  </a:cubicBezTo>
                  <a:cubicBezTo>
                    <a:pt x="57" y="25"/>
                    <a:pt x="55" y="26"/>
                    <a:pt x="54" y="28"/>
                  </a:cubicBezTo>
                  <a:cubicBezTo>
                    <a:pt x="47" y="24"/>
                    <a:pt x="39" y="21"/>
                    <a:pt x="31" y="18"/>
                  </a:cubicBezTo>
                  <a:cubicBezTo>
                    <a:pt x="35" y="16"/>
                    <a:pt x="39" y="14"/>
                    <a:pt x="42" y="13"/>
                  </a:cubicBezTo>
                  <a:close/>
                  <a:moveTo>
                    <a:pt x="30" y="19"/>
                  </a:moveTo>
                  <a:cubicBezTo>
                    <a:pt x="37" y="22"/>
                    <a:pt x="44" y="26"/>
                    <a:pt x="52" y="29"/>
                  </a:cubicBezTo>
                  <a:cubicBezTo>
                    <a:pt x="50" y="32"/>
                    <a:pt x="49" y="34"/>
                    <a:pt x="47" y="37"/>
                  </a:cubicBezTo>
                  <a:cubicBezTo>
                    <a:pt x="39" y="32"/>
                    <a:pt x="31" y="29"/>
                    <a:pt x="23" y="25"/>
                  </a:cubicBezTo>
                  <a:cubicBezTo>
                    <a:pt x="25" y="22"/>
                    <a:pt x="27" y="20"/>
                    <a:pt x="30" y="19"/>
                  </a:cubicBezTo>
                  <a:close/>
                  <a:moveTo>
                    <a:pt x="21" y="26"/>
                  </a:moveTo>
                  <a:cubicBezTo>
                    <a:pt x="30" y="30"/>
                    <a:pt x="38" y="35"/>
                    <a:pt x="46" y="38"/>
                  </a:cubicBezTo>
                  <a:cubicBezTo>
                    <a:pt x="45" y="41"/>
                    <a:pt x="44" y="43"/>
                    <a:pt x="43" y="46"/>
                  </a:cubicBezTo>
                  <a:cubicBezTo>
                    <a:pt x="34" y="42"/>
                    <a:pt x="25" y="39"/>
                    <a:pt x="16" y="35"/>
                  </a:cubicBezTo>
                  <a:cubicBezTo>
                    <a:pt x="17" y="32"/>
                    <a:pt x="19" y="29"/>
                    <a:pt x="21" y="26"/>
                  </a:cubicBezTo>
                  <a:close/>
                  <a:moveTo>
                    <a:pt x="15" y="36"/>
                  </a:moveTo>
                  <a:cubicBezTo>
                    <a:pt x="24" y="40"/>
                    <a:pt x="33" y="45"/>
                    <a:pt x="43" y="48"/>
                  </a:cubicBezTo>
                  <a:cubicBezTo>
                    <a:pt x="42" y="50"/>
                    <a:pt x="42" y="53"/>
                    <a:pt x="42" y="55"/>
                  </a:cubicBezTo>
                  <a:cubicBezTo>
                    <a:pt x="32" y="52"/>
                    <a:pt x="22" y="48"/>
                    <a:pt x="13" y="45"/>
                  </a:cubicBezTo>
                  <a:cubicBezTo>
                    <a:pt x="12" y="44"/>
                    <a:pt x="12" y="45"/>
                    <a:pt x="12" y="46"/>
                  </a:cubicBezTo>
                  <a:cubicBezTo>
                    <a:pt x="21" y="50"/>
                    <a:pt x="31" y="54"/>
                    <a:pt x="41" y="58"/>
                  </a:cubicBezTo>
                  <a:cubicBezTo>
                    <a:pt x="41" y="61"/>
                    <a:pt x="41" y="64"/>
                    <a:pt x="41" y="68"/>
                  </a:cubicBezTo>
                  <a:cubicBezTo>
                    <a:pt x="31" y="63"/>
                    <a:pt x="20" y="60"/>
                    <a:pt x="10" y="57"/>
                  </a:cubicBezTo>
                  <a:cubicBezTo>
                    <a:pt x="10" y="50"/>
                    <a:pt x="12" y="42"/>
                    <a:pt x="15" y="36"/>
                  </a:cubicBezTo>
                  <a:close/>
                  <a:moveTo>
                    <a:pt x="10" y="59"/>
                  </a:moveTo>
                  <a:cubicBezTo>
                    <a:pt x="20" y="63"/>
                    <a:pt x="31" y="68"/>
                    <a:pt x="41" y="70"/>
                  </a:cubicBezTo>
                  <a:cubicBezTo>
                    <a:pt x="42" y="74"/>
                    <a:pt x="42" y="77"/>
                    <a:pt x="43" y="80"/>
                  </a:cubicBezTo>
                  <a:cubicBezTo>
                    <a:pt x="32" y="76"/>
                    <a:pt x="21" y="72"/>
                    <a:pt x="11" y="69"/>
                  </a:cubicBezTo>
                  <a:cubicBezTo>
                    <a:pt x="10" y="65"/>
                    <a:pt x="10" y="62"/>
                    <a:pt x="10" y="59"/>
                  </a:cubicBezTo>
                  <a:close/>
                  <a:moveTo>
                    <a:pt x="11" y="72"/>
                  </a:moveTo>
                  <a:cubicBezTo>
                    <a:pt x="11" y="72"/>
                    <a:pt x="11" y="71"/>
                    <a:pt x="11" y="70"/>
                  </a:cubicBezTo>
                  <a:cubicBezTo>
                    <a:pt x="15" y="73"/>
                    <a:pt x="21" y="74"/>
                    <a:pt x="25" y="76"/>
                  </a:cubicBezTo>
                  <a:cubicBezTo>
                    <a:pt x="28" y="77"/>
                    <a:pt x="32" y="78"/>
                    <a:pt x="35" y="80"/>
                  </a:cubicBezTo>
                  <a:cubicBezTo>
                    <a:pt x="37" y="80"/>
                    <a:pt x="39" y="81"/>
                    <a:pt x="41" y="82"/>
                  </a:cubicBezTo>
                  <a:cubicBezTo>
                    <a:pt x="42" y="82"/>
                    <a:pt x="42" y="82"/>
                    <a:pt x="43" y="83"/>
                  </a:cubicBezTo>
                  <a:cubicBezTo>
                    <a:pt x="44" y="86"/>
                    <a:pt x="45" y="90"/>
                    <a:pt x="47" y="93"/>
                  </a:cubicBezTo>
                  <a:cubicBezTo>
                    <a:pt x="36" y="89"/>
                    <a:pt x="25" y="86"/>
                    <a:pt x="14" y="82"/>
                  </a:cubicBezTo>
                  <a:cubicBezTo>
                    <a:pt x="13" y="79"/>
                    <a:pt x="12" y="76"/>
                    <a:pt x="11" y="72"/>
                  </a:cubicBezTo>
                  <a:close/>
                  <a:moveTo>
                    <a:pt x="48" y="96"/>
                  </a:moveTo>
                  <a:cubicBezTo>
                    <a:pt x="49" y="98"/>
                    <a:pt x="50" y="100"/>
                    <a:pt x="51" y="102"/>
                  </a:cubicBezTo>
                  <a:cubicBezTo>
                    <a:pt x="42" y="100"/>
                    <a:pt x="32" y="98"/>
                    <a:pt x="23" y="96"/>
                  </a:cubicBezTo>
                  <a:cubicBezTo>
                    <a:pt x="20" y="93"/>
                    <a:pt x="17" y="89"/>
                    <a:pt x="15" y="84"/>
                  </a:cubicBezTo>
                  <a:cubicBezTo>
                    <a:pt x="25" y="89"/>
                    <a:pt x="37" y="94"/>
                    <a:pt x="48" y="96"/>
                  </a:cubicBezTo>
                  <a:close/>
                  <a:moveTo>
                    <a:pt x="26" y="99"/>
                  </a:moveTo>
                  <a:cubicBezTo>
                    <a:pt x="35" y="101"/>
                    <a:pt x="44" y="104"/>
                    <a:pt x="53" y="105"/>
                  </a:cubicBezTo>
                  <a:cubicBezTo>
                    <a:pt x="55" y="108"/>
                    <a:pt x="58" y="110"/>
                    <a:pt x="61" y="112"/>
                  </a:cubicBezTo>
                  <a:cubicBezTo>
                    <a:pt x="47" y="112"/>
                    <a:pt x="35" y="108"/>
                    <a:pt x="26" y="99"/>
                  </a:cubicBezTo>
                  <a:close/>
                  <a:moveTo>
                    <a:pt x="71" y="111"/>
                  </a:moveTo>
                  <a:cubicBezTo>
                    <a:pt x="69" y="112"/>
                    <a:pt x="68" y="112"/>
                    <a:pt x="66" y="112"/>
                  </a:cubicBezTo>
                  <a:cubicBezTo>
                    <a:pt x="57" y="95"/>
                    <a:pt x="47" y="82"/>
                    <a:pt x="48" y="61"/>
                  </a:cubicBezTo>
                  <a:cubicBezTo>
                    <a:pt x="48" y="61"/>
                    <a:pt x="48" y="60"/>
                    <a:pt x="48" y="59"/>
                  </a:cubicBezTo>
                  <a:cubicBezTo>
                    <a:pt x="48" y="59"/>
                    <a:pt x="49" y="58"/>
                    <a:pt x="48" y="58"/>
                  </a:cubicBezTo>
                  <a:cubicBezTo>
                    <a:pt x="49" y="46"/>
                    <a:pt x="54" y="34"/>
                    <a:pt x="64" y="27"/>
                  </a:cubicBezTo>
                  <a:cubicBezTo>
                    <a:pt x="74" y="20"/>
                    <a:pt x="85" y="21"/>
                    <a:pt x="97" y="22"/>
                  </a:cubicBezTo>
                  <a:cubicBezTo>
                    <a:pt x="118" y="48"/>
                    <a:pt x="114" y="104"/>
                    <a:pt x="71" y="1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6178550" y="5378450"/>
              <a:ext cx="200025" cy="166688"/>
            </a:xfrm>
            <a:custGeom>
              <a:rect b="b" l="l" r="r" t="t"/>
              <a:pathLst>
                <a:path extrusionOk="0" h="77" w="85">
                  <a:moveTo>
                    <a:pt x="77" y="33"/>
                  </a:moveTo>
                  <a:cubicBezTo>
                    <a:pt x="75" y="17"/>
                    <a:pt x="59" y="1"/>
                    <a:pt x="42" y="4"/>
                  </a:cubicBezTo>
                  <a:cubicBezTo>
                    <a:pt x="42" y="4"/>
                    <a:pt x="41" y="3"/>
                    <a:pt x="41" y="3"/>
                  </a:cubicBezTo>
                  <a:cubicBezTo>
                    <a:pt x="20" y="0"/>
                    <a:pt x="4" y="20"/>
                    <a:pt x="5" y="40"/>
                  </a:cubicBezTo>
                  <a:cubicBezTo>
                    <a:pt x="6" y="61"/>
                    <a:pt x="25" y="77"/>
                    <a:pt x="46" y="75"/>
                  </a:cubicBezTo>
                  <a:cubicBezTo>
                    <a:pt x="66" y="73"/>
                    <a:pt x="81" y="53"/>
                    <a:pt x="77" y="33"/>
                  </a:cubicBezTo>
                  <a:close/>
                  <a:moveTo>
                    <a:pt x="46" y="68"/>
                  </a:moveTo>
                  <a:cubicBezTo>
                    <a:pt x="8" y="71"/>
                    <a:pt x="0" y="15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76" y="4"/>
                    <a:pt x="85" y="64"/>
                    <a:pt x="46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6157913" y="5353050"/>
              <a:ext cx="276225" cy="227013"/>
            </a:xfrm>
            <a:custGeom>
              <a:rect b="b" l="l" r="r" t="t"/>
              <a:pathLst>
                <a:path extrusionOk="0" h="105" w="118">
                  <a:moveTo>
                    <a:pt x="50" y="4"/>
                  </a:moveTo>
                  <a:cubicBezTo>
                    <a:pt x="50" y="3"/>
                    <a:pt x="49" y="3"/>
                    <a:pt x="48" y="3"/>
                  </a:cubicBezTo>
                  <a:cubicBezTo>
                    <a:pt x="22" y="3"/>
                    <a:pt x="0" y="26"/>
                    <a:pt x="1" y="53"/>
                  </a:cubicBezTo>
                  <a:cubicBezTo>
                    <a:pt x="1" y="83"/>
                    <a:pt x="31" y="105"/>
                    <a:pt x="61" y="100"/>
                  </a:cubicBezTo>
                  <a:cubicBezTo>
                    <a:pt x="118" y="90"/>
                    <a:pt x="106" y="0"/>
                    <a:pt x="50" y="4"/>
                  </a:cubicBezTo>
                  <a:close/>
                  <a:moveTo>
                    <a:pt x="60" y="94"/>
                  </a:moveTo>
                  <a:cubicBezTo>
                    <a:pt x="35" y="97"/>
                    <a:pt x="6" y="81"/>
                    <a:pt x="6" y="53"/>
                  </a:cubicBezTo>
                  <a:cubicBezTo>
                    <a:pt x="6" y="27"/>
                    <a:pt x="24" y="11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69" y="11"/>
                    <a:pt x="88" y="20"/>
                    <a:pt x="94" y="42"/>
                  </a:cubicBezTo>
                  <a:cubicBezTo>
                    <a:pt x="101" y="66"/>
                    <a:pt x="85" y="90"/>
                    <a:pt x="60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5991225" y="5199063"/>
              <a:ext cx="565150" cy="522288"/>
            </a:xfrm>
            <a:custGeom>
              <a:rect b="b" l="l" r="r" t="t"/>
              <a:pathLst>
                <a:path extrusionOk="0" h="242" w="241">
                  <a:moveTo>
                    <a:pt x="234" y="141"/>
                  </a:moveTo>
                  <a:cubicBezTo>
                    <a:pt x="230" y="139"/>
                    <a:pt x="225" y="139"/>
                    <a:pt x="221" y="138"/>
                  </a:cubicBezTo>
                  <a:cubicBezTo>
                    <a:pt x="217" y="137"/>
                    <a:pt x="212" y="136"/>
                    <a:pt x="208" y="135"/>
                  </a:cubicBezTo>
                  <a:cubicBezTo>
                    <a:pt x="210" y="132"/>
                    <a:pt x="211" y="127"/>
                    <a:pt x="211" y="123"/>
                  </a:cubicBezTo>
                  <a:cubicBezTo>
                    <a:pt x="211" y="121"/>
                    <a:pt x="210" y="119"/>
                    <a:pt x="210" y="116"/>
                  </a:cubicBezTo>
                  <a:cubicBezTo>
                    <a:pt x="210" y="116"/>
                    <a:pt x="210" y="115"/>
                    <a:pt x="210" y="115"/>
                  </a:cubicBezTo>
                  <a:cubicBezTo>
                    <a:pt x="217" y="116"/>
                    <a:pt x="227" y="112"/>
                    <a:pt x="232" y="108"/>
                  </a:cubicBezTo>
                  <a:cubicBezTo>
                    <a:pt x="234" y="107"/>
                    <a:pt x="235" y="106"/>
                    <a:pt x="235" y="103"/>
                  </a:cubicBezTo>
                  <a:cubicBezTo>
                    <a:pt x="236" y="98"/>
                    <a:pt x="234" y="91"/>
                    <a:pt x="233" y="86"/>
                  </a:cubicBezTo>
                  <a:cubicBezTo>
                    <a:pt x="232" y="80"/>
                    <a:pt x="233" y="70"/>
                    <a:pt x="226" y="69"/>
                  </a:cubicBezTo>
                  <a:cubicBezTo>
                    <a:pt x="221" y="69"/>
                    <a:pt x="215" y="71"/>
                    <a:pt x="211" y="72"/>
                  </a:cubicBezTo>
                  <a:cubicBezTo>
                    <a:pt x="206" y="72"/>
                    <a:pt x="202" y="73"/>
                    <a:pt x="197" y="74"/>
                  </a:cubicBezTo>
                  <a:cubicBezTo>
                    <a:pt x="197" y="70"/>
                    <a:pt x="195" y="66"/>
                    <a:pt x="193" y="64"/>
                  </a:cubicBezTo>
                  <a:cubicBezTo>
                    <a:pt x="191" y="61"/>
                    <a:pt x="189" y="59"/>
                    <a:pt x="186" y="57"/>
                  </a:cubicBezTo>
                  <a:cubicBezTo>
                    <a:pt x="192" y="48"/>
                    <a:pt x="197" y="39"/>
                    <a:pt x="202" y="29"/>
                  </a:cubicBezTo>
                  <a:cubicBezTo>
                    <a:pt x="203" y="27"/>
                    <a:pt x="203" y="25"/>
                    <a:pt x="201" y="24"/>
                  </a:cubicBezTo>
                  <a:cubicBezTo>
                    <a:pt x="191" y="18"/>
                    <a:pt x="182" y="13"/>
                    <a:pt x="172" y="8"/>
                  </a:cubicBezTo>
                  <a:cubicBezTo>
                    <a:pt x="170" y="7"/>
                    <a:pt x="167" y="8"/>
                    <a:pt x="166" y="11"/>
                  </a:cubicBezTo>
                  <a:cubicBezTo>
                    <a:pt x="164" y="20"/>
                    <a:pt x="160" y="28"/>
                    <a:pt x="157" y="37"/>
                  </a:cubicBezTo>
                  <a:cubicBezTo>
                    <a:pt x="154" y="34"/>
                    <a:pt x="148" y="33"/>
                    <a:pt x="144" y="32"/>
                  </a:cubicBezTo>
                  <a:cubicBezTo>
                    <a:pt x="142" y="32"/>
                    <a:pt x="139" y="32"/>
                    <a:pt x="136" y="32"/>
                  </a:cubicBezTo>
                  <a:cubicBezTo>
                    <a:pt x="136" y="27"/>
                    <a:pt x="135" y="20"/>
                    <a:pt x="135" y="15"/>
                  </a:cubicBezTo>
                  <a:cubicBezTo>
                    <a:pt x="135" y="11"/>
                    <a:pt x="136" y="5"/>
                    <a:pt x="132" y="2"/>
                  </a:cubicBezTo>
                  <a:cubicBezTo>
                    <a:pt x="129" y="0"/>
                    <a:pt x="123" y="1"/>
                    <a:pt x="119" y="0"/>
                  </a:cubicBezTo>
                  <a:cubicBezTo>
                    <a:pt x="112" y="0"/>
                    <a:pt x="105" y="0"/>
                    <a:pt x="99" y="0"/>
                  </a:cubicBezTo>
                  <a:cubicBezTo>
                    <a:pt x="97" y="0"/>
                    <a:pt x="95" y="2"/>
                    <a:pt x="95" y="4"/>
                  </a:cubicBezTo>
                  <a:cubicBezTo>
                    <a:pt x="95" y="14"/>
                    <a:pt x="94" y="26"/>
                    <a:pt x="96" y="35"/>
                  </a:cubicBezTo>
                  <a:cubicBezTo>
                    <a:pt x="90" y="35"/>
                    <a:pt x="82" y="39"/>
                    <a:pt x="78" y="42"/>
                  </a:cubicBezTo>
                  <a:cubicBezTo>
                    <a:pt x="77" y="42"/>
                    <a:pt x="75" y="43"/>
                    <a:pt x="74" y="45"/>
                  </a:cubicBezTo>
                  <a:cubicBezTo>
                    <a:pt x="67" y="36"/>
                    <a:pt x="59" y="28"/>
                    <a:pt x="50" y="21"/>
                  </a:cubicBezTo>
                  <a:cubicBezTo>
                    <a:pt x="49" y="21"/>
                    <a:pt x="46" y="21"/>
                    <a:pt x="45" y="22"/>
                  </a:cubicBezTo>
                  <a:cubicBezTo>
                    <a:pt x="40" y="29"/>
                    <a:pt x="34" y="35"/>
                    <a:pt x="29" y="42"/>
                  </a:cubicBezTo>
                  <a:cubicBezTo>
                    <a:pt x="26" y="45"/>
                    <a:pt x="22" y="49"/>
                    <a:pt x="23" y="54"/>
                  </a:cubicBezTo>
                  <a:cubicBezTo>
                    <a:pt x="24" y="59"/>
                    <a:pt x="31" y="62"/>
                    <a:pt x="35" y="64"/>
                  </a:cubicBezTo>
                  <a:cubicBezTo>
                    <a:pt x="40" y="68"/>
                    <a:pt x="44" y="71"/>
                    <a:pt x="50" y="74"/>
                  </a:cubicBezTo>
                  <a:cubicBezTo>
                    <a:pt x="43" y="79"/>
                    <a:pt x="38" y="87"/>
                    <a:pt x="38" y="96"/>
                  </a:cubicBezTo>
                  <a:cubicBezTo>
                    <a:pt x="33" y="95"/>
                    <a:pt x="28" y="95"/>
                    <a:pt x="23" y="94"/>
                  </a:cubicBezTo>
                  <a:cubicBezTo>
                    <a:pt x="19" y="94"/>
                    <a:pt x="13" y="93"/>
                    <a:pt x="9" y="95"/>
                  </a:cubicBezTo>
                  <a:cubicBezTo>
                    <a:pt x="3" y="98"/>
                    <a:pt x="2" y="111"/>
                    <a:pt x="2" y="117"/>
                  </a:cubicBezTo>
                  <a:cubicBezTo>
                    <a:pt x="1" y="123"/>
                    <a:pt x="0" y="135"/>
                    <a:pt x="7" y="138"/>
                  </a:cubicBezTo>
                  <a:cubicBezTo>
                    <a:pt x="10" y="140"/>
                    <a:pt x="15" y="139"/>
                    <a:pt x="18" y="140"/>
                  </a:cubicBezTo>
                  <a:cubicBezTo>
                    <a:pt x="23" y="140"/>
                    <a:pt x="29" y="141"/>
                    <a:pt x="34" y="140"/>
                  </a:cubicBezTo>
                  <a:cubicBezTo>
                    <a:pt x="31" y="149"/>
                    <a:pt x="36" y="159"/>
                    <a:pt x="41" y="167"/>
                  </a:cubicBezTo>
                  <a:cubicBezTo>
                    <a:pt x="34" y="173"/>
                    <a:pt x="27" y="178"/>
                    <a:pt x="20" y="184"/>
                  </a:cubicBezTo>
                  <a:cubicBezTo>
                    <a:pt x="19" y="185"/>
                    <a:pt x="19" y="186"/>
                    <a:pt x="19" y="186"/>
                  </a:cubicBezTo>
                  <a:cubicBezTo>
                    <a:pt x="19" y="187"/>
                    <a:pt x="19" y="187"/>
                    <a:pt x="19" y="188"/>
                  </a:cubicBezTo>
                  <a:cubicBezTo>
                    <a:pt x="20" y="194"/>
                    <a:pt x="24" y="200"/>
                    <a:pt x="28" y="205"/>
                  </a:cubicBezTo>
                  <a:cubicBezTo>
                    <a:pt x="32" y="209"/>
                    <a:pt x="38" y="215"/>
                    <a:pt x="44" y="215"/>
                  </a:cubicBezTo>
                  <a:cubicBezTo>
                    <a:pt x="44" y="215"/>
                    <a:pt x="45" y="214"/>
                    <a:pt x="45" y="214"/>
                  </a:cubicBezTo>
                  <a:cubicBezTo>
                    <a:pt x="46" y="215"/>
                    <a:pt x="47" y="215"/>
                    <a:pt x="48" y="214"/>
                  </a:cubicBezTo>
                  <a:cubicBezTo>
                    <a:pt x="52" y="211"/>
                    <a:pt x="56" y="208"/>
                    <a:pt x="59" y="204"/>
                  </a:cubicBezTo>
                  <a:cubicBezTo>
                    <a:pt x="60" y="203"/>
                    <a:pt x="63" y="199"/>
                    <a:pt x="63" y="199"/>
                  </a:cubicBezTo>
                  <a:cubicBezTo>
                    <a:pt x="63" y="198"/>
                    <a:pt x="63" y="198"/>
                    <a:pt x="64" y="199"/>
                  </a:cubicBezTo>
                  <a:cubicBezTo>
                    <a:pt x="65" y="199"/>
                    <a:pt x="65" y="200"/>
                    <a:pt x="66" y="200"/>
                  </a:cubicBezTo>
                  <a:cubicBezTo>
                    <a:pt x="72" y="205"/>
                    <a:pt x="79" y="207"/>
                    <a:pt x="86" y="207"/>
                  </a:cubicBezTo>
                  <a:cubicBezTo>
                    <a:pt x="85" y="209"/>
                    <a:pt x="85" y="212"/>
                    <a:pt x="85" y="214"/>
                  </a:cubicBezTo>
                  <a:cubicBezTo>
                    <a:pt x="84" y="221"/>
                    <a:pt x="83" y="228"/>
                    <a:pt x="83" y="235"/>
                  </a:cubicBezTo>
                  <a:cubicBezTo>
                    <a:pt x="83" y="238"/>
                    <a:pt x="85" y="240"/>
                    <a:pt x="87" y="240"/>
                  </a:cubicBezTo>
                  <a:cubicBezTo>
                    <a:pt x="99" y="241"/>
                    <a:pt x="110" y="241"/>
                    <a:pt x="121" y="242"/>
                  </a:cubicBezTo>
                  <a:cubicBezTo>
                    <a:pt x="124" y="242"/>
                    <a:pt x="125" y="240"/>
                    <a:pt x="125" y="238"/>
                  </a:cubicBezTo>
                  <a:cubicBezTo>
                    <a:pt x="126" y="228"/>
                    <a:pt x="127" y="216"/>
                    <a:pt x="124" y="206"/>
                  </a:cubicBezTo>
                  <a:cubicBezTo>
                    <a:pt x="127" y="207"/>
                    <a:pt x="131" y="207"/>
                    <a:pt x="134" y="206"/>
                  </a:cubicBezTo>
                  <a:cubicBezTo>
                    <a:pt x="137" y="206"/>
                    <a:pt x="143" y="204"/>
                    <a:pt x="144" y="201"/>
                  </a:cubicBezTo>
                  <a:cubicBezTo>
                    <a:pt x="148" y="210"/>
                    <a:pt x="154" y="218"/>
                    <a:pt x="158" y="227"/>
                  </a:cubicBezTo>
                  <a:cubicBezTo>
                    <a:pt x="159" y="229"/>
                    <a:pt x="162" y="229"/>
                    <a:pt x="163" y="229"/>
                  </a:cubicBezTo>
                  <a:cubicBezTo>
                    <a:pt x="170" y="225"/>
                    <a:pt x="176" y="222"/>
                    <a:pt x="182" y="218"/>
                  </a:cubicBezTo>
                  <a:cubicBezTo>
                    <a:pt x="185" y="216"/>
                    <a:pt x="192" y="214"/>
                    <a:pt x="193" y="210"/>
                  </a:cubicBezTo>
                  <a:cubicBezTo>
                    <a:pt x="194" y="206"/>
                    <a:pt x="189" y="200"/>
                    <a:pt x="187" y="197"/>
                  </a:cubicBezTo>
                  <a:cubicBezTo>
                    <a:pt x="184" y="193"/>
                    <a:pt x="182" y="188"/>
                    <a:pt x="179" y="184"/>
                  </a:cubicBezTo>
                  <a:cubicBezTo>
                    <a:pt x="186" y="182"/>
                    <a:pt x="196" y="176"/>
                    <a:pt x="200" y="170"/>
                  </a:cubicBezTo>
                  <a:cubicBezTo>
                    <a:pt x="206" y="174"/>
                    <a:pt x="217" y="180"/>
                    <a:pt x="225" y="178"/>
                  </a:cubicBezTo>
                  <a:cubicBezTo>
                    <a:pt x="231" y="177"/>
                    <a:pt x="234" y="165"/>
                    <a:pt x="235" y="160"/>
                  </a:cubicBezTo>
                  <a:cubicBezTo>
                    <a:pt x="237" y="154"/>
                    <a:pt x="241" y="145"/>
                    <a:pt x="234" y="141"/>
                  </a:cubicBezTo>
                  <a:close/>
                  <a:moveTo>
                    <a:pt x="229" y="155"/>
                  </a:moveTo>
                  <a:cubicBezTo>
                    <a:pt x="228" y="159"/>
                    <a:pt x="227" y="162"/>
                    <a:pt x="226" y="164"/>
                  </a:cubicBezTo>
                  <a:cubicBezTo>
                    <a:pt x="224" y="169"/>
                    <a:pt x="224" y="171"/>
                    <a:pt x="220" y="170"/>
                  </a:cubicBezTo>
                  <a:cubicBezTo>
                    <a:pt x="213" y="169"/>
                    <a:pt x="207" y="166"/>
                    <a:pt x="201" y="162"/>
                  </a:cubicBezTo>
                  <a:cubicBezTo>
                    <a:pt x="200" y="161"/>
                    <a:pt x="200" y="161"/>
                    <a:pt x="199" y="161"/>
                  </a:cubicBezTo>
                  <a:cubicBezTo>
                    <a:pt x="197" y="159"/>
                    <a:pt x="194" y="160"/>
                    <a:pt x="193" y="163"/>
                  </a:cubicBezTo>
                  <a:cubicBezTo>
                    <a:pt x="191" y="167"/>
                    <a:pt x="188" y="170"/>
                    <a:pt x="185" y="173"/>
                  </a:cubicBezTo>
                  <a:cubicBezTo>
                    <a:pt x="182" y="175"/>
                    <a:pt x="178" y="177"/>
                    <a:pt x="175" y="179"/>
                  </a:cubicBezTo>
                  <a:cubicBezTo>
                    <a:pt x="173" y="178"/>
                    <a:pt x="170" y="181"/>
                    <a:pt x="171" y="183"/>
                  </a:cubicBezTo>
                  <a:cubicBezTo>
                    <a:pt x="174" y="192"/>
                    <a:pt x="181" y="199"/>
                    <a:pt x="185" y="208"/>
                  </a:cubicBezTo>
                  <a:cubicBezTo>
                    <a:pt x="179" y="213"/>
                    <a:pt x="170" y="217"/>
                    <a:pt x="163" y="220"/>
                  </a:cubicBezTo>
                  <a:cubicBezTo>
                    <a:pt x="159" y="211"/>
                    <a:pt x="154" y="202"/>
                    <a:pt x="146" y="197"/>
                  </a:cubicBezTo>
                  <a:cubicBezTo>
                    <a:pt x="145" y="196"/>
                    <a:pt x="144" y="197"/>
                    <a:pt x="144" y="197"/>
                  </a:cubicBezTo>
                  <a:cubicBezTo>
                    <a:pt x="142" y="195"/>
                    <a:pt x="139" y="196"/>
                    <a:pt x="137" y="197"/>
                  </a:cubicBezTo>
                  <a:cubicBezTo>
                    <a:pt x="131" y="199"/>
                    <a:pt x="126" y="200"/>
                    <a:pt x="120" y="20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18" y="202"/>
                    <a:pt x="117" y="203"/>
                    <a:pt x="117" y="205"/>
                  </a:cubicBezTo>
                  <a:cubicBezTo>
                    <a:pt x="116" y="214"/>
                    <a:pt x="117" y="224"/>
                    <a:pt x="117" y="233"/>
                  </a:cubicBezTo>
                  <a:cubicBezTo>
                    <a:pt x="109" y="233"/>
                    <a:pt x="100" y="232"/>
                    <a:pt x="92" y="232"/>
                  </a:cubicBezTo>
                  <a:cubicBezTo>
                    <a:pt x="92" y="229"/>
                    <a:pt x="92" y="227"/>
                    <a:pt x="92" y="225"/>
                  </a:cubicBezTo>
                  <a:cubicBezTo>
                    <a:pt x="96" y="225"/>
                    <a:pt x="99" y="225"/>
                    <a:pt x="103" y="225"/>
                  </a:cubicBezTo>
                  <a:cubicBezTo>
                    <a:pt x="103" y="225"/>
                    <a:pt x="103" y="224"/>
                    <a:pt x="103" y="224"/>
                  </a:cubicBezTo>
                  <a:cubicBezTo>
                    <a:pt x="99" y="224"/>
                    <a:pt x="96" y="224"/>
                    <a:pt x="92" y="224"/>
                  </a:cubicBezTo>
                  <a:cubicBezTo>
                    <a:pt x="92" y="221"/>
                    <a:pt x="93" y="217"/>
                    <a:pt x="93" y="214"/>
                  </a:cubicBezTo>
                  <a:cubicBezTo>
                    <a:pt x="93" y="214"/>
                    <a:pt x="93" y="213"/>
                    <a:pt x="93" y="212"/>
                  </a:cubicBezTo>
                  <a:cubicBezTo>
                    <a:pt x="96" y="212"/>
                    <a:pt x="99" y="211"/>
                    <a:pt x="103" y="211"/>
                  </a:cubicBezTo>
                  <a:cubicBezTo>
                    <a:pt x="103" y="211"/>
                    <a:pt x="103" y="210"/>
                    <a:pt x="103" y="210"/>
                  </a:cubicBezTo>
                  <a:cubicBezTo>
                    <a:pt x="99" y="210"/>
                    <a:pt x="96" y="211"/>
                    <a:pt x="93" y="211"/>
                  </a:cubicBezTo>
                  <a:cubicBezTo>
                    <a:pt x="93" y="209"/>
                    <a:pt x="92" y="206"/>
                    <a:pt x="91" y="205"/>
                  </a:cubicBezTo>
                  <a:cubicBezTo>
                    <a:pt x="92" y="203"/>
                    <a:pt x="91" y="200"/>
                    <a:pt x="88" y="200"/>
                  </a:cubicBezTo>
                  <a:cubicBezTo>
                    <a:pt x="81" y="199"/>
                    <a:pt x="76" y="197"/>
                    <a:pt x="70" y="194"/>
                  </a:cubicBezTo>
                  <a:cubicBezTo>
                    <a:pt x="77" y="194"/>
                    <a:pt x="83" y="194"/>
                    <a:pt x="89" y="195"/>
                  </a:cubicBezTo>
                  <a:cubicBezTo>
                    <a:pt x="90" y="195"/>
                    <a:pt x="90" y="194"/>
                    <a:pt x="89" y="194"/>
                  </a:cubicBezTo>
                  <a:cubicBezTo>
                    <a:pt x="82" y="193"/>
                    <a:pt x="75" y="192"/>
                    <a:pt x="68" y="193"/>
                  </a:cubicBezTo>
                  <a:cubicBezTo>
                    <a:pt x="67" y="192"/>
                    <a:pt x="65" y="190"/>
                    <a:pt x="63" y="191"/>
                  </a:cubicBezTo>
                  <a:cubicBezTo>
                    <a:pt x="59" y="192"/>
                    <a:pt x="56" y="197"/>
                    <a:pt x="54" y="199"/>
                  </a:cubicBezTo>
                  <a:cubicBezTo>
                    <a:pt x="51" y="202"/>
                    <a:pt x="48" y="206"/>
                    <a:pt x="46" y="209"/>
                  </a:cubicBezTo>
                  <a:cubicBezTo>
                    <a:pt x="43" y="206"/>
                    <a:pt x="37" y="204"/>
                    <a:pt x="34" y="200"/>
                  </a:cubicBezTo>
                  <a:cubicBezTo>
                    <a:pt x="32" y="199"/>
                    <a:pt x="31" y="197"/>
                    <a:pt x="30" y="195"/>
                  </a:cubicBezTo>
                  <a:cubicBezTo>
                    <a:pt x="36" y="196"/>
                    <a:pt x="42" y="196"/>
                    <a:pt x="49" y="195"/>
                  </a:cubicBezTo>
                  <a:cubicBezTo>
                    <a:pt x="49" y="195"/>
                    <a:pt x="49" y="195"/>
                    <a:pt x="49" y="194"/>
                  </a:cubicBezTo>
                  <a:cubicBezTo>
                    <a:pt x="42" y="194"/>
                    <a:pt x="35" y="194"/>
                    <a:pt x="29" y="194"/>
                  </a:cubicBezTo>
                  <a:cubicBezTo>
                    <a:pt x="27" y="192"/>
                    <a:pt x="25" y="189"/>
                    <a:pt x="24" y="187"/>
                  </a:cubicBezTo>
                  <a:cubicBezTo>
                    <a:pt x="26" y="185"/>
                    <a:pt x="29" y="184"/>
                    <a:pt x="32" y="182"/>
                  </a:cubicBezTo>
                  <a:cubicBezTo>
                    <a:pt x="40" y="182"/>
                    <a:pt x="48" y="181"/>
                    <a:pt x="56" y="180"/>
                  </a:cubicBezTo>
                  <a:cubicBezTo>
                    <a:pt x="57" y="180"/>
                    <a:pt x="57" y="179"/>
                    <a:pt x="56" y="179"/>
                  </a:cubicBezTo>
                  <a:cubicBezTo>
                    <a:pt x="49" y="180"/>
                    <a:pt x="41" y="181"/>
                    <a:pt x="33" y="181"/>
                  </a:cubicBezTo>
                  <a:cubicBezTo>
                    <a:pt x="39" y="178"/>
                    <a:pt x="44" y="174"/>
                    <a:pt x="48" y="170"/>
                  </a:cubicBezTo>
                  <a:cubicBezTo>
                    <a:pt x="49" y="169"/>
                    <a:pt x="49" y="169"/>
                    <a:pt x="49" y="168"/>
                  </a:cubicBezTo>
                  <a:cubicBezTo>
                    <a:pt x="54" y="168"/>
                    <a:pt x="59" y="168"/>
                    <a:pt x="63" y="167"/>
                  </a:cubicBezTo>
                  <a:cubicBezTo>
                    <a:pt x="64" y="167"/>
                    <a:pt x="64" y="166"/>
                    <a:pt x="63" y="166"/>
                  </a:cubicBezTo>
                  <a:cubicBezTo>
                    <a:pt x="58" y="166"/>
                    <a:pt x="54" y="167"/>
                    <a:pt x="49" y="167"/>
                  </a:cubicBezTo>
                  <a:cubicBezTo>
                    <a:pt x="49" y="166"/>
                    <a:pt x="49" y="165"/>
                    <a:pt x="48" y="165"/>
                  </a:cubicBezTo>
                  <a:cubicBezTo>
                    <a:pt x="45" y="161"/>
                    <a:pt x="43" y="157"/>
                    <a:pt x="42" y="152"/>
                  </a:cubicBezTo>
                  <a:cubicBezTo>
                    <a:pt x="47" y="153"/>
                    <a:pt x="52" y="153"/>
                    <a:pt x="57" y="152"/>
                  </a:cubicBezTo>
                  <a:cubicBezTo>
                    <a:pt x="58" y="152"/>
                    <a:pt x="58" y="151"/>
                    <a:pt x="57" y="151"/>
                  </a:cubicBezTo>
                  <a:cubicBezTo>
                    <a:pt x="52" y="151"/>
                    <a:pt x="47" y="152"/>
                    <a:pt x="42" y="151"/>
                  </a:cubicBezTo>
                  <a:cubicBezTo>
                    <a:pt x="41" y="151"/>
                    <a:pt x="41" y="151"/>
                    <a:pt x="41" y="150"/>
                  </a:cubicBezTo>
                  <a:cubicBezTo>
                    <a:pt x="40" y="146"/>
                    <a:pt x="40" y="142"/>
                    <a:pt x="39" y="138"/>
                  </a:cubicBezTo>
                  <a:cubicBezTo>
                    <a:pt x="42" y="138"/>
                    <a:pt x="45" y="138"/>
                    <a:pt x="48" y="137"/>
                  </a:cubicBezTo>
                  <a:cubicBezTo>
                    <a:pt x="49" y="137"/>
                    <a:pt x="48" y="136"/>
                    <a:pt x="48" y="136"/>
                  </a:cubicBezTo>
                  <a:cubicBezTo>
                    <a:pt x="45" y="137"/>
                    <a:pt x="42" y="137"/>
                    <a:pt x="38" y="137"/>
                  </a:cubicBezTo>
                  <a:cubicBezTo>
                    <a:pt x="38" y="137"/>
                    <a:pt x="37" y="136"/>
                    <a:pt x="37" y="136"/>
                  </a:cubicBezTo>
                  <a:cubicBezTo>
                    <a:pt x="37" y="136"/>
                    <a:pt x="36" y="136"/>
                    <a:pt x="36" y="136"/>
                  </a:cubicBezTo>
                  <a:cubicBezTo>
                    <a:pt x="30" y="133"/>
                    <a:pt x="24" y="132"/>
                    <a:pt x="18" y="132"/>
                  </a:cubicBezTo>
                  <a:cubicBezTo>
                    <a:pt x="12" y="131"/>
                    <a:pt x="10" y="128"/>
                    <a:pt x="9" y="125"/>
                  </a:cubicBezTo>
                  <a:cubicBezTo>
                    <a:pt x="17" y="125"/>
                    <a:pt x="25" y="125"/>
                    <a:pt x="33" y="125"/>
                  </a:cubicBezTo>
                  <a:cubicBezTo>
                    <a:pt x="34" y="125"/>
                    <a:pt x="34" y="123"/>
                    <a:pt x="33" y="123"/>
                  </a:cubicBezTo>
                  <a:cubicBezTo>
                    <a:pt x="25" y="123"/>
                    <a:pt x="17" y="123"/>
                    <a:pt x="9" y="123"/>
                  </a:cubicBezTo>
                  <a:cubicBezTo>
                    <a:pt x="9" y="121"/>
                    <a:pt x="9" y="119"/>
                    <a:pt x="9" y="117"/>
                  </a:cubicBezTo>
                  <a:cubicBezTo>
                    <a:pt x="9" y="114"/>
                    <a:pt x="9" y="111"/>
                    <a:pt x="10" y="109"/>
                  </a:cubicBezTo>
                  <a:cubicBezTo>
                    <a:pt x="18" y="109"/>
                    <a:pt x="26" y="109"/>
                    <a:pt x="33" y="108"/>
                  </a:cubicBezTo>
                  <a:cubicBezTo>
                    <a:pt x="34" y="108"/>
                    <a:pt x="34" y="107"/>
                    <a:pt x="33" y="107"/>
                  </a:cubicBezTo>
                  <a:cubicBezTo>
                    <a:pt x="26" y="107"/>
                    <a:pt x="18" y="107"/>
                    <a:pt x="10" y="107"/>
                  </a:cubicBezTo>
                  <a:cubicBezTo>
                    <a:pt x="11" y="105"/>
                    <a:pt x="12" y="103"/>
                    <a:pt x="13" y="101"/>
                  </a:cubicBezTo>
                  <a:cubicBezTo>
                    <a:pt x="14" y="101"/>
                    <a:pt x="15" y="101"/>
                    <a:pt x="16" y="101"/>
                  </a:cubicBezTo>
                  <a:cubicBezTo>
                    <a:pt x="23" y="100"/>
                    <a:pt x="32" y="103"/>
                    <a:pt x="38" y="103"/>
                  </a:cubicBezTo>
                  <a:cubicBezTo>
                    <a:pt x="40" y="103"/>
                    <a:pt x="42" y="101"/>
                    <a:pt x="42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2" y="98"/>
                    <a:pt x="42" y="97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96"/>
                    <a:pt x="51" y="96"/>
                    <a:pt x="55" y="95"/>
                  </a:cubicBezTo>
                  <a:cubicBezTo>
                    <a:pt x="56" y="95"/>
                    <a:pt x="56" y="94"/>
                    <a:pt x="55" y="94"/>
                  </a:cubicBezTo>
                  <a:cubicBezTo>
                    <a:pt x="51" y="94"/>
                    <a:pt x="47" y="94"/>
                    <a:pt x="43" y="95"/>
                  </a:cubicBezTo>
                  <a:cubicBezTo>
                    <a:pt x="44" y="92"/>
                    <a:pt x="45" y="90"/>
                    <a:pt x="47" y="88"/>
                  </a:cubicBezTo>
                  <a:cubicBezTo>
                    <a:pt x="48" y="87"/>
                    <a:pt x="48" y="86"/>
                    <a:pt x="49" y="85"/>
                  </a:cubicBezTo>
                  <a:cubicBezTo>
                    <a:pt x="54" y="85"/>
                    <a:pt x="59" y="85"/>
                    <a:pt x="65" y="86"/>
                  </a:cubicBezTo>
                  <a:cubicBezTo>
                    <a:pt x="65" y="86"/>
                    <a:pt x="65" y="85"/>
                    <a:pt x="65" y="85"/>
                  </a:cubicBezTo>
                  <a:cubicBezTo>
                    <a:pt x="60" y="84"/>
                    <a:pt x="55" y="83"/>
                    <a:pt x="50" y="83"/>
                  </a:cubicBezTo>
                  <a:cubicBezTo>
                    <a:pt x="52" y="82"/>
                    <a:pt x="54" y="81"/>
                    <a:pt x="55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8" y="77"/>
                    <a:pt x="58" y="75"/>
                    <a:pt x="57" y="74"/>
                  </a:cubicBezTo>
                  <a:cubicBezTo>
                    <a:pt x="55" y="71"/>
                    <a:pt x="52" y="68"/>
                    <a:pt x="49" y="66"/>
                  </a:cubicBezTo>
                  <a:cubicBezTo>
                    <a:pt x="46" y="64"/>
                    <a:pt x="42" y="62"/>
                    <a:pt x="39" y="59"/>
                  </a:cubicBezTo>
                  <a:cubicBezTo>
                    <a:pt x="46" y="61"/>
                    <a:pt x="53" y="62"/>
                    <a:pt x="60" y="63"/>
                  </a:cubicBezTo>
                  <a:cubicBezTo>
                    <a:pt x="60" y="63"/>
                    <a:pt x="60" y="62"/>
                    <a:pt x="60" y="62"/>
                  </a:cubicBezTo>
                  <a:cubicBezTo>
                    <a:pt x="52" y="61"/>
                    <a:pt x="45" y="60"/>
                    <a:pt x="38" y="58"/>
                  </a:cubicBezTo>
                  <a:cubicBezTo>
                    <a:pt x="37" y="57"/>
                    <a:pt x="36" y="57"/>
                    <a:pt x="35" y="56"/>
                  </a:cubicBezTo>
                  <a:cubicBezTo>
                    <a:pt x="33" y="53"/>
                    <a:pt x="34" y="49"/>
                    <a:pt x="36" y="45"/>
                  </a:cubicBezTo>
                  <a:cubicBezTo>
                    <a:pt x="42" y="46"/>
                    <a:pt x="48" y="46"/>
                    <a:pt x="54" y="47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48" y="45"/>
                    <a:pt x="42" y="45"/>
                    <a:pt x="36" y="44"/>
                  </a:cubicBezTo>
                  <a:cubicBezTo>
                    <a:pt x="39" y="39"/>
                    <a:pt x="45" y="34"/>
                    <a:pt x="48" y="30"/>
                  </a:cubicBezTo>
                  <a:cubicBezTo>
                    <a:pt x="57" y="36"/>
                    <a:pt x="64" y="44"/>
                    <a:pt x="71" y="52"/>
                  </a:cubicBezTo>
                  <a:cubicBezTo>
                    <a:pt x="72" y="54"/>
                    <a:pt x="75" y="53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2"/>
                    <a:pt x="78" y="51"/>
                    <a:pt x="78" y="50"/>
                  </a:cubicBezTo>
                  <a:cubicBezTo>
                    <a:pt x="83" y="50"/>
                    <a:pt x="89" y="50"/>
                    <a:pt x="94" y="51"/>
                  </a:cubicBezTo>
                  <a:cubicBezTo>
                    <a:pt x="95" y="51"/>
                    <a:pt x="95" y="50"/>
                    <a:pt x="94" y="50"/>
                  </a:cubicBezTo>
                  <a:cubicBezTo>
                    <a:pt x="89" y="49"/>
                    <a:pt x="84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9" y="49"/>
                    <a:pt x="80" y="48"/>
                    <a:pt x="81" y="48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91" y="44"/>
                    <a:pt x="95" y="44"/>
                    <a:pt x="98" y="42"/>
                  </a:cubicBezTo>
                  <a:cubicBezTo>
                    <a:pt x="103" y="43"/>
                    <a:pt x="107" y="43"/>
                    <a:pt x="111" y="44"/>
                  </a:cubicBezTo>
                  <a:cubicBezTo>
                    <a:pt x="112" y="44"/>
                    <a:pt x="112" y="43"/>
                    <a:pt x="111" y="42"/>
                  </a:cubicBezTo>
                  <a:cubicBezTo>
                    <a:pt x="108" y="42"/>
                    <a:pt x="104" y="41"/>
                    <a:pt x="100" y="41"/>
                  </a:cubicBezTo>
                  <a:cubicBezTo>
                    <a:pt x="101" y="40"/>
                    <a:pt x="101" y="39"/>
                    <a:pt x="101" y="38"/>
                  </a:cubicBezTo>
                  <a:cubicBezTo>
                    <a:pt x="101" y="36"/>
                    <a:pt x="102" y="34"/>
                    <a:pt x="102" y="32"/>
                  </a:cubicBezTo>
                  <a:cubicBezTo>
                    <a:pt x="106" y="32"/>
                    <a:pt x="110" y="32"/>
                    <a:pt x="114" y="32"/>
                  </a:cubicBezTo>
                  <a:cubicBezTo>
                    <a:pt x="115" y="32"/>
                    <a:pt x="115" y="31"/>
                    <a:pt x="114" y="31"/>
                  </a:cubicBezTo>
                  <a:cubicBezTo>
                    <a:pt x="110" y="30"/>
                    <a:pt x="106" y="30"/>
                    <a:pt x="102" y="31"/>
                  </a:cubicBezTo>
                  <a:cubicBezTo>
                    <a:pt x="103" y="27"/>
                    <a:pt x="103" y="23"/>
                    <a:pt x="103" y="19"/>
                  </a:cubicBezTo>
                  <a:cubicBezTo>
                    <a:pt x="107" y="19"/>
                    <a:pt x="111" y="19"/>
                    <a:pt x="115" y="17"/>
                  </a:cubicBezTo>
                  <a:cubicBezTo>
                    <a:pt x="115" y="17"/>
                    <a:pt x="115" y="16"/>
                    <a:pt x="114" y="16"/>
                  </a:cubicBezTo>
                  <a:cubicBezTo>
                    <a:pt x="111" y="17"/>
                    <a:pt x="107" y="18"/>
                    <a:pt x="103" y="18"/>
                  </a:cubicBezTo>
                  <a:cubicBezTo>
                    <a:pt x="103" y="15"/>
                    <a:pt x="103" y="11"/>
                    <a:pt x="103" y="8"/>
                  </a:cubicBezTo>
                  <a:cubicBezTo>
                    <a:pt x="106" y="8"/>
                    <a:pt x="110" y="8"/>
                    <a:pt x="114" y="8"/>
                  </a:cubicBezTo>
                  <a:cubicBezTo>
                    <a:pt x="116" y="8"/>
                    <a:pt x="125" y="8"/>
                    <a:pt x="126" y="9"/>
                  </a:cubicBezTo>
                  <a:cubicBezTo>
                    <a:pt x="128" y="11"/>
                    <a:pt x="128" y="19"/>
                    <a:pt x="128" y="22"/>
                  </a:cubicBezTo>
                  <a:cubicBezTo>
                    <a:pt x="128" y="27"/>
                    <a:pt x="128" y="31"/>
                    <a:pt x="129" y="36"/>
                  </a:cubicBezTo>
                  <a:cubicBezTo>
                    <a:pt x="130" y="36"/>
                    <a:pt x="130" y="37"/>
                    <a:pt x="131" y="37"/>
                  </a:cubicBezTo>
                  <a:cubicBezTo>
                    <a:pt x="131" y="38"/>
                    <a:pt x="132" y="39"/>
                    <a:pt x="133" y="39"/>
                  </a:cubicBezTo>
                  <a:cubicBezTo>
                    <a:pt x="133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5" y="39"/>
                    <a:pt x="138" y="39"/>
                    <a:pt x="139" y="39"/>
                  </a:cubicBezTo>
                  <a:cubicBezTo>
                    <a:pt x="141" y="39"/>
                    <a:pt x="143" y="40"/>
                    <a:pt x="145" y="40"/>
                  </a:cubicBezTo>
                  <a:cubicBezTo>
                    <a:pt x="149" y="41"/>
                    <a:pt x="153" y="44"/>
                    <a:pt x="157" y="45"/>
                  </a:cubicBezTo>
                  <a:cubicBezTo>
                    <a:pt x="158" y="45"/>
                    <a:pt x="160" y="44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6" y="35"/>
                    <a:pt x="170" y="26"/>
                    <a:pt x="173" y="18"/>
                  </a:cubicBezTo>
                  <a:cubicBezTo>
                    <a:pt x="179" y="22"/>
                    <a:pt x="186" y="25"/>
                    <a:pt x="193" y="29"/>
                  </a:cubicBezTo>
                  <a:cubicBezTo>
                    <a:pt x="189" y="38"/>
                    <a:pt x="185" y="46"/>
                    <a:pt x="180" y="54"/>
                  </a:cubicBezTo>
                  <a:cubicBezTo>
                    <a:pt x="179" y="55"/>
                    <a:pt x="179" y="56"/>
                    <a:pt x="179" y="56"/>
                  </a:cubicBezTo>
                  <a:cubicBezTo>
                    <a:pt x="179" y="57"/>
                    <a:pt x="179" y="58"/>
                    <a:pt x="180" y="58"/>
                  </a:cubicBezTo>
                  <a:cubicBezTo>
                    <a:pt x="181" y="60"/>
                    <a:pt x="183" y="62"/>
                    <a:pt x="184" y="64"/>
                  </a:cubicBezTo>
                  <a:cubicBezTo>
                    <a:pt x="186" y="66"/>
                    <a:pt x="187" y="68"/>
                    <a:pt x="188" y="71"/>
                  </a:cubicBezTo>
                  <a:cubicBezTo>
                    <a:pt x="189" y="73"/>
                    <a:pt x="190" y="77"/>
                    <a:pt x="192" y="78"/>
                  </a:cubicBezTo>
                  <a:cubicBezTo>
                    <a:pt x="193" y="78"/>
                    <a:pt x="193" y="79"/>
                    <a:pt x="194" y="79"/>
                  </a:cubicBezTo>
                  <a:cubicBezTo>
                    <a:pt x="200" y="79"/>
                    <a:pt x="205" y="79"/>
                    <a:pt x="211" y="79"/>
                  </a:cubicBezTo>
                  <a:cubicBezTo>
                    <a:pt x="214" y="79"/>
                    <a:pt x="220" y="77"/>
                    <a:pt x="224" y="77"/>
                  </a:cubicBezTo>
                  <a:cubicBezTo>
                    <a:pt x="225" y="81"/>
                    <a:pt x="225" y="85"/>
                    <a:pt x="226" y="88"/>
                  </a:cubicBezTo>
                  <a:cubicBezTo>
                    <a:pt x="226" y="90"/>
                    <a:pt x="227" y="93"/>
                    <a:pt x="227" y="95"/>
                  </a:cubicBezTo>
                  <a:cubicBezTo>
                    <a:pt x="227" y="97"/>
                    <a:pt x="229" y="101"/>
                    <a:pt x="228" y="102"/>
                  </a:cubicBezTo>
                  <a:cubicBezTo>
                    <a:pt x="227" y="104"/>
                    <a:pt x="218" y="106"/>
                    <a:pt x="215" y="106"/>
                  </a:cubicBezTo>
                  <a:cubicBezTo>
                    <a:pt x="211" y="107"/>
                    <a:pt x="209" y="108"/>
                    <a:pt x="206" y="110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4" y="110"/>
                    <a:pt x="203" y="111"/>
                    <a:pt x="203" y="112"/>
                  </a:cubicBezTo>
                  <a:cubicBezTo>
                    <a:pt x="201" y="116"/>
                    <a:pt x="203" y="119"/>
                    <a:pt x="203" y="122"/>
                  </a:cubicBezTo>
                  <a:cubicBezTo>
                    <a:pt x="203" y="126"/>
                    <a:pt x="201" y="130"/>
                    <a:pt x="201" y="134"/>
                  </a:cubicBezTo>
                  <a:cubicBezTo>
                    <a:pt x="202" y="135"/>
                    <a:pt x="202" y="135"/>
                    <a:pt x="203" y="136"/>
                  </a:cubicBezTo>
                  <a:cubicBezTo>
                    <a:pt x="203" y="137"/>
                    <a:pt x="203" y="138"/>
                    <a:pt x="204" y="138"/>
                  </a:cubicBezTo>
                  <a:cubicBezTo>
                    <a:pt x="208" y="141"/>
                    <a:pt x="214" y="143"/>
                    <a:pt x="219" y="144"/>
                  </a:cubicBezTo>
                  <a:cubicBezTo>
                    <a:pt x="221" y="145"/>
                    <a:pt x="228" y="146"/>
                    <a:pt x="229" y="147"/>
                  </a:cubicBezTo>
                  <a:cubicBezTo>
                    <a:pt x="231" y="149"/>
                    <a:pt x="230" y="153"/>
                    <a:pt x="229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6305550" y="5792788"/>
              <a:ext cx="315912" cy="342900"/>
            </a:xfrm>
            <a:custGeom>
              <a:rect b="b" l="l" r="r" t="t"/>
              <a:pathLst>
                <a:path extrusionOk="0" h="159" w="135">
                  <a:moveTo>
                    <a:pt x="131" y="50"/>
                  </a:moveTo>
                  <a:cubicBezTo>
                    <a:pt x="128" y="28"/>
                    <a:pt x="99" y="4"/>
                    <a:pt x="76" y="6"/>
                  </a:cubicBezTo>
                  <a:cubicBezTo>
                    <a:pt x="75" y="6"/>
                    <a:pt x="74" y="6"/>
                    <a:pt x="73" y="6"/>
                  </a:cubicBezTo>
                  <a:cubicBezTo>
                    <a:pt x="51" y="0"/>
                    <a:pt x="24" y="10"/>
                    <a:pt x="11" y="29"/>
                  </a:cubicBezTo>
                  <a:cubicBezTo>
                    <a:pt x="0" y="46"/>
                    <a:pt x="1" y="82"/>
                    <a:pt x="18" y="94"/>
                  </a:cubicBezTo>
                  <a:cubicBezTo>
                    <a:pt x="18" y="95"/>
                    <a:pt x="18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6"/>
                    <a:pt x="21" y="96"/>
                    <a:pt x="21" y="96"/>
                  </a:cubicBezTo>
                  <a:cubicBezTo>
                    <a:pt x="24" y="96"/>
                    <a:pt x="27" y="95"/>
                    <a:pt x="30" y="95"/>
                  </a:cubicBezTo>
                  <a:cubicBezTo>
                    <a:pt x="34" y="94"/>
                    <a:pt x="38" y="94"/>
                    <a:pt x="41" y="91"/>
                  </a:cubicBezTo>
                  <a:cubicBezTo>
                    <a:pt x="41" y="93"/>
                    <a:pt x="43" y="94"/>
                    <a:pt x="43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3" y="99"/>
                    <a:pt x="44" y="107"/>
                    <a:pt x="44" y="114"/>
                  </a:cubicBezTo>
                  <a:cubicBezTo>
                    <a:pt x="44" y="122"/>
                    <a:pt x="43" y="131"/>
                    <a:pt x="45" y="140"/>
                  </a:cubicBezTo>
                  <a:cubicBezTo>
                    <a:pt x="45" y="140"/>
                    <a:pt x="45" y="140"/>
                    <a:pt x="45" y="141"/>
                  </a:cubicBezTo>
                  <a:cubicBezTo>
                    <a:pt x="45" y="141"/>
                    <a:pt x="44" y="142"/>
                    <a:pt x="45" y="142"/>
                  </a:cubicBezTo>
                  <a:cubicBezTo>
                    <a:pt x="47" y="145"/>
                    <a:pt x="49" y="148"/>
                    <a:pt x="52" y="151"/>
                  </a:cubicBezTo>
                  <a:cubicBezTo>
                    <a:pt x="54" y="153"/>
                    <a:pt x="56" y="156"/>
                    <a:pt x="58" y="158"/>
                  </a:cubicBezTo>
                  <a:cubicBezTo>
                    <a:pt x="59" y="158"/>
                    <a:pt x="59" y="158"/>
                    <a:pt x="60" y="158"/>
                  </a:cubicBezTo>
                  <a:cubicBezTo>
                    <a:pt x="69" y="159"/>
                    <a:pt x="79" y="159"/>
                    <a:pt x="88" y="157"/>
                  </a:cubicBezTo>
                  <a:cubicBezTo>
                    <a:pt x="89" y="157"/>
                    <a:pt x="89" y="156"/>
                    <a:pt x="89" y="156"/>
                  </a:cubicBezTo>
                  <a:cubicBezTo>
                    <a:pt x="90" y="156"/>
                    <a:pt x="91" y="156"/>
                    <a:pt x="91" y="155"/>
                  </a:cubicBezTo>
                  <a:cubicBezTo>
                    <a:pt x="93" y="143"/>
                    <a:pt x="95" y="130"/>
                    <a:pt x="92" y="119"/>
                  </a:cubicBezTo>
                  <a:cubicBezTo>
                    <a:pt x="124" y="110"/>
                    <a:pt x="135" y="81"/>
                    <a:pt x="131" y="50"/>
                  </a:cubicBezTo>
                  <a:close/>
                  <a:moveTo>
                    <a:pt x="123" y="83"/>
                  </a:moveTo>
                  <a:cubicBezTo>
                    <a:pt x="121" y="81"/>
                    <a:pt x="118" y="79"/>
                    <a:pt x="116" y="77"/>
                  </a:cubicBezTo>
                  <a:cubicBezTo>
                    <a:pt x="115" y="76"/>
                    <a:pt x="113" y="75"/>
                    <a:pt x="112" y="73"/>
                  </a:cubicBezTo>
                  <a:cubicBezTo>
                    <a:pt x="113" y="69"/>
                    <a:pt x="114" y="64"/>
                    <a:pt x="114" y="59"/>
                  </a:cubicBezTo>
                  <a:cubicBezTo>
                    <a:pt x="117" y="63"/>
                    <a:pt x="121" y="67"/>
                    <a:pt x="126" y="69"/>
                  </a:cubicBezTo>
                  <a:cubicBezTo>
                    <a:pt x="125" y="74"/>
                    <a:pt x="125" y="79"/>
                    <a:pt x="123" y="83"/>
                  </a:cubicBezTo>
                  <a:close/>
                  <a:moveTo>
                    <a:pt x="126" y="63"/>
                  </a:moveTo>
                  <a:cubicBezTo>
                    <a:pt x="126" y="64"/>
                    <a:pt x="126" y="65"/>
                    <a:pt x="126" y="67"/>
                  </a:cubicBezTo>
                  <a:cubicBezTo>
                    <a:pt x="122" y="64"/>
                    <a:pt x="118" y="61"/>
                    <a:pt x="114" y="57"/>
                  </a:cubicBezTo>
                  <a:cubicBezTo>
                    <a:pt x="114" y="53"/>
                    <a:pt x="113" y="49"/>
                    <a:pt x="112" y="45"/>
                  </a:cubicBezTo>
                  <a:cubicBezTo>
                    <a:pt x="117" y="49"/>
                    <a:pt x="121" y="53"/>
                    <a:pt x="126" y="57"/>
                  </a:cubicBezTo>
                  <a:cubicBezTo>
                    <a:pt x="126" y="59"/>
                    <a:pt x="126" y="61"/>
                    <a:pt x="126" y="63"/>
                  </a:cubicBezTo>
                  <a:close/>
                  <a:moveTo>
                    <a:pt x="112" y="42"/>
                  </a:moveTo>
                  <a:cubicBezTo>
                    <a:pt x="110" y="38"/>
                    <a:pt x="108" y="33"/>
                    <a:pt x="105" y="29"/>
                  </a:cubicBezTo>
                  <a:cubicBezTo>
                    <a:pt x="111" y="33"/>
                    <a:pt x="116" y="38"/>
                    <a:pt x="122" y="42"/>
                  </a:cubicBezTo>
                  <a:cubicBezTo>
                    <a:pt x="124" y="46"/>
                    <a:pt x="125" y="50"/>
                    <a:pt x="125" y="54"/>
                  </a:cubicBezTo>
                  <a:cubicBezTo>
                    <a:pt x="121" y="50"/>
                    <a:pt x="116" y="46"/>
                    <a:pt x="112" y="42"/>
                  </a:cubicBezTo>
                  <a:close/>
                  <a:moveTo>
                    <a:pt x="108" y="25"/>
                  </a:moveTo>
                  <a:cubicBezTo>
                    <a:pt x="113" y="29"/>
                    <a:pt x="116" y="32"/>
                    <a:pt x="119" y="36"/>
                  </a:cubicBezTo>
                  <a:cubicBezTo>
                    <a:pt x="114" y="32"/>
                    <a:pt x="108" y="28"/>
                    <a:pt x="103" y="25"/>
                  </a:cubicBezTo>
                  <a:cubicBezTo>
                    <a:pt x="100" y="21"/>
                    <a:pt x="97" y="18"/>
                    <a:pt x="93" y="15"/>
                  </a:cubicBezTo>
                  <a:cubicBezTo>
                    <a:pt x="99" y="18"/>
                    <a:pt x="104" y="21"/>
                    <a:pt x="108" y="25"/>
                  </a:cubicBezTo>
                  <a:close/>
                  <a:moveTo>
                    <a:pt x="46" y="78"/>
                  </a:moveTo>
                  <a:cubicBezTo>
                    <a:pt x="45" y="79"/>
                    <a:pt x="45" y="79"/>
                    <a:pt x="45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1"/>
                    <a:pt x="44" y="82"/>
                    <a:pt x="44" y="83"/>
                  </a:cubicBezTo>
                  <a:cubicBezTo>
                    <a:pt x="43" y="85"/>
                    <a:pt x="42" y="87"/>
                    <a:pt x="42" y="90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7" y="89"/>
                    <a:pt x="34" y="89"/>
                    <a:pt x="30" y="90"/>
                  </a:cubicBezTo>
                  <a:cubicBezTo>
                    <a:pt x="28" y="91"/>
                    <a:pt x="26" y="91"/>
                    <a:pt x="24" y="91"/>
                  </a:cubicBezTo>
                  <a:cubicBezTo>
                    <a:pt x="26" y="89"/>
                    <a:pt x="27" y="87"/>
                    <a:pt x="29" y="84"/>
                  </a:cubicBezTo>
                  <a:cubicBezTo>
                    <a:pt x="33" y="84"/>
                    <a:pt x="38" y="85"/>
                    <a:pt x="42" y="84"/>
                  </a:cubicBezTo>
                  <a:cubicBezTo>
                    <a:pt x="43" y="84"/>
                    <a:pt x="43" y="82"/>
                    <a:pt x="42" y="82"/>
                  </a:cubicBezTo>
                  <a:cubicBezTo>
                    <a:pt x="38" y="82"/>
                    <a:pt x="34" y="82"/>
                    <a:pt x="30" y="82"/>
                  </a:cubicBezTo>
                  <a:cubicBezTo>
                    <a:pt x="32" y="80"/>
                    <a:pt x="34" y="77"/>
                    <a:pt x="35" y="75"/>
                  </a:cubicBezTo>
                  <a:cubicBezTo>
                    <a:pt x="39" y="75"/>
                    <a:pt x="44" y="74"/>
                    <a:pt x="48" y="74"/>
                  </a:cubicBezTo>
                  <a:cubicBezTo>
                    <a:pt x="47" y="75"/>
                    <a:pt x="47" y="77"/>
                    <a:pt x="46" y="78"/>
                  </a:cubicBezTo>
                  <a:close/>
                  <a:moveTo>
                    <a:pt x="66" y="44"/>
                  </a:moveTo>
                  <a:cubicBezTo>
                    <a:pt x="60" y="42"/>
                    <a:pt x="54" y="41"/>
                    <a:pt x="47" y="41"/>
                  </a:cubicBezTo>
                  <a:cubicBezTo>
                    <a:pt x="54" y="37"/>
                    <a:pt x="62" y="38"/>
                    <a:pt x="67" y="44"/>
                  </a:cubicBezTo>
                  <a:cubicBezTo>
                    <a:pt x="68" y="45"/>
                    <a:pt x="69" y="46"/>
                    <a:pt x="70" y="47"/>
                  </a:cubicBezTo>
                  <a:cubicBezTo>
                    <a:pt x="65" y="46"/>
                    <a:pt x="59" y="48"/>
                    <a:pt x="56" y="51"/>
                  </a:cubicBezTo>
                  <a:cubicBezTo>
                    <a:pt x="56" y="51"/>
                    <a:pt x="56" y="52"/>
                    <a:pt x="55" y="52"/>
                  </a:cubicBezTo>
                  <a:cubicBezTo>
                    <a:pt x="50" y="51"/>
                    <a:pt x="45" y="50"/>
                    <a:pt x="39" y="50"/>
                  </a:cubicBezTo>
                  <a:cubicBezTo>
                    <a:pt x="40" y="47"/>
                    <a:pt x="41" y="45"/>
                    <a:pt x="44" y="43"/>
                  </a:cubicBezTo>
                  <a:cubicBezTo>
                    <a:pt x="44" y="43"/>
                    <a:pt x="45" y="42"/>
                    <a:pt x="45" y="42"/>
                  </a:cubicBezTo>
                  <a:cubicBezTo>
                    <a:pt x="52" y="43"/>
                    <a:pt x="59" y="45"/>
                    <a:pt x="66" y="46"/>
                  </a:cubicBezTo>
                  <a:cubicBezTo>
                    <a:pt x="67" y="46"/>
                    <a:pt x="67" y="44"/>
                    <a:pt x="66" y="44"/>
                  </a:cubicBezTo>
                  <a:close/>
                  <a:moveTo>
                    <a:pt x="56" y="66"/>
                  </a:moveTo>
                  <a:cubicBezTo>
                    <a:pt x="56" y="66"/>
                    <a:pt x="56" y="65"/>
                    <a:pt x="56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9" y="64"/>
                    <a:pt x="58" y="64"/>
                  </a:cubicBezTo>
                  <a:cubicBezTo>
                    <a:pt x="57" y="63"/>
                    <a:pt x="56" y="63"/>
                    <a:pt x="56" y="63"/>
                  </a:cubicBezTo>
                  <a:cubicBezTo>
                    <a:pt x="55" y="60"/>
                    <a:pt x="57" y="57"/>
                    <a:pt x="59" y="55"/>
                  </a:cubicBezTo>
                  <a:cubicBezTo>
                    <a:pt x="59" y="55"/>
                    <a:pt x="60" y="55"/>
                    <a:pt x="61" y="55"/>
                  </a:cubicBezTo>
                  <a:cubicBezTo>
                    <a:pt x="62" y="55"/>
                    <a:pt x="62" y="54"/>
                    <a:pt x="61" y="54"/>
                  </a:cubicBezTo>
                  <a:cubicBezTo>
                    <a:pt x="61" y="54"/>
                    <a:pt x="60" y="53"/>
                    <a:pt x="60" y="53"/>
                  </a:cubicBezTo>
                  <a:cubicBezTo>
                    <a:pt x="64" y="51"/>
                    <a:pt x="67" y="52"/>
                    <a:pt x="71" y="51"/>
                  </a:cubicBezTo>
                  <a:cubicBezTo>
                    <a:pt x="71" y="51"/>
                    <a:pt x="71" y="51"/>
                    <a:pt x="72" y="51"/>
                  </a:cubicBezTo>
                  <a:cubicBezTo>
                    <a:pt x="76" y="64"/>
                    <a:pt x="65" y="77"/>
                    <a:pt x="51" y="77"/>
                  </a:cubicBezTo>
                  <a:cubicBezTo>
                    <a:pt x="52" y="74"/>
                    <a:pt x="54" y="70"/>
                    <a:pt x="56" y="67"/>
                  </a:cubicBezTo>
                  <a:cubicBezTo>
                    <a:pt x="56" y="67"/>
                    <a:pt x="57" y="66"/>
                    <a:pt x="56" y="66"/>
                  </a:cubicBezTo>
                  <a:close/>
                  <a:moveTo>
                    <a:pt x="54" y="55"/>
                  </a:moveTo>
                  <a:cubicBezTo>
                    <a:pt x="53" y="57"/>
                    <a:pt x="53" y="60"/>
                    <a:pt x="53" y="63"/>
                  </a:cubicBezTo>
                  <a:cubicBezTo>
                    <a:pt x="49" y="63"/>
                    <a:pt x="44" y="63"/>
                    <a:pt x="40" y="63"/>
                  </a:cubicBezTo>
                  <a:cubicBezTo>
                    <a:pt x="39" y="59"/>
                    <a:pt x="39" y="55"/>
                    <a:pt x="39" y="51"/>
                  </a:cubicBezTo>
                  <a:cubicBezTo>
                    <a:pt x="44" y="52"/>
                    <a:pt x="49" y="54"/>
                    <a:pt x="54" y="55"/>
                  </a:cubicBezTo>
                  <a:close/>
                  <a:moveTo>
                    <a:pt x="40" y="67"/>
                  </a:moveTo>
                  <a:cubicBezTo>
                    <a:pt x="41" y="66"/>
                    <a:pt x="41" y="65"/>
                    <a:pt x="40" y="65"/>
                  </a:cubicBezTo>
                  <a:cubicBezTo>
                    <a:pt x="45" y="65"/>
                    <a:pt x="49" y="66"/>
                    <a:pt x="54" y="66"/>
                  </a:cubicBezTo>
                  <a:cubicBezTo>
                    <a:pt x="52" y="68"/>
                    <a:pt x="51" y="70"/>
                    <a:pt x="49" y="72"/>
                  </a:cubicBezTo>
                  <a:cubicBezTo>
                    <a:pt x="45" y="72"/>
                    <a:pt x="41" y="72"/>
                    <a:pt x="36" y="73"/>
                  </a:cubicBezTo>
                  <a:cubicBezTo>
                    <a:pt x="37" y="71"/>
                    <a:pt x="39" y="69"/>
                    <a:pt x="40" y="67"/>
                  </a:cubicBezTo>
                  <a:close/>
                  <a:moveTo>
                    <a:pt x="50" y="114"/>
                  </a:moveTo>
                  <a:cubicBezTo>
                    <a:pt x="50" y="105"/>
                    <a:pt x="51" y="96"/>
                    <a:pt x="49" y="88"/>
                  </a:cubicBezTo>
                  <a:cubicBezTo>
                    <a:pt x="49" y="87"/>
                    <a:pt x="49" y="86"/>
                    <a:pt x="49" y="85"/>
                  </a:cubicBezTo>
                  <a:cubicBezTo>
                    <a:pt x="49" y="85"/>
                    <a:pt x="50" y="85"/>
                    <a:pt x="50" y="85"/>
                  </a:cubicBezTo>
                  <a:cubicBezTo>
                    <a:pt x="75" y="86"/>
                    <a:pt x="91" y="53"/>
                    <a:pt x="69" y="37"/>
                  </a:cubicBezTo>
                  <a:cubicBezTo>
                    <a:pt x="61" y="30"/>
                    <a:pt x="49" y="31"/>
                    <a:pt x="41" y="37"/>
                  </a:cubicBezTo>
                  <a:cubicBezTo>
                    <a:pt x="33" y="42"/>
                    <a:pt x="29" y="55"/>
                    <a:pt x="35" y="63"/>
                  </a:cubicBezTo>
                  <a:cubicBezTo>
                    <a:pt x="35" y="63"/>
                    <a:pt x="35" y="63"/>
                    <a:pt x="35" y="64"/>
                  </a:cubicBezTo>
                  <a:cubicBezTo>
                    <a:pt x="30" y="72"/>
                    <a:pt x="24" y="80"/>
                    <a:pt x="20" y="89"/>
                  </a:cubicBezTo>
                  <a:cubicBezTo>
                    <a:pt x="13" y="72"/>
                    <a:pt x="6" y="51"/>
                    <a:pt x="16" y="34"/>
                  </a:cubicBezTo>
                  <a:cubicBezTo>
                    <a:pt x="26" y="16"/>
                    <a:pt x="51" y="7"/>
                    <a:pt x="71" y="12"/>
                  </a:cubicBezTo>
                  <a:cubicBezTo>
                    <a:pt x="116" y="23"/>
                    <a:pt x="118" y="87"/>
                    <a:pt x="74" y="99"/>
                  </a:cubicBezTo>
                  <a:cubicBezTo>
                    <a:pt x="71" y="100"/>
                    <a:pt x="71" y="102"/>
                    <a:pt x="71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10"/>
                    <a:pt x="71" y="117"/>
                    <a:pt x="71" y="123"/>
                  </a:cubicBezTo>
                  <a:cubicBezTo>
                    <a:pt x="71" y="128"/>
                    <a:pt x="70" y="132"/>
                    <a:pt x="71" y="137"/>
                  </a:cubicBezTo>
                  <a:cubicBezTo>
                    <a:pt x="68" y="136"/>
                    <a:pt x="64" y="137"/>
                    <a:pt x="61" y="137"/>
                  </a:cubicBezTo>
                  <a:cubicBezTo>
                    <a:pt x="57" y="138"/>
                    <a:pt x="53" y="138"/>
                    <a:pt x="49" y="138"/>
                  </a:cubicBezTo>
                  <a:cubicBezTo>
                    <a:pt x="51" y="130"/>
                    <a:pt x="50" y="122"/>
                    <a:pt x="50" y="114"/>
                  </a:cubicBezTo>
                  <a:close/>
                  <a:moveTo>
                    <a:pt x="87" y="129"/>
                  </a:moveTo>
                  <a:cubicBezTo>
                    <a:pt x="84" y="125"/>
                    <a:pt x="80" y="121"/>
                    <a:pt x="77" y="117"/>
                  </a:cubicBezTo>
                  <a:cubicBezTo>
                    <a:pt x="77" y="114"/>
                    <a:pt x="77" y="110"/>
                    <a:pt x="76" y="107"/>
                  </a:cubicBezTo>
                  <a:cubicBezTo>
                    <a:pt x="80" y="111"/>
                    <a:pt x="84" y="115"/>
                    <a:pt x="88" y="118"/>
                  </a:cubicBezTo>
                  <a:cubicBezTo>
                    <a:pt x="88" y="122"/>
                    <a:pt x="87" y="125"/>
                    <a:pt x="87" y="129"/>
                  </a:cubicBezTo>
                  <a:close/>
                  <a:moveTo>
                    <a:pt x="88" y="143"/>
                  </a:moveTo>
                  <a:cubicBezTo>
                    <a:pt x="86" y="141"/>
                    <a:pt x="84" y="139"/>
                    <a:pt x="82" y="136"/>
                  </a:cubicBezTo>
                  <a:cubicBezTo>
                    <a:pt x="81" y="135"/>
                    <a:pt x="79" y="133"/>
                    <a:pt x="77" y="131"/>
                  </a:cubicBezTo>
                  <a:cubicBezTo>
                    <a:pt x="77" y="128"/>
                    <a:pt x="77" y="125"/>
                    <a:pt x="77" y="122"/>
                  </a:cubicBezTo>
                  <a:cubicBezTo>
                    <a:pt x="77" y="121"/>
                    <a:pt x="77" y="120"/>
                    <a:pt x="77" y="120"/>
                  </a:cubicBezTo>
                  <a:cubicBezTo>
                    <a:pt x="80" y="124"/>
                    <a:pt x="83" y="128"/>
                    <a:pt x="87" y="131"/>
                  </a:cubicBezTo>
                  <a:cubicBezTo>
                    <a:pt x="87" y="135"/>
                    <a:pt x="88" y="139"/>
                    <a:pt x="88" y="143"/>
                  </a:cubicBezTo>
                  <a:close/>
                  <a:moveTo>
                    <a:pt x="61" y="155"/>
                  </a:moveTo>
                  <a:cubicBezTo>
                    <a:pt x="60" y="152"/>
                    <a:pt x="57" y="150"/>
                    <a:pt x="55" y="148"/>
                  </a:cubicBezTo>
                  <a:cubicBezTo>
                    <a:pt x="54" y="146"/>
                    <a:pt x="52" y="145"/>
                    <a:pt x="50" y="143"/>
                  </a:cubicBezTo>
                  <a:cubicBezTo>
                    <a:pt x="52" y="144"/>
                    <a:pt x="54" y="144"/>
                    <a:pt x="56" y="144"/>
                  </a:cubicBezTo>
                  <a:cubicBezTo>
                    <a:pt x="58" y="146"/>
                    <a:pt x="60" y="148"/>
                    <a:pt x="62" y="150"/>
                  </a:cubicBezTo>
                  <a:cubicBezTo>
                    <a:pt x="63" y="151"/>
                    <a:pt x="64" y="153"/>
                    <a:pt x="65" y="154"/>
                  </a:cubicBezTo>
                  <a:cubicBezTo>
                    <a:pt x="64" y="154"/>
                    <a:pt x="62" y="154"/>
                    <a:pt x="61" y="155"/>
                  </a:cubicBezTo>
                  <a:close/>
                  <a:moveTo>
                    <a:pt x="68" y="154"/>
                  </a:moveTo>
                  <a:cubicBezTo>
                    <a:pt x="66" y="152"/>
                    <a:pt x="65" y="150"/>
                    <a:pt x="63" y="148"/>
                  </a:cubicBezTo>
                  <a:cubicBezTo>
                    <a:pt x="62" y="147"/>
                    <a:pt x="61" y="146"/>
                    <a:pt x="59" y="144"/>
                  </a:cubicBezTo>
                  <a:cubicBezTo>
                    <a:pt x="60" y="144"/>
                    <a:pt x="60" y="144"/>
                    <a:pt x="61" y="144"/>
                  </a:cubicBezTo>
                  <a:cubicBezTo>
                    <a:pt x="63" y="144"/>
                    <a:pt x="65" y="144"/>
                    <a:pt x="67" y="144"/>
                  </a:cubicBezTo>
                  <a:cubicBezTo>
                    <a:pt x="70" y="147"/>
                    <a:pt x="72" y="150"/>
                    <a:pt x="75" y="153"/>
                  </a:cubicBezTo>
                  <a:cubicBezTo>
                    <a:pt x="73" y="153"/>
                    <a:pt x="70" y="154"/>
                    <a:pt x="68" y="154"/>
                  </a:cubicBezTo>
                  <a:close/>
                  <a:moveTo>
                    <a:pt x="78" y="153"/>
                  </a:moveTo>
                  <a:cubicBezTo>
                    <a:pt x="75" y="150"/>
                    <a:pt x="73" y="147"/>
                    <a:pt x="70" y="144"/>
                  </a:cubicBezTo>
                  <a:cubicBezTo>
                    <a:pt x="71" y="143"/>
                    <a:pt x="72" y="143"/>
                    <a:pt x="74" y="142"/>
                  </a:cubicBezTo>
                  <a:cubicBezTo>
                    <a:pt x="74" y="142"/>
                    <a:pt x="75" y="142"/>
                    <a:pt x="75" y="142"/>
                  </a:cubicBezTo>
                  <a:cubicBezTo>
                    <a:pt x="76" y="144"/>
                    <a:pt x="78" y="145"/>
                    <a:pt x="79" y="147"/>
                  </a:cubicBezTo>
                  <a:cubicBezTo>
                    <a:pt x="81" y="149"/>
                    <a:pt x="82" y="151"/>
                    <a:pt x="85" y="153"/>
                  </a:cubicBezTo>
                  <a:cubicBezTo>
                    <a:pt x="82" y="153"/>
                    <a:pt x="80" y="153"/>
                    <a:pt x="78" y="153"/>
                  </a:cubicBezTo>
                  <a:close/>
                  <a:moveTo>
                    <a:pt x="88" y="153"/>
                  </a:moveTo>
                  <a:cubicBezTo>
                    <a:pt x="86" y="150"/>
                    <a:pt x="83" y="148"/>
                    <a:pt x="81" y="146"/>
                  </a:cubicBezTo>
                  <a:cubicBezTo>
                    <a:pt x="79" y="144"/>
                    <a:pt x="78" y="143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38"/>
                    <a:pt x="77" y="136"/>
                    <a:pt x="77" y="134"/>
                  </a:cubicBezTo>
                  <a:cubicBezTo>
                    <a:pt x="78" y="135"/>
                    <a:pt x="79" y="136"/>
                    <a:pt x="80" y="137"/>
                  </a:cubicBezTo>
                  <a:cubicBezTo>
                    <a:pt x="82" y="140"/>
                    <a:pt x="85" y="143"/>
                    <a:pt x="88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48"/>
                    <a:pt x="88" y="151"/>
                    <a:pt x="89" y="153"/>
                  </a:cubicBezTo>
                  <a:cubicBezTo>
                    <a:pt x="88" y="153"/>
                    <a:pt x="88" y="153"/>
                    <a:pt x="88" y="153"/>
                  </a:cubicBezTo>
                  <a:close/>
                  <a:moveTo>
                    <a:pt x="91" y="116"/>
                  </a:moveTo>
                  <a:cubicBezTo>
                    <a:pt x="91" y="115"/>
                    <a:pt x="91" y="115"/>
                    <a:pt x="91" y="115"/>
                  </a:cubicBezTo>
                  <a:cubicBezTo>
                    <a:pt x="90" y="114"/>
                    <a:pt x="89" y="114"/>
                    <a:pt x="88" y="115"/>
                  </a:cubicBezTo>
                  <a:cubicBezTo>
                    <a:pt x="88" y="115"/>
                    <a:pt x="88" y="116"/>
                    <a:pt x="88" y="116"/>
                  </a:cubicBezTo>
                  <a:cubicBezTo>
                    <a:pt x="87" y="114"/>
                    <a:pt x="85" y="113"/>
                    <a:pt x="83" y="111"/>
                  </a:cubicBezTo>
                  <a:cubicBezTo>
                    <a:pt x="81" y="109"/>
                    <a:pt x="79" y="108"/>
                    <a:pt x="77" y="106"/>
                  </a:cubicBezTo>
                  <a:cubicBezTo>
                    <a:pt x="81" y="105"/>
                    <a:pt x="84" y="104"/>
                    <a:pt x="87" y="102"/>
                  </a:cubicBezTo>
                  <a:cubicBezTo>
                    <a:pt x="90" y="105"/>
                    <a:pt x="94" y="108"/>
                    <a:pt x="97" y="111"/>
                  </a:cubicBezTo>
                  <a:cubicBezTo>
                    <a:pt x="95" y="113"/>
                    <a:pt x="93" y="114"/>
                    <a:pt x="91" y="116"/>
                  </a:cubicBezTo>
                  <a:close/>
                  <a:moveTo>
                    <a:pt x="99" y="110"/>
                  </a:moveTo>
                  <a:cubicBezTo>
                    <a:pt x="96" y="107"/>
                    <a:pt x="93" y="104"/>
                    <a:pt x="89" y="101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1" y="99"/>
                    <a:pt x="104" y="102"/>
                    <a:pt x="108" y="104"/>
                  </a:cubicBezTo>
                  <a:cubicBezTo>
                    <a:pt x="105" y="106"/>
                    <a:pt x="102" y="108"/>
                    <a:pt x="99" y="110"/>
                  </a:cubicBezTo>
                  <a:close/>
                  <a:moveTo>
                    <a:pt x="110" y="102"/>
                  </a:moveTo>
                  <a:cubicBezTo>
                    <a:pt x="106" y="100"/>
                    <a:pt x="103" y="97"/>
                    <a:pt x="99" y="94"/>
                  </a:cubicBezTo>
                  <a:cubicBezTo>
                    <a:pt x="101" y="92"/>
                    <a:pt x="103" y="90"/>
                    <a:pt x="105" y="87"/>
                  </a:cubicBezTo>
                  <a:cubicBezTo>
                    <a:pt x="108" y="90"/>
                    <a:pt x="111" y="93"/>
                    <a:pt x="115" y="95"/>
                  </a:cubicBezTo>
                  <a:cubicBezTo>
                    <a:pt x="116" y="95"/>
                    <a:pt x="117" y="95"/>
                    <a:pt x="116" y="94"/>
                  </a:cubicBezTo>
                  <a:cubicBezTo>
                    <a:pt x="114" y="92"/>
                    <a:pt x="112" y="91"/>
                    <a:pt x="110" y="89"/>
                  </a:cubicBezTo>
                  <a:cubicBezTo>
                    <a:pt x="109" y="88"/>
                    <a:pt x="107" y="87"/>
                    <a:pt x="106" y="86"/>
                  </a:cubicBezTo>
                  <a:cubicBezTo>
                    <a:pt x="108" y="83"/>
                    <a:pt x="110" y="79"/>
                    <a:pt x="111" y="75"/>
                  </a:cubicBezTo>
                  <a:cubicBezTo>
                    <a:pt x="112" y="77"/>
                    <a:pt x="114" y="78"/>
                    <a:pt x="115" y="79"/>
                  </a:cubicBezTo>
                  <a:cubicBezTo>
                    <a:pt x="117" y="81"/>
                    <a:pt x="120" y="84"/>
                    <a:pt x="122" y="85"/>
                  </a:cubicBezTo>
                  <a:cubicBezTo>
                    <a:pt x="120" y="90"/>
                    <a:pt x="118" y="94"/>
                    <a:pt x="114" y="98"/>
                  </a:cubicBezTo>
                  <a:cubicBezTo>
                    <a:pt x="113" y="100"/>
                    <a:pt x="111" y="101"/>
                    <a:pt x="110" y="10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6405563" y="6135688"/>
              <a:ext cx="128587" cy="120650"/>
            </a:xfrm>
            <a:custGeom>
              <a:rect b="b" l="l" r="r" t="t"/>
              <a:pathLst>
                <a:path extrusionOk="0" h="56" w="55">
                  <a:moveTo>
                    <a:pt x="53" y="20"/>
                  </a:moveTo>
                  <a:cubicBezTo>
                    <a:pt x="54" y="19"/>
                    <a:pt x="55" y="17"/>
                    <a:pt x="54" y="16"/>
                  </a:cubicBezTo>
                  <a:cubicBezTo>
                    <a:pt x="47" y="11"/>
                    <a:pt x="40" y="6"/>
                    <a:pt x="33" y="1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22" y="3"/>
                    <a:pt x="14" y="3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14"/>
                    <a:pt x="0" y="26"/>
                    <a:pt x="3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6" y="42"/>
                    <a:pt x="9" y="45"/>
                    <a:pt x="12" y="47"/>
                  </a:cubicBezTo>
                  <a:cubicBezTo>
                    <a:pt x="14" y="49"/>
                    <a:pt x="16" y="51"/>
                    <a:pt x="18" y="52"/>
                  </a:cubicBezTo>
                  <a:cubicBezTo>
                    <a:pt x="18" y="53"/>
                    <a:pt x="18" y="53"/>
                    <a:pt x="19" y="54"/>
                  </a:cubicBezTo>
                  <a:cubicBezTo>
                    <a:pt x="29" y="55"/>
                    <a:pt x="41" y="56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54" y="46"/>
                    <a:pt x="54" y="40"/>
                    <a:pt x="54" y="34"/>
                  </a:cubicBezTo>
                  <a:cubicBezTo>
                    <a:pt x="54" y="29"/>
                    <a:pt x="54" y="24"/>
                    <a:pt x="53" y="20"/>
                  </a:cubicBezTo>
                  <a:close/>
                  <a:moveTo>
                    <a:pt x="49" y="18"/>
                  </a:moveTo>
                  <a:cubicBezTo>
                    <a:pt x="49" y="19"/>
                    <a:pt x="49" y="19"/>
                    <a:pt x="49" y="20"/>
                  </a:cubicBezTo>
                  <a:cubicBezTo>
                    <a:pt x="44" y="17"/>
                    <a:pt x="40" y="13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ubicBezTo>
                    <a:pt x="40" y="11"/>
                    <a:pt x="44" y="15"/>
                    <a:pt x="49" y="18"/>
                  </a:cubicBezTo>
                  <a:close/>
                  <a:moveTo>
                    <a:pt x="49" y="41"/>
                  </a:moveTo>
                  <a:cubicBezTo>
                    <a:pt x="46" y="38"/>
                    <a:pt x="42" y="35"/>
                    <a:pt x="38" y="32"/>
                  </a:cubicBezTo>
                  <a:cubicBezTo>
                    <a:pt x="37" y="29"/>
                    <a:pt x="37" y="26"/>
                    <a:pt x="37" y="23"/>
                  </a:cubicBezTo>
                  <a:cubicBezTo>
                    <a:pt x="40" y="27"/>
                    <a:pt x="44" y="31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lose/>
                  <a:moveTo>
                    <a:pt x="49" y="32"/>
                  </a:moveTo>
                  <a:cubicBezTo>
                    <a:pt x="47" y="30"/>
                    <a:pt x="45" y="28"/>
                    <a:pt x="43" y="27"/>
                  </a:cubicBezTo>
                  <a:cubicBezTo>
                    <a:pt x="41" y="25"/>
                    <a:pt x="39" y="23"/>
                    <a:pt x="37" y="21"/>
                  </a:cubicBezTo>
                  <a:cubicBezTo>
                    <a:pt x="36" y="18"/>
                    <a:pt x="36" y="15"/>
                    <a:pt x="36" y="11"/>
                  </a:cubicBezTo>
                  <a:cubicBezTo>
                    <a:pt x="40" y="15"/>
                    <a:pt x="44" y="18"/>
                    <a:pt x="49" y="22"/>
                  </a:cubicBezTo>
                  <a:cubicBezTo>
                    <a:pt x="48" y="25"/>
                    <a:pt x="49" y="28"/>
                    <a:pt x="49" y="32"/>
                  </a:cubicBezTo>
                  <a:close/>
                  <a:moveTo>
                    <a:pt x="7" y="10"/>
                  </a:moveTo>
                  <a:cubicBezTo>
                    <a:pt x="15" y="10"/>
                    <a:pt x="23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7"/>
                    <a:pt x="31" y="24"/>
                    <a:pt x="33" y="32"/>
                  </a:cubicBezTo>
                  <a:cubicBezTo>
                    <a:pt x="28" y="32"/>
                    <a:pt x="23" y="32"/>
                    <a:pt x="19" y="32"/>
                  </a:cubicBezTo>
                  <a:cubicBezTo>
                    <a:pt x="16" y="33"/>
                    <a:pt x="12" y="33"/>
                    <a:pt x="9" y="33"/>
                  </a:cubicBezTo>
                  <a:cubicBezTo>
                    <a:pt x="9" y="28"/>
                    <a:pt x="8" y="24"/>
                    <a:pt x="8" y="19"/>
                  </a:cubicBezTo>
                  <a:cubicBezTo>
                    <a:pt x="8" y="16"/>
                    <a:pt x="8" y="13"/>
                    <a:pt x="7" y="10"/>
                  </a:cubicBezTo>
                  <a:close/>
                  <a:moveTo>
                    <a:pt x="22" y="50"/>
                  </a:moveTo>
                  <a:cubicBezTo>
                    <a:pt x="21" y="47"/>
                    <a:pt x="18" y="45"/>
                    <a:pt x="16" y="43"/>
                  </a:cubicBezTo>
                  <a:cubicBezTo>
                    <a:pt x="13" y="41"/>
                    <a:pt x="11" y="39"/>
                    <a:pt x="9" y="38"/>
                  </a:cubicBezTo>
                  <a:cubicBezTo>
                    <a:pt x="12" y="39"/>
                    <a:pt x="16" y="39"/>
                    <a:pt x="19" y="40"/>
                  </a:cubicBezTo>
                  <a:cubicBezTo>
                    <a:pt x="21" y="42"/>
                    <a:pt x="24" y="43"/>
                    <a:pt x="26" y="45"/>
                  </a:cubicBezTo>
                  <a:cubicBezTo>
                    <a:pt x="28" y="46"/>
                    <a:pt x="30" y="48"/>
                    <a:pt x="32" y="49"/>
                  </a:cubicBezTo>
                  <a:cubicBezTo>
                    <a:pt x="29" y="50"/>
                    <a:pt x="26" y="50"/>
                    <a:pt x="22" y="50"/>
                  </a:cubicBezTo>
                  <a:close/>
                  <a:moveTo>
                    <a:pt x="35" y="49"/>
                  </a:moveTo>
                  <a:cubicBezTo>
                    <a:pt x="33" y="47"/>
                    <a:pt x="31" y="46"/>
                    <a:pt x="29" y="44"/>
                  </a:cubicBezTo>
                  <a:cubicBezTo>
                    <a:pt x="27" y="43"/>
                    <a:pt x="25" y="41"/>
                    <a:pt x="23" y="40"/>
                  </a:cubicBezTo>
                  <a:cubicBezTo>
                    <a:pt x="26" y="40"/>
                    <a:pt x="29" y="40"/>
                    <a:pt x="31" y="39"/>
                  </a:cubicBezTo>
                  <a:cubicBezTo>
                    <a:pt x="35" y="42"/>
                    <a:pt x="39" y="46"/>
                    <a:pt x="43" y="49"/>
                  </a:cubicBezTo>
                  <a:cubicBezTo>
                    <a:pt x="40" y="49"/>
                    <a:pt x="38" y="49"/>
                    <a:pt x="35" y="49"/>
                  </a:cubicBezTo>
                  <a:close/>
                  <a:moveTo>
                    <a:pt x="46" y="49"/>
                  </a:moveTo>
                  <a:cubicBezTo>
                    <a:pt x="42" y="45"/>
                    <a:pt x="38" y="42"/>
                    <a:pt x="34" y="39"/>
                  </a:cubicBezTo>
                  <a:cubicBezTo>
                    <a:pt x="34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7" y="38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42" y="37"/>
                    <a:pt x="45" y="41"/>
                    <a:pt x="49" y="44"/>
                  </a:cubicBezTo>
                  <a:cubicBezTo>
                    <a:pt x="49" y="46"/>
                    <a:pt x="49" y="47"/>
                    <a:pt x="49" y="49"/>
                  </a:cubicBezTo>
                  <a:cubicBezTo>
                    <a:pt x="48" y="49"/>
                    <a:pt x="47" y="49"/>
                    <a:pt x="46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4368800" y="4838700"/>
              <a:ext cx="128587" cy="120650"/>
            </a:xfrm>
            <a:custGeom>
              <a:rect b="b" l="l" r="r" t="t"/>
              <a:pathLst>
                <a:path extrusionOk="0" h="56" w="55">
                  <a:moveTo>
                    <a:pt x="53" y="19"/>
                  </a:moveTo>
                  <a:cubicBezTo>
                    <a:pt x="54" y="19"/>
                    <a:pt x="55" y="17"/>
                    <a:pt x="54" y="16"/>
                  </a:cubicBezTo>
                  <a:cubicBezTo>
                    <a:pt x="47" y="11"/>
                    <a:pt x="40" y="5"/>
                    <a:pt x="33" y="1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2" y="3"/>
                    <a:pt x="14" y="2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14"/>
                    <a:pt x="0" y="26"/>
                    <a:pt x="3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6" y="42"/>
                    <a:pt x="9" y="45"/>
                    <a:pt x="12" y="47"/>
                  </a:cubicBezTo>
                  <a:cubicBezTo>
                    <a:pt x="14" y="49"/>
                    <a:pt x="16" y="51"/>
                    <a:pt x="18" y="52"/>
                  </a:cubicBezTo>
                  <a:cubicBezTo>
                    <a:pt x="18" y="53"/>
                    <a:pt x="18" y="53"/>
                    <a:pt x="19" y="54"/>
                  </a:cubicBezTo>
                  <a:cubicBezTo>
                    <a:pt x="29" y="55"/>
                    <a:pt x="41" y="56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54" y="46"/>
                    <a:pt x="54" y="40"/>
                    <a:pt x="54" y="34"/>
                  </a:cubicBezTo>
                  <a:cubicBezTo>
                    <a:pt x="54" y="29"/>
                    <a:pt x="54" y="24"/>
                    <a:pt x="53" y="19"/>
                  </a:cubicBezTo>
                  <a:close/>
                  <a:moveTo>
                    <a:pt x="49" y="18"/>
                  </a:moveTo>
                  <a:cubicBezTo>
                    <a:pt x="49" y="19"/>
                    <a:pt x="49" y="19"/>
                    <a:pt x="49" y="20"/>
                  </a:cubicBezTo>
                  <a:cubicBezTo>
                    <a:pt x="44" y="17"/>
                    <a:pt x="40" y="13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ubicBezTo>
                    <a:pt x="40" y="11"/>
                    <a:pt x="44" y="15"/>
                    <a:pt x="49" y="18"/>
                  </a:cubicBezTo>
                  <a:close/>
                  <a:moveTo>
                    <a:pt x="49" y="41"/>
                  </a:moveTo>
                  <a:cubicBezTo>
                    <a:pt x="46" y="38"/>
                    <a:pt x="42" y="35"/>
                    <a:pt x="38" y="32"/>
                  </a:cubicBezTo>
                  <a:cubicBezTo>
                    <a:pt x="37" y="29"/>
                    <a:pt x="37" y="26"/>
                    <a:pt x="37" y="23"/>
                  </a:cubicBezTo>
                  <a:cubicBezTo>
                    <a:pt x="40" y="27"/>
                    <a:pt x="44" y="31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lose/>
                  <a:moveTo>
                    <a:pt x="49" y="32"/>
                  </a:moveTo>
                  <a:cubicBezTo>
                    <a:pt x="47" y="30"/>
                    <a:pt x="45" y="28"/>
                    <a:pt x="43" y="27"/>
                  </a:cubicBezTo>
                  <a:cubicBezTo>
                    <a:pt x="41" y="25"/>
                    <a:pt x="39" y="23"/>
                    <a:pt x="37" y="21"/>
                  </a:cubicBezTo>
                  <a:cubicBezTo>
                    <a:pt x="36" y="18"/>
                    <a:pt x="36" y="14"/>
                    <a:pt x="36" y="11"/>
                  </a:cubicBezTo>
                  <a:cubicBezTo>
                    <a:pt x="40" y="15"/>
                    <a:pt x="44" y="18"/>
                    <a:pt x="49" y="21"/>
                  </a:cubicBezTo>
                  <a:cubicBezTo>
                    <a:pt x="48" y="25"/>
                    <a:pt x="49" y="28"/>
                    <a:pt x="49" y="32"/>
                  </a:cubicBezTo>
                  <a:close/>
                  <a:moveTo>
                    <a:pt x="7" y="9"/>
                  </a:moveTo>
                  <a:cubicBezTo>
                    <a:pt x="15" y="10"/>
                    <a:pt x="23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6"/>
                    <a:pt x="31" y="24"/>
                    <a:pt x="33" y="32"/>
                  </a:cubicBezTo>
                  <a:cubicBezTo>
                    <a:pt x="28" y="32"/>
                    <a:pt x="23" y="32"/>
                    <a:pt x="19" y="32"/>
                  </a:cubicBezTo>
                  <a:cubicBezTo>
                    <a:pt x="16" y="32"/>
                    <a:pt x="12" y="33"/>
                    <a:pt x="9" y="33"/>
                  </a:cubicBezTo>
                  <a:cubicBezTo>
                    <a:pt x="9" y="28"/>
                    <a:pt x="8" y="24"/>
                    <a:pt x="8" y="19"/>
                  </a:cubicBezTo>
                  <a:cubicBezTo>
                    <a:pt x="8" y="16"/>
                    <a:pt x="8" y="13"/>
                    <a:pt x="7" y="9"/>
                  </a:cubicBezTo>
                  <a:close/>
                  <a:moveTo>
                    <a:pt x="22" y="50"/>
                  </a:moveTo>
                  <a:cubicBezTo>
                    <a:pt x="21" y="47"/>
                    <a:pt x="18" y="45"/>
                    <a:pt x="16" y="43"/>
                  </a:cubicBezTo>
                  <a:cubicBezTo>
                    <a:pt x="13" y="41"/>
                    <a:pt x="11" y="39"/>
                    <a:pt x="9" y="38"/>
                  </a:cubicBezTo>
                  <a:cubicBezTo>
                    <a:pt x="12" y="39"/>
                    <a:pt x="16" y="39"/>
                    <a:pt x="19" y="40"/>
                  </a:cubicBezTo>
                  <a:cubicBezTo>
                    <a:pt x="21" y="42"/>
                    <a:pt x="24" y="43"/>
                    <a:pt x="27" y="45"/>
                  </a:cubicBezTo>
                  <a:cubicBezTo>
                    <a:pt x="28" y="46"/>
                    <a:pt x="30" y="48"/>
                    <a:pt x="32" y="49"/>
                  </a:cubicBezTo>
                  <a:cubicBezTo>
                    <a:pt x="29" y="49"/>
                    <a:pt x="26" y="50"/>
                    <a:pt x="22" y="50"/>
                  </a:cubicBezTo>
                  <a:close/>
                  <a:moveTo>
                    <a:pt x="35" y="49"/>
                  </a:moveTo>
                  <a:cubicBezTo>
                    <a:pt x="33" y="47"/>
                    <a:pt x="31" y="46"/>
                    <a:pt x="29" y="44"/>
                  </a:cubicBezTo>
                  <a:cubicBezTo>
                    <a:pt x="27" y="43"/>
                    <a:pt x="25" y="41"/>
                    <a:pt x="23" y="40"/>
                  </a:cubicBezTo>
                  <a:cubicBezTo>
                    <a:pt x="26" y="40"/>
                    <a:pt x="29" y="39"/>
                    <a:pt x="31" y="39"/>
                  </a:cubicBezTo>
                  <a:cubicBezTo>
                    <a:pt x="35" y="42"/>
                    <a:pt x="39" y="46"/>
                    <a:pt x="43" y="49"/>
                  </a:cubicBezTo>
                  <a:cubicBezTo>
                    <a:pt x="40" y="49"/>
                    <a:pt x="38" y="49"/>
                    <a:pt x="35" y="49"/>
                  </a:cubicBezTo>
                  <a:close/>
                  <a:moveTo>
                    <a:pt x="46" y="49"/>
                  </a:moveTo>
                  <a:cubicBezTo>
                    <a:pt x="42" y="45"/>
                    <a:pt x="38" y="42"/>
                    <a:pt x="34" y="39"/>
                  </a:cubicBezTo>
                  <a:cubicBezTo>
                    <a:pt x="34" y="39"/>
                    <a:pt x="34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7" y="38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42" y="37"/>
                    <a:pt x="45" y="41"/>
                    <a:pt x="49" y="44"/>
                  </a:cubicBezTo>
                  <a:cubicBezTo>
                    <a:pt x="49" y="46"/>
                    <a:pt x="49" y="47"/>
                    <a:pt x="49" y="49"/>
                  </a:cubicBezTo>
                  <a:cubicBezTo>
                    <a:pt x="48" y="49"/>
                    <a:pt x="47" y="49"/>
                    <a:pt x="46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4316413" y="4400550"/>
              <a:ext cx="180975" cy="395288"/>
            </a:xfrm>
            <a:custGeom>
              <a:rect b="b" l="l" r="r" t="t"/>
              <a:pathLst>
                <a:path extrusionOk="0" h="183" w="77">
                  <a:moveTo>
                    <a:pt x="77" y="34"/>
                  </a:moveTo>
                  <a:cubicBezTo>
                    <a:pt x="77" y="34"/>
                    <a:pt x="76" y="34"/>
                    <a:pt x="76" y="33"/>
                  </a:cubicBezTo>
                  <a:cubicBezTo>
                    <a:pt x="76" y="29"/>
                    <a:pt x="76" y="24"/>
                    <a:pt x="75" y="20"/>
                  </a:cubicBezTo>
                  <a:cubicBezTo>
                    <a:pt x="77" y="19"/>
                    <a:pt x="77" y="17"/>
                    <a:pt x="75" y="1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3"/>
                    <a:pt x="72" y="12"/>
                    <a:pt x="71" y="14"/>
                  </a:cubicBezTo>
                  <a:cubicBezTo>
                    <a:pt x="68" y="12"/>
                    <a:pt x="64" y="11"/>
                    <a:pt x="61" y="9"/>
                  </a:cubicBezTo>
                  <a:cubicBezTo>
                    <a:pt x="58" y="7"/>
                    <a:pt x="55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3" y="0"/>
                    <a:pt x="35" y="2"/>
                    <a:pt x="27" y="2"/>
                  </a:cubicBezTo>
                  <a:cubicBezTo>
                    <a:pt x="19" y="3"/>
                    <a:pt x="11" y="3"/>
                    <a:pt x="4" y="4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4" y="35"/>
                    <a:pt x="8" y="62"/>
                    <a:pt x="11" y="89"/>
                  </a:cubicBezTo>
                  <a:cubicBezTo>
                    <a:pt x="14" y="114"/>
                    <a:pt x="16" y="139"/>
                    <a:pt x="21" y="163"/>
                  </a:cubicBezTo>
                  <a:cubicBezTo>
                    <a:pt x="20" y="163"/>
                    <a:pt x="19" y="164"/>
                    <a:pt x="20" y="165"/>
                  </a:cubicBezTo>
                  <a:cubicBezTo>
                    <a:pt x="22" y="168"/>
                    <a:pt x="24" y="171"/>
                    <a:pt x="27" y="174"/>
                  </a:cubicBezTo>
                  <a:cubicBezTo>
                    <a:pt x="28" y="176"/>
                    <a:pt x="30" y="179"/>
                    <a:pt x="33" y="180"/>
                  </a:cubicBezTo>
                  <a:cubicBezTo>
                    <a:pt x="33" y="181"/>
                    <a:pt x="33" y="181"/>
                    <a:pt x="34" y="181"/>
                  </a:cubicBezTo>
                  <a:cubicBezTo>
                    <a:pt x="34" y="181"/>
                    <a:pt x="34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1"/>
                    <a:pt x="35" y="181"/>
                  </a:cubicBezTo>
                  <a:cubicBezTo>
                    <a:pt x="46" y="182"/>
                    <a:pt x="59" y="183"/>
                    <a:pt x="69" y="179"/>
                  </a:cubicBezTo>
                  <a:cubicBezTo>
                    <a:pt x="70" y="179"/>
                    <a:pt x="70" y="178"/>
                    <a:pt x="70" y="177"/>
                  </a:cubicBezTo>
                  <a:cubicBezTo>
                    <a:pt x="71" y="178"/>
                    <a:pt x="72" y="178"/>
                    <a:pt x="73" y="177"/>
                  </a:cubicBezTo>
                  <a:cubicBezTo>
                    <a:pt x="73" y="177"/>
                    <a:pt x="73" y="176"/>
                    <a:pt x="73" y="176"/>
                  </a:cubicBezTo>
                  <a:cubicBezTo>
                    <a:pt x="73" y="176"/>
                    <a:pt x="73" y="175"/>
                    <a:pt x="73" y="175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6" y="150"/>
                    <a:pt x="77" y="124"/>
                    <a:pt x="76" y="99"/>
                  </a:cubicBezTo>
                  <a:cubicBezTo>
                    <a:pt x="76" y="78"/>
                    <a:pt x="77" y="57"/>
                    <a:pt x="76" y="36"/>
                  </a:cubicBezTo>
                  <a:cubicBezTo>
                    <a:pt x="77" y="36"/>
                    <a:pt x="77" y="35"/>
                    <a:pt x="77" y="34"/>
                  </a:cubicBezTo>
                  <a:close/>
                  <a:moveTo>
                    <a:pt x="63" y="54"/>
                  </a:moveTo>
                  <a:cubicBezTo>
                    <a:pt x="66" y="56"/>
                    <a:pt x="68" y="59"/>
                    <a:pt x="72" y="61"/>
                  </a:cubicBezTo>
                  <a:cubicBezTo>
                    <a:pt x="72" y="66"/>
                    <a:pt x="72" y="70"/>
                    <a:pt x="72" y="75"/>
                  </a:cubicBezTo>
                  <a:cubicBezTo>
                    <a:pt x="68" y="70"/>
                    <a:pt x="63" y="66"/>
                    <a:pt x="58" y="62"/>
                  </a:cubicBezTo>
                  <a:cubicBezTo>
                    <a:pt x="58" y="58"/>
                    <a:pt x="57" y="53"/>
                    <a:pt x="57" y="48"/>
                  </a:cubicBezTo>
                  <a:cubicBezTo>
                    <a:pt x="59" y="50"/>
                    <a:pt x="61" y="52"/>
                    <a:pt x="63" y="54"/>
                  </a:cubicBezTo>
                  <a:close/>
                  <a:moveTo>
                    <a:pt x="57" y="46"/>
                  </a:moveTo>
                  <a:cubicBezTo>
                    <a:pt x="57" y="41"/>
                    <a:pt x="57" y="36"/>
                    <a:pt x="57" y="32"/>
                  </a:cubicBezTo>
                  <a:cubicBezTo>
                    <a:pt x="59" y="34"/>
                    <a:pt x="61" y="37"/>
                    <a:pt x="64" y="39"/>
                  </a:cubicBezTo>
                  <a:cubicBezTo>
                    <a:pt x="66" y="41"/>
                    <a:pt x="68" y="44"/>
                    <a:pt x="71" y="46"/>
                  </a:cubicBezTo>
                  <a:cubicBezTo>
                    <a:pt x="71" y="50"/>
                    <a:pt x="71" y="54"/>
                    <a:pt x="72" y="58"/>
                  </a:cubicBezTo>
                  <a:cubicBezTo>
                    <a:pt x="69" y="56"/>
                    <a:pt x="66" y="54"/>
                    <a:pt x="64" y="52"/>
                  </a:cubicBezTo>
                  <a:cubicBezTo>
                    <a:pt x="61" y="50"/>
                    <a:pt x="59" y="48"/>
                    <a:pt x="57" y="46"/>
                  </a:cubicBezTo>
                  <a:close/>
                  <a:moveTo>
                    <a:pt x="71" y="44"/>
                  </a:moveTo>
                  <a:cubicBezTo>
                    <a:pt x="69" y="42"/>
                    <a:pt x="67" y="40"/>
                    <a:pt x="64" y="38"/>
                  </a:cubicBezTo>
                  <a:cubicBezTo>
                    <a:pt x="62" y="35"/>
                    <a:pt x="59" y="33"/>
                    <a:pt x="57" y="30"/>
                  </a:cubicBezTo>
                  <a:cubicBezTo>
                    <a:pt x="57" y="26"/>
                    <a:pt x="56" y="22"/>
                    <a:pt x="56" y="18"/>
                  </a:cubicBezTo>
                  <a:cubicBezTo>
                    <a:pt x="61" y="22"/>
                    <a:pt x="66" y="28"/>
                    <a:pt x="71" y="32"/>
                  </a:cubicBezTo>
                  <a:cubicBezTo>
                    <a:pt x="71" y="36"/>
                    <a:pt x="71" y="40"/>
                    <a:pt x="71" y="44"/>
                  </a:cubicBezTo>
                  <a:close/>
                  <a:moveTo>
                    <a:pt x="59" y="13"/>
                  </a:moveTo>
                  <a:cubicBezTo>
                    <a:pt x="62" y="15"/>
                    <a:pt x="67" y="17"/>
                    <a:pt x="71" y="19"/>
                  </a:cubicBezTo>
                  <a:cubicBezTo>
                    <a:pt x="71" y="22"/>
                    <a:pt x="71" y="25"/>
                    <a:pt x="71" y="28"/>
                  </a:cubicBezTo>
                  <a:cubicBezTo>
                    <a:pt x="66" y="23"/>
                    <a:pt x="61" y="19"/>
                    <a:pt x="56" y="15"/>
                  </a:cubicBezTo>
                  <a:cubicBezTo>
                    <a:pt x="56" y="14"/>
                    <a:pt x="56" y="12"/>
                    <a:pt x="56" y="11"/>
                  </a:cubicBezTo>
                  <a:cubicBezTo>
                    <a:pt x="57" y="12"/>
                    <a:pt x="58" y="12"/>
                    <a:pt x="59" y="13"/>
                  </a:cubicBezTo>
                  <a:close/>
                  <a:moveTo>
                    <a:pt x="16" y="83"/>
                  </a:moveTo>
                  <a:cubicBezTo>
                    <a:pt x="13" y="58"/>
                    <a:pt x="10" y="34"/>
                    <a:pt x="6" y="10"/>
                  </a:cubicBezTo>
                  <a:cubicBezTo>
                    <a:pt x="14" y="10"/>
                    <a:pt x="23" y="10"/>
                    <a:pt x="31" y="9"/>
                  </a:cubicBezTo>
                  <a:cubicBezTo>
                    <a:pt x="37" y="9"/>
                    <a:pt x="44" y="10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24"/>
                    <a:pt x="50" y="41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68"/>
                    <a:pt x="52" y="78"/>
                    <a:pt x="52" y="87"/>
                  </a:cubicBezTo>
                  <a:cubicBezTo>
                    <a:pt x="53" y="110"/>
                    <a:pt x="52" y="135"/>
                    <a:pt x="55" y="157"/>
                  </a:cubicBezTo>
                  <a:cubicBezTo>
                    <a:pt x="55" y="157"/>
                    <a:pt x="54" y="158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60"/>
                    <a:pt x="56" y="160"/>
                    <a:pt x="56" y="161"/>
                  </a:cubicBezTo>
                  <a:cubicBezTo>
                    <a:pt x="51" y="160"/>
                    <a:pt x="46" y="161"/>
                    <a:pt x="41" y="161"/>
                  </a:cubicBezTo>
                  <a:cubicBezTo>
                    <a:pt x="35" y="161"/>
                    <a:pt x="29" y="161"/>
                    <a:pt x="24" y="162"/>
                  </a:cubicBezTo>
                  <a:cubicBezTo>
                    <a:pt x="24" y="135"/>
                    <a:pt x="19" y="109"/>
                    <a:pt x="16" y="83"/>
                  </a:cubicBezTo>
                  <a:close/>
                  <a:moveTo>
                    <a:pt x="36" y="178"/>
                  </a:moveTo>
                  <a:cubicBezTo>
                    <a:pt x="35" y="175"/>
                    <a:pt x="32" y="173"/>
                    <a:pt x="30" y="172"/>
                  </a:cubicBezTo>
                  <a:cubicBezTo>
                    <a:pt x="28" y="169"/>
                    <a:pt x="26" y="167"/>
                    <a:pt x="24" y="165"/>
                  </a:cubicBezTo>
                  <a:cubicBezTo>
                    <a:pt x="26" y="166"/>
                    <a:pt x="29" y="166"/>
                    <a:pt x="32" y="166"/>
                  </a:cubicBezTo>
                  <a:cubicBezTo>
                    <a:pt x="34" y="168"/>
                    <a:pt x="36" y="170"/>
                    <a:pt x="38" y="172"/>
                  </a:cubicBezTo>
                  <a:cubicBezTo>
                    <a:pt x="40" y="174"/>
                    <a:pt x="42" y="176"/>
                    <a:pt x="44" y="177"/>
                  </a:cubicBezTo>
                  <a:cubicBezTo>
                    <a:pt x="42" y="177"/>
                    <a:pt x="39" y="178"/>
                    <a:pt x="36" y="178"/>
                  </a:cubicBezTo>
                  <a:close/>
                  <a:moveTo>
                    <a:pt x="47" y="177"/>
                  </a:moveTo>
                  <a:cubicBezTo>
                    <a:pt x="47" y="176"/>
                    <a:pt x="46" y="176"/>
                    <a:pt x="46" y="176"/>
                  </a:cubicBezTo>
                  <a:cubicBezTo>
                    <a:pt x="44" y="174"/>
                    <a:pt x="41" y="172"/>
                    <a:pt x="39" y="170"/>
                  </a:cubicBezTo>
                  <a:cubicBezTo>
                    <a:pt x="37" y="169"/>
                    <a:pt x="36" y="168"/>
                    <a:pt x="34" y="166"/>
                  </a:cubicBezTo>
                  <a:cubicBezTo>
                    <a:pt x="36" y="166"/>
                    <a:pt x="38" y="166"/>
                    <a:pt x="40" y="166"/>
                  </a:cubicBezTo>
                  <a:cubicBezTo>
                    <a:pt x="42" y="168"/>
                    <a:pt x="44" y="170"/>
                    <a:pt x="47" y="172"/>
                  </a:cubicBezTo>
                  <a:cubicBezTo>
                    <a:pt x="48" y="174"/>
                    <a:pt x="49" y="175"/>
                    <a:pt x="50" y="176"/>
                  </a:cubicBezTo>
                  <a:cubicBezTo>
                    <a:pt x="49" y="176"/>
                    <a:pt x="48" y="176"/>
                    <a:pt x="47" y="177"/>
                  </a:cubicBezTo>
                  <a:close/>
                  <a:moveTo>
                    <a:pt x="53" y="176"/>
                  </a:moveTo>
                  <a:cubicBezTo>
                    <a:pt x="51" y="174"/>
                    <a:pt x="49" y="172"/>
                    <a:pt x="47" y="170"/>
                  </a:cubicBezTo>
                  <a:cubicBezTo>
                    <a:pt x="45" y="169"/>
                    <a:pt x="43" y="168"/>
                    <a:pt x="42" y="166"/>
                  </a:cubicBezTo>
                  <a:cubicBezTo>
                    <a:pt x="45" y="166"/>
                    <a:pt x="48" y="166"/>
                    <a:pt x="51" y="166"/>
                  </a:cubicBezTo>
                  <a:cubicBezTo>
                    <a:pt x="53" y="168"/>
                    <a:pt x="55" y="170"/>
                    <a:pt x="57" y="172"/>
                  </a:cubicBezTo>
                  <a:cubicBezTo>
                    <a:pt x="59" y="173"/>
                    <a:pt x="60" y="174"/>
                    <a:pt x="61" y="175"/>
                  </a:cubicBezTo>
                  <a:cubicBezTo>
                    <a:pt x="58" y="175"/>
                    <a:pt x="56" y="175"/>
                    <a:pt x="53" y="176"/>
                  </a:cubicBezTo>
                  <a:close/>
                  <a:moveTo>
                    <a:pt x="68" y="175"/>
                  </a:moveTo>
                  <a:cubicBezTo>
                    <a:pt x="67" y="175"/>
                    <a:pt x="66" y="175"/>
                    <a:pt x="65" y="175"/>
                  </a:cubicBezTo>
                  <a:cubicBezTo>
                    <a:pt x="63" y="173"/>
                    <a:pt x="61" y="171"/>
                    <a:pt x="59" y="170"/>
                  </a:cubicBezTo>
                  <a:cubicBezTo>
                    <a:pt x="57" y="168"/>
                    <a:pt x="55" y="167"/>
                    <a:pt x="54" y="165"/>
                  </a:cubicBezTo>
                  <a:cubicBezTo>
                    <a:pt x="55" y="165"/>
                    <a:pt x="55" y="165"/>
                    <a:pt x="56" y="164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8" y="164"/>
                    <a:pt x="58" y="163"/>
                    <a:pt x="59" y="163"/>
                  </a:cubicBezTo>
                  <a:cubicBezTo>
                    <a:pt x="60" y="164"/>
                    <a:pt x="62" y="166"/>
                    <a:pt x="64" y="168"/>
                  </a:cubicBezTo>
                  <a:cubicBezTo>
                    <a:pt x="66" y="170"/>
                    <a:pt x="68" y="172"/>
                    <a:pt x="70" y="174"/>
                  </a:cubicBezTo>
                  <a:cubicBezTo>
                    <a:pt x="70" y="175"/>
                    <a:pt x="70" y="176"/>
                    <a:pt x="70" y="176"/>
                  </a:cubicBezTo>
                  <a:cubicBezTo>
                    <a:pt x="70" y="176"/>
                    <a:pt x="69" y="175"/>
                    <a:pt x="68" y="175"/>
                  </a:cubicBezTo>
                  <a:close/>
                  <a:moveTo>
                    <a:pt x="70" y="160"/>
                  </a:moveTo>
                  <a:cubicBezTo>
                    <a:pt x="70" y="163"/>
                    <a:pt x="70" y="167"/>
                    <a:pt x="70" y="171"/>
                  </a:cubicBezTo>
                  <a:cubicBezTo>
                    <a:pt x="68" y="169"/>
                    <a:pt x="67" y="168"/>
                    <a:pt x="65" y="166"/>
                  </a:cubicBezTo>
                  <a:cubicBezTo>
                    <a:pt x="63" y="164"/>
                    <a:pt x="61" y="163"/>
                    <a:pt x="59" y="161"/>
                  </a:cubicBezTo>
                  <a:cubicBezTo>
                    <a:pt x="59" y="157"/>
                    <a:pt x="60" y="153"/>
                    <a:pt x="60" y="150"/>
                  </a:cubicBezTo>
                  <a:cubicBezTo>
                    <a:pt x="63" y="153"/>
                    <a:pt x="66" y="157"/>
                    <a:pt x="70" y="160"/>
                  </a:cubicBezTo>
                  <a:close/>
                  <a:moveTo>
                    <a:pt x="60" y="147"/>
                  </a:moveTo>
                  <a:cubicBezTo>
                    <a:pt x="60" y="144"/>
                    <a:pt x="60" y="141"/>
                    <a:pt x="60" y="138"/>
                  </a:cubicBezTo>
                  <a:cubicBezTo>
                    <a:pt x="63" y="142"/>
                    <a:pt x="66" y="146"/>
                    <a:pt x="70" y="149"/>
                  </a:cubicBezTo>
                  <a:cubicBezTo>
                    <a:pt x="70" y="152"/>
                    <a:pt x="70" y="154"/>
                    <a:pt x="70" y="157"/>
                  </a:cubicBezTo>
                  <a:cubicBezTo>
                    <a:pt x="68" y="155"/>
                    <a:pt x="66" y="154"/>
                    <a:pt x="65" y="153"/>
                  </a:cubicBezTo>
                  <a:cubicBezTo>
                    <a:pt x="63" y="151"/>
                    <a:pt x="61" y="149"/>
                    <a:pt x="60" y="147"/>
                  </a:cubicBezTo>
                  <a:close/>
                  <a:moveTo>
                    <a:pt x="70" y="146"/>
                  </a:moveTo>
                  <a:cubicBezTo>
                    <a:pt x="67" y="142"/>
                    <a:pt x="63" y="138"/>
                    <a:pt x="60" y="134"/>
                  </a:cubicBezTo>
                  <a:cubicBezTo>
                    <a:pt x="60" y="131"/>
                    <a:pt x="60" y="127"/>
                    <a:pt x="60" y="123"/>
                  </a:cubicBezTo>
                  <a:cubicBezTo>
                    <a:pt x="63" y="127"/>
                    <a:pt x="66" y="132"/>
                    <a:pt x="70" y="136"/>
                  </a:cubicBezTo>
                  <a:cubicBezTo>
                    <a:pt x="70" y="140"/>
                    <a:pt x="70" y="143"/>
                    <a:pt x="70" y="146"/>
                  </a:cubicBezTo>
                  <a:close/>
                  <a:moveTo>
                    <a:pt x="70" y="134"/>
                  </a:moveTo>
                  <a:cubicBezTo>
                    <a:pt x="67" y="130"/>
                    <a:pt x="63" y="125"/>
                    <a:pt x="60" y="121"/>
                  </a:cubicBezTo>
                  <a:cubicBezTo>
                    <a:pt x="59" y="117"/>
                    <a:pt x="59" y="113"/>
                    <a:pt x="59" y="108"/>
                  </a:cubicBezTo>
                  <a:cubicBezTo>
                    <a:pt x="61" y="110"/>
                    <a:pt x="62" y="111"/>
                    <a:pt x="64" y="113"/>
                  </a:cubicBezTo>
                  <a:cubicBezTo>
                    <a:pt x="66" y="116"/>
                    <a:pt x="68" y="119"/>
                    <a:pt x="71" y="121"/>
                  </a:cubicBezTo>
                  <a:cubicBezTo>
                    <a:pt x="71" y="126"/>
                    <a:pt x="71" y="130"/>
                    <a:pt x="70" y="134"/>
                  </a:cubicBezTo>
                  <a:close/>
                  <a:moveTo>
                    <a:pt x="71" y="119"/>
                  </a:moveTo>
                  <a:cubicBezTo>
                    <a:pt x="68" y="114"/>
                    <a:pt x="63" y="110"/>
                    <a:pt x="59" y="106"/>
                  </a:cubicBezTo>
                  <a:cubicBezTo>
                    <a:pt x="59" y="102"/>
                    <a:pt x="59" y="98"/>
                    <a:pt x="58" y="94"/>
                  </a:cubicBezTo>
                  <a:cubicBezTo>
                    <a:pt x="63" y="98"/>
                    <a:pt x="67" y="103"/>
                    <a:pt x="71" y="106"/>
                  </a:cubicBezTo>
                  <a:cubicBezTo>
                    <a:pt x="71" y="110"/>
                    <a:pt x="71" y="114"/>
                    <a:pt x="71" y="119"/>
                  </a:cubicBezTo>
                  <a:close/>
                  <a:moveTo>
                    <a:pt x="72" y="96"/>
                  </a:moveTo>
                  <a:cubicBezTo>
                    <a:pt x="72" y="99"/>
                    <a:pt x="72" y="101"/>
                    <a:pt x="72" y="104"/>
                  </a:cubicBezTo>
                  <a:cubicBezTo>
                    <a:pt x="68" y="100"/>
                    <a:pt x="63" y="96"/>
                    <a:pt x="58" y="92"/>
                  </a:cubicBezTo>
                  <a:cubicBezTo>
                    <a:pt x="58" y="89"/>
                    <a:pt x="58" y="87"/>
                    <a:pt x="58" y="84"/>
                  </a:cubicBezTo>
                  <a:cubicBezTo>
                    <a:pt x="58" y="82"/>
                    <a:pt x="58" y="80"/>
                    <a:pt x="58" y="77"/>
                  </a:cubicBezTo>
                  <a:cubicBezTo>
                    <a:pt x="62" y="82"/>
                    <a:pt x="67" y="88"/>
                    <a:pt x="72" y="91"/>
                  </a:cubicBezTo>
                  <a:cubicBezTo>
                    <a:pt x="72" y="93"/>
                    <a:pt x="72" y="94"/>
                    <a:pt x="72" y="96"/>
                  </a:cubicBezTo>
                  <a:close/>
                  <a:moveTo>
                    <a:pt x="65" y="82"/>
                  </a:moveTo>
                  <a:cubicBezTo>
                    <a:pt x="62" y="80"/>
                    <a:pt x="60" y="77"/>
                    <a:pt x="58" y="75"/>
                  </a:cubicBezTo>
                  <a:cubicBezTo>
                    <a:pt x="58" y="71"/>
                    <a:pt x="58" y="68"/>
                    <a:pt x="58" y="65"/>
                  </a:cubicBezTo>
                  <a:cubicBezTo>
                    <a:pt x="62" y="69"/>
                    <a:pt x="67" y="74"/>
                    <a:pt x="72" y="77"/>
                  </a:cubicBezTo>
                  <a:cubicBezTo>
                    <a:pt x="72" y="81"/>
                    <a:pt x="72" y="85"/>
                    <a:pt x="72" y="89"/>
                  </a:cubicBezTo>
                  <a:cubicBezTo>
                    <a:pt x="70" y="86"/>
                    <a:pt x="67" y="84"/>
                    <a:pt x="65" y="8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5503863" y="649288"/>
              <a:ext cx="704850" cy="565150"/>
            </a:xfrm>
            <a:custGeom>
              <a:rect b="b" l="l" r="r" t="t"/>
              <a:pathLst>
                <a:path extrusionOk="0" h="262" w="302">
                  <a:moveTo>
                    <a:pt x="301" y="126"/>
                  </a:moveTo>
                  <a:cubicBezTo>
                    <a:pt x="281" y="106"/>
                    <a:pt x="258" y="90"/>
                    <a:pt x="236" y="72"/>
                  </a:cubicBezTo>
                  <a:cubicBezTo>
                    <a:pt x="214" y="55"/>
                    <a:pt x="192" y="37"/>
                    <a:pt x="170" y="20"/>
                  </a:cubicBezTo>
                  <a:cubicBezTo>
                    <a:pt x="169" y="19"/>
                    <a:pt x="168" y="19"/>
                    <a:pt x="167" y="19"/>
                  </a:cubicBezTo>
                  <a:cubicBezTo>
                    <a:pt x="167" y="18"/>
                    <a:pt x="167" y="18"/>
                    <a:pt x="166" y="18"/>
                  </a:cubicBezTo>
                  <a:cubicBezTo>
                    <a:pt x="147" y="11"/>
                    <a:pt x="126" y="6"/>
                    <a:pt x="106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4" y="0"/>
                    <a:pt x="102" y="0"/>
                    <a:pt x="102" y="2"/>
                  </a:cubicBezTo>
                  <a:cubicBezTo>
                    <a:pt x="102" y="2"/>
                    <a:pt x="103" y="2"/>
                    <a:pt x="103" y="2"/>
                  </a:cubicBezTo>
                  <a:cubicBezTo>
                    <a:pt x="102" y="2"/>
                    <a:pt x="102" y="3"/>
                    <a:pt x="102" y="3"/>
                  </a:cubicBezTo>
                  <a:cubicBezTo>
                    <a:pt x="79" y="26"/>
                    <a:pt x="55" y="50"/>
                    <a:pt x="33" y="75"/>
                  </a:cubicBezTo>
                  <a:cubicBezTo>
                    <a:pt x="28" y="80"/>
                    <a:pt x="0" y="103"/>
                    <a:pt x="10" y="113"/>
                  </a:cubicBezTo>
                  <a:cubicBezTo>
                    <a:pt x="10" y="114"/>
                    <a:pt x="10" y="114"/>
                    <a:pt x="11" y="115"/>
                  </a:cubicBezTo>
                  <a:cubicBezTo>
                    <a:pt x="36" y="142"/>
                    <a:pt x="68" y="164"/>
                    <a:pt x="96" y="187"/>
                  </a:cubicBezTo>
                  <a:cubicBezTo>
                    <a:pt x="125" y="210"/>
                    <a:pt x="153" y="235"/>
                    <a:pt x="182" y="258"/>
                  </a:cubicBezTo>
                  <a:cubicBezTo>
                    <a:pt x="183" y="259"/>
                    <a:pt x="184" y="259"/>
                    <a:pt x="185" y="259"/>
                  </a:cubicBezTo>
                  <a:cubicBezTo>
                    <a:pt x="192" y="262"/>
                    <a:pt x="196" y="259"/>
                    <a:pt x="201" y="254"/>
                  </a:cubicBezTo>
                  <a:cubicBezTo>
                    <a:pt x="213" y="242"/>
                    <a:pt x="223" y="228"/>
                    <a:pt x="234" y="215"/>
                  </a:cubicBezTo>
                  <a:cubicBezTo>
                    <a:pt x="256" y="188"/>
                    <a:pt x="278" y="161"/>
                    <a:pt x="299" y="134"/>
                  </a:cubicBezTo>
                  <a:cubicBezTo>
                    <a:pt x="301" y="132"/>
                    <a:pt x="300" y="131"/>
                    <a:pt x="299" y="130"/>
                  </a:cubicBezTo>
                  <a:cubicBezTo>
                    <a:pt x="301" y="130"/>
                    <a:pt x="302" y="127"/>
                    <a:pt x="301" y="126"/>
                  </a:cubicBezTo>
                  <a:close/>
                  <a:moveTo>
                    <a:pt x="154" y="20"/>
                  </a:moveTo>
                  <a:cubicBezTo>
                    <a:pt x="150" y="23"/>
                    <a:pt x="146" y="27"/>
                    <a:pt x="142" y="31"/>
                  </a:cubicBezTo>
                  <a:cubicBezTo>
                    <a:pt x="139" y="34"/>
                    <a:pt x="136" y="37"/>
                    <a:pt x="133" y="40"/>
                  </a:cubicBezTo>
                  <a:cubicBezTo>
                    <a:pt x="130" y="42"/>
                    <a:pt x="131" y="43"/>
                    <a:pt x="128" y="41"/>
                  </a:cubicBezTo>
                  <a:cubicBezTo>
                    <a:pt x="123" y="37"/>
                    <a:pt x="120" y="26"/>
                    <a:pt x="117" y="21"/>
                  </a:cubicBezTo>
                  <a:cubicBezTo>
                    <a:pt x="115" y="16"/>
                    <a:pt x="112" y="11"/>
                    <a:pt x="109" y="7"/>
                  </a:cubicBezTo>
                  <a:cubicBezTo>
                    <a:pt x="123" y="12"/>
                    <a:pt x="139" y="16"/>
                    <a:pt x="154" y="20"/>
                  </a:cubicBezTo>
                  <a:close/>
                  <a:moveTo>
                    <a:pt x="295" y="130"/>
                  </a:moveTo>
                  <a:cubicBezTo>
                    <a:pt x="278" y="151"/>
                    <a:pt x="260" y="173"/>
                    <a:pt x="243" y="195"/>
                  </a:cubicBezTo>
                  <a:cubicBezTo>
                    <a:pt x="234" y="205"/>
                    <a:pt x="226" y="215"/>
                    <a:pt x="217" y="225"/>
                  </a:cubicBezTo>
                  <a:cubicBezTo>
                    <a:pt x="211" y="232"/>
                    <a:pt x="197" y="254"/>
                    <a:pt x="187" y="255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30"/>
                    <a:pt x="127" y="206"/>
                    <a:pt x="98" y="181"/>
                  </a:cubicBezTo>
                  <a:cubicBezTo>
                    <a:pt x="71" y="158"/>
                    <a:pt x="44" y="132"/>
                    <a:pt x="15" y="113"/>
                  </a:cubicBezTo>
                  <a:cubicBezTo>
                    <a:pt x="11" y="102"/>
                    <a:pt x="28" y="89"/>
                    <a:pt x="35" y="81"/>
                  </a:cubicBezTo>
                  <a:cubicBezTo>
                    <a:pt x="42" y="73"/>
                    <a:pt x="50" y="65"/>
                    <a:pt x="58" y="57"/>
                  </a:cubicBezTo>
                  <a:cubicBezTo>
                    <a:pt x="73" y="40"/>
                    <a:pt x="88" y="22"/>
                    <a:pt x="104" y="5"/>
                  </a:cubicBezTo>
                  <a:cubicBezTo>
                    <a:pt x="107" y="14"/>
                    <a:pt x="111" y="22"/>
                    <a:pt x="115" y="30"/>
                  </a:cubicBezTo>
                  <a:cubicBezTo>
                    <a:pt x="118" y="35"/>
                    <a:pt x="121" y="47"/>
                    <a:pt x="127" y="49"/>
                  </a:cubicBezTo>
                  <a:cubicBezTo>
                    <a:pt x="131" y="51"/>
                    <a:pt x="135" y="46"/>
                    <a:pt x="137" y="44"/>
                  </a:cubicBezTo>
                  <a:cubicBezTo>
                    <a:pt x="145" y="37"/>
                    <a:pt x="153" y="29"/>
                    <a:pt x="160" y="21"/>
                  </a:cubicBezTo>
                  <a:cubicBezTo>
                    <a:pt x="161" y="21"/>
                    <a:pt x="163" y="22"/>
                    <a:pt x="165" y="22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3"/>
                    <a:pt x="165" y="24"/>
                    <a:pt x="166" y="24"/>
                  </a:cubicBezTo>
                  <a:cubicBezTo>
                    <a:pt x="188" y="43"/>
                    <a:pt x="211" y="61"/>
                    <a:pt x="234" y="79"/>
                  </a:cubicBezTo>
                  <a:cubicBezTo>
                    <a:pt x="255" y="96"/>
                    <a:pt x="275" y="114"/>
                    <a:pt x="297" y="129"/>
                  </a:cubicBezTo>
                  <a:cubicBezTo>
                    <a:pt x="297" y="129"/>
                    <a:pt x="296" y="129"/>
                    <a:pt x="295" y="1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5610225" y="741363"/>
              <a:ext cx="150812" cy="144463"/>
            </a:xfrm>
            <a:custGeom>
              <a:rect b="b" l="l" r="r" t="t"/>
              <a:pathLst>
                <a:path extrusionOk="0" h="67" w="64">
                  <a:moveTo>
                    <a:pt x="60" y="1"/>
                  </a:moveTo>
                  <a:cubicBezTo>
                    <a:pt x="50" y="11"/>
                    <a:pt x="41" y="22"/>
                    <a:pt x="31" y="33"/>
                  </a:cubicBezTo>
                  <a:cubicBezTo>
                    <a:pt x="21" y="43"/>
                    <a:pt x="11" y="53"/>
                    <a:pt x="1" y="64"/>
                  </a:cubicBezTo>
                  <a:cubicBezTo>
                    <a:pt x="0" y="65"/>
                    <a:pt x="2" y="67"/>
                    <a:pt x="3" y="66"/>
                  </a:cubicBezTo>
                  <a:cubicBezTo>
                    <a:pt x="24" y="48"/>
                    <a:pt x="47" y="26"/>
                    <a:pt x="63" y="3"/>
                  </a:cubicBezTo>
                  <a:cubicBezTo>
                    <a:pt x="64" y="1"/>
                    <a:pt x="62" y="0"/>
                    <a:pt x="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5653088" y="771525"/>
              <a:ext cx="149225" cy="144463"/>
            </a:xfrm>
            <a:custGeom>
              <a:rect b="b" l="l" r="r" t="t"/>
              <a:pathLst>
                <a:path extrusionOk="0" h="67" w="64">
                  <a:moveTo>
                    <a:pt x="59" y="1"/>
                  </a:moveTo>
                  <a:cubicBezTo>
                    <a:pt x="39" y="20"/>
                    <a:pt x="20" y="42"/>
                    <a:pt x="2" y="64"/>
                  </a:cubicBezTo>
                  <a:cubicBezTo>
                    <a:pt x="0" y="65"/>
                    <a:pt x="2" y="67"/>
                    <a:pt x="3" y="66"/>
                  </a:cubicBezTo>
                  <a:cubicBezTo>
                    <a:pt x="25" y="47"/>
                    <a:pt x="46" y="26"/>
                    <a:pt x="63" y="4"/>
                  </a:cubicBezTo>
                  <a:cubicBezTo>
                    <a:pt x="64" y="2"/>
                    <a:pt x="61" y="0"/>
                    <a:pt x="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5694363" y="746125"/>
              <a:ext cx="204787" cy="204788"/>
            </a:xfrm>
            <a:custGeom>
              <a:rect b="b" l="l" r="r" t="t"/>
              <a:pathLst>
                <a:path extrusionOk="0" h="95" w="87">
                  <a:moveTo>
                    <a:pt x="82" y="2"/>
                  </a:moveTo>
                  <a:cubicBezTo>
                    <a:pt x="55" y="31"/>
                    <a:pt x="25" y="59"/>
                    <a:pt x="1" y="91"/>
                  </a:cubicBezTo>
                  <a:cubicBezTo>
                    <a:pt x="0" y="93"/>
                    <a:pt x="3" y="95"/>
                    <a:pt x="4" y="93"/>
                  </a:cubicBezTo>
                  <a:cubicBezTo>
                    <a:pt x="34" y="66"/>
                    <a:pt x="58" y="34"/>
                    <a:pt x="85" y="5"/>
                  </a:cubicBezTo>
                  <a:cubicBezTo>
                    <a:pt x="87" y="3"/>
                    <a:pt x="84" y="0"/>
                    <a:pt x="8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5734050" y="773113"/>
              <a:ext cx="211137" cy="214313"/>
            </a:xfrm>
            <a:custGeom>
              <a:rect b="b" l="l" r="r" t="t"/>
              <a:pathLst>
                <a:path extrusionOk="0" h="99" w="90">
                  <a:moveTo>
                    <a:pt x="83" y="3"/>
                  </a:moveTo>
                  <a:cubicBezTo>
                    <a:pt x="57" y="34"/>
                    <a:pt x="28" y="64"/>
                    <a:pt x="2" y="95"/>
                  </a:cubicBezTo>
                  <a:cubicBezTo>
                    <a:pt x="0" y="97"/>
                    <a:pt x="3" y="99"/>
                    <a:pt x="4" y="97"/>
                  </a:cubicBezTo>
                  <a:cubicBezTo>
                    <a:pt x="35" y="70"/>
                    <a:pt x="61" y="39"/>
                    <a:pt x="87" y="7"/>
                  </a:cubicBezTo>
                  <a:cubicBezTo>
                    <a:pt x="90" y="4"/>
                    <a:pt x="85" y="0"/>
                    <a:pt x="83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5783263" y="809625"/>
              <a:ext cx="201612" cy="219075"/>
            </a:xfrm>
            <a:custGeom>
              <a:rect b="b" l="l" r="r" t="t"/>
              <a:pathLst>
                <a:path extrusionOk="0" h="101" w="86">
                  <a:moveTo>
                    <a:pt x="81" y="2"/>
                  </a:moveTo>
                  <a:cubicBezTo>
                    <a:pt x="51" y="29"/>
                    <a:pt x="24" y="63"/>
                    <a:pt x="1" y="95"/>
                  </a:cubicBezTo>
                  <a:cubicBezTo>
                    <a:pt x="0" y="98"/>
                    <a:pt x="3" y="101"/>
                    <a:pt x="5" y="98"/>
                  </a:cubicBezTo>
                  <a:cubicBezTo>
                    <a:pt x="18" y="83"/>
                    <a:pt x="31" y="67"/>
                    <a:pt x="44" y="52"/>
                  </a:cubicBezTo>
                  <a:cubicBezTo>
                    <a:pt x="57" y="36"/>
                    <a:pt x="71" y="22"/>
                    <a:pt x="84" y="6"/>
                  </a:cubicBezTo>
                  <a:cubicBezTo>
                    <a:pt x="86" y="3"/>
                    <a:pt x="83" y="0"/>
                    <a:pt x="81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5830888" y="836613"/>
              <a:ext cx="192087" cy="223838"/>
            </a:xfrm>
            <a:custGeom>
              <a:rect b="b" l="l" r="r" t="t"/>
              <a:pathLst>
                <a:path extrusionOk="0" h="104" w="82">
                  <a:moveTo>
                    <a:pt x="77" y="3"/>
                  </a:moveTo>
                  <a:cubicBezTo>
                    <a:pt x="50" y="33"/>
                    <a:pt x="24" y="66"/>
                    <a:pt x="2" y="99"/>
                  </a:cubicBezTo>
                  <a:cubicBezTo>
                    <a:pt x="0" y="101"/>
                    <a:pt x="4" y="104"/>
                    <a:pt x="5" y="102"/>
                  </a:cubicBezTo>
                  <a:cubicBezTo>
                    <a:pt x="32" y="72"/>
                    <a:pt x="57" y="39"/>
                    <a:pt x="80" y="6"/>
                  </a:cubicBezTo>
                  <a:cubicBezTo>
                    <a:pt x="82" y="3"/>
                    <a:pt x="78" y="0"/>
                    <a:pt x="77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5875338" y="874713"/>
              <a:ext cx="200025" cy="222250"/>
            </a:xfrm>
            <a:custGeom>
              <a:rect b="b" l="l" r="r" t="t"/>
              <a:pathLst>
                <a:path extrusionOk="0" h="103" w="86">
                  <a:moveTo>
                    <a:pt x="81" y="2"/>
                  </a:moveTo>
                  <a:cubicBezTo>
                    <a:pt x="52" y="32"/>
                    <a:pt x="25" y="64"/>
                    <a:pt x="1" y="98"/>
                  </a:cubicBezTo>
                  <a:cubicBezTo>
                    <a:pt x="0" y="101"/>
                    <a:pt x="3" y="103"/>
                    <a:pt x="5" y="101"/>
                  </a:cubicBezTo>
                  <a:cubicBezTo>
                    <a:pt x="31" y="69"/>
                    <a:pt x="58" y="38"/>
                    <a:pt x="84" y="6"/>
                  </a:cubicBezTo>
                  <a:cubicBezTo>
                    <a:pt x="86" y="3"/>
                    <a:pt x="83" y="0"/>
                    <a:pt x="81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5926138" y="908050"/>
              <a:ext cx="207962" cy="225425"/>
            </a:xfrm>
            <a:custGeom>
              <a:rect b="b" l="l" r="r" t="t"/>
              <a:pathLst>
                <a:path extrusionOk="0" h="105" w="89">
                  <a:moveTo>
                    <a:pt x="81" y="4"/>
                  </a:moveTo>
                  <a:cubicBezTo>
                    <a:pt x="53" y="35"/>
                    <a:pt x="26" y="67"/>
                    <a:pt x="2" y="100"/>
                  </a:cubicBezTo>
                  <a:cubicBezTo>
                    <a:pt x="0" y="102"/>
                    <a:pt x="3" y="105"/>
                    <a:pt x="5" y="103"/>
                  </a:cubicBezTo>
                  <a:cubicBezTo>
                    <a:pt x="33" y="72"/>
                    <a:pt x="60" y="40"/>
                    <a:pt x="86" y="8"/>
                  </a:cubicBezTo>
                  <a:cubicBezTo>
                    <a:pt x="89" y="5"/>
                    <a:pt x="84" y="0"/>
                    <a:pt x="81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6369050" y="587375"/>
              <a:ext cx="938212" cy="744538"/>
            </a:xfrm>
            <a:custGeom>
              <a:rect b="b" l="l" r="r" t="t"/>
              <a:pathLst>
                <a:path extrusionOk="0" h="345" w="401">
                  <a:moveTo>
                    <a:pt x="395" y="140"/>
                  </a:moveTo>
                  <a:cubicBezTo>
                    <a:pt x="395" y="140"/>
                    <a:pt x="396" y="139"/>
                    <a:pt x="395" y="139"/>
                  </a:cubicBezTo>
                  <a:cubicBezTo>
                    <a:pt x="395" y="138"/>
                    <a:pt x="394" y="138"/>
                    <a:pt x="394" y="138"/>
                  </a:cubicBezTo>
                  <a:cubicBezTo>
                    <a:pt x="385" y="117"/>
                    <a:pt x="367" y="99"/>
                    <a:pt x="344" y="95"/>
                  </a:cubicBezTo>
                  <a:cubicBezTo>
                    <a:pt x="331" y="89"/>
                    <a:pt x="316" y="87"/>
                    <a:pt x="302" y="88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6" y="68"/>
                    <a:pt x="294" y="46"/>
                    <a:pt x="279" y="33"/>
                  </a:cubicBezTo>
                  <a:cubicBezTo>
                    <a:pt x="275" y="30"/>
                    <a:pt x="271" y="27"/>
                    <a:pt x="267" y="25"/>
                  </a:cubicBezTo>
                  <a:cubicBezTo>
                    <a:pt x="267" y="24"/>
                    <a:pt x="267" y="23"/>
                    <a:pt x="266" y="23"/>
                  </a:cubicBezTo>
                  <a:cubicBezTo>
                    <a:pt x="266" y="23"/>
                    <a:pt x="266" y="24"/>
                    <a:pt x="265" y="24"/>
                  </a:cubicBezTo>
                  <a:cubicBezTo>
                    <a:pt x="253" y="17"/>
                    <a:pt x="239" y="13"/>
                    <a:pt x="225" y="12"/>
                  </a:cubicBezTo>
                  <a:cubicBezTo>
                    <a:pt x="223" y="11"/>
                    <a:pt x="220" y="10"/>
                    <a:pt x="218" y="10"/>
                  </a:cubicBezTo>
                  <a:cubicBezTo>
                    <a:pt x="175" y="0"/>
                    <a:pt x="126" y="25"/>
                    <a:pt x="118" y="70"/>
                  </a:cubicBezTo>
                  <a:cubicBezTo>
                    <a:pt x="58" y="30"/>
                    <a:pt x="0" y="125"/>
                    <a:pt x="39" y="175"/>
                  </a:cubicBezTo>
                  <a:cubicBezTo>
                    <a:pt x="16" y="185"/>
                    <a:pt x="1" y="211"/>
                    <a:pt x="9" y="236"/>
                  </a:cubicBezTo>
                  <a:cubicBezTo>
                    <a:pt x="5" y="244"/>
                    <a:pt x="20" y="265"/>
                    <a:pt x="24" y="271"/>
                  </a:cubicBezTo>
                  <a:cubicBezTo>
                    <a:pt x="36" y="285"/>
                    <a:pt x="54" y="296"/>
                    <a:pt x="73" y="294"/>
                  </a:cubicBezTo>
                  <a:cubicBezTo>
                    <a:pt x="74" y="294"/>
                    <a:pt x="74" y="294"/>
                    <a:pt x="75" y="294"/>
                  </a:cubicBezTo>
                  <a:cubicBezTo>
                    <a:pt x="79" y="300"/>
                    <a:pt x="85" y="305"/>
                    <a:pt x="91" y="309"/>
                  </a:cubicBezTo>
                  <a:cubicBezTo>
                    <a:pt x="108" y="320"/>
                    <a:pt x="131" y="329"/>
                    <a:pt x="151" y="326"/>
                  </a:cubicBezTo>
                  <a:cubicBezTo>
                    <a:pt x="151" y="326"/>
                    <a:pt x="152" y="326"/>
                    <a:pt x="152" y="326"/>
                  </a:cubicBezTo>
                  <a:cubicBezTo>
                    <a:pt x="158" y="325"/>
                    <a:pt x="164" y="323"/>
                    <a:pt x="169" y="319"/>
                  </a:cubicBezTo>
                  <a:cubicBezTo>
                    <a:pt x="170" y="319"/>
                    <a:pt x="170" y="318"/>
                    <a:pt x="170" y="317"/>
                  </a:cubicBezTo>
                  <a:cubicBezTo>
                    <a:pt x="184" y="334"/>
                    <a:pt x="207" y="344"/>
                    <a:pt x="229" y="345"/>
                  </a:cubicBezTo>
                  <a:cubicBezTo>
                    <a:pt x="230" y="345"/>
                    <a:pt x="230" y="344"/>
                    <a:pt x="231" y="344"/>
                  </a:cubicBezTo>
                  <a:cubicBezTo>
                    <a:pt x="231" y="345"/>
                    <a:pt x="232" y="345"/>
                    <a:pt x="233" y="344"/>
                  </a:cubicBezTo>
                  <a:cubicBezTo>
                    <a:pt x="237" y="340"/>
                    <a:pt x="241" y="335"/>
                    <a:pt x="245" y="331"/>
                  </a:cubicBezTo>
                  <a:cubicBezTo>
                    <a:pt x="246" y="329"/>
                    <a:pt x="246" y="328"/>
                    <a:pt x="245" y="327"/>
                  </a:cubicBezTo>
                  <a:cubicBezTo>
                    <a:pt x="237" y="319"/>
                    <a:pt x="233" y="311"/>
                    <a:pt x="229" y="302"/>
                  </a:cubicBezTo>
                  <a:cubicBezTo>
                    <a:pt x="229" y="302"/>
                    <a:pt x="229" y="302"/>
                    <a:pt x="229" y="302"/>
                  </a:cubicBezTo>
                  <a:cubicBezTo>
                    <a:pt x="230" y="301"/>
                    <a:pt x="229" y="301"/>
                    <a:pt x="229" y="301"/>
                  </a:cubicBezTo>
                  <a:cubicBezTo>
                    <a:pt x="228" y="300"/>
                    <a:pt x="228" y="299"/>
                    <a:pt x="228" y="298"/>
                  </a:cubicBezTo>
                  <a:cubicBezTo>
                    <a:pt x="231" y="299"/>
                    <a:pt x="234" y="300"/>
                    <a:pt x="237" y="300"/>
                  </a:cubicBezTo>
                  <a:cubicBezTo>
                    <a:pt x="239" y="300"/>
                    <a:pt x="242" y="301"/>
                    <a:pt x="244" y="301"/>
                  </a:cubicBezTo>
                  <a:cubicBezTo>
                    <a:pt x="265" y="305"/>
                    <a:pt x="284" y="302"/>
                    <a:pt x="302" y="292"/>
                  </a:cubicBezTo>
                  <a:cubicBezTo>
                    <a:pt x="316" y="284"/>
                    <a:pt x="333" y="269"/>
                    <a:pt x="328" y="251"/>
                  </a:cubicBezTo>
                  <a:cubicBezTo>
                    <a:pt x="347" y="255"/>
                    <a:pt x="366" y="240"/>
                    <a:pt x="377" y="227"/>
                  </a:cubicBezTo>
                  <a:cubicBezTo>
                    <a:pt x="390" y="212"/>
                    <a:pt x="399" y="194"/>
                    <a:pt x="400" y="175"/>
                  </a:cubicBezTo>
                  <a:cubicBezTo>
                    <a:pt x="401" y="163"/>
                    <a:pt x="399" y="151"/>
                    <a:pt x="395" y="140"/>
                  </a:cubicBezTo>
                  <a:close/>
                  <a:moveTo>
                    <a:pt x="385" y="131"/>
                  </a:moveTo>
                  <a:cubicBezTo>
                    <a:pt x="383" y="130"/>
                    <a:pt x="381" y="129"/>
                    <a:pt x="379" y="127"/>
                  </a:cubicBezTo>
                  <a:cubicBezTo>
                    <a:pt x="378" y="127"/>
                    <a:pt x="378" y="128"/>
                    <a:pt x="378" y="128"/>
                  </a:cubicBezTo>
                  <a:cubicBezTo>
                    <a:pt x="381" y="130"/>
                    <a:pt x="384" y="132"/>
                    <a:pt x="386" y="134"/>
                  </a:cubicBezTo>
                  <a:cubicBezTo>
                    <a:pt x="390" y="141"/>
                    <a:pt x="392" y="148"/>
                    <a:pt x="394" y="155"/>
                  </a:cubicBezTo>
                  <a:cubicBezTo>
                    <a:pt x="389" y="152"/>
                    <a:pt x="384" y="149"/>
                    <a:pt x="380" y="146"/>
                  </a:cubicBezTo>
                  <a:cubicBezTo>
                    <a:pt x="379" y="143"/>
                    <a:pt x="379" y="140"/>
                    <a:pt x="379" y="137"/>
                  </a:cubicBezTo>
                  <a:cubicBezTo>
                    <a:pt x="377" y="127"/>
                    <a:pt x="373" y="118"/>
                    <a:pt x="367" y="112"/>
                  </a:cubicBezTo>
                  <a:cubicBezTo>
                    <a:pt x="374" y="117"/>
                    <a:pt x="380" y="124"/>
                    <a:pt x="385" y="131"/>
                  </a:cubicBezTo>
                  <a:close/>
                  <a:moveTo>
                    <a:pt x="296" y="87"/>
                  </a:moveTo>
                  <a:cubicBezTo>
                    <a:pt x="296" y="88"/>
                    <a:pt x="296" y="88"/>
                    <a:pt x="296" y="89"/>
                  </a:cubicBezTo>
                  <a:cubicBezTo>
                    <a:pt x="287" y="90"/>
                    <a:pt x="278" y="93"/>
                    <a:pt x="270" y="97"/>
                  </a:cubicBezTo>
                  <a:cubicBezTo>
                    <a:pt x="271" y="93"/>
                    <a:pt x="271" y="90"/>
                    <a:pt x="272" y="87"/>
                  </a:cubicBezTo>
                  <a:cubicBezTo>
                    <a:pt x="280" y="84"/>
                    <a:pt x="287" y="82"/>
                    <a:pt x="295" y="80"/>
                  </a:cubicBezTo>
                  <a:cubicBezTo>
                    <a:pt x="295" y="82"/>
                    <a:pt x="295" y="85"/>
                    <a:pt x="296" y="87"/>
                  </a:cubicBezTo>
                  <a:close/>
                  <a:moveTo>
                    <a:pt x="294" y="78"/>
                  </a:moveTo>
                  <a:cubicBezTo>
                    <a:pt x="287" y="78"/>
                    <a:pt x="279" y="81"/>
                    <a:pt x="272" y="85"/>
                  </a:cubicBezTo>
                  <a:cubicBezTo>
                    <a:pt x="273" y="80"/>
                    <a:pt x="273" y="75"/>
                    <a:pt x="273" y="71"/>
                  </a:cubicBezTo>
                  <a:cubicBezTo>
                    <a:pt x="279" y="68"/>
                    <a:pt x="285" y="66"/>
                    <a:pt x="291" y="64"/>
                  </a:cubicBezTo>
                  <a:cubicBezTo>
                    <a:pt x="292" y="68"/>
                    <a:pt x="294" y="73"/>
                    <a:pt x="294" y="78"/>
                  </a:cubicBezTo>
                  <a:close/>
                  <a:moveTo>
                    <a:pt x="282" y="47"/>
                  </a:moveTo>
                  <a:cubicBezTo>
                    <a:pt x="286" y="52"/>
                    <a:pt x="288" y="57"/>
                    <a:pt x="290" y="62"/>
                  </a:cubicBezTo>
                  <a:cubicBezTo>
                    <a:pt x="284" y="63"/>
                    <a:pt x="278" y="66"/>
                    <a:pt x="272" y="69"/>
                  </a:cubicBezTo>
                  <a:cubicBezTo>
                    <a:pt x="272" y="64"/>
                    <a:pt x="270" y="58"/>
                    <a:pt x="268" y="53"/>
                  </a:cubicBezTo>
                  <a:cubicBezTo>
                    <a:pt x="273" y="51"/>
                    <a:pt x="278" y="49"/>
                    <a:pt x="282" y="47"/>
                  </a:cubicBezTo>
                  <a:close/>
                  <a:moveTo>
                    <a:pt x="281" y="45"/>
                  </a:moveTo>
                  <a:cubicBezTo>
                    <a:pt x="276" y="47"/>
                    <a:pt x="272" y="49"/>
                    <a:pt x="268" y="51"/>
                  </a:cubicBezTo>
                  <a:cubicBezTo>
                    <a:pt x="266" y="47"/>
                    <a:pt x="264" y="43"/>
                    <a:pt x="261" y="39"/>
                  </a:cubicBezTo>
                  <a:cubicBezTo>
                    <a:pt x="265" y="38"/>
                    <a:pt x="268" y="37"/>
                    <a:pt x="272" y="36"/>
                  </a:cubicBezTo>
                  <a:cubicBezTo>
                    <a:pt x="275" y="39"/>
                    <a:pt x="278" y="42"/>
                    <a:pt x="281" y="45"/>
                  </a:cubicBezTo>
                  <a:close/>
                  <a:moveTo>
                    <a:pt x="270" y="35"/>
                  </a:moveTo>
                  <a:cubicBezTo>
                    <a:pt x="267" y="35"/>
                    <a:pt x="263" y="36"/>
                    <a:pt x="260" y="38"/>
                  </a:cubicBezTo>
                  <a:cubicBezTo>
                    <a:pt x="258" y="35"/>
                    <a:pt x="255" y="32"/>
                    <a:pt x="253" y="29"/>
                  </a:cubicBezTo>
                  <a:cubicBezTo>
                    <a:pt x="255" y="28"/>
                    <a:pt x="257" y="28"/>
                    <a:pt x="259" y="27"/>
                  </a:cubicBezTo>
                  <a:cubicBezTo>
                    <a:pt x="263" y="29"/>
                    <a:pt x="266" y="32"/>
                    <a:pt x="270" y="35"/>
                  </a:cubicBezTo>
                  <a:close/>
                  <a:moveTo>
                    <a:pt x="257" y="26"/>
                  </a:moveTo>
                  <a:cubicBezTo>
                    <a:pt x="255" y="27"/>
                    <a:pt x="253" y="27"/>
                    <a:pt x="252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49" y="25"/>
                    <a:pt x="245" y="22"/>
                    <a:pt x="242" y="20"/>
                  </a:cubicBezTo>
                  <a:cubicBezTo>
                    <a:pt x="247" y="22"/>
                    <a:pt x="252" y="24"/>
                    <a:pt x="257" y="26"/>
                  </a:cubicBezTo>
                  <a:close/>
                  <a:moveTo>
                    <a:pt x="32" y="272"/>
                  </a:moveTo>
                  <a:cubicBezTo>
                    <a:pt x="27" y="267"/>
                    <a:pt x="23" y="262"/>
                    <a:pt x="20" y="256"/>
                  </a:cubicBezTo>
                  <a:cubicBezTo>
                    <a:pt x="19" y="254"/>
                    <a:pt x="16" y="251"/>
                    <a:pt x="14" y="247"/>
                  </a:cubicBezTo>
                  <a:cubicBezTo>
                    <a:pt x="18" y="253"/>
                    <a:pt x="23" y="258"/>
                    <a:pt x="29" y="262"/>
                  </a:cubicBezTo>
                  <a:cubicBezTo>
                    <a:pt x="33" y="268"/>
                    <a:pt x="37" y="274"/>
                    <a:pt x="41" y="279"/>
                  </a:cubicBezTo>
                  <a:cubicBezTo>
                    <a:pt x="38" y="277"/>
                    <a:pt x="35" y="275"/>
                    <a:pt x="32" y="272"/>
                  </a:cubicBezTo>
                  <a:close/>
                  <a:moveTo>
                    <a:pt x="42" y="280"/>
                  </a:moveTo>
                  <a:cubicBezTo>
                    <a:pt x="42" y="280"/>
                    <a:pt x="42" y="280"/>
                    <a:pt x="42" y="279"/>
                  </a:cubicBezTo>
                  <a:cubicBezTo>
                    <a:pt x="39" y="274"/>
                    <a:pt x="35" y="269"/>
                    <a:pt x="32" y="264"/>
                  </a:cubicBezTo>
                  <a:cubicBezTo>
                    <a:pt x="35" y="266"/>
                    <a:pt x="39" y="268"/>
                    <a:pt x="42" y="269"/>
                  </a:cubicBezTo>
                  <a:cubicBezTo>
                    <a:pt x="46" y="274"/>
                    <a:pt x="49" y="280"/>
                    <a:pt x="53" y="286"/>
                  </a:cubicBezTo>
                  <a:cubicBezTo>
                    <a:pt x="49" y="284"/>
                    <a:pt x="45" y="283"/>
                    <a:pt x="42" y="280"/>
                  </a:cubicBezTo>
                  <a:close/>
                  <a:moveTo>
                    <a:pt x="55" y="287"/>
                  </a:moveTo>
                  <a:cubicBezTo>
                    <a:pt x="52" y="281"/>
                    <a:pt x="48" y="275"/>
                    <a:pt x="44" y="269"/>
                  </a:cubicBezTo>
                  <a:cubicBezTo>
                    <a:pt x="47" y="270"/>
                    <a:pt x="51" y="270"/>
                    <a:pt x="54" y="270"/>
                  </a:cubicBezTo>
                  <a:cubicBezTo>
                    <a:pt x="59" y="276"/>
                    <a:pt x="63" y="283"/>
                    <a:pt x="68" y="290"/>
                  </a:cubicBezTo>
                  <a:cubicBezTo>
                    <a:pt x="64" y="289"/>
                    <a:pt x="59" y="288"/>
                    <a:pt x="55" y="287"/>
                  </a:cubicBezTo>
                  <a:close/>
                  <a:moveTo>
                    <a:pt x="70" y="290"/>
                  </a:moveTo>
                  <a:cubicBezTo>
                    <a:pt x="70" y="289"/>
                    <a:pt x="70" y="289"/>
                    <a:pt x="70" y="289"/>
                  </a:cubicBezTo>
                  <a:cubicBezTo>
                    <a:pt x="66" y="282"/>
                    <a:pt x="61" y="276"/>
                    <a:pt x="56" y="270"/>
                  </a:cubicBezTo>
                  <a:cubicBezTo>
                    <a:pt x="58" y="269"/>
                    <a:pt x="61" y="268"/>
                    <a:pt x="64" y="267"/>
                  </a:cubicBezTo>
                  <a:cubicBezTo>
                    <a:pt x="65" y="275"/>
                    <a:pt x="68" y="283"/>
                    <a:pt x="72" y="290"/>
                  </a:cubicBezTo>
                  <a:cubicBezTo>
                    <a:pt x="71" y="290"/>
                    <a:pt x="71" y="290"/>
                    <a:pt x="70" y="290"/>
                  </a:cubicBezTo>
                  <a:close/>
                  <a:moveTo>
                    <a:pt x="109" y="314"/>
                  </a:moveTo>
                  <a:cubicBezTo>
                    <a:pt x="113" y="314"/>
                    <a:pt x="118" y="314"/>
                    <a:pt x="122" y="313"/>
                  </a:cubicBezTo>
                  <a:cubicBezTo>
                    <a:pt x="124" y="316"/>
                    <a:pt x="126" y="318"/>
                    <a:pt x="129" y="320"/>
                  </a:cubicBezTo>
                  <a:cubicBezTo>
                    <a:pt x="122" y="319"/>
                    <a:pt x="116" y="317"/>
                    <a:pt x="109" y="314"/>
                  </a:cubicBezTo>
                  <a:close/>
                  <a:moveTo>
                    <a:pt x="133" y="321"/>
                  </a:moveTo>
                  <a:cubicBezTo>
                    <a:pt x="130" y="318"/>
                    <a:pt x="126" y="316"/>
                    <a:pt x="123" y="313"/>
                  </a:cubicBezTo>
                  <a:cubicBezTo>
                    <a:pt x="128" y="312"/>
                    <a:pt x="132" y="311"/>
                    <a:pt x="135" y="309"/>
                  </a:cubicBezTo>
                  <a:cubicBezTo>
                    <a:pt x="138" y="313"/>
                    <a:pt x="142" y="317"/>
                    <a:pt x="146" y="321"/>
                  </a:cubicBezTo>
                  <a:cubicBezTo>
                    <a:pt x="141" y="321"/>
                    <a:pt x="137" y="321"/>
                    <a:pt x="133" y="321"/>
                  </a:cubicBezTo>
                  <a:close/>
                  <a:moveTo>
                    <a:pt x="148" y="321"/>
                  </a:moveTo>
                  <a:cubicBezTo>
                    <a:pt x="144" y="317"/>
                    <a:pt x="140" y="313"/>
                    <a:pt x="136" y="308"/>
                  </a:cubicBezTo>
                  <a:cubicBezTo>
                    <a:pt x="140" y="306"/>
                    <a:pt x="143" y="304"/>
                    <a:pt x="146" y="301"/>
                  </a:cubicBezTo>
                  <a:cubicBezTo>
                    <a:pt x="151" y="307"/>
                    <a:pt x="156" y="313"/>
                    <a:pt x="161" y="318"/>
                  </a:cubicBezTo>
                  <a:cubicBezTo>
                    <a:pt x="157" y="319"/>
                    <a:pt x="152" y="320"/>
                    <a:pt x="148" y="321"/>
                  </a:cubicBezTo>
                  <a:close/>
                  <a:moveTo>
                    <a:pt x="167" y="316"/>
                  </a:moveTo>
                  <a:cubicBezTo>
                    <a:pt x="166" y="316"/>
                    <a:pt x="164" y="317"/>
                    <a:pt x="163" y="317"/>
                  </a:cubicBezTo>
                  <a:cubicBezTo>
                    <a:pt x="158" y="312"/>
                    <a:pt x="153" y="306"/>
                    <a:pt x="147" y="300"/>
                  </a:cubicBezTo>
                  <a:cubicBezTo>
                    <a:pt x="151" y="296"/>
                    <a:pt x="155" y="291"/>
                    <a:pt x="157" y="286"/>
                  </a:cubicBezTo>
                  <a:cubicBezTo>
                    <a:pt x="158" y="297"/>
                    <a:pt x="162" y="307"/>
                    <a:pt x="169" y="316"/>
                  </a:cubicBezTo>
                  <a:cubicBezTo>
                    <a:pt x="168" y="316"/>
                    <a:pt x="168" y="316"/>
                    <a:pt x="167" y="316"/>
                  </a:cubicBezTo>
                  <a:close/>
                  <a:moveTo>
                    <a:pt x="239" y="329"/>
                  </a:moveTo>
                  <a:cubicBezTo>
                    <a:pt x="237" y="332"/>
                    <a:pt x="234" y="336"/>
                    <a:pt x="232" y="339"/>
                  </a:cubicBezTo>
                  <a:cubicBezTo>
                    <a:pt x="231" y="339"/>
                    <a:pt x="231" y="339"/>
                    <a:pt x="231" y="339"/>
                  </a:cubicBezTo>
                  <a:cubicBezTo>
                    <a:pt x="229" y="337"/>
                    <a:pt x="227" y="335"/>
                    <a:pt x="226" y="333"/>
                  </a:cubicBezTo>
                  <a:cubicBezTo>
                    <a:pt x="229" y="331"/>
                    <a:pt x="232" y="328"/>
                    <a:pt x="235" y="325"/>
                  </a:cubicBezTo>
                  <a:cubicBezTo>
                    <a:pt x="237" y="327"/>
                    <a:pt x="238" y="328"/>
                    <a:pt x="239" y="329"/>
                  </a:cubicBezTo>
                  <a:close/>
                  <a:moveTo>
                    <a:pt x="230" y="318"/>
                  </a:moveTo>
                  <a:cubicBezTo>
                    <a:pt x="231" y="320"/>
                    <a:pt x="233" y="322"/>
                    <a:pt x="234" y="324"/>
                  </a:cubicBezTo>
                  <a:cubicBezTo>
                    <a:pt x="231" y="327"/>
                    <a:pt x="228" y="329"/>
                    <a:pt x="225" y="332"/>
                  </a:cubicBezTo>
                  <a:cubicBezTo>
                    <a:pt x="223" y="330"/>
                    <a:pt x="221" y="327"/>
                    <a:pt x="220" y="325"/>
                  </a:cubicBezTo>
                  <a:cubicBezTo>
                    <a:pt x="223" y="323"/>
                    <a:pt x="227" y="321"/>
                    <a:pt x="230" y="318"/>
                  </a:cubicBezTo>
                  <a:close/>
                  <a:moveTo>
                    <a:pt x="229" y="316"/>
                  </a:moveTo>
                  <a:cubicBezTo>
                    <a:pt x="226" y="319"/>
                    <a:pt x="223" y="321"/>
                    <a:pt x="219" y="324"/>
                  </a:cubicBezTo>
                  <a:cubicBezTo>
                    <a:pt x="218" y="320"/>
                    <a:pt x="216" y="317"/>
                    <a:pt x="215" y="313"/>
                  </a:cubicBezTo>
                  <a:cubicBezTo>
                    <a:pt x="217" y="311"/>
                    <a:pt x="220" y="309"/>
                    <a:pt x="222" y="307"/>
                  </a:cubicBezTo>
                  <a:cubicBezTo>
                    <a:pt x="223" y="306"/>
                    <a:pt x="224" y="306"/>
                    <a:pt x="224" y="305"/>
                  </a:cubicBezTo>
                  <a:cubicBezTo>
                    <a:pt x="225" y="309"/>
                    <a:pt x="227" y="313"/>
                    <a:pt x="229" y="316"/>
                  </a:cubicBezTo>
                  <a:close/>
                  <a:moveTo>
                    <a:pt x="215" y="312"/>
                  </a:moveTo>
                  <a:cubicBezTo>
                    <a:pt x="214" y="308"/>
                    <a:pt x="213" y="305"/>
                    <a:pt x="213" y="302"/>
                  </a:cubicBezTo>
                  <a:cubicBezTo>
                    <a:pt x="216" y="300"/>
                    <a:pt x="219" y="299"/>
                    <a:pt x="222" y="297"/>
                  </a:cubicBezTo>
                  <a:cubicBezTo>
                    <a:pt x="223" y="297"/>
                    <a:pt x="223" y="297"/>
                    <a:pt x="223" y="297"/>
                  </a:cubicBezTo>
                  <a:cubicBezTo>
                    <a:pt x="223" y="299"/>
                    <a:pt x="223" y="301"/>
                    <a:pt x="224" y="303"/>
                  </a:cubicBezTo>
                  <a:cubicBezTo>
                    <a:pt x="220" y="305"/>
                    <a:pt x="217" y="309"/>
                    <a:pt x="215" y="312"/>
                  </a:cubicBezTo>
                  <a:close/>
                  <a:moveTo>
                    <a:pt x="244" y="295"/>
                  </a:moveTo>
                  <a:cubicBezTo>
                    <a:pt x="237" y="295"/>
                    <a:pt x="218" y="294"/>
                    <a:pt x="214" y="286"/>
                  </a:cubicBezTo>
                  <a:cubicBezTo>
                    <a:pt x="213" y="284"/>
                    <a:pt x="212" y="285"/>
                    <a:pt x="212" y="286"/>
                  </a:cubicBezTo>
                  <a:cubicBezTo>
                    <a:pt x="212" y="291"/>
                    <a:pt x="216" y="294"/>
                    <a:pt x="220" y="296"/>
                  </a:cubicBezTo>
                  <a:cubicBezTo>
                    <a:pt x="217" y="297"/>
                    <a:pt x="215" y="299"/>
                    <a:pt x="213" y="300"/>
                  </a:cubicBezTo>
                  <a:cubicBezTo>
                    <a:pt x="212" y="297"/>
                    <a:pt x="212" y="294"/>
                    <a:pt x="213" y="291"/>
                  </a:cubicBezTo>
                  <a:cubicBezTo>
                    <a:pt x="213" y="287"/>
                    <a:pt x="207" y="287"/>
                    <a:pt x="207" y="291"/>
                  </a:cubicBezTo>
                  <a:cubicBezTo>
                    <a:pt x="204" y="308"/>
                    <a:pt x="210" y="325"/>
                    <a:pt x="221" y="338"/>
                  </a:cubicBezTo>
                  <a:cubicBezTo>
                    <a:pt x="190" y="333"/>
                    <a:pt x="167" y="313"/>
                    <a:pt x="161" y="281"/>
                  </a:cubicBezTo>
                  <a:cubicBezTo>
                    <a:pt x="160" y="280"/>
                    <a:pt x="159" y="280"/>
                    <a:pt x="158" y="280"/>
                  </a:cubicBezTo>
                  <a:cubicBezTo>
                    <a:pt x="157" y="280"/>
                    <a:pt x="155" y="280"/>
                    <a:pt x="155" y="281"/>
                  </a:cubicBezTo>
                  <a:cubicBezTo>
                    <a:pt x="145" y="297"/>
                    <a:pt x="128" y="309"/>
                    <a:pt x="108" y="308"/>
                  </a:cubicBezTo>
                  <a:cubicBezTo>
                    <a:pt x="85" y="306"/>
                    <a:pt x="69" y="285"/>
                    <a:pt x="69" y="263"/>
                  </a:cubicBezTo>
                  <a:cubicBezTo>
                    <a:pt x="69" y="261"/>
                    <a:pt x="67" y="260"/>
                    <a:pt x="65" y="261"/>
                  </a:cubicBezTo>
                  <a:cubicBezTo>
                    <a:pt x="44" y="275"/>
                    <a:pt x="18" y="251"/>
                    <a:pt x="13" y="231"/>
                  </a:cubicBezTo>
                  <a:cubicBezTo>
                    <a:pt x="7" y="208"/>
                    <a:pt x="21" y="186"/>
                    <a:pt x="43" y="178"/>
                  </a:cubicBezTo>
                  <a:cubicBezTo>
                    <a:pt x="45" y="178"/>
                    <a:pt x="45" y="176"/>
                    <a:pt x="44" y="175"/>
                  </a:cubicBezTo>
                  <a:cubicBezTo>
                    <a:pt x="6" y="129"/>
                    <a:pt x="61" y="32"/>
                    <a:pt x="118" y="76"/>
                  </a:cubicBezTo>
                  <a:cubicBezTo>
                    <a:pt x="119" y="77"/>
                    <a:pt x="122" y="77"/>
                    <a:pt x="122" y="75"/>
                  </a:cubicBezTo>
                  <a:cubicBezTo>
                    <a:pt x="129" y="31"/>
                    <a:pt x="171" y="6"/>
                    <a:pt x="214" y="15"/>
                  </a:cubicBezTo>
                  <a:cubicBezTo>
                    <a:pt x="253" y="23"/>
                    <a:pt x="274" y="62"/>
                    <a:pt x="262" y="100"/>
                  </a:cubicBezTo>
                  <a:cubicBezTo>
                    <a:pt x="261" y="100"/>
                    <a:pt x="262" y="101"/>
                    <a:pt x="262" y="102"/>
                  </a:cubicBezTo>
                  <a:cubicBezTo>
                    <a:pt x="261" y="105"/>
                    <a:pt x="264" y="108"/>
                    <a:pt x="267" y="106"/>
                  </a:cubicBezTo>
                  <a:cubicBezTo>
                    <a:pt x="285" y="96"/>
                    <a:pt x="305" y="95"/>
                    <a:pt x="325" y="98"/>
                  </a:cubicBezTo>
                  <a:cubicBezTo>
                    <a:pt x="350" y="100"/>
                    <a:pt x="368" y="115"/>
                    <a:pt x="372" y="141"/>
                  </a:cubicBezTo>
                  <a:cubicBezTo>
                    <a:pt x="377" y="182"/>
                    <a:pt x="344" y="236"/>
                    <a:pt x="298" y="231"/>
                  </a:cubicBezTo>
                  <a:cubicBezTo>
                    <a:pt x="296" y="230"/>
                    <a:pt x="294" y="234"/>
                    <a:pt x="295" y="236"/>
                  </a:cubicBezTo>
                  <a:cubicBezTo>
                    <a:pt x="309" y="257"/>
                    <a:pt x="290" y="280"/>
                    <a:pt x="270" y="289"/>
                  </a:cubicBezTo>
                  <a:cubicBezTo>
                    <a:pt x="262" y="293"/>
                    <a:pt x="253" y="295"/>
                    <a:pt x="244" y="295"/>
                  </a:cubicBezTo>
                  <a:close/>
                  <a:moveTo>
                    <a:pt x="267" y="297"/>
                  </a:moveTo>
                  <a:cubicBezTo>
                    <a:pt x="270" y="296"/>
                    <a:pt x="273" y="295"/>
                    <a:pt x="275" y="294"/>
                  </a:cubicBezTo>
                  <a:cubicBezTo>
                    <a:pt x="280" y="292"/>
                    <a:pt x="284" y="289"/>
                    <a:pt x="288" y="286"/>
                  </a:cubicBezTo>
                  <a:cubicBezTo>
                    <a:pt x="290" y="287"/>
                    <a:pt x="292" y="289"/>
                    <a:pt x="294" y="290"/>
                  </a:cubicBezTo>
                  <a:cubicBezTo>
                    <a:pt x="286" y="294"/>
                    <a:pt x="277" y="296"/>
                    <a:pt x="267" y="297"/>
                  </a:cubicBezTo>
                  <a:close/>
                  <a:moveTo>
                    <a:pt x="297" y="289"/>
                  </a:moveTo>
                  <a:cubicBezTo>
                    <a:pt x="294" y="287"/>
                    <a:pt x="292" y="286"/>
                    <a:pt x="290" y="285"/>
                  </a:cubicBezTo>
                  <a:cubicBezTo>
                    <a:pt x="292" y="282"/>
                    <a:pt x="294" y="280"/>
                    <a:pt x="296" y="278"/>
                  </a:cubicBezTo>
                  <a:cubicBezTo>
                    <a:pt x="300" y="280"/>
                    <a:pt x="303" y="281"/>
                    <a:pt x="306" y="282"/>
                  </a:cubicBezTo>
                  <a:cubicBezTo>
                    <a:pt x="303" y="285"/>
                    <a:pt x="300" y="287"/>
                    <a:pt x="297" y="289"/>
                  </a:cubicBezTo>
                  <a:close/>
                  <a:moveTo>
                    <a:pt x="308" y="281"/>
                  </a:moveTo>
                  <a:cubicBezTo>
                    <a:pt x="305" y="279"/>
                    <a:pt x="301" y="278"/>
                    <a:pt x="297" y="276"/>
                  </a:cubicBezTo>
                  <a:cubicBezTo>
                    <a:pt x="300" y="273"/>
                    <a:pt x="303" y="269"/>
                    <a:pt x="304" y="265"/>
                  </a:cubicBezTo>
                  <a:cubicBezTo>
                    <a:pt x="308" y="267"/>
                    <a:pt x="312" y="270"/>
                    <a:pt x="316" y="272"/>
                  </a:cubicBezTo>
                  <a:cubicBezTo>
                    <a:pt x="314" y="275"/>
                    <a:pt x="311" y="278"/>
                    <a:pt x="308" y="281"/>
                  </a:cubicBezTo>
                  <a:close/>
                  <a:moveTo>
                    <a:pt x="317" y="270"/>
                  </a:moveTo>
                  <a:cubicBezTo>
                    <a:pt x="313" y="268"/>
                    <a:pt x="309" y="265"/>
                    <a:pt x="305" y="263"/>
                  </a:cubicBezTo>
                  <a:cubicBezTo>
                    <a:pt x="307" y="256"/>
                    <a:pt x="308" y="249"/>
                    <a:pt x="305" y="241"/>
                  </a:cubicBezTo>
                  <a:cubicBezTo>
                    <a:pt x="311" y="246"/>
                    <a:pt x="317" y="250"/>
                    <a:pt x="323" y="253"/>
                  </a:cubicBezTo>
                  <a:cubicBezTo>
                    <a:pt x="322" y="260"/>
                    <a:pt x="320" y="266"/>
                    <a:pt x="317" y="270"/>
                  </a:cubicBezTo>
                  <a:close/>
                  <a:moveTo>
                    <a:pt x="327" y="248"/>
                  </a:moveTo>
                  <a:cubicBezTo>
                    <a:pt x="327" y="248"/>
                    <a:pt x="327" y="248"/>
                    <a:pt x="327" y="248"/>
                  </a:cubicBezTo>
                  <a:cubicBezTo>
                    <a:pt x="326" y="246"/>
                    <a:pt x="324" y="246"/>
                    <a:pt x="324" y="248"/>
                  </a:cubicBezTo>
                  <a:cubicBezTo>
                    <a:pt x="324" y="249"/>
                    <a:pt x="323" y="250"/>
                    <a:pt x="323" y="251"/>
                  </a:cubicBezTo>
                  <a:cubicBezTo>
                    <a:pt x="317" y="247"/>
                    <a:pt x="311" y="243"/>
                    <a:pt x="304" y="238"/>
                  </a:cubicBezTo>
                  <a:cubicBezTo>
                    <a:pt x="304" y="238"/>
                    <a:pt x="304" y="238"/>
                    <a:pt x="304" y="238"/>
                  </a:cubicBezTo>
                  <a:cubicBezTo>
                    <a:pt x="310" y="238"/>
                    <a:pt x="316" y="238"/>
                    <a:pt x="321" y="236"/>
                  </a:cubicBezTo>
                  <a:cubicBezTo>
                    <a:pt x="326" y="239"/>
                    <a:pt x="331" y="243"/>
                    <a:pt x="336" y="246"/>
                  </a:cubicBezTo>
                  <a:cubicBezTo>
                    <a:pt x="333" y="246"/>
                    <a:pt x="330" y="247"/>
                    <a:pt x="327" y="248"/>
                  </a:cubicBezTo>
                  <a:close/>
                  <a:moveTo>
                    <a:pt x="338" y="245"/>
                  </a:moveTo>
                  <a:cubicBezTo>
                    <a:pt x="333" y="242"/>
                    <a:pt x="328" y="239"/>
                    <a:pt x="323" y="235"/>
                  </a:cubicBezTo>
                  <a:cubicBezTo>
                    <a:pt x="329" y="233"/>
                    <a:pt x="335" y="230"/>
                    <a:pt x="341" y="226"/>
                  </a:cubicBezTo>
                  <a:cubicBezTo>
                    <a:pt x="346" y="230"/>
                    <a:pt x="352" y="233"/>
                    <a:pt x="357" y="236"/>
                  </a:cubicBezTo>
                  <a:cubicBezTo>
                    <a:pt x="352" y="240"/>
                    <a:pt x="345" y="243"/>
                    <a:pt x="338" y="245"/>
                  </a:cubicBezTo>
                  <a:close/>
                  <a:moveTo>
                    <a:pt x="359" y="234"/>
                  </a:moveTo>
                  <a:cubicBezTo>
                    <a:pt x="353" y="232"/>
                    <a:pt x="348" y="229"/>
                    <a:pt x="342" y="225"/>
                  </a:cubicBezTo>
                  <a:cubicBezTo>
                    <a:pt x="346" y="223"/>
                    <a:pt x="349" y="220"/>
                    <a:pt x="352" y="217"/>
                  </a:cubicBezTo>
                  <a:cubicBezTo>
                    <a:pt x="357" y="221"/>
                    <a:pt x="362" y="224"/>
                    <a:pt x="368" y="227"/>
                  </a:cubicBezTo>
                  <a:cubicBezTo>
                    <a:pt x="368" y="227"/>
                    <a:pt x="368" y="227"/>
                    <a:pt x="368" y="227"/>
                  </a:cubicBezTo>
                  <a:cubicBezTo>
                    <a:pt x="365" y="230"/>
                    <a:pt x="362" y="232"/>
                    <a:pt x="359" y="234"/>
                  </a:cubicBezTo>
                  <a:close/>
                  <a:moveTo>
                    <a:pt x="369" y="226"/>
                  </a:moveTo>
                  <a:cubicBezTo>
                    <a:pt x="369" y="226"/>
                    <a:pt x="369" y="225"/>
                    <a:pt x="369" y="225"/>
                  </a:cubicBezTo>
                  <a:cubicBezTo>
                    <a:pt x="364" y="222"/>
                    <a:pt x="359" y="219"/>
                    <a:pt x="354" y="215"/>
                  </a:cubicBezTo>
                  <a:cubicBezTo>
                    <a:pt x="357" y="212"/>
                    <a:pt x="360" y="208"/>
                    <a:pt x="363" y="204"/>
                  </a:cubicBezTo>
                  <a:cubicBezTo>
                    <a:pt x="368" y="207"/>
                    <a:pt x="374" y="211"/>
                    <a:pt x="379" y="214"/>
                  </a:cubicBezTo>
                  <a:cubicBezTo>
                    <a:pt x="376" y="218"/>
                    <a:pt x="373" y="222"/>
                    <a:pt x="369" y="226"/>
                  </a:cubicBezTo>
                  <a:close/>
                  <a:moveTo>
                    <a:pt x="380" y="213"/>
                  </a:moveTo>
                  <a:cubicBezTo>
                    <a:pt x="375" y="209"/>
                    <a:pt x="369" y="206"/>
                    <a:pt x="364" y="202"/>
                  </a:cubicBezTo>
                  <a:cubicBezTo>
                    <a:pt x="368" y="196"/>
                    <a:pt x="371" y="190"/>
                    <a:pt x="373" y="183"/>
                  </a:cubicBezTo>
                  <a:cubicBezTo>
                    <a:pt x="378" y="187"/>
                    <a:pt x="384" y="191"/>
                    <a:pt x="390" y="194"/>
                  </a:cubicBezTo>
                  <a:cubicBezTo>
                    <a:pt x="387" y="200"/>
                    <a:pt x="384" y="207"/>
                    <a:pt x="380" y="213"/>
                  </a:cubicBezTo>
                  <a:close/>
                  <a:moveTo>
                    <a:pt x="390" y="192"/>
                  </a:moveTo>
                  <a:cubicBezTo>
                    <a:pt x="385" y="189"/>
                    <a:pt x="379" y="185"/>
                    <a:pt x="374" y="181"/>
                  </a:cubicBezTo>
                  <a:cubicBezTo>
                    <a:pt x="376" y="177"/>
                    <a:pt x="377" y="172"/>
                    <a:pt x="378" y="167"/>
                  </a:cubicBezTo>
                  <a:cubicBezTo>
                    <a:pt x="383" y="171"/>
                    <a:pt x="388" y="175"/>
                    <a:pt x="394" y="179"/>
                  </a:cubicBezTo>
                  <a:cubicBezTo>
                    <a:pt x="393" y="183"/>
                    <a:pt x="392" y="188"/>
                    <a:pt x="390" y="192"/>
                  </a:cubicBezTo>
                  <a:close/>
                  <a:moveTo>
                    <a:pt x="395" y="170"/>
                  </a:moveTo>
                  <a:cubicBezTo>
                    <a:pt x="394" y="172"/>
                    <a:pt x="394" y="174"/>
                    <a:pt x="394" y="176"/>
                  </a:cubicBezTo>
                  <a:cubicBezTo>
                    <a:pt x="389" y="173"/>
                    <a:pt x="383" y="169"/>
                    <a:pt x="378" y="165"/>
                  </a:cubicBezTo>
                  <a:cubicBezTo>
                    <a:pt x="379" y="159"/>
                    <a:pt x="380" y="154"/>
                    <a:pt x="380" y="148"/>
                  </a:cubicBezTo>
                  <a:cubicBezTo>
                    <a:pt x="384" y="151"/>
                    <a:pt x="389" y="154"/>
                    <a:pt x="394" y="157"/>
                  </a:cubicBezTo>
                  <a:cubicBezTo>
                    <a:pt x="395" y="161"/>
                    <a:pt x="395" y="166"/>
                    <a:pt x="395" y="1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6635750" y="898525"/>
              <a:ext cx="76200" cy="157163"/>
            </a:xfrm>
            <a:custGeom>
              <a:rect b="b" l="l" r="r" t="t"/>
              <a:pathLst>
                <a:path extrusionOk="0" h="73" w="33">
                  <a:moveTo>
                    <a:pt x="24" y="58"/>
                  </a:moveTo>
                  <a:cubicBezTo>
                    <a:pt x="24" y="52"/>
                    <a:pt x="23" y="44"/>
                    <a:pt x="23" y="37"/>
                  </a:cubicBezTo>
                  <a:cubicBezTo>
                    <a:pt x="23" y="30"/>
                    <a:pt x="23" y="22"/>
                    <a:pt x="23" y="15"/>
                  </a:cubicBezTo>
                  <a:cubicBezTo>
                    <a:pt x="26" y="14"/>
                    <a:pt x="28" y="11"/>
                    <a:pt x="28" y="8"/>
                  </a:cubicBezTo>
                  <a:cubicBezTo>
                    <a:pt x="28" y="4"/>
                    <a:pt x="25" y="2"/>
                    <a:pt x="21" y="1"/>
                  </a:cubicBezTo>
                  <a:cubicBezTo>
                    <a:pt x="17" y="1"/>
                    <a:pt x="11" y="0"/>
                    <a:pt x="6" y="1"/>
                  </a:cubicBezTo>
                  <a:cubicBezTo>
                    <a:pt x="2" y="3"/>
                    <a:pt x="0" y="10"/>
                    <a:pt x="5" y="13"/>
                  </a:cubicBezTo>
                  <a:cubicBezTo>
                    <a:pt x="6" y="13"/>
                    <a:pt x="8" y="14"/>
                    <a:pt x="10" y="14"/>
                  </a:cubicBezTo>
                  <a:cubicBezTo>
                    <a:pt x="10" y="28"/>
                    <a:pt x="7" y="45"/>
                    <a:pt x="11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4" y="61"/>
                    <a:pt x="3" y="68"/>
                    <a:pt x="8" y="70"/>
                  </a:cubicBezTo>
                  <a:cubicBezTo>
                    <a:pt x="12" y="73"/>
                    <a:pt x="19" y="72"/>
                    <a:pt x="24" y="72"/>
                  </a:cubicBezTo>
                  <a:cubicBezTo>
                    <a:pt x="32" y="72"/>
                    <a:pt x="33" y="58"/>
                    <a:pt x="24" y="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6705600" y="890588"/>
              <a:ext cx="119062" cy="161925"/>
            </a:xfrm>
            <a:custGeom>
              <a:rect b="b" l="l" r="r" t="t"/>
              <a:pathLst>
                <a:path extrusionOk="0" h="75" w="51">
                  <a:moveTo>
                    <a:pt x="39" y="15"/>
                  </a:moveTo>
                  <a:cubicBezTo>
                    <a:pt x="32" y="9"/>
                    <a:pt x="12" y="0"/>
                    <a:pt x="5" y="10"/>
                  </a:cubicBezTo>
                  <a:cubicBezTo>
                    <a:pt x="0" y="15"/>
                    <a:pt x="4" y="27"/>
                    <a:pt x="4" y="34"/>
                  </a:cubicBezTo>
                  <a:cubicBezTo>
                    <a:pt x="5" y="45"/>
                    <a:pt x="5" y="57"/>
                    <a:pt x="7" y="68"/>
                  </a:cubicBezTo>
                  <a:cubicBezTo>
                    <a:pt x="8" y="72"/>
                    <a:pt x="12" y="73"/>
                    <a:pt x="16" y="72"/>
                  </a:cubicBezTo>
                  <a:cubicBezTo>
                    <a:pt x="19" y="75"/>
                    <a:pt x="26" y="74"/>
                    <a:pt x="31" y="73"/>
                  </a:cubicBezTo>
                  <a:cubicBezTo>
                    <a:pt x="38" y="71"/>
                    <a:pt x="42" y="66"/>
                    <a:pt x="45" y="59"/>
                  </a:cubicBezTo>
                  <a:cubicBezTo>
                    <a:pt x="51" y="45"/>
                    <a:pt x="51" y="26"/>
                    <a:pt x="39" y="15"/>
                  </a:cubicBezTo>
                  <a:close/>
                  <a:moveTo>
                    <a:pt x="32" y="55"/>
                  </a:moveTo>
                  <a:cubicBezTo>
                    <a:pt x="29" y="60"/>
                    <a:pt x="25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52"/>
                    <a:pt x="19" y="44"/>
                    <a:pt x="18" y="36"/>
                  </a:cubicBezTo>
                  <a:cubicBezTo>
                    <a:pt x="18" y="33"/>
                    <a:pt x="19" y="24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30" y="23"/>
                    <a:pt x="36" y="32"/>
                    <a:pt x="35" y="41"/>
                  </a:cubicBezTo>
                  <a:cubicBezTo>
                    <a:pt x="35" y="46"/>
                    <a:pt x="34" y="52"/>
                    <a:pt x="32" y="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6829425" y="892175"/>
              <a:ext cx="74612" cy="147638"/>
            </a:xfrm>
            <a:custGeom>
              <a:rect b="b" l="l" r="r" t="t"/>
              <a:pathLst>
                <a:path extrusionOk="0" h="68" w="32">
                  <a:moveTo>
                    <a:pt x="27" y="51"/>
                  </a:moveTo>
                  <a:cubicBezTo>
                    <a:pt x="27" y="51"/>
                    <a:pt x="28" y="51"/>
                    <a:pt x="28" y="51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17" y="51"/>
                    <a:pt x="16" y="51"/>
                  </a:cubicBezTo>
                  <a:cubicBezTo>
                    <a:pt x="16" y="50"/>
                    <a:pt x="16" y="47"/>
                    <a:pt x="16" y="43"/>
                  </a:cubicBezTo>
                  <a:cubicBezTo>
                    <a:pt x="18" y="43"/>
                    <a:pt x="19" y="44"/>
                    <a:pt x="21" y="44"/>
                  </a:cubicBezTo>
                  <a:cubicBezTo>
                    <a:pt x="24" y="44"/>
                    <a:pt x="27" y="40"/>
                    <a:pt x="27" y="37"/>
                  </a:cubicBezTo>
                  <a:cubicBezTo>
                    <a:pt x="27" y="33"/>
                    <a:pt x="24" y="30"/>
                    <a:pt x="21" y="30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28"/>
                    <a:pt x="17" y="25"/>
                    <a:pt x="17" y="22"/>
                  </a:cubicBezTo>
                  <a:cubicBezTo>
                    <a:pt x="17" y="20"/>
                    <a:pt x="17" y="17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3" y="13"/>
                    <a:pt x="25" y="11"/>
                    <a:pt x="27" y="9"/>
                  </a:cubicBezTo>
                  <a:cubicBezTo>
                    <a:pt x="28" y="7"/>
                    <a:pt x="28" y="5"/>
                    <a:pt x="26" y="3"/>
                  </a:cubicBezTo>
                  <a:cubicBezTo>
                    <a:pt x="21" y="0"/>
                    <a:pt x="11" y="0"/>
                    <a:pt x="6" y="4"/>
                  </a:cubicBezTo>
                  <a:cubicBezTo>
                    <a:pt x="0" y="9"/>
                    <a:pt x="3" y="23"/>
                    <a:pt x="3" y="30"/>
                  </a:cubicBezTo>
                  <a:cubicBezTo>
                    <a:pt x="3" y="38"/>
                    <a:pt x="0" y="54"/>
                    <a:pt x="5" y="61"/>
                  </a:cubicBezTo>
                  <a:cubicBezTo>
                    <a:pt x="9" y="68"/>
                    <a:pt x="20" y="64"/>
                    <a:pt x="27" y="63"/>
                  </a:cubicBezTo>
                  <a:cubicBezTo>
                    <a:pt x="29" y="63"/>
                    <a:pt x="32" y="59"/>
                    <a:pt x="32" y="56"/>
                  </a:cubicBezTo>
                  <a:cubicBezTo>
                    <a:pt x="31" y="52"/>
                    <a:pt x="29" y="52"/>
                    <a:pt x="27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6910388" y="892175"/>
              <a:ext cx="107950" cy="142875"/>
            </a:xfrm>
            <a:custGeom>
              <a:rect b="b" l="l" r="r" t="t"/>
              <a:pathLst>
                <a:path extrusionOk="0" h="66" w="46">
                  <a:moveTo>
                    <a:pt x="41" y="55"/>
                  </a:moveTo>
                  <a:cubicBezTo>
                    <a:pt x="39" y="40"/>
                    <a:pt x="46" y="0"/>
                    <a:pt x="20" y="1"/>
                  </a:cubicBezTo>
                  <a:cubicBezTo>
                    <a:pt x="10" y="1"/>
                    <a:pt x="4" y="10"/>
                    <a:pt x="3" y="19"/>
                  </a:cubicBezTo>
                  <a:cubicBezTo>
                    <a:pt x="0" y="31"/>
                    <a:pt x="0" y="48"/>
                    <a:pt x="4" y="60"/>
                  </a:cubicBezTo>
                  <a:cubicBezTo>
                    <a:pt x="6" y="65"/>
                    <a:pt x="14" y="66"/>
                    <a:pt x="15" y="60"/>
                  </a:cubicBezTo>
                  <a:cubicBezTo>
                    <a:pt x="16" y="55"/>
                    <a:pt x="16" y="49"/>
                    <a:pt x="15" y="43"/>
                  </a:cubicBezTo>
                  <a:cubicBezTo>
                    <a:pt x="19" y="43"/>
                    <a:pt x="23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7"/>
                    <a:pt x="27" y="51"/>
                    <a:pt x="28" y="55"/>
                  </a:cubicBezTo>
                  <a:cubicBezTo>
                    <a:pt x="27" y="64"/>
                    <a:pt x="42" y="64"/>
                    <a:pt x="41" y="55"/>
                  </a:cubicBezTo>
                  <a:close/>
                  <a:moveTo>
                    <a:pt x="23" y="31"/>
                  </a:moveTo>
                  <a:cubicBezTo>
                    <a:pt x="21" y="32"/>
                    <a:pt x="19" y="32"/>
                    <a:pt x="17" y="32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28"/>
                    <a:pt x="14" y="22"/>
                    <a:pt x="16" y="19"/>
                  </a:cubicBezTo>
                  <a:cubicBezTo>
                    <a:pt x="19" y="19"/>
                    <a:pt x="22" y="18"/>
                    <a:pt x="24" y="18"/>
                  </a:cubicBezTo>
                  <a:cubicBezTo>
                    <a:pt x="25" y="20"/>
                    <a:pt x="26" y="22"/>
                    <a:pt x="26" y="24"/>
                  </a:cubicBezTo>
                  <a:cubicBezTo>
                    <a:pt x="27" y="26"/>
                    <a:pt x="27" y="28"/>
                    <a:pt x="27" y="30"/>
                  </a:cubicBezTo>
                  <a:cubicBezTo>
                    <a:pt x="26" y="30"/>
                    <a:pt x="24" y="30"/>
                    <a:pt x="23" y="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5449888" y="1179513"/>
              <a:ext cx="407987" cy="1074738"/>
            </a:xfrm>
            <a:custGeom>
              <a:rect b="b" l="l" r="r" t="t"/>
              <a:pathLst>
                <a:path extrusionOk="0" h="498" w="175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3435350" y="3844925"/>
              <a:ext cx="573087" cy="609600"/>
            </a:xfrm>
            <a:custGeom>
              <a:rect b="b" l="l" r="r" t="t"/>
              <a:pathLst>
                <a:path extrusionOk="0" h="283" w="245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4921250" y="1654175"/>
              <a:ext cx="406400" cy="685800"/>
            </a:xfrm>
            <a:custGeom>
              <a:rect b="b" l="l" r="r" t="t"/>
              <a:pathLst>
                <a:path extrusionOk="0" h="318" w="174">
                  <a:moveTo>
                    <a:pt x="174" y="302"/>
                  </a:moveTo>
                  <a:cubicBezTo>
                    <a:pt x="174" y="253"/>
                    <a:pt x="173" y="204"/>
                    <a:pt x="172" y="156"/>
                  </a:cubicBezTo>
                  <a:cubicBezTo>
                    <a:pt x="171" y="114"/>
                    <a:pt x="172" y="71"/>
                    <a:pt x="168" y="29"/>
                  </a:cubicBezTo>
                  <a:cubicBezTo>
                    <a:pt x="169" y="26"/>
                    <a:pt x="169" y="22"/>
                    <a:pt x="169" y="19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0" y="6"/>
                    <a:pt x="159" y="4"/>
                    <a:pt x="149" y="3"/>
                  </a:cubicBezTo>
                  <a:cubicBezTo>
                    <a:pt x="124" y="0"/>
                    <a:pt x="98" y="1"/>
                    <a:pt x="74" y="1"/>
                  </a:cubicBezTo>
                  <a:cubicBezTo>
                    <a:pt x="61" y="2"/>
                    <a:pt x="49" y="2"/>
                    <a:pt x="37" y="2"/>
                  </a:cubicBezTo>
                  <a:cubicBezTo>
                    <a:pt x="31" y="3"/>
                    <a:pt x="21" y="1"/>
                    <a:pt x="14" y="5"/>
                  </a:cubicBezTo>
                  <a:cubicBezTo>
                    <a:pt x="9" y="7"/>
                    <a:pt x="7" y="11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2" y="63"/>
                    <a:pt x="5" y="110"/>
                    <a:pt x="4" y="156"/>
                  </a:cubicBezTo>
                  <a:cubicBezTo>
                    <a:pt x="4" y="179"/>
                    <a:pt x="4" y="201"/>
                    <a:pt x="3" y="223"/>
                  </a:cubicBezTo>
                  <a:cubicBezTo>
                    <a:pt x="3" y="247"/>
                    <a:pt x="0" y="272"/>
                    <a:pt x="2" y="295"/>
                  </a:cubicBezTo>
                  <a:cubicBezTo>
                    <a:pt x="0" y="301"/>
                    <a:pt x="3" y="307"/>
                    <a:pt x="9" y="311"/>
                  </a:cubicBezTo>
                  <a:cubicBezTo>
                    <a:pt x="15" y="316"/>
                    <a:pt x="23" y="316"/>
                    <a:pt x="31" y="316"/>
                  </a:cubicBezTo>
                  <a:cubicBezTo>
                    <a:pt x="44" y="316"/>
                    <a:pt x="56" y="316"/>
                    <a:pt x="69" y="317"/>
                  </a:cubicBezTo>
                  <a:cubicBezTo>
                    <a:pt x="95" y="317"/>
                    <a:pt x="121" y="318"/>
                    <a:pt x="147" y="318"/>
                  </a:cubicBezTo>
                  <a:cubicBezTo>
                    <a:pt x="158" y="318"/>
                    <a:pt x="172" y="317"/>
                    <a:pt x="173" y="304"/>
                  </a:cubicBezTo>
                  <a:cubicBezTo>
                    <a:pt x="174" y="303"/>
                    <a:pt x="174" y="303"/>
                    <a:pt x="174" y="302"/>
                  </a:cubicBezTo>
                  <a:close/>
                  <a:moveTo>
                    <a:pt x="123" y="313"/>
                  </a:moveTo>
                  <a:cubicBezTo>
                    <a:pt x="110" y="313"/>
                    <a:pt x="97" y="313"/>
                    <a:pt x="84" y="312"/>
                  </a:cubicBezTo>
                  <a:cubicBezTo>
                    <a:pt x="72" y="312"/>
                    <a:pt x="60" y="312"/>
                    <a:pt x="49" y="312"/>
                  </a:cubicBezTo>
                  <a:cubicBezTo>
                    <a:pt x="37" y="311"/>
                    <a:pt x="6" y="314"/>
                    <a:pt x="6" y="297"/>
                  </a:cubicBezTo>
                  <a:cubicBezTo>
                    <a:pt x="6" y="297"/>
                    <a:pt x="6" y="296"/>
                    <a:pt x="7" y="296"/>
                  </a:cubicBezTo>
                  <a:cubicBezTo>
                    <a:pt x="10" y="273"/>
                    <a:pt x="8" y="249"/>
                    <a:pt x="9" y="226"/>
                  </a:cubicBezTo>
                  <a:cubicBezTo>
                    <a:pt x="9" y="203"/>
                    <a:pt x="10" y="180"/>
                    <a:pt x="10" y="156"/>
                  </a:cubicBezTo>
                  <a:cubicBezTo>
                    <a:pt x="10" y="112"/>
                    <a:pt x="12" y="66"/>
                    <a:pt x="8" y="22"/>
                  </a:cubicBezTo>
                  <a:cubicBezTo>
                    <a:pt x="10" y="14"/>
                    <a:pt x="14" y="9"/>
                    <a:pt x="25" y="7"/>
                  </a:cubicBezTo>
                  <a:cubicBezTo>
                    <a:pt x="31" y="6"/>
                    <a:pt x="38" y="6"/>
                    <a:pt x="43" y="6"/>
                  </a:cubicBezTo>
                  <a:cubicBezTo>
                    <a:pt x="57" y="6"/>
                    <a:pt x="69" y="6"/>
                    <a:pt x="83" y="6"/>
                  </a:cubicBezTo>
                  <a:cubicBezTo>
                    <a:pt x="95" y="6"/>
                    <a:pt x="107" y="6"/>
                    <a:pt x="119" y="6"/>
                  </a:cubicBezTo>
                  <a:cubicBezTo>
                    <a:pt x="130" y="7"/>
                    <a:pt x="158" y="3"/>
                    <a:pt x="165" y="15"/>
                  </a:cubicBezTo>
                  <a:cubicBezTo>
                    <a:pt x="165" y="15"/>
                    <a:pt x="165" y="16"/>
                    <a:pt x="165" y="16"/>
                  </a:cubicBezTo>
                  <a:cubicBezTo>
                    <a:pt x="161" y="63"/>
                    <a:pt x="166" y="111"/>
                    <a:pt x="166" y="159"/>
                  </a:cubicBezTo>
                  <a:cubicBezTo>
                    <a:pt x="167" y="206"/>
                    <a:pt x="167" y="254"/>
                    <a:pt x="167" y="302"/>
                  </a:cubicBezTo>
                  <a:cubicBezTo>
                    <a:pt x="167" y="303"/>
                    <a:pt x="168" y="304"/>
                    <a:pt x="168" y="304"/>
                  </a:cubicBezTo>
                  <a:cubicBezTo>
                    <a:pt x="166" y="318"/>
                    <a:pt x="131" y="313"/>
                    <a:pt x="123" y="3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4953000" y="1768475"/>
              <a:ext cx="349250" cy="466725"/>
            </a:xfrm>
            <a:custGeom>
              <a:rect b="b" l="l" r="r" t="t"/>
              <a:pathLst>
                <a:path extrusionOk="0" h="216" w="149">
                  <a:moveTo>
                    <a:pt x="140" y="8"/>
                  </a:moveTo>
                  <a:cubicBezTo>
                    <a:pt x="141" y="8"/>
                    <a:pt x="141" y="6"/>
                    <a:pt x="140" y="6"/>
                  </a:cubicBezTo>
                  <a:cubicBezTo>
                    <a:pt x="133" y="2"/>
                    <a:pt x="126" y="3"/>
                    <a:pt x="118" y="3"/>
                  </a:cubicBezTo>
                  <a:cubicBezTo>
                    <a:pt x="106" y="2"/>
                    <a:pt x="93" y="2"/>
                    <a:pt x="80" y="2"/>
                  </a:cubicBezTo>
                  <a:cubicBezTo>
                    <a:pt x="56" y="1"/>
                    <a:pt x="3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34"/>
                    <a:pt x="4" y="70"/>
                    <a:pt x="4" y="104"/>
                  </a:cubicBezTo>
                  <a:cubicBezTo>
                    <a:pt x="4" y="116"/>
                    <a:pt x="4" y="129"/>
                    <a:pt x="5" y="141"/>
                  </a:cubicBezTo>
                  <a:cubicBezTo>
                    <a:pt x="4" y="141"/>
                    <a:pt x="3" y="141"/>
                    <a:pt x="3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3" y="142"/>
                    <a:pt x="4" y="142"/>
                    <a:pt x="5" y="142"/>
                  </a:cubicBezTo>
                  <a:cubicBezTo>
                    <a:pt x="5" y="147"/>
                    <a:pt x="5" y="151"/>
                    <a:pt x="5" y="155"/>
                  </a:cubicBezTo>
                  <a:cubicBezTo>
                    <a:pt x="5" y="172"/>
                    <a:pt x="4" y="190"/>
                    <a:pt x="6" y="207"/>
                  </a:cubicBezTo>
                  <a:cubicBezTo>
                    <a:pt x="6" y="208"/>
                    <a:pt x="7" y="208"/>
                    <a:pt x="7" y="208"/>
                  </a:cubicBezTo>
                  <a:cubicBezTo>
                    <a:pt x="7" y="209"/>
                    <a:pt x="7" y="210"/>
                    <a:pt x="8" y="210"/>
                  </a:cubicBezTo>
                  <a:cubicBezTo>
                    <a:pt x="51" y="216"/>
                    <a:pt x="97" y="214"/>
                    <a:pt x="140" y="213"/>
                  </a:cubicBezTo>
                  <a:cubicBezTo>
                    <a:pt x="142" y="213"/>
                    <a:pt x="142" y="212"/>
                    <a:pt x="142" y="211"/>
                  </a:cubicBezTo>
                  <a:cubicBezTo>
                    <a:pt x="142" y="211"/>
                    <a:pt x="142" y="211"/>
                    <a:pt x="142" y="211"/>
                  </a:cubicBezTo>
                  <a:cubicBezTo>
                    <a:pt x="149" y="144"/>
                    <a:pt x="144" y="75"/>
                    <a:pt x="140" y="8"/>
                  </a:cubicBezTo>
                  <a:close/>
                  <a:moveTo>
                    <a:pt x="139" y="209"/>
                  </a:moveTo>
                  <a:cubicBezTo>
                    <a:pt x="96" y="210"/>
                    <a:pt x="52" y="206"/>
                    <a:pt x="9" y="207"/>
                  </a:cubicBezTo>
                  <a:cubicBezTo>
                    <a:pt x="9" y="207"/>
                    <a:pt x="9" y="207"/>
                    <a:pt x="9" y="207"/>
                  </a:cubicBezTo>
                  <a:cubicBezTo>
                    <a:pt x="10" y="205"/>
                    <a:pt x="10" y="203"/>
                    <a:pt x="10" y="202"/>
                  </a:cubicBezTo>
                  <a:cubicBezTo>
                    <a:pt x="43" y="201"/>
                    <a:pt x="75" y="201"/>
                    <a:pt x="108" y="202"/>
                  </a:cubicBezTo>
                  <a:cubicBezTo>
                    <a:pt x="109" y="202"/>
                    <a:pt x="109" y="201"/>
                    <a:pt x="108" y="201"/>
                  </a:cubicBezTo>
                  <a:cubicBezTo>
                    <a:pt x="76" y="198"/>
                    <a:pt x="43" y="198"/>
                    <a:pt x="10" y="200"/>
                  </a:cubicBezTo>
                  <a:cubicBezTo>
                    <a:pt x="10" y="197"/>
                    <a:pt x="10" y="193"/>
                    <a:pt x="10" y="190"/>
                  </a:cubicBezTo>
                  <a:cubicBezTo>
                    <a:pt x="33" y="191"/>
                    <a:pt x="55" y="192"/>
                    <a:pt x="78" y="190"/>
                  </a:cubicBezTo>
                  <a:cubicBezTo>
                    <a:pt x="78" y="189"/>
                    <a:pt x="78" y="188"/>
                    <a:pt x="78" y="188"/>
                  </a:cubicBezTo>
                  <a:cubicBezTo>
                    <a:pt x="55" y="189"/>
                    <a:pt x="33" y="190"/>
                    <a:pt x="10" y="189"/>
                  </a:cubicBezTo>
                  <a:cubicBezTo>
                    <a:pt x="10" y="184"/>
                    <a:pt x="10" y="179"/>
                    <a:pt x="10" y="174"/>
                  </a:cubicBezTo>
                  <a:cubicBezTo>
                    <a:pt x="43" y="174"/>
                    <a:pt x="76" y="173"/>
                    <a:pt x="109" y="171"/>
                  </a:cubicBezTo>
                  <a:cubicBezTo>
                    <a:pt x="110" y="171"/>
                    <a:pt x="110" y="170"/>
                    <a:pt x="109" y="170"/>
                  </a:cubicBezTo>
                  <a:cubicBezTo>
                    <a:pt x="76" y="170"/>
                    <a:pt x="43" y="171"/>
                    <a:pt x="10" y="173"/>
                  </a:cubicBezTo>
                  <a:cubicBezTo>
                    <a:pt x="10" y="169"/>
                    <a:pt x="10" y="164"/>
                    <a:pt x="10" y="160"/>
                  </a:cubicBezTo>
                  <a:cubicBezTo>
                    <a:pt x="28" y="160"/>
                    <a:pt x="46" y="159"/>
                    <a:pt x="64" y="158"/>
                  </a:cubicBezTo>
                  <a:cubicBezTo>
                    <a:pt x="65" y="158"/>
                    <a:pt x="65" y="157"/>
                    <a:pt x="64" y="157"/>
                  </a:cubicBezTo>
                  <a:cubicBezTo>
                    <a:pt x="46" y="157"/>
                    <a:pt x="28" y="158"/>
                    <a:pt x="10" y="159"/>
                  </a:cubicBezTo>
                  <a:cubicBezTo>
                    <a:pt x="10" y="158"/>
                    <a:pt x="10" y="156"/>
                    <a:pt x="10" y="155"/>
                  </a:cubicBezTo>
                  <a:cubicBezTo>
                    <a:pt x="10" y="151"/>
                    <a:pt x="10" y="147"/>
                    <a:pt x="10" y="142"/>
                  </a:cubicBezTo>
                  <a:cubicBezTo>
                    <a:pt x="40" y="144"/>
                    <a:pt x="70" y="146"/>
                    <a:pt x="101" y="145"/>
                  </a:cubicBezTo>
                  <a:cubicBezTo>
                    <a:pt x="102" y="145"/>
                    <a:pt x="101" y="144"/>
                    <a:pt x="101" y="144"/>
                  </a:cubicBezTo>
                  <a:cubicBezTo>
                    <a:pt x="70" y="142"/>
                    <a:pt x="40" y="141"/>
                    <a:pt x="10" y="141"/>
                  </a:cubicBezTo>
                  <a:cubicBezTo>
                    <a:pt x="10" y="137"/>
                    <a:pt x="10" y="132"/>
                    <a:pt x="10" y="128"/>
                  </a:cubicBezTo>
                  <a:cubicBezTo>
                    <a:pt x="28" y="130"/>
                    <a:pt x="49" y="131"/>
                    <a:pt x="68" y="129"/>
                  </a:cubicBezTo>
                  <a:cubicBezTo>
                    <a:pt x="68" y="129"/>
                    <a:pt x="68" y="128"/>
                    <a:pt x="68" y="128"/>
                  </a:cubicBezTo>
                  <a:cubicBezTo>
                    <a:pt x="49" y="127"/>
                    <a:pt x="29" y="127"/>
                    <a:pt x="10" y="127"/>
                  </a:cubicBezTo>
                  <a:cubicBezTo>
                    <a:pt x="10" y="123"/>
                    <a:pt x="10" y="118"/>
                    <a:pt x="10" y="114"/>
                  </a:cubicBezTo>
                  <a:cubicBezTo>
                    <a:pt x="42" y="115"/>
                    <a:pt x="75" y="116"/>
                    <a:pt x="108" y="114"/>
                  </a:cubicBezTo>
                  <a:cubicBezTo>
                    <a:pt x="109" y="114"/>
                    <a:pt x="109" y="113"/>
                    <a:pt x="108" y="113"/>
                  </a:cubicBezTo>
                  <a:cubicBezTo>
                    <a:pt x="75" y="113"/>
                    <a:pt x="42" y="114"/>
                    <a:pt x="10" y="113"/>
                  </a:cubicBezTo>
                  <a:cubicBezTo>
                    <a:pt x="10" y="109"/>
                    <a:pt x="10" y="105"/>
                    <a:pt x="10" y="101"/>
                  </a:cubicBezTo>
                  <a:cubicBezTo>
                    <a:pt x="26" y="102"/>
                    <a:pt x="43" y="103"/>
                    <a:pt x="59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43" y="99"/>
                    <a:pt x="26" y="100"/>
                    <a:pt x="10" y="100"/>
                  </a:cubicBezTo>
                  <a:cubicBezTo>
                    <a:pt x="10" y="96"/>
                    <a:pt x="10" y="92"/>
                    <a:pt x="10" y="89"/>
                  </a:cubicBezTo>
                  <a:cubicBezTo>
                    <a:pt x="34" y="90"/>
                    <a:pt x="59" y="92"/>
                    <a:pt x="84" y="92"/>
                  </a:cubicBezTo>
                  <a:cubicBezTo>
                    <a:pt x="85" y="92"/>
                    <a:pt x="85" y="91"/>
                    <a:pt x="84" y="91"/>
                  </a:cubicBezTo>
                  <a:cubicBezTo>
                    <a:pt x="59" y="88"/>
                    <a:pt x="34" y="87"/>
                    <a:pt x="10" y="87"/>
                  </a:cubicBezTo>
                  <a:cubicBezTo>
                    <a:pt x="10" y="84"/>
                    <a:pt x="10" y="80"/>
                    <a:pt x="10" y="76"/>
                  </a:cubicBezTo>
                  <a:cubicBezTo>
                    <a:pt x="37" y="76"/>
                    <a:pt x="63" y="78"/>
                    <a:pt x="90" y="80"/>
                  </a:cubicBezTo>
                  <a:cubicBezTo>
                    <a:pt x="91" y="80"/>
                    <a:pt x="91" y="78"/>
                    <a:pt x="90" y="78"/>
                  </a:cubicBezTo>
                  <a:cubicBezTo>
                    <a:pt x="63" y="75"/>
                    <a:pt x="37" y="75"/>
                    <a:pt x="10" y="75"/>
                  </a:cubicBezTo>
                  <a:cubicBezTo>
                    <a:pt x="10" y="71"/>
                    <a:pt x="10" y="67"/>
                    <a:pt x="10" y="64"/>
                  </a:cubicBezTo>
                  <a:cubicBezTo>
                    <a:pt x="26" y="63"/>
                    <a:pt x="41" y="63"/>
                    <a:pt x="57" y="64"/>
                  </a:cubicBezTo>
                  <a:cubicBezTo>
                    <a:pt x="57" y="64"/>
                    <a:pt x="57" y="63"/>
                    <a:pt x="57" y="63"/>
                  </a:cubicBezTo>
                  <a:cubicBezTo>
                    <a:pt x="41" y="61"/>
                    <a:pt x="26" y="61"/>
                    <a:pt x="10" y="62"/>
                  </a:cubicBezTo>
                  <a:cubicBezTo>
                    <a:pt x="11" y="58"/>
                    <a:pt x="11" y="54"/>
                    <a:pt x="11" y="50"/>
                  </a:cubicBezTo>
                  <a:cubicBezTo>
                    <a:pt x="36" y="51"/>
                    <a:pt x="61" y="53"/>
                    <a:pt x="86" y="53"/>
                  </a:cubicBezTo>
                  <a:cubicBezTo>
                    <a:pt x="87" y="53"/>
                    <a:pt x="87" y="52"/>
                    <a:pt x="86" y="52"/>
                  </a:cubicBezTo>
                  <a:cubicBezTo>
                    <a:pt x="61" y="49"/>
                    <a:pt x="36" y="48"/>
                    <a:pt x="11" y="49"/>
                  </a:cubicBezTo>
                  <a:cubicBezTo>
                    <a:pt x="11" y="45"/>
                    <a:pt x="11" y="42"/>
                    <a:pt x="11" y="39"/>
                  </a:cubicBezTo>
                  <a:cubicBezTo>
                    <a:pt x="27" y="39"/>
                    <a:pt x="42" y="40"/>
                    <a:pt x="58" y="41"/>
                  </a:cubicBezTo>
                  <a:cubicBezTo>
                    <a:pt x="59" y="41"/>
                    <a:pt x="59" y="40"/>
                    <a:pt x="59" y="40"/>
                  </a:cubicBezTo>
                  <a:cubicBezTo>
                    <a:pt x="43" y="38"/>
                    <a:pt x="27" y="37"/>
                    <a:pt x="11" y="37"/>
                  </a:cubicBezTo>
                  <a:cubicBezTo>
                    <a:pt x="11" y="32"/>
                    <a:pt x="11" y="27"/>
                    <a:pt x="10" y="22"/>
                  </a:cubicBezTo>
                  <a:cubicBezTo>
                    <a:pt x="38" y="23"/>
                    <a:pt x="67" y="25"/>
                    <a:pt x="95" y="26"/>
                  </a:cubicBezTo>
                  <a:cubicBezTo>
                    <a:pt x="95" y="26"/>
                    <a:pt x="96" y="25"/>
                    <a:pt x="95" y="24"/>
                  </a:cubicBezTo>
                  <a:cubicBezTo>
                    <a:pt x="67" y="20"/>
                    <a:pt x="38" y="20"/>
                    <a:pt x="10" y="21"/>
                  </a:cubicBezTo>
                  <a:cubicBezTo>
                    <a:pt x="10" y="15"/>
                    <a:pt x="9" y="10"/>
                    <a:pt x="9" y="4"/>
                  </a:cubicBezTo>
                  <a:cubicBezTo>
                    <a:pt x="29" y="6"/>
                    <a:pt x="51" y="6"/>
                    <a:pt x="72" y="6"/>
                  </a:cubicBezTo>
                  <a:cubicBezTo>
                    <a:pt x="93" y="7"/>
                    <a:pt x="116" y="5"/>
                    <a:pt x="137" y="8"/>
                  </a:cubicBezTo>
                  <a:cubicBezTo>
                    <a:pt x="142" y="75"/>
                    <a:pt x="137" y="142"/>
                    <a:pt x="139" y="20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5075238" y="2244725"/>
              <a:ext cx="80962" cy="69850"/>
            </a:xfrm>
            <a:custGeom>
              <a:rect b="b" l="l" r="r" t="t"/>
              <a:pathLst>
                <a:path extrusionOk="0" h="32" w="35"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1" y="2"/>
                    <a:pt x="3" y="6"/>
                    <a:pt x="2" y="14"/>
                  </a:cubicBezTo>
                  <a:cubicBezTo>
                    <a:pt x="0" y="22"/>
                    <a:pt x="7" y="31"/>
                    <a:pt x="15" y="31"/>
                  </a:cubicBezTo>
                  <a:cubicBezTo>
                    <a:pt x="24" y="32"/>
                    <a:pt x="32" y="25"/>
                    <a:pt x="34" y="17"/>
                  </a:cubicBezTo>
                  <a:cubicBezTo>
                    <a:pt x="35" y="8"/>
                    <a:pt x="28" y="0"/>
                    <a:pt x="18" y="2"/>
                  </a:cubicBezTo>
                  <a:close/>
                  <a:moveTo>
                    <a:pt x="27" y="21"/>
                  </a:moveTo>
                  <a:cubicBezTo>
                    <a:pt x="24" y="26"/>
                    <a:pt x="18" y="29"/>
                    <a:pt x="12" y="26"/>
                  </a:cubicBezTo>
                  <a:cubicBezTo>
                    <a:pt x="7" y="24"/>
                    <a:pt x="4" y="17"/>
                    <a:pt x="7" y="12"/>
                  </a:cubicBezTo>
                  <a:cubicBezTo>
                    <a:pt x="9" y="8"/>
                    <a:pt x="13" y="6"/>
                    <a:pt x="17" y="4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28" y="4"/>
                    <a:pt x="31" y="15"/>
                    <a:pt x="27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5060950" y="1695450"/>
              <a:ext cx="122237" cy="36513"/>
            </a:xfrm>
            <a:custGeom>
              <a:rect b="b" l="l" r="r" t="t"/>
              <a:pathLst>
                <a:path extrusionOk="0" h="17" w="52">
                  <a:moveTo>
                    <a:pt x="46" y="3"/>
                  </a:moveTo>
                  <a:cubicBezTo>
                    <a:pt x="39" y="3"/>
                    <a:pt x="32" y="2"/>
                    <a:pt x="25" y="2"/>
                  </a:cubicBezTo>
                  <a:cubicBezTo>
                    <a:pt x="20" y="1"/>
                    <a:pt x="15" y="0"/>
                    <a:pt x="10" y="2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9" y="17"/>
                    <a:pt x="32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8" y="17"/>
                    <a:pt x="51" y="15"/>
                    <a:pt x="51" y="11"/>
                  </a:cubicBezTo>
                  <a:cubicBezTo>
                    <a:pt x="52" y="8"/>
                    <a:pt x="50" y="2"/>
                    <a:pt x="46" y="3"/>
                  </a:cubicBezTo>
                  <a:close/>
                  <a:moveTo>
                    <a:pt x="45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32" y="13"/>
                    <a:pt x="20" y="13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6" y="12"/>
                    <a:pt x="6" y="11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6" y="6"/>
                    <a:pt x="8" y="6"/>
                    <a:pt x="10" y="5"/>
                  </a:cubicBezTo>
                  <a:cubicBezTo>
                    <a:pt x="15" y="7"/>
                    <a:pt x="20" y="6"/>
                    <a:pt x="25" y="6"/>
                  </a:cubicBezTo>
                  <a:cubicBezTo>
                    <a:pt x="32" y="6"/>
                    <a:pt x="38" y="6"/>
                    <a:pt x="45" y="6"/>
                  </a:cubicBezTo>
                  <a:cubicBezTo>
                    <a:pt x="46" y="8"/>
                    <a:pt x="48" y="8"/>
                    <a:pt x="47" y="10"/>
                  </a:cubicBezTo>
                  <a:cubicBezTo>
                    <a:pt x="47" y="12"/>
                    <a:pt x="46" y="13"/>
                    <a:pt x="45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4378325" y="4003675"/>
              <a:ext cx="498475" cy="263525"/>
            </a:xfrm>
            <a:custGeom>
              <a:rect b="b" l="l" r="r" t="t"/>
              <a:pathLst>
                <a:path extrusionOk="0" h="122" w="213">
                  <a:moveTo>
                    <a:pt x="210" y="107"/>
                  </a:moveTo>
                  <a:cubicBezTo>
                    <a:pt x="210" y="106"/>
                    <a:pt x="211" y="106"/>
                    <a:pt x="211" y="105"/>
                  </a:cubicBezTo>
                  <a:cubicBezTo>
                    <a:pt x="209" y="72"/>
                    <a:pt x="210" y="39"/>
                    <a:pt x="206" y="7"/>
                  </a:cubicBezTo>
                  <a:cubicBezTo>
                    <a:pt x="207" y="6"/>
                    <a:pt x="206" y="5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3"/>
                    <a:pt x="205" y="2"/>
                    <a:pt x="205" y="2"/>
                  </a:cubicBezTo>
                  <a:cubicBezTo>
                    <a:pt x="204" y="1"/>
                    <a:pt x="203" y="0"/>
                    <a:pt x="202" y="0"/>
                  </a:cubicBezTo>
                  <a:cubicBezTo>
                    <a:pt x="168" y="2"/>
                    <a:pt x="135" y="3"/>
                    <a:pt x="101" y="4"/>
                  </a:cubicBezTo>
                  <a:cubicBezTo>
                    <a:pt x="86" y="4"/>
                    <a:pt x="70" y="4"/>
                    <a:pt x="54" y="4"/>
                  </a:cubicBezTo>
                  <a:cubicBezTo>
                    <a:pt x="38" y="4"/>
                    <a:pt x="22" y="3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1" y="12"/>
                    <a:pt x="2" y="19"/>
                    <a:pt x="2" y="24"/>
                  </a:cubicBezTo>
                  <a:cubicBezTo>
                    <a:pt x="2" y="34"/>
                    <a:pt x="2" y="43"/>
                    <a:pt x="1" y="53"/>
                  </a:cubicBezTo>
                  <a:cubicBezTo>
                    <a:pt x="1" y="72"/>
                    <a:pt x="0" y="90"/>
                    <a:pt x="1" y="109"/>
                  </a:cubicBezTo>
                  <a:cubicBezTo>
                    <a:pt x="1" y="110"/>
                    <a:pt x="1" y="111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ubicBezTo>
                    <a:pt x="2" y="114"/>
                    <a:pt x="3" y="115"/>
                    <a:pt x="4" y="116"/>
                  </a:cubicBezTo>
                  <a:cubicBezTo>
                    <a:pt x="47" y="121"/>
                    <a:pt x="92" y="121"/>
                    <a:pt x="136" y="120"/>
                  </a:cubicBezTo>
                  <a:cubicBezTo>
                    <a:pt x="157" y="120"/>
                    <a:pt x="181" y="122"/>
                    <a:pt x="201" y="117"/>
                  </a:cubicBezTo>
                  <a:cubicBezTo>
                    <a:pt x="207" y="116"/>
                    <a:pt x="213" y="113"/>
                    <a:pt x="210" y="107"/>
                  </a:cubicBezTo>
                  <a:close/>
                  <a:moveTo>
                    <a:pt x="8" y="9"/>
                  </a:moveTo>
                  <a:cubicBezTo>
                    <a:pt x="22" y="11"/>
                    <a:pt x="37" y="10"/>
                    <a:pt x="51" y="10"/>
                  </a:cubicBezTo>
                  <a:cubicBezTo>
                    <a:pt x="68" y="10"/>
                    <a:pt x="85" y="10"/>
                    <a:pt x="101" y="10"/>
                  </a:cubicBezTo>
                  <a:cubicBezTo>
                    <a:pt x="133" y="9"/>
                    <a:pt x="165" y="8"/>
                    <a:pt x="196" y="7"/>
                  </a:cubicBezTo>
                  <a:cubicBezTo>
                    <a:pt x="183" y="19"/>
                    <a:pt x="169" y="30"/>
                    <a:pt x="154" y="41"/>
                  </a:cubicBezTo>
                  <a:cubicBezTo>
                    <a:pt x="141" y="51"/>
                    <a:pt x="123" y="69"/>
                    <a:pt x="106" y="69"/>
                  </a:cubicBezTo>
                  <a:cubicBezTo>
                    <a:pt x="89" y="68"/>
                    <a:pt x="70" y="50"/>
                    <a:pt x="55" y="40"/>
                  </a:cubicBezTo>
                  <a:cubicBezTo>
                    <a:pt x="40" y="30"/>
                    <a:pt x="24" y="19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8" y="14"/>
                  </a:moveTo>
                  <a:cubicBezTo>
                    <a:pt x="24" y="27"/>
                    <a:pt x="42" y="38"/>
                    <a:pt x="60" y="50"/>
                  </a:cubicBezTo>
                  <a:cubicBezTo>
                    <a:pt x="60" y="50"/>
                    <a:pt x="60" y="50"/>
                    <a:pt x="61" y="51"/>
                  </a:cubicBezTo>
                  <a:cubicBezTo>
                    <a:pt x="43" y="69"/>
                    <a:pt x="24" y="87"/>
                    <a:pt x="7" y="106"/>
                  </a:cubicBezTo>
                  <a:cubicBezTo>
                    <a:pt x="7" y="89"/>
                    <a:pt x="7" y="73"/>
                    <a:pt x="8" y="56"/>
                  </a:cubicBezTo>
                  <a:cubicBezTo>
                    <a:pt x="8" y="43"/>
                    <a:pt x="7" y="28"/>
                    <a:pt x="8" y="14"/>
                  </a:cubicBezTo>
                  <a:close/>
                  <a:moveTo>
                    <a:pt x="157" y="112"/>
                  </a:moveTo>
                  <a:cubicBezTo>
                    <a:pt x="140" y="113"/>
                    <a:pt x="123" y="113"/>
                    <a:pt x="106" y="113"/>
                  </a:cubicBezTo>
                  <a:cubicBezTo>
                    <a:pt x="74" y="113"/>
                    <a:pt x="42" y="111"/>
                    <a:pt x="10" y="110"/>
                  </a:cubicBezTo>
                  <a:cubicBezTo>
                    <a:pt x="30" y="94"/>
                    <a:pt x="48" y="74"/>
                    <a:pt x="66" y="54"/>
                  </a:cubicBezTo>
                  <a:cubicBezTo>
                    <a:pt x="74" y="60"/>
                    <a:pt x="83" y="66"/>
                    <a:pt x="92" y="71"/>
                  </a:cubicBezTo>
                  <a:cubicBezTo>
                    <a:pt x="97" y="75"/>
                    <a:pt x="102" y="78"/>
                    <a:pt x="108" y="78"/>
                  </a:cubicBezTo>
                  <a:cubicBezTo>
                    <a:pt x="115" y="77"/>
                    <a:pt x="121" y="72"/>
                    <a:pt x="126" y="69"/>
                  </a:cubicBezTo>
                  <a:cubicBezTo>
                    <a:pt x="132" y="65"/>
                    <a:pt x="137" y="61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60" y="76"/>
                    <a:pt x="179" y="92"/>
                    <a:pt x="197" y="109"/>
                  </a:cubicBezTo>
                  <a:cubicBezTo>
                    <a:pt x="184" y="111"/>
                    <a:pt x="160" y="112"/>
                    <a:pt x="157" y="112"/>
                  </a:cubicBezTo>
                  <a:close/>
                  <a:moveTo>
                    <a:pt x="203" y="106"/>
                  </a:moveTo>
                  <a:cubicBezTo>
                    <a:pt x="184" y="89"/>
                    <a:pt x="166" y="70"/>
                    <a:pt x="146" y="54"/>
                  </a:cubicBezTo>
                  <a:cubicBezTo>
                    <a:pt x="148" y="53"/>
                    <a:pt x="151" y="51"/>
                    <a:pt x="153" y="49"/>
                  </a:cubicBezTo>
                  <a:cubicBezTo>
                    <a:pt x="169" y="37"/>
                    <a:pt x="185" y="25"/>
                    <a:pt x="201" y="11"/>
                  </a:cubicBezTo>
                  <a:cubicBezTo>
                    <a:pt x="200" y="43"/>
                    <a:pt x="203" y="74"/>
                    <a:pt x="204" y="105"/>
                  </a:cubicBezTo>
                  <a:cubicBezTo>
                    <a:pt x="204" y="105"/>
                    <a:pt x="203" y="106"/>
                    <a:pt x="203" y="10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4906963" y="4040188"/>
              <a:ext cx="839787" cy="430213"/>
            </a:xfrm>
            <a:custGeom>
              <a:rect b="b" l="l" r="r" t="t"/>
              <a:pathLst>
                <a:path extrusionOk="0" h="199" w="359">
                  <a:moveTo>
                    <a:pt x="280" y="116"/>
                  </a:moveTo>
                  <a:cubicBezTo>
                    <a:pt x="279" y="115"/>
                    <a:pt x="278" y="115"/>
                    <a:pt x="276" y="115"/>
                  </a:cubicBezTo>
                  <a:cubicBezTo>
                    <a:pt x="276" y="93"/>
                    <a:pt x="261" y="69"/>
                    <a:pt x="246" y="57"/>
                  </a:cubicBezTo>
                  <a:cubicBezTo>
                    <a:pt x="219" y="36"/>
                    <a:pt x="178" y="33"/>
                    <a:pt x="146" y="39"/>
                  </a:cubicBezTo>
                  <a:cubicBezTo>
                    <a:pt x="140" y="40"/>
                    <a:pt x="134" y="42"/>
                    <a:pt x="128" y="45"/>
                  </a:cubicBezTo>
                  <a:cubicBezTo>
                    <a:pt x="124" y="38"/>
                    <a:pt x="119" y="33"/>
                    <a:pt x="114" y="28"/>
                  </a:cubicBezTo>
                  <a:cubicBezTo>
                    <a:pt x="80" y="0"/>
                    <a:pt x="23" y="4"/>
                    <a:pt x="1" y="45"/>
                  </a:cubicBezTo>
                  <a:cubicBezTo>
                    <a:pt x="0" y="47"/>
                    <a:pt x="2" y="49"/>
                    <a:pt x="4" y="47"/>
                  </a:cubicBezTo>
                  <a:cubicBezTo>
                    <a:pt x="23" y="26"/>
                    <a:pt x="48" y="11"/>
                    <a:pt x="77" y="18"/>
                  </a:cubicBezTo>
                  <a:cubicBezTo>
                    <a:pt x="90" y="20"/>
                    <a:pt x="101" y="26"/>
                    <a:pt x="110" y="35"/>
                  </a:cubicBezTo>
                  <a:cubicBezTo>
                    <a:pt x="115" y="39"/>
                    <a:pt x="119" y="43"/>
                    <a:pt x="122" y="48"/>
                  </a:cubicBezTo>
                  <a:cubicBezTo>
                    <a:pt x="118" y="51"/>
                    <a:pt x="114" y="54"/>
                    <a:pt x="111" y="58"/>
                  </a:cubicBezTo>
                  <a:cubicBezTo>
                    <a:pt x="109" y="61"/>
                    <a:pt x="107" y="64"/>
                    <a:pt x="106" y="68"/>
                  </a:cubicBezTo>
                  <a:cubicBezTo>
                    <a:pt x="104" y="70"/>
                    <a:pt x="103" y="73"/>
                    <a:pt x="103" y="76"/>
                  </a:cubicBezTo>
                  <a:cubicBezTo>
                    <a:pt x="103" y="77"/>
                    <a:pt x="103" y="78"/>
                    <a:pt x="103" y="80"/>
                  </a:cubicBezTo>
                  <a:cubicBezTo>
                    <a:pt x="103" y="80"/>
                    <a:pt x="103" y="80"/>
                    <a:pt x="103" y="81"/>
                  </a:cubicBezTo>
                  <a:cubicBezTo>
                    <a:pt x="108" y="93"/>
                    <a:pt x="125" y="92"/>
                    <a:pt x="132" y="81"/>
                  </a:cubicBezTo>
                  <a:cubicBezTo>
                    <a:pt x="138" y="72"/>
                    <a:pt x="136" y="61"/>
                    <a:pt x="131" y="51"/>
                  </a:cubicBezTo>
                  <a:cubicBezTo>
                    <a:pt x="140" y="47"/>
                    <a:pt x="148" y="46"/>
                    <a:pt x="155" y="45"/>
                  </a:cubicBezTo>
                  <a:cubicBezTo>
                    <a:pt x="173" y="43"/>
                    <a:pt x="193" y="45"/>
                    <a:pt x="210" y="49"/>
                  </a:cubicBezTo>
                  <a:cubicBezTo>
                    <a:pt x="230" y="55"/>
                    <a:pt x="247" y="66"/>
                    <a:pt x="257" y="84"/>
                  </a:cubicBezTo>
                  <a:cubicBezTo>
                    <a:pt x="262" y="91"/>
                    <a:pt x="265" y="99"/>
                    <a:pt x="266" y="108"/>
                  </a:cubicBezTo>
                  <a:cubicBezTo>
                    <a:pt x="266" y="110"/>
                    <a:pt x="267" y="112"/>
                    <a:pt x="267" y="114"/>
                  </a:cubicBezTo>
                  <a:cubicBezTo>
                    <a:pt x="257" y="114"/>
                    <a:pt x="247" y="115"/>
                    <a:pt x="240" y="120"/>
                  </a:cubicBezTo>
                  <a:cubicBezTo>
                    <a:pt x="239" y="120"/>
                    <a:pt x="239" y="120"/>
                    <a:pt x="238" y="120"/>
                  </a:cubicBezTo>
                  <a:cubicBezTo>
                    <a:pt x="236" y="121"/>
                    <a:pt x="233" y="122"/>
                    <a:pt x="231" y="124"/>
                  </a:cubicBezTo>
                  <a:cubicBezTo>
                    <a:pt x="229" y="126"/>
                    <a:pt x="228" y="128"/>
                    <a:pt x="227" y="130"/>
                  </a:cubicBezTo>
                  <a:cubicBezTo>
                    <a:pt x="222" y="139"/>
                    <a:pt x="227" y="149"/>
                    <a:pt x="236" y="153"/>
                  </a:cubicBezTo>
                  <a:cubicBezTo>
                    <a:pt x="247" y="157"/>
                    <a:pt x="261" y="151"/>
                    <a:pt x="268" y="142"/>
                  </a:cubicBezTo>
                  <a:cubicBezTo>
                    <a:pt x="273" y="136"/>
                    <a:pt x="275" y="129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88" y="123"/>
                    <a:pt x="299" y="127"/>
                    <a:pt x="308" y="133"/>
                  </a:cubicBezTo>
                  <a:cubicBezTo>
                    <a:pt x="330" y="147"/>
                    <a:pt x="342" y="168"/>
                    <a:pt x="338" y="194"/>
                  </a:cubicBezTo>
                  <a:cubicBezTo>
                    <a:pt x="337" y="197"/>
                    <a:pt x="341" y="199"/>
                    <a:pt x="342" y="196"/>
                  </a:cubicBezTo>
                  <a:cubicBezTo>
                    <a:pt x="359" y="157"/>
                    <a:pt x="315" y="122"/>
                    <a:pt x="280" y="116"/>
                  </a:cubicBezTo>
                  <a:close/>
                  <a:moveTo>
                    <a:pt x="111" y="82"/>
                  </a:moveTo>
                  <a:cubicBezTo>
                    <a:pt x="107" y="69"/>
                    <a:pt x="115" y="60"/>
                    <a:pt x="125" y="54"/>
                  </a:cubicBezTo>
                  <a:cubicBezTo>
                    <a:pt x="128" y="58"/>
                    <a:pt x="129" y="63"/>
                    <a:pt x="129" y="68"/>
                  </a:cubicBezTo>
                  <a:cubicBezTo>
                    <a:pt x="125" y="82"/>
                    <a:pt x="119" y="86"/>
                    <a:pt x="111" y="82"/>
                  </a:cubicBezTo>
                  <a:close/>
                  <a:moveTo>
                    <a:pt x="263" y="134"/>
                  </a:moveTo>
                  <a:cubicBezTo>
                    <a:pt x="259" y="140"/>
                    <a:pt x="259" y="140"/>
                    <a:pt x="259" y="140"/>
                  </a:cubicBezTo>
                  <a:cubicBezTo>
                    <a:pt x="253" y="145"/>
                    <a:pt x="247" y="146"/>
                    <a:pt x="242" y="142"/>
                  </a:cubicBezTo>
                  <a:cubicBezTo>
                    <a:pt x="240" y="130"/>
                    <a:pt x="242" y="123"/>
                    <a:pt x="251" y="122"/>
                  </a:cubicBezTo>
                  <a:cubicBezTo>
                    <a:pt x="254" y="121"/>
                    <a:pt x="258" y="120"/>
                    <a:pt x="262" y="120"/>
                  </a:cubicBezTo>
                  <a:cubicBezTo>
                    <a:pt x="264" y="120"/>
                    <a:pt x="265" y="120"/>
                    <a:pt x="267" y="120"/>
                  </a:cubicBezTo>
                  <a:cubicBezTo>
                    <a:pt x="267" y="125"/>
                    <a:pt x="265" y="130"/>
                    <a:pt x="263" y="13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7488238" y="1173163"/>
              <a:ext cx="681037" cy="404813"/>
            </a:xfrm>
            <a:custGeom>
              <a:rect b="b" l="l" r="r" t="t"/>
              <a:pathLst>
                <a:path extrusionOk="0" h="188" w="291">
                  <a:moveTo>
                    <a:pt x="286" y="59"/>
                  </a:moveTo>
                  <a:cubicBezTo>
                    <a:pt x="285" y="55"/>
                    <a:pt x="289" y="0"/>
                    <a:pt x="275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30" y="7"/>
                    <a:pt x="185" y="7"/>
                    <a:pt x="141" y="7"/>
                  </a:cubicBezTo>
                  <a:cubicBezTo>
                    <a:pt x="97" y="6"/>
                    <a:pt x="51" y="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8"/>
                    <a:pt x="3" y="9"/>
                    <a:pt x="3" y="12"/>
                  </a:cubicBezTo>
                  <a:cubicBezTo>
                    <a:pt x="0" y="65"/>
                    <a:pt x="2" y="119"/>
                    <a:pt x="6" y="172"/>
                  </a:cubicBezTo>
                  <a:cubicBezTo>
                    <a:pt x="6" y="175"/>
                    <a:pt x="6" y="177"/>
                    <a:pt x="6" y="179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4" y="182"/>
                    <a:pt x="4" y="185"/>
                    <a:pt x="7" y="186"/>
                  </a:cubicBezTo>
                  <a:cubicBezTo>
                    <a:pt x="52" y="188"/>
                    <a:pt x="99" y="185"/>
                    <a:pt x="145" y="184"/>
                  </a:cubicBezTo>
                  <a:cubicBezTo>
                    <a:pt x="190" y="183"/>
                    <a:pt x="236" y="182"/>
                    <a:pt x="282" y="180"/>
                  </a:cubicBezTo>
                  <a:cubicBezTo>
                    <a:pt x="284" y="180"/>
                    <a:pt x="285" y="178"/>
                    <a:pt x="285" y="176"/>
                  </a:cubicBezTo>
                  <a:cubicBezTo>
                    <a:pt x="286" y="176"/>
                    <a:pt x="288" y="175"/>
                    <a:pt x="288" y="174"/>
                  </a:cubicBezTo>
                  <a:cubicBezTo>
                    <a:pt x="291" y="136"/>
                    <a:pt x="287" y="97"/>
                    <a:pt x="286" y="59"/>
                  </a:cubicBezTo>
                  <a:close/>
                  <a:moveTo>
                    <a:pt x="282" y="173"/>
                  </a:moveTo>
                  <a:cubicBezTo>
                    <a:pt x="236" y="174"/>
                    <a:pt x="190" y="177"/>
                    <a:pt x="145" y="178"/>
                  </a:cubicBezTo>
                  <a:cubicBezTo>
                    <a:pt x="101" y="179"/>
                    <a:pt x="56" y="178"/>
                    <a:pt x="12" y="181"/>
                  </a:cubicBezTo>
                  <a:cubicBezTo>
                    <a:pt x="12" y="181"/>
                    <a:pt x="13" y="180"/>
                    <a:pt x="13" y="179"/>
                  </a:cubicBezTo>
                  <a:cubicBezTo>
                    <a:pt x="12" y="175"/>
                    <a:pt x="12" y="171"/>
                    <a:pt x="12" y="167"/>
                  </a:cubicBezTo>
                  <a:cubicBezTo>
                    <a:pt x="68" y="169"/>
                    <a:pt x="125" y="171"/>
                    <a:pt x="181" y="169"/>
                  </a:cubicBezTo>
                  <a:cubicBezTo>
                    <a:pt x="182" y="169"/>
                    <a:pt x="182" y="168"/>
                    <a:pt x="181" y="168"/>
                  </a:cubicBezTo>
                  <a:cubicBezTo>
                    <a:pt x="125" y="165"/>
                    <a:pt x="68" y="165"/>
                    <a:pt x="12" y="165"/>
                  </a:cubicBezTo>
                  <a:cubicBezTo>
                    <a:pt x="12" y="162"/>
                    <a:pt x="12" y="159"/>
                    <a:pt x="11" y="156"/>
                  </a:cubicBezTo>
                  <a:cubicBezTo>
                    <a:pt x="14" y="155"/>
                    <a:pt x="21" y="156"/>
                    <a:pt x="23" y="156"/>
                  </a:cubicBezTo>
                  <a:cubicBezTo>
                    <a:pt x="28" y="156"/>
                    <a:pt x="33" y="156"/>
                    <a:pt x="38" y="156"/>
                  </a:cubicBezTo>
                  <a:cubicBezTo>
                    <a:pt x="47" y="156"/>
                    <a:pt x="56" y="156"/>
                    <a:pt x="65" y="156"/>
                  </a:cubicBezTo>
                  <a:cubicBezTo>
                    <a:pt x="83" y="157"/>
                    <a:pt x="100" y="158"/>
                    <a:pt x="118" y="157"/>
                  </a:cubicBezTo>
                  <a:cubicBezTo>
                    <a:pt x="119" y="157"/>
                    <a:pt x="119" y="156"/>
                    <a:pt x="118" y="156"/>
                  </a:cubicBezTo>
                  <a:cubicBezTo>
                    <a:pt x="97" y="154"/>
                    <a:pt x="75" y="154"/>
                    <a:pt x="53" y="154"/>
                  </a:cubicBezTo>
                  <a:cubicBezTo>
                    <a:pt x="43" y="154"/>
                    <a:pt x="33" y="154"/>
                    <a:pt x="23" y="154"/>
                  </a:cubicBezTo>
                  <a:cubicBezTo>
                    <a:pt x="20" y="155"/>
                    <a:pt x="15" y="154"/>
                    <a:pt x="11" y="155"/>
                  </a:cubicBezTo>
                  <a:cubicBezTo>
                    <a:pt x="11" y="151"/>
                    <a:pt x="11" y="147"/>
                    <a:pt x="11" y="143"/>
                  </a:cubicBezTo>
                  <a:cubicBezTo>
                    <a:pt x="35" y="143"/>
                    <a:pt x="59" y="145"/>
                    <a:pt x="84" y="144"/>
                  </a:cubicBezTo>
                  <a:cubicBezTo>
                    <a:pt x="84" y="144"/>
                    <a:pt x="84" y="143"/>
                    <a:pt x="84" y="143"/>
                  </a:cubicBezTo>
                  <a:cubicBezTo>
                    <a:pt x="60" y="140"/>
                    <a:pt x="35" y="142"/>
                    <a:pt x="11" y="142"/>
                  </a:cubicBezTo>
                  <a:cubicBezTo>
                    <a:pt x="11" y="137"/>
                    <a:pt x="11" y="131"/>
                    <a:pt x="10" y="125"/>
                  </a:cubicBezTo>
                  <a:cubicBezTo>
                    <a:pt x="58" y="128"/>
                    <a:pt x="108" y="128"/>
                    <a:pt x="156" y="126"/>
                  </a:cubicBezTo>
                  <a:cubicBezTo>
                    <a:pt x="157" y="126"/>
                    <a:pt x="157" y="125"/>
                    <a:pt x="156" y="125"/>
                  </a:cubicBezTo>
                  <a:cubicBezTo>
                    <a:pt x="108" y="123"/>
                    <a:pt x="59" y="123"/>
                    <a:pt x="10" y="124"/>
                  </a:cubicBezTo>
                  <a:cubicBezTo>
                    <a:pt x="10" y="119"/>
                    <a:pt x="10" y="113"/>
                    <a:pt x="10" y="108"/>
                  </a:cubicBezTo>
                  <a:cubicBezTo>
                    <a:pt x="54" y="107"/>
                    <a:pt x="98" y="108"/>
                    <a:pt x="142" y="107"/>
                  </a:cubicBezTo>
                  <a:cubicBezTo>
                    <a:pt x="143" y="107"/>
                    <a:pt x="143" y="106"/>
                    <a:pt x="142" y="106"/>
                  </a:cubicBezTo>
                  <a:cubicBezTo>
                    <a:pt x="99" y="102"/>
                    <a:pt x="53" y="104"/>
                    <a:pt x="10" y="107"/>
                  </a:cubicBezTo>
                  <a:cubicBezTo>
                    <a:pt x="10" y="101"/>
                    <a:pt x="10" y="95"/>
                    <a:pt x="10" y="90"/>
                  </a:cubicBezTo>
                  <a:cubicBezTo>
                    <a:pt x="25" y="89"/>
                    <a:pt x="41" y="89"/>
                    <a:pt x="56" y="88"/>
                  </a:cubicBezTo>
                  <a:cubicBezTo>
                    <a:pt x="73" y="88"/>
                    <a:pt x="90" y="85"/>
                    <a:pt x="107" y="88"/>
                  </a:cubicBezTo>
                  <a:cubicBezTo>
                    <a:pt x="108" y="88"/>
                    <a:pt x="108" y="87"/>
                    <a:pt x="107" y="87"/>
                  </a:cubicBezTo>
                  <a:cubicBezTo>
                    <a:pt x="93" y="82"/>
                    <a:pt x="77" y="85"/>
                    <a:pt x="62" y="86"/>
                  </a:cubicBezTo>
                  <a:cubicBezTo>
                    <a:pt x="45" y="87"/>
                    <a:pt x="27" y="87"/>
                    <a:pt x="10" y="88"/>
                  </a:cubicBezTo>
                  <a:cubicBezTo>
                    <a:pt x="9" y="82"/>
                    <a:pt x="9" y="75"/>
                    <a:pt x="9" y="68"/>
                  </a:cubicBezTo>
                  <a:cubicBezTo>
                    <a:pt x="45" y="68"/>
                    <a:pt x="81" y="69"/>
                    <a:pt x="116" y="67"/>
                  </a:cubicBezTo>
                  <a:cubicBezTo>
                    <a:pt x="118" y="67"/>
                    <a:pt x="118" y="65"/>
                    <a:pt x="116" y="65"/>
                  </a:cubicBezTo>
                  <a:cubicBezTo>
                    <a:pt x="81" y="64"/>
                    <a:pt x="45" y="66"/>
                    <a:pt x="9" y="67"/>
                  </a:cubicBezTo>
                  <a:cubicBezTo>
                    <a:pt x="9" y="61"/>
                    <a:pt x="9" y="54"/>
                    <a:pt x="9" y="48"/>
                  </a:cubicBezTo>
                  <a:cubicBezTo>
                    <a:pt x="29" y="47"/>
                    <a:pt x="50" y="48"/>
                    <a:pt x="70" y="46"/>
                  </a:cubicBezTo>
                  <a:cubicBezTo>
                    <a:pt x="71" y="46"/>
                    <a:pt x="71" y="45"/>
                    <a:pt x="70" y="45"/>
                  </a:cubicBezTo>
                  <a:cubicBezTo>
                    <a:pt x="50" y="44"/>
                    <a:pt x="29" y="46"/>
                    <a:pt x="9" y="46"/>
                  </a:cubicBezTo>
                  <a:cubicBezTo>
                    <a:pt x="9" y="41"/>
                    <a:pt x="9" y="35"/>
                    <a:pt x="9" y="29"/>
                  </a:cubicBezTo>
                  <a:cubicBezTo>
                    <a:pt x="39" y="30"/>
                    <a:pt x="69" y="31"/>
                    <a:pt x="99" y="29"/>
                  </a:cubicBezTo>
                  <a:cubicBezTo>
                    <a:pt x="100" y="29"/>
                    <a:pt x="100" y="27"/>
                    <a:pt x="99" y="27"/>
                  </a:cubicBezTo>
                  <a:cubicBezTo>
                    <a:pt x="69" y="27"/>
                    <a:pt x="39" y="27"/>
                    <a:pt x="9" y="28"/>
                  </a:cubicBezTo>
                  <a:cubicBezTo>
                    <a:pt x="9" y="23"/>
                    <a:pt x="9" y="18"/>
                    <a:pt x="9" y="14"/>
                  </a:cubicBezTo>
                  <a:cubicBezTo>
                    <a:pt x="53" y="17"/>
                    <a:pt x="97" y="14"/>
                    <a:pt x="141" y="14"/>
                  </a:cubicBezTo>
                  <a:cubicBezTo>
                    <a:pt x="185" y="14"/>
                    <a:pt x="230" y="17"/>
                    <a:pt x="275" y="16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7"/>
                    <a:pt x="277" y="17"/>
                    <a:pt x="278" y="16"/>
                  </a:cubicBezTo>
                  <a:cubicBezTo>
                    <a:pt x="274" y="19"/>
                    <a:pt x="278" y="47"/>
                    <a:pt x="278" y="53"/>
                  </a:cubicBezTo>
                  <a:cubicBezTo>
                    <a:pt x="279" y="67"/>
                    <a:pt x="279" y="81"/>
                    <a:pt x="280" y="95"/>
                  </a:cubicBezTo>
                  <a:cubicBezTo>
                    <a:pt x="281" y="121"/>
                    <a:pt x="280" y="148"/>
                    <a:pt x="283" y="173"/>
                  </a:cubicBezTo>
                  <a:cubicBezTo>
                    <a:pt x="283" y="173"/>
                    <a:pt x="283" y="173"/>
                    <a:pt x="282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7507288" y="156845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7808913" y="1144588"/>
              <a:ext cx="42862" cy="36513"/>
            </a:xfrm>
            <a:custGeom>
              <a:rect b="b" l="l" r="r" t="t"/>
              <a:pathLst>
                <a:path extrusionOk="0" h="17" w="18"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5" y="1"/>
                    <a:pt x="2" y="4"/>
                    <a:pt x="1" y="7"/>
                  </a:cubicBezTo>
                  <a:cubicBezTo>
                    <a:pt x="0" y="11"/>
                    <a:pt x="3" y="16"/>
                    <a:pt x="8" y="16"/>
                  </a:cubicBezTo>
                  <a:cubicBezTo>
                    <a:pt x="12" y="17"/>
                    <a:pt x="17" y="14"/>
                    <a:pt x="17" y="9"/>
                  </a:cubicBezTo>
                  <a:cubicBezTo>
                    <a:pt x="18" y="5"/>
                    <a:pt x="13" y="0"/>
                    <a:pt x="8" y="1"/>
                  </a:cubicBezTo>
                  <a:close/>
                  <a:moveTo>
                    <a:pt x="8" y="12"/>
                  </a:moveTo>
                  <a:cubicBezTo>
                    <a:pt x="7" y="11"/>
                    <a:pt x="6" y="9"/>
                    <a:pt x="6" y="8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3" y="6"/>
                    <a:pt x="13" y="9"/>
                  </a:cubicBezTo>
                  <a:cubicBezTo>
                    <a:pt x="13" y="11"/>
                    <a:pt x="10" y="12"/>
                    <a:pt x="8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7486650" y="1617663"/>
              <a:ext cx="703262" cy="53975"/>
            </a:xfrm>
            <a:custGeom>
              <a:rect b="b" l="l" r="r" t="t"/>
              <a:pathLst>
                <a:path extrusionOk="0" h="25" w="301">
                  <a:moveTo>
                    <a:pt x="301" y="15"/>
                  </a:moveTo>
                  <a:cubicBezTo>
                    <a:pt x="300" y="12"/>
                    <a:pt x="298" y="10"/>
                    <a:pt x="297" y="8"/>
                  </a:cubicBezTo>
                  <a:cubicBezTo>
                    <a:pt x="296" y="6"/>
                    <a:pt x="294" y="4"/>
                    <a:pt x="293" y="2"/>
                  </a:cubicBezTo>
                  <a:cubicBezTo>
                    <a:pt x="293" y="0"/>
                    <a:pt x="291" y="0"/>
                    <a:pt x="290" y="1"/>
                  </a:cubicBezTo>
                  <a:cubicBezTo>
                    <a:pt x="246" y="2"/>
                    <a:pt x="202" y="3"/>
                    <a:pt x="158" y="5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56" y="2"/>
                    <a:pt x="154" y="3"/>
                    <a:pt x="154" y="5"/>
                  </a:cubicBezTo>
                  <a:cubicBezTo>
                    <a:pt x="152" y="5"/>
                    <a:pt x="150" y="5"/>
                    <a:pt x="148" y="5"/>
                  </a:cubicBezTo>
                  <a:cubicBezTo>
                    <a:pt x="101" y="6"/>
                    <a:pt x="53" y="3"/>
                    <a:pt x="6" y="7"/>
                  </a:cubicBezTo>
                  <a:cubicBezTo>
                    <a:pt x="4" y="7"/>
                    <a:pt x="4" y="10"/>
                    <a:pt x="6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2" y="15"/>
                    <a:pt x="1" y="17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25" y="25"/>
                    <a:pt x="50" y="22"/>
                    <a:pt x="74" y="22"/>
                  </a:cubicBezTo>
                  <a:cubicBezTo>
                    <a:pt x="99" y="21"/>
                    <a:pt x="124" y="21"/>
                    <a:pt x="149" y="20"/>
                  </a:cubicBezTo>
                  <a:cubicBezTo>
                    <a:pt x="199" y="20"/>
                    <a:pt x="248" y="20"/>
                    <a:pt x="298" y="20"/>
                  </a:cubicBezTo>
                  <a:cubicBezTo>
                    <a:pt x="300" y="20"/>
                    <a:pt x="301" y="18"/>
                    <a:pt x="300" y="17"/>
                  </a:cubicBezTo>
                  <a:cubicBezTo>
                    <a:pt x="301" y="16"/>
                    <a:pt x="301" y="16"/>
                    <a:pt x="301" y="15"/>
                  </a:cubicBezTo>
                  <a:close/>
                  <a:moveTo>
                    <a:pt x="17" y="18"/>
                  </a:moveTo>
                  <a:cubicBezTo>
                    <a:pt x="13" y="19"/>
                    <a:pt x="9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9" y="15"/>
                    <a:pt x="11" y="12"/>
                    <a:pt x="11" y="10"/>
                  </a:cubicBezTo>
                  <a:cubicBezTo>
                    <a:pt x="14" y="11"/>
                    <a:pt x="16" y="11"/>
                    <a:pt x="19" y="11"/>
                  </a:cubicBezTo>
                  <a:cubicBezTo>
                    <a:pt x="17" y="13"/>
                    <a:pt x="17" y="16"/>
                    <a:pt x="17" y="18"/>
                  </a:cubicBezTo>
                  <a:close/>
                  <a:moveTo>
                    <a:pt x="33" y="18"/>
                  </a:moveTo>
                  <a:cubicBezTo>
                    <a:pt x="28" y="18"/>
                    <a:pt x="24" y="18"/>
                    <a:pt x="19" y="18"/>
                  </a:cubicBezTo>
                  <a:cubicBezTo>
                    <a:pt x="20" y="17"/>
                    <a:pt x="20" y="16"/>
                    <a:pt x="21" y="14"/>
                  </a:cubicBezTo>
                  <a:cubicBezTo>
                    <a:pt x="21" y="13"/>
                    <a:pt x="22" y="12"/>
                    <a:pt x="23" y="11"/>
                  </a:cubicBezTo>
                  <a:cubicBezTo>
                    <a:pt x="26" y="11"/>
                    <a:pt x="30" y="11"/>
                    <a:pt x="34" y="11"/>
                  </a:cubicBezTo>
                  <a:cubicBezTo>
                    <a:pt x="33" y="13"/>
                    <a:pt x="33" y="15"/>
                    <a:pt x="33" y="17"/>
                  </a:cubicBezTo>
                  <a:cubicBezTo>
                    <a:pt x="32" y="17"/>
                    <a:pt x="33" y="18"/>
                    <a:pt x="33" y="18"/>
                  </a:cubicBezTo>
                  <a:close/>
                  <a:moveTo>
                    <a:pt x="49" y="18"/>
                  </a:moveTo>
                  <a:cubicBezTo>
                    <a:pt x="44" y="18"/>
                    <a:pt x="39" y="18"/>
                    <a:pt x="35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5"/>
                    <a:pt x="36" y="13"/>
                    <a:pt x="37" y="11"/>
                  </a:cubicBezTo>
                  <a:cubicBezTo>
                    <a:pt x="41" y="11"/>
                    <a:pt x="46" y="11"/>
                    <a:pt x="50" y="11"/>
                  </a:cubicBezTo>
                  <a:cubicBezTo>
                    <a:pt x="50" y="13"/>
                    <a:pt x="49" y="14"/>
                    <a:pt x="48" y="15"/>
                  </a:cubicBezTo>
                  <a:cubicBezTo>
                    <a:pt x="48" y="16"/>
                    <a:pt x="48" y="17"/>
                    <a:pt x="49" y="18"/>
                  </a:cubicBezTo>
                  <a:close/>
                  <a:moveTo>
                    <a:pt x="66" y="18"/>
                  </a:moveTo>
                  <a:cubicBezTo>
                    <a:pt x="61" y="18"/>
                    <a:pt x="56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5"/>
                    <a:pt x="53" y="14"/>
                    <a:pt x="54" y="12"/>
                  </a:cubicBezTo>
                  <a:cubicBezTo>
                    <a:pt x="55" y="12"/>
                    <a:pt x="55" y="12"/>
                    <a:pt x="55" y="11"/>
                  </a:cubicBezTo>
                  <a:cubicBezTo>
                    <a:pt x="59" y="11"/>
                    <a:pt x="64" y="11"/>
                    <a:pt x="68" y="11"/>
                  </a:cubicBezTo>
                  <a:cubicBezTo>
                    <a:pt x="67" y="13"/>
                    <a:pt x="66" y="15"/>
                    <a:pt x="66" y="18"/>
                  </a:cubicBezTo>
                  <a:close/>
                  <a:moveTo>
                    <a:pt x="81" y="17"/>
                  </a:moveTo>
                  <a:cubicBezTo>
                    <a:pt x="79" y="17"/>
                    <a:pt x="76" y="17"/>
                    <a:pt x="74" y="17"/>
                  </a:cubicBezTo>
                  <a:cubicBezTo>
                    <a:pt x="72" y="17"/>
                    <a:pt x="70" y="17"/>
                    <a:pt x="69" y="17"/>
                  </a:cubicBezTo>
                  <a:cubicBezTo>
                    <a:pt x="70" y="16"/>
                    <a:pt x="71" y="14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6" y="11"/>
                    <a:pt x="80" y="11"/>
                    <a:pt x="84" y="11"/>
                  </a:cubicBezTo>
                  <a:cubicBezTo>
                    <a:pt x="82" y="13"/>
                    <a:pt x="82" y="15"/>
                    <a:pt x="81" y="17"/>
                  </a:cubicBezTo>
                  <a:close/>
                  <a:moveTo>
                    <a:pt x="99" y="17"/>
                  </a:moveTo>
                  <a:cubicBezTo>
                    <a:pt x="94" y="17"/>
                    <a:pt x="90" y="17"/>
                    <a:pt x="85" y="17"/>
                  </a:cubicBezTo>
                  <a:cubicBezTo>
                    <a:pt x="86" y="15"/>
                    <a:pt x="87" y="13"/>
                    <a:pt x="87" y="11"/>
                  </a:cubicBezTo>
                  <a:cubicBezTo>
                    <a:pt x="92" y="11"/>
                    <a:pt x="96" y="10"/>
                    <a:pt x="100" y="10"/>
                  </a:cubicBezTo>
                  <a:cubicBezTo>
                    <a:pt x="99" y="12"/>
                    <a:pt x="99" y="15"/>
                    <a:pt x="99" y="17"/>
                  </a:cubicBezTo>
                  <a:close/>
                  <a:moveTo>
                    <a:pt x="113" y="17"/>
                  </a:moveTo>
                  <a:cubicBezTo>
                    <a:pt x="110" y="17"/>
                    <a:pt x="106" y="17"/>
                    <a:pt x="102" y="17"/>
                  </a:cubicBezTo>
                  <a:cubicBezTo>
                    <a:pt x="102" y="16"/>
                    <a:pt x="102" y="15"/>
                    <a:pt x="102" y="15"/>
                  </a:cubicBezTo>
                  <a:cubicBezTo>
                    <a:pt x="103" y="13"/>
                    <a:pt x="103" y="12"/>
                    <a:pt x="103" y="10"/>
                  </a:cubicBezTo>
                  <a:cubicBezTo>
                    <a:pt x="107" y="10"/>
                    <a:pt x="110" y="10"/>
                    <a:pt x="114" y="10"/>
                  </a:cubicBezTo>
                  <a:cubicBezTo>
                    <a:pt x="113" y="12"/>
                    <a:pt x="113" y="15"/>
                    <a:pt x="113" y="17"/>
                  </a:cubicBezTo>
                  <a:close/>
                  <a:moveTo>
                    <a:pt x="117" y="17"/>
                  </a:moveTo>
                  <a:cubicBezTo>
                    <a:pt x="117" y="15"/>
                    <a:pt x="117" y="14"/>
                    <a:pt x="118" y="12"/>
                  </a:cubicBezTo>
                  <a:cubicBezTo>
                    <a:pt x="118" y="11"/>
                    <a:pt x="118" y="10"/>
                    <a:pt x="118" y="10"/>
                  </a:cubicBezTo>
                  <a:cubicBezTo>
                    <a:pt x="122" y="10"/>
                    <a:pt x="125" y="10"/>
                    <a:pt x="128" y="10"/>
                  </a:cubicBezTo>
                  <a:cubicBezTo>
                    <a:pt x="128" y="12"/>
                    <a:pt x="128" y="14"/>
                    <a:pt x="129" y="17"/>
                  </a:cubicBezTo>
                  <a:cubicBezTo>
                    <a:pt x="125" y="17"/>
                    <a:pt x="121" y="17"/>
                    <a:pt x="117" y="17"/>
                  </a:cubicBezTo>
                  <a:close/>
                  <a:moveTo>
                    <a:pt x="131" y="17"/>
                  </a:moveTo>
                  <a:cubicBezTo>
                    <a:pt x="131" y="15"/>
                    <a:pt x="131" y="14"/>
                    <a:pt x="131" y="12"/>
                  </a:cubicBezTo>
                  <a:cubicBezTo>
                    <a:pt x="132" y="11"/>
                    <a:pt x="132" y="10"/>
                    <a:pt x="132" y="9"/>
                  </a:cubicBezTo>
                  <a:cubicBezTo>
                    <a:pt x="135" y="9"/>
                    <a:pt x="138" y="9"/>
                    <a:pt x="141" y="9"/>
                  </a:cubicBezTo>
                  <a:cubicBezTo>
                    <a:pt x="141" y="12"/>
                    <a:pt x="141" y="14"/>
                    <a:pt x="142" y="16"/>
                  </a:cubicBezTo>
                  <a:cubicBezTo>
                    <a:pt x="138" y="17"/>
                    <a:pt x="135" y="17"/>
                    <a:pt x="131" y="17"/>
                  </a:cubicBezTo>
                  <a:close/>
                  <a:moveTo>
                    <a:pt x="146" y="16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46" y="14"/>
                    <a:pt x="146" y="12"/>
                    <a:pt x="146" y="9"/>
                  </a:cubicBezTo>
                  <a:cubicBezTo>
                    <a:pt x="147" y="9"/>
                    <a:pt x="147" y="9"/>
                    <a:pt x="148" y="9"/>
                  </a:cubicBezTo>
                  <a:cubicBezTo>
                    <a:pt x="151" y="9"/>
                    <a:pt x="153" y="9"/>
                    <a:pt x="155" y="9"/>
                  </a:cubicBezTo>
                  <a:cubicBezTo>
                    <a:pt x="156" y="10"/>
                    <a:pt x="156" y="10"/>
                    <a:pt x="156" y="11"/>
                  </a:cubicBezTo>
                  <a:cubicBezTo>
                    <a:pt x="157" y="13"/>
                    <a:pt x="157" y="14"/>
                    <a:pt x="157" y="16"/>
                  </a:cubicBezTo>
                  <a:cubicBezTo>
                    <a:pt x="154" y="16"/>
                    <a:pt x="150" y="16"/>
                    <a:pt x="146" y="16"/>
                  </a:cubicBezTo>
                  <a:close/>
                  <a:moveTo>
                    <a:pt x="160" y="16"/>
                  </a:moveTo>
                  <a:cubicBezTo>
                    <a:pt x="160" y="14"/>
                    <a:pt x="160" y="12"/>
                    <a:pt x="160" y="9"/>
                  </a:cubicBezTo>
                  <a:cubicBezTo>
                    <a:pt x="163" y="9"/>
                    <a:pt x="166" y="9"/>
                    <a:pt x="169" y="9"/>
                  </a:cubicBezTo>
                  <a:cubicBezTo>
                    <a:pt x="170" y="11"/>
                    <a:pt x="171" y="14"/>
                    <a:pt x="172" y="16"/>
                  </a:cubicBezTo>
                  <a:cubicBezTo>
                    <a:pt x="168" y="16"/>
                    <a:pt x="164" y="16"/>
                    <a:pt x="160" y="16"/>
                  </a:cubicBezTo>
                  <a:close/>
                  <a:moveTo>
                    <a:pt x="176" y="16"/>
                  </a:moveTo>
                  <a:cubicBezTo>
                    <a:pt x="175" y="14"/>
                    <a:pt x="175" y="13"/>
                    <a:pt x="174" y="11"/>
                  </a:cubicBezTo>
                  <a:cubicBezTo>
                    <a:pt x="174" y="10"/>
                    <a:pt x="174" y="10"/>
                    <a:pt x="174" y="9"/>
                  </a:cubicBezTo>
                  <a:cubicBezTo>
                    <a:pt x="177" y="9"/>
                    <a:pt x="180" y="9"/>
                    <a:pt x="183" y="9"/>
                  </a:cubicBezTo>
                  <a:cubicBezTo>
                    <a:pt x="184" y="10"/>
                    <a:pt x="184" y="11"/>
                    <a:pt x="184" y="12"/>
                  </a:cubicBezTo>
                  <a:cubicBezTo>
                    <a:pt x="185" y="13"/>
                    <a:pt x="186" y="14"/>
                    <a:pt x="187" y="16"/>
                  </a:cubicBezTo>
                  <a:cubicBezTo>
                    <a:pt x="183" y="16"/>
                    <a:pt x="180" y="16"/>
                    <a:pt x="176" y="16"/>
                  </a:cubicBezTo>
                  <a:close/>
                  <a:moveTo>
                    <a:pt x="190" y="16"/>
                  </a:moveTo>
                  <a:cubicBezTo>
                    <a:pt x="189" y="14"/>
                    <a:pt x="188" y="12"/>
                    <a:pt x="187" y="10"/>
                  </a:cubicBezTo>
                  <a:cubicBezTo>
                    <a:pt x="187" y="10"/>
                    <a:pt x="187" y="9"/>
                    <a:pt x="187" y="9"/>
                  </a:cubicBezTo>
                  <a:cubicBezTo>
                    <a:pt x="191" y="9"/>
                    <a:pt x="195" y="9"/>
                    <a:pt x="199" y="9"/>
                  </a:cubicBezTo>
                  <a:cubicBezTo>
                    <a:pt x="199" y="11"/>
                    <a:pt x="200" y="14"/>
                    <a:pt x="202" y="16"/>
                  </a:cubicBezTo>
                  <a:cubicBezTo>
                    <a:pt x="198" y="16"/>
                    <a:pt x="194" y="16"/>
                    <a:pt x="190" y="16"/>
                  </a:cubicBezTo>
                  <a:close/>
                  <a:moveTo>
                    <a:pt x="206" y="16"/>
                  </a:moveTo>
                  <a:cubicBezTo>
                    <a:pt x="206" y="15"/>
                    <a:pt x="206" y="15"/>
                    <a:pt x="206" y="15"/>
                  </a:cubicBezTo>
                  <a:cubicBezTo>
                    <a:pt x="205" y="14"/>
                    <a:pt x="204" y="13"/>
                    <a:pt x="204" y="11"/>
                  </a:cubicBezTo>
                  <a:cubicBezTo>
                    <a:pt x="204" y="10"/>
                    <a:pt x="203" y="10"/>
                    <a:pt x="203" y="9"/>
                  </a:cubicBezTo>
                  <a:cubicBezTo>
                    <a:pt x="208" y="9"/>
                    <a:pt x="213" y="9"/>
                    <a:pt x="218" y="9"/>
                  </a:cubicBezTo>
                  <a:cubicBezTo>
                    <a:pt x="219" y="11"/>
                    <a:pt x="220" y="13"/>
                    <a:pt x="221" y="15"/>
                  </a:cubicBezTo>
                  <a:cubicBezTo>
                    <a:pt x="216" y="15"/>
                    <a:pt x="211" y="15"/>
                    <a:pt x="206" y="16"/>
                  </a:cubicBezTo>
                  <a:close/>
                  <a:moveTo>
                    <a:pt x="225" y="15"/>
                  </a:moveTo>
                  <a:cubicBezTo>
                    <a:pt x="225" y="15"/>
                    <a:pt x="225" y="15"/>
                    <a:pt x="225" y="14"/>
                  </a:cubicBezTo>
                  <a:cubicBezTo>
                    <a:pt x="224" y="12"/>
                    <a:pt x="224" y="10"/>
                    <a:pt x="223" y="9"/>
                  </a:cubicBezTo>
                  <a:cubicBezTo>
                    <a:pt x="226" y="8"/>
                    <a:pt x="230" y="8"/>
                    <a:pt x="234" y="8"/>
                  </a:cubicBezTo>
                  <a:cubicBezTo>
                    <a:pt x="234" y="9"/>
                    <a:pt x="235" y="10"/>
                    <a:pt x="235" y="11"/>
                  </a:cubicBezTo>
                  <a:cubicBezTo>
                    <a:pt x="236" y="12"/>
                    <a:pt x="236" y="14"/>
                    <a:pt x="237" y="15"/>
                  </a:cubicBezTo>
                  <a:cubicBezTo>
                    <a:pt x="233" y="15"/>
                    <a:pt x="229" y="15"/>
                    <a:pt x="225" y="15"/>
                  </a:cubicBezTo>
                  <a:close/>
                  <a:moveTo>
                    <a:pt x="241" y="15"/>
                  </a:moveTo>
                  <a:cubicBezTo>
                    <a:pt x="241" y="15"/>
                    <a:pt x="241" y="15"/>
                    <a:pt x="241" y="15"/>
                  </a:cubicBezTo>
                  <a:cubicBezTo>
                    <a:pt x="240" y="13"/>
                    <a:pt x="240" y="11"/>
                    <a:pt x="239" y="9"/>
                  </a:cubicBezTo>
                  <a:cubicBezTo>
                    <a:pt x="239" y="9"/>
                    <a:pt x="238" y="9"/>
                    <a:pt x="238" y="8"/>
                  </a:cubicBezTo>
                  <a:cubicBezTo>
                    <a:pt x="243" y="8"/>
                    <a:pt x="247" y="8"/>
                    <a:pt x="251" y="8"/>
                  </a:cubicBezTo>
                  <a:cubicBezTo>
                    <a:pt x="251" y="10"/>
                    <a:pt x="253" y="13"/>
                    <a:pt x="254" y="15"/>
                  </a:cubicBezTo>
                  <a:cubicBezTo>
                    <a:pt x="250" y="15"/>
                    <a:pt x="245" y="15"/>
                    <a:pt x="241" y="15"/>
                  </a:cubicBezTo>
                  <a:close/>
                  <a:moveTo>
                    <a:pt x="257" y="15"/>
                  </a:moveTo>
                  <a:cubicBezTo>
                    <a:pt x="257" y="14"/>
                    <a:pt x="257" y="14"/>
                    <a:pt x="257" y="13"/>
                  </a:cubicBezTo>
                  <a:cubicBezTo>
                    <a:pt x="256" y="12"/>
                    <a:pt x="256" y="10"/>
                    <a:pt x="255" y="9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60" y="8"/>
                    <a:pt x="265" y="8"/>
                    <a:pt x="269" y="7"/>
                  </a:cubicBezTo>
                  <a:cubicBezTo>
                    <a:pt x="270" y="10"/>
                    <a:pt x="271" y="13"/>
                    <a:pt x="272" y="1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67" y="15"/>
                    <a:pt x="262" y="15"/>
                    <a:pt x="257" y="15"/>
                  </a:cubicBezTo>
                  <a:close/>
                  <a:moveTo>
                    <a:pt x="276" y="15"/>
                  </a:moveTo>
                  <a:cubicBezTo>
                    <a:pt x="276" y="14"/>
                    <a:pt x="277" y="13"/>
                    <a:pt x="276" y="13"/>
                  </a:cubicBezTo>
                  <a:cubicBezTo>
                    <a:pt x="276" y="11"/>
                    <a:pt x="276" y="9"/>
                    <a:pt x="275" y="8"/>
                  </a:cubicBezTo>
                  <a:cubicBezTo>
                    <a:pt x="275" y="8"/>
                    <a:pt x="275" y="7"/>
                    <a:pt x="275" y="7"/>
                  </a:cubicBezTo>
                  <a:cubicBezTo>
                    <a:pt x="280" y="7"/>
                    <a:pt x="285" y="7"/>
                    <a:pt x="291" y="7"/>
                  </a:cubicBezTo>
                  <a:cubicBezTo>
                    <a:pt x="291" y="8"/>
                    <a:pt x="292" y="10"/>
                    <a:pt x="292" y="11"/>
                  </a:cubicBezTo>
                  <a:cubicBezTo>
                    <a:pt x="293" y="12"/>
                    <a:pt x="294" y="13"/>
                    <a:pt x="294" y="14"/>
                  </a:cubicBezTo>
                  <a:cubicBezTo>
                    <a:pt x="288" y="14"/>
                    <a:pt x="282" y="14"/>
                    <a:pt x="27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7404100" y="1679575"/>
              <a:ext cx="847725" cy="130175"/>
            </a:xfrm>
            <a:custGeom>
              <a:rect b="b" l="l" r="r" t="t"/>
              <a:pathLst>
                <a:path extrusionOk="0" h="60" w="362">
                  <a:moveTo>
                    <a:pt x="361" y="47"/>
                  </a:moveTo>
                  <a:cubicBezTo>
                    <a:pt x="357" y="40"/>
                    <a:pt x="352" y="34"/>
                    <a:pt x="348" y="26"/>
                  </a:cubicBezTo>
                  <a:cubicBezTo>
                    <a:pt x="344" y="19"/>
                    <a:pt x="341" y="12"/>
                    <a:pt x="338" y="5"/>
                  </a:cubicBezTo>
                  <a:cubicBezTo>
                    <a:pt x="339" y="3"/>
                    <a:pt x="338" y="0"/>
                    <a:pt x="336" y="0"/>
                  </a:cubicBezTo>
                  <a:cubicBezTo>
                    <a:pt x="312" y="1"/>
                    <a:pt x="289" y="1"/>
                    <a:pt x="265" y="2"/>
                  </a:cubicBezTo>
                  <a:cubicBezTo>
                    <a:pt x="264" y="0"/>
                    <a:pt x="263" y="1"/>
                    <a:pt x="262" y="2"/>
                  </a:cubicBezTo>
                  <a:cubicBezTo>
                    <a:pt x="250" y="2"/>
                    <a:pt x="237" y="2"/>
                    <a:pt x="225" y="2"/>
                  </a:cubicBezTo>
                  <a:cubicBezTo>
                    <a:pt x="224" y="2"/>
                    <a:pt x="224" y="2"/>
                    <a:pt x="223" y="2"/>
                  </a:cubicBezTo>
                  <a:cubicBezTo>
                    <a:pt x="219" y="2"/>
                    <a:pt x="215" y="2"/>
                    <a:pt x="210" y="2"/>
                  </a:cubicBezTo>
                  <a:cubicBezTo>
                    <a:pt x="209" y="1"/>
                    <a:pt x="208" y="2"/>
                    <a:pt x="207" y="3"/>
                  </a:cubicBezTo>
                  <a:cubicBezTo>
                    <a:pt x="199" y="3"/>
                    <a:pt x="191" y="3"/>
                    <a:pt x="184" y="3"/>
                  </a:cubicBezTo>
                  <a:cubicBezTo>
                    <a:pt x="134" y="3"/>
                    <a:pt x="83" y="1"/>
                    <a:pt x="33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19" y="20"/>
                    <a:pt x="9" y="37"/>
                    <a:pt x="1" y="54"/>
                  </a:cubicBezTo>
                  <a:cubicBezTo>
                    <a:pt x="0" y="55"/>
                    <a:pt x="2" y="56"/>
                    <a:pt x="3" y="55"/>
                  </a:cubicBezTo>
                  <a:cubicBezTo>
                    <a:pt x="61" y="60"/>
                    <a:pt x="121" y="57"/>
                    <a:pt x="180" y="57"/>
                  </a:cubicBezTo>
                  <a:cubicBezTo>
                    <a:pt x="240" y="57"/>
                    <a:pt x="299" y="56"/>
                    <a:pt x="359" y="54"/>
                  </a:cubicBezTo>
                  <a:cubicBezTo>
                    <a:pt x="361" y="54"/>
                    <a:pt x="362" y="51"/>
                    <a:pt x="361" y="50"/>
                  </a:cubicBezTo>
                  <a:cubicBezTo>
                    <a:pt x="361" y="49"/>
                    <a:pt x="361" y="48"/>
                    <a:pt x="361" y="47"/>
                  </a:cubicBezTo>
                  <a:close/>
                  <a:moveTo>
                    <a:pt x="167" y="7"/>
                  </a:moveTo>
                  <a:cubicBezTo>
                    <a:pt x="171" y="7"/>
                    <a:pt x="174" y="7"/>
                    <a:pt x="178" y="7"/>
                  </a:cubicBezTo>
                  <a:cubicBezTo>
                    <a:pt x="178" y="9"/>
                    <a:pt x="177" y="12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3" y="14"/>
                    <a:pt x="170" y="14"/>
                    <a:pt x="166" y="14"/>
                  </a:cubicBezTo>
                  <a:cubicBezTo>
                    <a:pt x="167" y="12"/>
                    <a:pt x="167" y="9"/>
                    <a:pt x="167" y="7"/>
                  </a:cubicBezTo>
                  <a:close/>
                  <a:moveTo>
                    <a:pt x="166" y="18"/>
                  </a:moveTo>
                  <a:cubicBezTo>
                    <a:pt x="170" y="18"/>
                    <a:pt x="173" y="18"/>
                    <a:pt x="177" y="19"/>
                  </a:cubicBezTo>
                  <a:cubicBezTo>
                    <a:pt x="177" y="22"/>
                    <a:pt x="177" y="25"/>
                    <a:pt x="177" y="29"/>
                  </a:cubicBezTo>
                  <a:cubicBezTo>
                    <a:pt x="173" y="29"/>
                    <a:pt x="169" y="29"/>
                    <a:pt x="165" y="28"/>
                  </a:cubicBezTo>
                  <a:cubicBezTo>
                    <a:pt x="165" y="25"/>
                    <a:pt x="166" y="22"/>
                    <a:pt x="166" y="18"/>
                  </a:cubicBezTo>
                  <a:close/>
                  <a:moveTo>
                    <a:pt x="165" y="33"/>
                  </a:moveTo>
                  <a:cubicBezTo>
                    <a:pt x="169" y="33"/>
                    <a:pt x="173" y="33"/>
                    <a:pt x="177" y="33"/>
                  </a:cubicBezTo>
                  <a:cubicBezTo>
                    <a:pt x="177" y="35"/>
                    <a:pt x="177" y="37"/>
                    <a:pt x="177" y="39"/>
                  </a:cubicBezTo>
                  <a:cubicBezTo>
                    <a:pt x="173" y="39"/>
                    <a:pt x="169" y="39"/>
                    <a:pt x="164" y="39"/>
                  </a:cubicBezTo>
                  <a:cubicBezTo>
                    <a:pt x="165" y="37"/>
                    <a:pt x="165" y="35"/>
                    <a:pt x="165" y="33"/>
                  </a:cubicBezTo>
                  <a:close/>
                  <a:moveTo>
                    <a:pt x="151" y="18"/>
                  </a:moveTo>
                  <a:cubicBezTo>
                    <a:pt x="154" y="18"/>
                    <a:pt x="157" y="18"/>
                    <a:pt x="160" y="18"/>
                  </a:cubicBezTo>
                  <a:cubicBezTo>
                    <a:pt x="160" y="22"/>
                    <a:pt x="159" y="25"/>
                    <a:pt x="159" y="28"/>
                  </a:cubicBezTo>
                  <a:cubicBezTo>
                    <a:pt x="156" y="28"/>
                    <a:pt x="153" y="28"/>
                    <a:pt x="150" y="28"/>
                  </a:cubicBezTo>
                  <a:cubicBezTo>
                    <a:pt x="150" y="25"/>
                    <a:pt x="151" y="22"/>
                    <a:pt x="151" y="18"/>
                  </a:cubicBezTo>
                  <a:close/>
                  <a:moveTo>
                    <a:pt x="149" y="35"/>
                  </a:moveTo>
                  <a:cubicBezTo>
                    <a:pt x="149" y="35"/>
                    <a:pt x="149" y="34"/>
                    <a:pt x="149" y="33"/>
                  </a:cubicBezTo>
                  <a:cubicBezTo>
                    <a:pt x="152" y="33"/>
                    <a:pt x="156" y="33"/>
                    <a:pt x="159" y="33"/>
                  </a:cubicBezTo>
                  <a:cubicBezTo>
                    <a:pt x="159" y="35"/>
                    <a:pt x="159" y="37"/>
                    <a:pt x="159" y="39"/>
                  </a:cubicBezTo>
                  <a:cubicBezTo>
                    <a:pt x="156" y="39"/>
                    <a:pt x="152" y="39"/>
                    <a:pt x="149" y="39"/>
                  </a:cubicBezTo>
                  <a:cubicBezTo>
                    <a:pt x="149" y="38"/>
                    <a:pt x="149" y="37"/>
                    <a:pt x="149" y="35"/>
                  </a:cubicBezTo>
                  <a:close/>
                  <a:moveTo>
                    <a:pt x="138" y="8"/>
                  </a:moveTo>
                  <a:cubicBezTo>
                    <a:pt x="138" y="8"/>
                    <a:pt x="138" y="8"/>
                    <a:pt x="138" y="8"/>
                  </a:cubicBezTo>
                  <a:cubicBezTo>
                    <a:pt x="141" y="8"/>
                    <a:pt x="145" y="8"/>
                    <a:pt x="148" y="7"/>
                  </a:cubicBezTo>
                  <a:cubicBezTo>
                    <a:pt x="147" y="9"/>
                    <a:pt x="147" y="11"/>
                    <a:pt x="147" y="13"/>
                  </a:cubicBezTo>
                  <a:cubicBezTo>
                    <a:pt x="143" y="13"/>
                    <a:pt x="140" y="13"/>
                    <a:pt x="137" y="13"/>
                  </a:cubicBezTo>
                  <a:cubicBezTo>
                    <a:pt x="137" y="11"/>
                    <a:pt x="138" y="9"/>
                    <a:pt x="138" y="8"/>
                  </a:cubicBezTo>
                  <a:close/>
                  <a:moveTo>
                    <a:pt x="122" y="9"/>
                  </a:moveTo>
                  <a:cubicBezTo>
                    <a:pt x="122" y="8"/>
                    <a:pt x="122" y="8"/>
                    <a:pt x="122" y="8"/>
                  </a:cubicBezTo>
                  <a:cubicBezTo>
                    <a:pt x="126" y="8"/>
                    <a:pt x="130" y="8"/>
                    <a:pt x="134" y="8"/>
                  </a:cubicBezTo>
                  <a:cubicBezTo>
                    <a:pt x="133" y="9"/>
                    <a:pt x="133" y="11"/>
                    <a:pt x="132" y="13"/>
                  </a:cubicBezTo>
                  <a:cubicBezTo>
                    <a:pt x="128" y="12"/>
                    <a:pt x="124" y="12"/>
                    <a:pt x="121" y="12"/>
                  </a:cubicBezTo>
                  <a:cubicBezTo>
                    <a:pt x="121" y="11"/>
                    <a:pt x="121" y="10"/>
                    <a:pt x="122" y="9"/>
                  </a:cubicBezTo>
                  <a:close/>
                  <a:moveTo>
                    <a:pt x="130" y="18"/>
                  </a:moveTo>
                  <a:cubicBezTo>
                    <a:pt x="130" y="21"/>
                    <a:pt x="129" y="24"/>
                    <a:pt x="128" y="27"/>
                  </a:cubicBezTo>
                  <a:cubicBezTo>
                    <a:pt x="124" y="27"/>
                    <a:pt x="120" y="27"/>
                    <a:pt x="116" y="27"/>
                  </a:cubicBezTo>
                  <a:cubicBezTo>
                    <a:pt x="117" y="24"/>
                    <a:pt x="118" y="21"/>
                    <a:pt x="119" y="18"/>
                  </a:cubicBezTo>
                  <a:cubicBezTo>
                    <a:pt x="123" y="18"/>
                    <a:pt x="127" y="18"/>
                    <a:pt x="130" y="18"/>
                  </a:cubicBezTo>
                  <a:close/>
                  <a:moveTo>
                    <a:pt x="104" y="8"/>
                  </a:moveTo>
                  <a:cubicBezTo>
                    <a:pt x="108" y="8"/>
                    <a:pt x="112" y="8"/>
                    <a:pt x="117" y="8"/>
                  </a:cubicBezTo>
                  <a:cubicBezTo>
                    <a:pt x="116" y="9"/>
                    <a:pt x="116" y="11"/>
                    <a:pt x="115" y="12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3" y="10"/>
                    <a:pt x="103" y="9"/>
                    <a:pt x="104" y="8"/>
                  </a:cubicBezTo>
                  <a:close/>
                  <a:moveTo>
                    <a:pt x="114" y="18"/>
                  </a:moveTo>
                  <a:cubicBezTo>
                    <a:pt x="113" y="21"/>
                    <a:pt x="112" y="24"/>
                    <a:pt x="111" y="27"/>
                  </a:cubicBezTo>
                  <a:cubicBezTo>
                    <a:pt x="107" y="27"/>
                    <a:pt x="102" y="27"/>
                    <a:pt x="98" y="26"/>
                  </a:cubicBezTo>
                  <a:cubicBezTo>
                    <a:pt x="99" y="24"/>
                    <a:pt x="100" y="21"/>
                    <a:pt x="101" y="18"/>
                  </a:cubicBezTo>
                  <a:cubicBezTo>
                    <a:pt x="105" y="18"/>
                    <a:pt x="109" y="18"/>
                    <a:pt x="114" y="18"/>
                  </a:cubicBezTo>
                  <a:close/>
                  <a:moveTo>
                    <a:pt x="86" y="8"/>
                  </a:moveTo>
                  <a:cubicBezTo>
                    <a:pt x="91" y="8"/>
                    <a:pt x="95" y="8"/>
                    <a:pt x="100" y="8"/>
                  </a:cubicBezTo>
                  <a:cubicBezTo>
                    <a:pt x="99" y="9"/>
                    <a:pt x="98" y="10"/>
                    <a:pt x="98" y="12"/>
                  </a:cubicBezTo>
                  <a:cubicBezTo>
                    <a:pt x="94" y="12"/>
                    <a:pt x="90" y="12"/>
                    <a:pt x="86" y="12"/>
                  </a:cubicBezTo>
                  <a:cubicBezTo>
                    <a:pt x="86" y="10"/>
                    <a:pt x="86" y="9"/>
                    <a:pt x="86" y="8"/>
                  </a:cubicBezTo>
                  <a:close/>
                  <a:moveTo>
                    <a:pt x="96" y="18"/>
                  </a:moveTo>
                  <a:cubicBezTo>
                    <a:pt x="95" y="21"/>
                    <a:pt x="94" y="23"/>
                    <a:pt x="93" y="26"/>
                  </a:cubicBezTo>
                  <a:cubicBezTo>
                    <a:pt x="89" y="26"/>
                    <a:pt x="85" y="26"/>
                    <a:pt x="81" y="26"/>
                  </a:cubicBezTo>
                  <a:cubicBezTo>
                    <a:pt x="82" y="23"/>
                    <a:pt x="83" y="20"/>
                    <a:pt x="84" y="18"/>
                  </a:cubicBezTo>
                  <a:cubicBezTo>
                    <a:pt x="88" y="18"/>
                    <a:pt x="92" y="18"/>
                    <a:pt x="96" y="18"/>
                  </a:cubicBezTo>
                  <a:close/>
                  <a:moveTo>
                    <a:pt x="91" y="33"/>
                  </a:moveTo>
                  <a:cubicBezTo>
                    <a:pt x="91" y="35"/>
                    <a:pt x="90" y="37"/>
                    <a:pt x="90" y="39"/>
                  </a:cubicBezTo>
                  <a:cubicBezTo>
                    <a:pt x="85" y="39"/>
                    <a:pt x="80" y="39"/>
                    <a:pt x="75" y="39"/>
                  </a:cubicBezTo>
                  <a:cubicBezTo>
                    <a:pt x="76" y="36"/>
                    <a:pt x="77" y="34"/>
                    <a:pt x="78" y="33"/>
                  </a:cubicBezTo>
                  <a:cubicBezTo>
                    <a:pt x="83" y="33"/>
                    <a:pt x="87" y="33"/>
                    <a:pt x="91" y="33"/>
                  </a:cubicBezTo>
                  <a:close/>
                  <a:moveTo>
                    <a:pt x="70" y="8"/>
                  </a:moveTo>
                  <a:cubicBezTo>
                    <a:pt x="74" y="8"/>
                    <a:pt x="78" y="8"/>
                    <a:pt x="82" y="8"/>
                  </a:cubicBezTo>
                  <a:cubicBezTo>
                    <a:pt x="81" y="9"/>
                    <a:pt x="81" y="10"/>
                    <a:pt x="80" y="12"/>
                  </a:cubicBezTo>
                  <a:cubicBezTo>
                    <a:pt x="76" y="12"/>
                    <a:pt x="73" y="12"/>
                    <a:pt x="69" y="12"/>
                  </a:cubicBezTo>
                  <a:cubicBezTo>
                    <a:pt x="70" y="10"/>
                    <a:pt x="70" y="9"/>
                    <a:pt x="70" y="8"/>
                  </a:cubicBezTo>
                  <a:close/>
                  <a:moveTo>
                    <a:pt x="78" y="18"/>
                  </a:moveTo>
                  <a:cubicBezTo>
                    <a:pt x="77" y="20"/>
                    <a:pt x="76" y="23"/>
                    <a:pt x="75" y="26"/>
                  </a:cubicBezTo>
                  <a:cubicBezTo>
                    <a:pt x="72" y="26"/>
                    <a:pt x="68" y="26"/>
                    <a:pt x="64" y="26"/>
                  </a:cubicBezTo>
                  <a:cubicBezTo>
                    <a:pt x="65" y="23"/>
                    <a:pt x="67" y="20"/>
                    <a:pt x="68" y="17"/>
                  </a:cubicBezTo>
                  <a:cubicBezTo>
                    <a:pt x="71" y="17"/>
                    <a:pt x="74" y="17"/>
                    <a:pt x="78" y="18"/>
                  </a:cubicBezTo>
                  <a:close/>
                  <a:moveTo>
                    <a:pt x="51" y="7"/>
                  </a:moveTo>
                  <a:cubicBezTo>
                    <a:pt x="56" y="7"/>
                    <a:pt x="61" y="7"/>
                    <a:pt x="66" y="8"/>
                  </a:cubicBezTo>
                  <a:cubicBezTo>
                    <a:pt x="65" y="9"/>
                    <a:pt x="64" y="11"/>
                    <a:pt x="64" y="12"/>
                  </a:cubicBezTo>
                  <a:cubicBezTo>
                    <a:pt x="59" y="12"/>
                    <a:pt x="54" y="13"/>
                    <a:pt x="49" y="13"/>
                  </a:cubicBezTo>
                  <a:cubicBezTo>
                    <a:pt x="50" y="11"/>
                    <a:pt x="50" y="9"/>
                    <a:pt x="51" y="7"/>
                  </a:cubicBezTo>
                  <a:close/>
                  <a:moveTo>
                    <a:pt x="42" y="26"/>
                  </a:moveTo>
                  <a:cubicBezTo>
                    <a:pt x="43" y="23"/>
                    <a:pt x="45" y="20"/>
                    <a:pt x="46" y="17"/>
                  </a:cubicBezTo>
                  <a:cubicBezTo>
                    <a:pt x="51" y="17"/>
                    <a:pt x="56" y="17"/>
                    <a:pt x="61" y="17"/>
                  </a:cubicBezTo>
                  <a:cubicBezTo>
                    <a:pt x="60" y="20"/>
                    <a:pt x="59" y="23"/>
                    <a:pt x="58" y="26"/>
                  </a:cubicBezTo>
                  <a:cubicBezTo>
                    <a:pt x="53" y="26"/>
                    <a:pt x="47" y="26"/>
                    <a:pt x="42" y="26"/>
                  </a:cubicBezTo>
                  <a:close/>
                  <a:moveTo>
                    <a:pt x="56" y="32"/>
                  </a:moveTo>
                  <a:cubicBezTo>
                    <a:pt x="55" y="34"/>
                    <a:pt x="54" y="36"/>
                    <a:pt x="53" y="39"/>
                  </a:cubicBezTo>
                  <a:cubicBezTo>
                    <a:pt x="47" y="39"/>
                    <a:pt x="41" y="39"/>
                    <a:pt x="35" y="39"/>
                  </a:cubicBezTo>
                  <a:cubicBezTo>
                    <a:pt x="36" y="36"/>
                    <a:pt x="38" y="33"/>
                    <a:pt x="39" y="31"/>
                  </a:cubicBezTo>
                  <a:cubicBezTo>
                    <a:pt x="45" y="31"/>
                    <a:pt x="50" y="31"/>
                    <a:pt x="56" y="32"/>
                  </a:cubicBezTo>
                  <a:close/>
                  <a:moveTo>
                    <a:pt x="35" y="8"/>
                  </a:moveTo>
                  <a:cubicBezTo>
                    <a:pt x="35" y="7"/>
                    <a:pt x="36" y="7"/>
                    <a:pt x="36" y="7"/>
                  </a:cubicBezTo>
                  <a:cubicBezTo>
                    <a:pt x="39" y="7"/>
                    <a:pt x="43" y="7"/>
                    <a:pt x="46" y="7"/>
                  </a:cubicBezTo>
                  <a:cubicBezTo>
                    <a:pt x="45" y="9"/>
                    <a:pt x="43" y="11"/>
                    <a:pt x="41" y="14"/>
                  </a:cubicBezTo>
                  <a:cubicBezTo>
                    <a:pt x="38" y="14"/>
                    <a:pt x="35" y="14"/>
                    <a:pt x="31" y="15"/>
                  </a:cubicBezTo>
                  <a:cubicBezTo>
                    <a:pt x="33" y="12"/>
                    <a:pt x="34" y="10"/>
                    <a:pt x="35" y="8"/>
                  </a:cubicBezTo>
                  <a:close/>
                  <a:moveTo>
                    <a:pt x="30" y="17"/>
                  </a:moveTo>
                  <a:cubicBezTo>
                    <a:pt x="33" y="17"/>
                    <a:pt x="36" y="17"/>
                    <a:pt x="39" y="17"/>
                  </a:cubicBezTo>
                  <a:cubicBezTo>
                    <a:pt x="38" y="20"/>
                    <a:pt x="36" y="23"/>
                    <a:pt x="35" y="26"/>
                  </a:cubicBezTo>
                  <a:cubicBezTo>
                    <a:pt x="31" y="26"/>
                    <a:pt x="28" y="26"/>
                    <a:pt x="24" y="26"/>
                  </a:cubicBezTo>
                  <a:cubicBezTo>
                    <a:pt x="26" y="23"/>
                    <a:pt x="28" y="20"/>
                    <a:pt x="30" y="17"/>
                  </a:cubicBezTo>
                  <a:close/>
                  <a:moveTo>
                    <a:pt x="22" y="29"/>
                  </a:moveTo>
                  <a:cubicBezTo>
                    <a:pt x="26" y="29"/>
                    <a:pt x="30" y="30"/>
                    <a:pt x="33" y="30"/>
                  </a:cubicBezTo>
                  <a:cubicBezTo>
                    <a:pt x="32" y="33"/>
                    <a:pt x="31" y="36"/>
                    <a:pt x="30" y="39"/>
                  </a:cubicBezTo>
                  <a:cubicBezTo>
                    <a:pt x="25" y="39"/>
                    <a:pt x="20" y="39"/>
                    <a:pt x="15" y="40"/>
                  </a:cubicBezTo>
                  <a:cubicBezTo>
                    <a:pt x="17" y="36"/>
                    <a:pt x="20" y="33"/>
                    <a:pt x="22" y="29"/>
                  </a:cubicBezTo>
                  <a:close/>
                  <a:moveTo>
                    <a:pt x="26" y="52"/>
                  </a:moveTo>
                  <a:cubicBezTo>
                    <a:pt x="19" y="52"/>
                    <a:pt x="12" y="52"/>
                    <a:pt x="5" y="53"/>
                  </a:cubicBezTo>
                  <a:cubicBezTo>
                    <a:pt x="8" y="49"/>
                    <a:pt x="11" y="46"/>
                    <a:pt x="13" y="42"/>
                  </a:cubicBezTo>
                  <a:cubicBezTo>
                    <a:pt x="18" y="42"/>
                    <a:pt x="24" y="43"/>
                    <a:pt x="29" y="43"/>
                  </a:cubicBezTo>
                  <a:cubicBezTo>
                    <a:pt x="28" y="46"/>
                    <a:pt x="27" y="49"/>
                    <a:pt x="26" y="52"/>
                  </a:cubicBezTo>
                  <a:close/>
                  <a:moveTo>
                    <a:pt x="49" y="51"/>
                  </a:moveTo>
                  <a:cubicBezTo>
                    <a:pt x="43" y="51"/>
                    <a:pt x="36" y="51"/>
                    <a:pt x="30" y="51"/>
                  </a:cubicBezTo>
                  <a:cubicBezTo>
                    <a:pt x="31" y="49"/>
                    <a:pt x="32" y="46"/>
                    <a:pt x="33" y="43"/>
                  </a:cubicBezTo>
                  <a:cubicBezTo>
                    <a:pt x="39" y="44"/>
                    <a:pt x="45" y="44"/>
                    <a:pt x="51" y="44"/>
                  </a:cubicBezTo>
                  <a:cubicBezTo>
                    <a:pt x="51" y="47"/>
                    <a:pt x="50" y="49"/>
                    <a:pt x="49" y="51"/>
                  </a:cubicBezTo>
                  <a:close/>
                  <a:moveTo>
                    <a:pt x="67" y="51"/>
                  </a:moveTo>
                  <a:cubicBezTo>
                    <a:pt x="62" y="51"/>
                    <a:pt x="57" y="51"/>
                    <a:pt x="52" y="51"/>
                  </a:cubicBezTo>
                  <a:cubicBezTo>
                    <a:pt x="53" y="49"/>
                    <a:pt x="54" y="47"/>
                    <a:pt x="55" y="45"/>
                  </a:cubicBezTo>
                  <a:cubicBezTo>
                    <a:pt x="59" y="45"/>
                    <a:pt x="64" y="45"/>
                    <a:pt x="68" y="45"/>
                  </a:cubicBezTo>
                  <a:cubicBezTo>
                    <a:pt x="67" y="47"/>
                    <a:pt x="67" y="49"/>
                    <a:pt x="67" y="51"/>
                  </a:cubicBezTo>
                  <a:close/>
                  <a:moveTo>
                    <a:pt x="58" y="39"/>
                  </a:moveTo>
                  <a:cubicBezTo>
                    <a:pt x="59" y="36"/>
                    <a:pt x="60" y="34"/>
                    <a:pt x="61" y="32"/>
                  </a:cubicBezTo>
                  <a:cubicBezTo>
                    <a:pt x="65" y="32"/>
                    <a:pt x="69" y="32"/>
                    <a:pt x="73" y="32"/>
                  </a:cubicBezTo>
                  <a:cubicBezTo>
                    <a:pt x="72" y="34"/>
                    <a:pt x="71" y="36"/>
                    <a:pt x="70" y="39"/>
                  </a:cubicBezTo>
                  <a:cubicBezTo>
                    <a:pt x="66" y="39"/>
                    <a:pt x="62" y="39"/>
                    <a:pt x="58" y="39"/>
                  </a:cubicBezTo>
                  <a:close/>
                  <a:moveTo>
                    <a:pt x="86" y="51"/>
                  </a:moveTo>
                  <a:cubicBezTo>
                    <a:pt x="81" y="51"/>
                    <a:pt x="76" y="51"/>
                    <a:pt x="71" y="51"/>
                  </a:cubicBezTo>
                  <a:cubicBezTo>
                    <a:pt x="71" y="49"/>
                    <a:pt x="72" y="47"/>
                    <a:pt x="73" y="45"/>
                  </a:cubicBezTo>
                  <a:cubicBezTo>
                    <a:pt x="78" y="45"/>
                    <a:pt x="83" y="45"/>
                    <a:pt x="88" y="45"/>
                  </a:cubicBezTo>
                  <a:cubicBezTo>
                    <a:pt x="87" y="47"/>
                    <a:pt x="87" y="49"/>
                    <a:pt x="86" y="51"/>
                  </a:cubicBezTo>
                  <a:close/>
                  <a:moveTo>
                    <a:pt x="105" y="51"/>
                  </a:moveTo>
                  <a:cubicBezTo>
                    <a:pt x="100" y="51"/>
                    <a:pt x="94" y="51"/>
                    <a:pt x="89" y="51"/>
                  </a:cubicBezTo>
                  <a:cubicBezTo>
                    <a:pt x="90" y="49"/>
                    <a:pt x="91" y="47"/>
                    <a:pt x="91" y="45"/>
                  </a:cubicBezTo>
                  <a:cubicBezTo>
                    <a:pt x="96" y="45"/>
                    <a:pt x="101" y="45"/>
                    <a:pt x="106" y="45"/>
                  </a:cubicBezTo>
                  <a:cubicBezTo>
                    <a:pt x="106" y="47"/>
                    <a:pt x="105" y="49"/>
                    <a:pt x="105" y="51"/>
                  </a:cubicBezTo>
                  <a:close/>
                  <a:moveTo>
                    <a:pt x="94" y="39"/>
                  </a:moveTo>
                  <a:cubicBezTo>
                    <a:pt x="94" y="37"/>
                    <a:pt x="95" y="35"/>
                    <a:pt x="96" y="33"/>
                  </a:cubicBezTo>
                  <a:cubicBezTo>
                    <a:pt x="100" y="33"/>
                    <a:pt x="105" y="33"/>
                    <a:pt x="109" y="33"/>
                  </a:cubicBezTo>
                  <a:cubicBezTo>
                    <a:pt x="109" y="35"/>
                    <a:pt x="108" y="37"/>
                    <a:pt x="108" y="39"/>
                  </a:cubicBezTo>
                  <a:cubicBezTo>
                    <a:pt x="103" y="39"/>
                    <a:pt x="98" y="39"/>
                    <a:pt x="94" y="39"/>
                  </a:cubicBezTo>
                  <a:close/>
                  <a:moveTo>
                    <a:pt x="125" y="51"/>
                  </a:moveTo>
                  <a:cubicBezTo>
                    <a:pt x="120" y="51"/>
                    <a:pt x="114" y="51"/>
                    <a:pt x="109" y="51"/>
                  </a:cubicBezTo>
                  <a:cubicBezTo>
                    <a:pt x="110" y="49"/>
                    <a:pt x="110" y="47"/>
                    <a:pt x="111" y="45"/>
                  </a:cubicBezTo>
                  <a:cubicBezTo>
                    <a:pt x="116" y="45"/>
                    <a:pt x="121" y="45"/>
                    <a:pt x="125" y="45"/>
                  </a:cubicBezTo>
                  <a:cubicBezTo>
                    <a:pt x="125" y="47"/>
                    <a:pt x="125" y="49"/>
                    <a:pt x="125" y="51"/>
                  </a:cubicBezTo>
                  <a:close/>
                  <a:moveTo>
                    <a:pt x="126" y="39"/>
                  </a:moveTo>
                  <a:cubicBezTo>
                    <a:pt x="122" y="39"/>
                    <a:pt x="117" y="39"/>
                    <a:pt x="113" y="39"/>
                  </a:cubicBezTo>
                  <a:cubicBezTo>
                    <a:pt x="113" y="37"/>
                    <a:pt x="114" y="35"/>
                    <a:pt x="115" y="33"/>
                  </a:cubicBezTo>
                  <a:cubicBezTo>
                    <a:pt x="119" y="33"/>
                    <a:pt x="123" y="33"/>
                    <a:pt x="127" y="33"/>
                  </a:cubicBezTo>
                  <a:cubicBezTo>
                    <a:pt x="127" y="35"/>
                    <a:pt x="126" y="37"/>
                    <a:pt x="126" y="39"/>
                  </a:cubicBezTo>
                  <a:close/>
                  <a:moveTo>
                    <a:pt x="128" y="51"/>
                  </a:moveTo>
                  <a:cubicBezTo>
                    <a:pt x="129" y="49"/>
                    <a:pt x="129" y="47"/>
                    <a:pt x="130" y="45"/>
                  </a:cubicBezTo>
                  <a:cubicBezTo>
                    <a:pt x="134" y="45"/>
                    <a:pt x="139" y="45"/>
                    <a:pt x="143" y="44"/>
                  </a:cubicBezTo>
                  <a:cubicBezTo>
                    <a:pt x="143" y="47"/>
                    <a:pt x="144" y="49"/>
                    <a:pt x="144" y="51"/>
                  </a:cubicBezTo>
                  <a:cubicBezTo>
                    <a:pt x="139" y="51"/>
                    <a:pt x="133" y="51"/>
                    <a:pt x="128" y="51"/>
                  </a:cubicBezTo>
                  <a:close/>
                  <a:moveTo>
                    <a:pt x="143" y="39"/>
                  </a:moveTo>
                  <a:cubicBezTo>
                    <a:pt x="139" y="39"/>
                    <a:pt x="135" y="39"/>
                    <a:pt x="131" y="39"/>
                  </a:cubicBezTo>
                  <a:cubicBezTo>
                    <a:pt x="131" y="37"/>
                    <a:pt x="132" y="35"/>
                    <a:pt x="132" y="33"/>
                  </a:cubicBezTo>
                  <a:cubicBezTo>
                    <a:pt x="136" y="33"/>
                    <a:pt x="140" y="33"/>
                    <a:pt x="144" y="33"/>
                  </a:cubicBezTo>
                  <a:cubicBezTo>
                    <a:pt x="144" y="35"/>
                    <a:pt x="144" y="37"/>
                    <a:pt x="143" y="39"/>
                  </a:cubicBezTo>
                  <a:close/>
                  <a:moveTo>
                    <a:pt x="145" y="28"/>
                  </a:moveTo>
                  <a:cubicBezTo>
                    <a:pt x="141" y="28"/>
                    <a:pt x="137" y="28"/>
                    <a:pt x="133" y="28"/>
                  </a:cubicBezTo>
                  <a:cubicBezTo>
                    <a:pt x="134" y="24"/>
                    <a:pt x="135" y="21"/>
                    <a:pt x="136" y="18"/>
                  </a:cubicBezTo>
                  <a:cubicBezTo>
                    <a:pt x="139" y="18"/>
                    <a:pt x="143" y="18"/>
                    <a:pt x="146" y="18"/>
                  </a:cubicBezTo>
                  <a:cubicBezTo>
                    <a:pt x="145" y="21"/>
                    <a:pt x="145" y="25"/>
                    <a:pt x="145" y="28"/>
                  </a:cubicBezTo>
                  <a:close/>
                  <a:moveTo>
                    <a:pt x="146" y="52"/>
                  </a:moveTo>
                  <a:cubicBezTo>
                    <a:pt x="147" y="49"/>
                    <a:pt x="148" y="47"/>
                    <a:pt x="148" y="44"/>
                  </a:cubicBezTo>
                  <a:cubicBezTo>
                    <a:pt x="152" y="44"/>
                    <a:pt x="156" y="44"/>
                    <a:pt x="159" y="44"/>
                  </a:cubicBezTo>
                  <a:cubicBezTo>
                    <a:pt x="160" y="47"/>
                    <a:pt x="160" y="49"/>
                    <a:pt x="161" y="52"/>
                  </a:cubicBezTo>
                  <a:cubicBezTo>
                    <a:pt x="156" y="52"/>
                    <a:pt x="151" y="52"/>
                    <a:pt x="146" y="52"/>
                  </a:cubicBezTo>
                  <a:close/>
                  <a:moveTo>
                    <a:pt x="161" y="14"/>
                  </a:moveTo>
                  <a:cubicBezTo>
                    <a:pt x="158" y="14"/>
                    <a:pt x="155" y="13"/>
                    <a:pt x="152" y="13"/>
                  </a:cubicBezTo>
                  <a:cubicBezTo>
                    <a:pt x="153" y="12"/>
                    <a:pt x="153" y="10"/>
                    <a:pt x="153" y="8"/>
                  </a:cubicBezTo>
                  <a:cubicBezTo>
                    <a:pt x="153" y="8"/>
                    <a:pt x="153" y="8"/>
                    <a:pt x="153" y="7"/>
                  </a:cubicBezTo>
                  <a:cubicBezTo>
                    <a:pt x="156" y="7"/>
                    <a:pt x="159" y="7"/>
                    <a:pt x="162" y="7"/>
                  </a:cubicBezTo>
                  <a:cubicBezTo>
                    <a:pt x="161" y="9"/>
                    <a:pt x="161" y="11"/>
                    <a:pt x="161" y="14"/>
                  </a:cubicBezTo>
                  <a:close/>
                  <a:moveTo>
                    <a:pt x="163" y="52"/>
                  </a:moveTo>
                  <a:cubicBezTo>
                    <a:pt x="164" y="49"/>
                    <a:pt x="164" y="47"/>
                    <a:pt x="164" y="44"/>
                  </a:cubicBezTo>
                  <a:cubicBezTo>
                    <a:pt x="169" y="44"/>
                    <a:pt x="173" y="44"/>
                    <a:pt x="177" y="44"/>
                  </a:cubicBezTo>
                  <a:cubicBezTo>
                    <a:pt x="178" y="47"/>
                    <a:pt x="178" y="49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75" y="52"/>
                    <a:pt x="169" y="52"/>
                    <a:pt x="163" y="52"/>
                  </a:cubicBezTo>
                  <a:close/>
                  <a:moveTo>
                    <a:pt x="343" y="29"/>
                  </a:moveTo>
                  <a:cubicBezTo>
                    <a:pt x="344" y="31"/>
                    <a:pt x="345" y="34"/>
                    <a:pt x="347" y="36"/>
                  </a:cubicBezTo>
                  <a:cubicBezTo>
                    <a:pt x="342" y="36"/>
                    <a:pt x="337" y="37"/>
                    <a:pt x="333" y="37"/>
                  </a:cubicBezTo>
                  <a:cubicBezTo>
                    <a:pt x="332" y="34"/>
                    <a:pt x="331" y="32"/>
                    <a:pt x="330" y="30"/>
                  </a:cubicBezTo>
                  <a:cubicBezTo>
                    <a:pt x="334" y="30"/>
                    <a:pt x="338" y="29"/>
                    <a:pt x="341" y="29"/>
                  </a:cubicBezTo>
                  <a:cubicBezTo>
                    <a:pt x="342" y="29"/>
                    <a:pt x="342" y="29"/>
                    <a:pt x="343" y="29"/>
                  </a:cubicBezTo>
                  <a:close/>
                  <a:moveTo>
                    <a:pt x="308" y="17"/>
                  </a:moveTo>
                  <a:cubicBezTo>
                    <a:pt x="312" y="17"/>
                    <a:pt x="316" y="17"/>
                    <a:pt x="319" y="17"/>
                  </a:cubicBezTo>
                  <a:cubicBezTo>
                    <a:pt x="320" y="20"/>
                    <a:pt x="322" y="22"/>
                    <a:pt x="323" y="25"/>
                  </a:cubicBezTo>
                  <a:cubicBezTo>
                    <a:pt x="319" y="25"/>
                    <a:pt x="316" y="25"/>
                    <a:pt x="312" y="25"/>
                  </a:cubicBezTo>
                  <a:cubicBezTo>
                    <a:pt x="311" y="23"/>
                    <a:pt x="310" y="20"/>
                    <a:pt x="308" y="17"/>
                  </a:cubicBezTo>
                  <a:close/>
                  <a:moveTo>
                    <a:pt x="312" y="37"/>
                  </a:moveTo>
                  <a:cubicBezTo>
                    <a:pt x="308" y="37"/>
                    <a:pt x="303" y="37"/>
                    <a:pt x="299" y="37"/>
                  </a:cubicBezTo>
                  <a:cubicBezTo>
                    <a:pt x="298" y="35"/>
                    <a:pt x="297" y="34"/>
                    <a:pt x="296" y="32"/>
                  </a:cubicBezTo>
                  <a:cubicBezTo>
                    <a:pt x="296" y="32"/>
                    <a:pt x="296" y="32"/>
                    <a:pt x="296" y="31"/>
                  </a:cubicBezTo>
                  <a:cubicBezTo>
                    <a:pt x="300" y="31"/>
                    <a:pt x="304" y="31"/>
                    <a:pt x="309" y="31"/>
                  </a:cubicBezTo>
                  <a:cubicBezTo>
                    <a:pt x="310" y="33"/>
                    <a:pt x="311" y="35"/>
                    <a:pt x="312" y="37"/>
                  </a:cubicBezTo>
                  <a:close/>
                  <a:moveTo>
                    <a:pt x="325" y="30"/>
                  </a:moveTo>
                  <a:cubicBezTo>
                    <a:pt x="325" y="31"/>
                    <a:pt x="326" y="31"/>
                    <a:pt x="326" y="32"/>
                  </a:cubicBezTo>
                  <a:cubicBezTo>
                    <a:pt x="327" y="34"/>
                    <a:pt x="327" y="35"/>
                    <a:pt x="328" y="37"/>
                  </a:cubicBezTo>
                  <a:cubicBezTo>
                    <a:pt x="324" y="37"/>
                    <a:pt x="321" y="37"/>
                    <a:pt x="317" y="37"/>
                  </a:cubicBezTo>
                  <a:cubicBezTo>
                    <a:pt x="316" y="35"/>
                    <a:pt x="315" y="33"/>
                    <a:pt x="314" y="31"/>
                  </a:cubicBezTo>
                  <a:cubicBezTo>
                    <a:pt x="318" y="30"/>
                    <a:pt x="322" y="30"/>
                    <a:pt x="325" y="30"/>
                  </a:cubicBezTo>
                  <a:close/>
                  <a:moveTo>
                    <a:pt x="338" y="16"/>
                  </a:moveTo>
                  <a:cubicBezTo>
                    <a:pt x="339" y="18"/>
                    <a:pt x="340" y="21"/>
                    <a:pt x="341" y="24"/>
                  </a:cubicBezTo>
                  <a:cubicBezTo>
                    <a:pt x="336" y="24"/>
                    <a:pt x="332" y="24"/>
                    <a:pt x="328" y="25"/>
                  </a:cubicBezTo>
                  <a:cubicBezTo>
                    <a:pt x="326" y="22"/>
                    <a:pt x="325" y="19"/>
                    <a:pt x="324" y="17"/>
                  </a:cubicBezTo>
                  <a:cubicBezTo>
                    <a:pt x="328" y="16"/>
                    <a:pt x="333" y="16"/>
                    <a:pt x="337" y="16"/>
                  </a:cubicBezTo>
                  <a:cubicBezTo>
                    <a:pt x="338" y="16"/>
                    <a:pt x="338" y="16"/>
                    <a:pt x="338" y="16"/>
                  </a:cubicBezTo>
                  <a:close/>
                  <a:moveTo>
                    <a:pt x="336" y="5"/>
                  </a:moveTo>
                  <a:cubicBezTo>
                    <a:pt x="336" y="7"/>
                    <a:pt x="337" y="9"/>
                    <a:pt x="337" y="11"/>
                  </a:cubicBezTo>
                  <a:cubicBezTo>
                    <a:pt x="332" y="12"/>
                    <a:pt x="327" y="12"/>
                    <a:pt x="322" y="12"/>
                  </a:cubicBezTo>
                  <a:cubicBezTo>
                    <a:pt x="321" y="10"/>
                    <a:pt x="320" y="8"/>
                    <a:pt x="319" y="6"/>
                  </a:cubicBezTo>
                  <a:cubicBezTo>
                    <a:pt x="325" y="6"/>
                    <a:pt x="330" y="6"/>
                    <a:pt x="336" y="6"/>
                  </a:cubicBezTo>
                  <a:cubicBezTo>
                    <a:pt x="336" y="6"/>
                    <a:pt x="336" y="5"/>
                    <a:pt x="336" y="5"/>
                  </a:cubicBezTo>
                  <a:close/>
                  <a:moveTo>
                    <a:pt x="315" y="6"/>
                  </a:moveTo>
                  <a:cubicBezTo>
                    <a:pt x="315" y="8"/>
                    <a:pt x="316" y="10"/>
                    <a:pt x="317" y="12"/>
                  </a:cubicBezTo>
                  <a:cubicBezTo>
                    <a:pt x="314" y="12"/>
                    <a:pt x="310" y="13"/>
                    <a:pt x="306" y="13"/>
                  </a:cubicBezTo>
                  <a:cubicBezTo>
                    <a:pt x="305" y="10"/>
                    <a:pt x="304" y="8"/>
                    <a:pt x="302" y="6"/>
                  </a:cubicBezTo>
                  <a:cubicBezTo>
                    <a:pt x="306" y="6"/>
                    <a:pt x="311" y="6"/>
                    <a:pt x="315" y="6"/>
                  </a:cubicBezTo>
                  <a:close/>
                  <a:moveTo>
                    <a:pt x="306" y="26"/>
                  </a:moveTo>
                  <a:cubicBezTo>
                    <a:pt x="302" y="26"/>
                    <a:pt x="298" y="26"/>
                    <a:pt x="294" y="26"/>
                  </a:cubicBezTo>
                  <a:cubicBezTo>
                    <a:pt x="292" y="23"/>
                    <a:pt x="291" y="21"/>
                    <a:pt x="290" y="18"/>
                  </a:cubicBezTo>
                  <a:cubicBezTo>
                    <a:pt x="294" y="18"/>
                    <a:pt x="298" y="18"/>
                    <a:pt x="302" y="17"/>
                  </a:cubicBezTo>
                  <a:cubicBezTo>
                    <a:pt x="303" y="20"/>
                    <a:pt x="305" y="23"/>
                    <a:pt x="306" y="26"/>
                  </a:cubicBezTo>
                  <a:close/>
                  <a:moveTo>
                    <a:pt x="234" y="33"/>
                  </a:moveTo>
                  <a:cubicBezTo>
                    <a:pt x="235" y="35"/>
                    <a:pt x="236" y="37"/>
                    <a:pt x="237" y="38"/>
                  </a:cubicBezTo>
                  <a:cubicBezTo>
                    <a:pt x="232" y="38"/>
                    <a:pt x="227" y="39"/>
                    <a:pt x="222" y="39"/>
                  </a:cubicBezTo>
                  <a:cubicBezTo>
                    <a:pt x="221" y="37"/>
                    <a:pt x="221" y="35"/>
                    <a:pt x="220" y="33"/>
                  </a:cubicBezTo>
                  <a:cubicBezTo>
                    <a:pt x="225" y="33"/>
                    <a:pt x="229" y="33"/>
                    <a:pt x="234" y="33"/>
                  </a:cubicBezTo>
                  <a:close/>
                  <a:moveTo>
                    <a:pt x="219" y="29"/>
                  </a:moveTo>
                  <a:cubicBezTo>
                    <a:pt x="217" y="25"/>
                    <a:pt x="216" y="22"/>
                    <a:pt x="215" y="19"/>
                  </a:cubicBezTo>
                  <a:cubicBezTo>
                    <a:pt x="220" y="19"/>
                    <a:pt x="224" y="19"/>
                    <a:pt x="228" y="19"/>
                  </a:cubicBezTo>
                  <a:cubicBezTo>
                    <a:pt x="229" y="22"/>
                    <a:pt x="231" y="25"/>
                    <a:pt x="232" y="28"/>
                  </a:cubicBezTo>
                  <a:cubicBezTo>
                    <a:pt x="228" y="28"/>
                    <a:pt x="223" y="28"/>
                    <a:pt x="219" y="29"/>
                  </a:cubicBezTo>
                  <a:close/>
                  <a:moveTo>
                    <a:pt x="233" y="19"/>
                  </a:moveTo>
                  <a:cubicBezTo>
                    <a:pt x="238" y="19"/>
                    <a:pt x="242" y="19"/>
                    <a:pt x="247" y="19"/>
                  </a:cubicBezTo>
                  <a:cubicBezTo>
                    <a:pt x="248" y="22"/>
                    <a:pt x="250" y="25"/>
                    <a:pt x="251" y="28"/>
                  </a:cubicBezTo>
                  <a:cubicBezTo>
                    <a:pt x="247" y="28"/>
                    <a:pt x="242" y="28"/>
                    <a:pt x="238" y="28"/>
                  </a:cubicBezTo>
                  <a:cubicBezTo>
                    <a:pt x="236" y="25"/>
                    <a:pt x="235" y="22"/>
                    <a:pt x="233" y="19"/>
                  </a:cubicBezTo>
                  <a:close/>
                  <a:moveTo>
                    <a:pt x="254" y="33"/>
                  </a:moveTo>
                  <a:cubicBezTo>
                    <a:pt x="255" y="34"/>
                    <a:pt x="256" y="36"/>
                    <a:pt x="257" y="38"/>
                  </a:cubicBezTo>
                  <a:cubicBezTo>
                    <a:pt x="252" y="38"/>
                    <a:pt x="247" y="38"/>
                    <a:pt x="242" y="38"/>
                  </a:cubicBezTo>
                  <a:cubicBezTo>
                    <a:pt x="241" y="36"/>
                    <a:pt x="241" y="35"/>
                    <a:pt x="240" y="33"/>
                  </a:cubicBezTo>
                  <a:cubicBezTo>
                    <a:pt x="244" y="33"/>
                    <a:pt x="249" y="33"/>
                    <a:pt x="254" y="33"/>
                  </a:cubicBezTo>
                  <a:close/>
                  <a:moveTo>
                    <a:pt x="253" y="18"/>
                  </a:moveTo>
                  <a:cubicBezTo>
                    <a:pt x="258" y="18"/>
                    <a:pt x="263" y="18"/>
                    <a:pt x="267" y="18"/>
                  </a:cubicBezTo>
                  <a:cubicBezTo>
                    <a:pt x="269" y="21"/>
                    <a:pt x="270" y="24"/>
                    <a:pt x="271" y="27"/>
                  </a:cubicBezTo>
                  <a:cubicBezTo>
                    <a:pt x="267" y="27"/>
                    <a:pt x="262" y="28"/>
                    <a:pt x="258" y="28"/>
                  </a:cubicBezTo>
                  <a:cubicBezTo>
                    <a:pt x="256" y="25"/>
                    <a:pt x="255" y="22"/>
                    <a:pt x="253" y="18"/>
                  </a:cubicBezTo>
                  <a:close/>
                  <a:moveTo>
                    <a:pt x="274" y="32"/>
                  </a:moveTo>
                  <a:cubicBezTo>
                    <a:pt x="274" y="34"/>
                    <a:pt x="275" y="36"/>
                    <a:pt x="276" y="38"/>
                  </a:cubicBezTo>
                  <a:cubicBezTo>
                    <a:pt x="272" y="38"/>
                    <a:pt x="267" y="38"/>
                    <a:pt x="262" y="38"/>
                  </a:cubicBezTo>
                  <a:cubicBezTo>
                    <a:pt x="262" y="36"/>
                    <a:pt x="261" y="34"/>
                    <a:pt x="260" y="32"/>
                  </a:cubicBezTo>
                  <a:cubicBezTo>
                    <a:pt x="264" y="32"/>
                    <a:pt x="269" y="32"/>
                    <a:pt x="274" y="32"/>
                  </a:cubicBezTo>
                  <a:close/>
                  <a:moveTo>
                    <a:pt x="273" y="18"/>
                  </a:moveTo>
                  <a:cubicBezTo>
                    <a:pt x="277" y="18"/>
                    <a:pt x="281" y="18"/>
                    <a:pt x="285" y="18"/>
                  </a:cubicBezTo>
                  <a:cubicBezTo>
                    <a:pt x="286" y="21"/>
                    <a:pt x="287" y="24"/>
                    <a:pt x="288" y="27"/>
                  </a:cubicBezTo>
                  <a:cubicBezTo>
                    <a:pt x="285" y="27"/>
                    <a:pt x="281" y="27"/>
                    <a:pt x="277" y="27"/>
                  </a:cubicBezTo>
                  <a:cubicBezTo>
                    <a:pt x="276" y="24"/>
                    <a:pt x="274" y="21"/>
                    <a:pt x="273" y="18"/>
                  </a:cubicBezTo>
                  <a:close/>
                  <a:moveTo>
                    <a:pt x="291" y="32"/>
                  </a:moveTo>
                  <a:cubicBezTo>
                    <a:pt x="291" y="33"/>
                    <a:pt x="292" y="35"/>
                    <a:pt x="293" y="37"/>
                  </a:cubicBezTo>
                  <a:cubicBezTo>
                    <a:pt x="289" y="37"/>
                    <a:pt x="285" y="37"/>
                    <a:pt x="281" y="37"/>
                  </a:cubicBezTo>
                  <a:cubicBezTo>
                    <a:pt x="281" y="36"/>
                    <a:pt x="280" y="34"/>
                    <a:pt x="279" y="32"/>
                  </a:cubicBezTo>
                  <a:cubicBezTo>
                    <a:pt x="283" y="32"/>
                    <a:pt x="287" y="32"/>
                    <a:pt x="291" y="32"/>
                  </a:cubicBezTo>
                  <a:close/>
                  <a:moveTo>
                    <a:pt x="298" y="6"/>
                  </a:moveTo>
                  <a:cubicBezTo>
                    <a:pt x="299" y="8"/>
                    <a:pt x="300" y="11"/>
                    <a:pt x="300" y="13"/>
                  </a:cubicBezTo>
                  <a:cubicBezTo>
                    <a:pt x="296" y="13"/>
                    <a:pt x="292" y="13"/>
                    <a:pt x="287" y="13"/>
                  </a:cubicBezTo>
                  <a:cubicBezTo>
                    <a:pt x="286" y="11"/>
                    <a:pt x="285" y="9"/>
                    <a:pt x="284" y="6"/>
                  </a:cubicBezTo>
                  <a:cubicBezTo>
                    <a:pt x="289" y="6"/>
                    <a:pt x="293" y="6"/>
                    <a:pt x="298" y="6"/>
                  </a:cubicBezTo>
                  <a:close/>
                  <a:moveTo>
                    <a:pt x="280" y="6"/>
                  </a:moveTo>
                  <a:cubicBezTo>
                    <a:pt x="281" y="9"/>
                    <a:pt x="282" y="11"/>
                    <a:pt x="283" y="13"/>
                  </a:cubicBezTo>
                  <a:cubicBezTo>
                    <a:pt x="279" y="14"/>
                    <a:pt x="275" y="14"/>
                    <a:pt x="271" y="14"/>
                  </a:cubicBezTo>
                  <a:cubicBezTo>
                    <a:pt x="270" y="11"/>
                    <a:pt x="269" y="9"/>
                    <a:pt x="267" y="6"/>
                  </a:cubicBezTo>
                  <a:cubicBezTo>
                    <a:pt x="272" y="6"/>
                    <a:pt x="276" y="6"/>
                    <a:pt x="280" y="6"/>
                  </a:cubicBezTo>
                  <a:close/>
                  <a:moveTo>
                    <a:pt x="263" y="6"/>
                  </a:moveTo>
                  <a:cubicBezTo>
                    <a:pt x="264" y="9"/>
                    <a:pt x="265" y="11"/>
                    <a:pt x="266" y="14"/>
                  </a:cubicBezTo>
                  <a:cubicBezTo>
                    <a:pt x="261" y="14"/>
                    <a:pt x="256" y="14"/>
                    <a:pt x="251" y="14"/>
                  </a:cubicBezTo>
                  <a:cubicBezTo>
                    <a:pt x="249" y="12"/>
                    <a:pt x="248" y="9"/>
                    <a:pt x="246" y="7"/>
                  </a:cubicBezTo>
                  <a:cubicBezTo>
                    <a:pt x="252" y="6"/>
                    <a:pt x="257" y="6"/>
                    <a:pt x="263" y="6"/>
                  </a:cubicBezTo>
                  <a:close/>
                  <a:moveTo>
                    <a:pt x="242" y="7"/>
                  </a:moveTo>
                  <a:cubicBezTo>
                    <a:pt x="243" y="9"/>
                    <a:pt x="244" y="12"/>
                    <a:pt x="245" y="14"/>
                  </a:cubicBezTo>
                  <a:cubicBezTo>
                    <a:pt x="240" y="14"/>
                    <a:pt x="236" y="14"/>
                    <a:pt x="231" y="14"/>
                  </a:cubicBezTo>
                  <a:cubicBezTo>
                    <a:pt x="230" y="12"/>
                    <a:pt x="228" y="9"/>
                    <a:pt x="227" y="7"/>
                  </a:cubicBezTo>
                  <a:cubicBezTo>
                    <a:pt x="232" y="7"/>
                    <a:pt x="237" y="7"/>
                    <a:pt x="242" y="7"/>
                  </a:cubicBezTo>
                  <a:close/>
                  <a:moveTo>
                    <a:pt x="224" y="7"/>
                  </a:moveTo>
                  <a:cubicBezTo>
                    <a:pt x="224" y="9"/>
                    <a:pt x="225" y="12"/>
                    <a:pt x="226" y="14"/>
                  </a:cubicBezTo>
                  <a:cubicBezTo>
                    <a:pt x="222" y="14"/>
                    <a:pt x="218" y="14"/>
                    <a:pt x="214" y="14"/>
                  </a:cubicBezTo>
                  <a:cubicBezTo>
                    <a:pt x="213" y="12"/>
                    <a:pt x="212" y="9"/>
                    <a:pt x="212" y="7"/>
                  </a:cubicBezTo>
                  <a:cubicBezTo>
                    <a:pt x="216" y="7"/>
                    <a:pt x="220" y="7"/>
                    <a:pt x="224" y="7"/>
                  </a:cubicBezTo>
                  <a:close/>
                  <a:moveTo>
                    <a:pt x="207" y="7"/>
                  </a:moveTo>
                  <a:cubicBezTo>
                    <a:pt x="207" y="9"/>
                    <a:pt x="208" y="12"/>
                    <a:pt x="209" y="14"/>
                  </a:cubicBezTo>
                  <a:cubicBezTo>
                    <a:pt x="205" y="14"/>
                    <a:pt x="202" y="14"/>
                    <a:pt x="198" y="14"/>
                  </a:cubicBezTo>
                  <a:cubicBezTo>
                    <a:pt x="198" y="11"/>
                    <a:pt x="197" y="9"/>
                    <a:pt x="197" y="7"/>
                  </a:cubicBezTo>
                  <a:cubicBezTo>
                    <a:pt x="200" y="7"/>
                    <a:pt x="204" y="7"/>
                    <a:pt x="207" y="7"/>
                  </a:cubicBezTo>
                  <a:close/>
                  <a:moveTo>
                    <a:pt x="197" y="39"/>
                  </a:moveTo>
                  <a:cubicBezTo>
                    <a:pt x="192" y="39"/>
                    <a:pt x="188" y="39"/>
                    <a:pt x="183" y="39"/>
                  </a:cubicBezTo>
                  <a:cubicBezTo>
                    <a:pt x="183" y="37"/>
                    <a:pt x="183" y="35"/>
                    <a:pt x="183" y="33"/>
                  </a:cubicBezTo>
                  <a:cubicBezTo>
                    <a:pt x="187" y="33"/>
                    <a:pt x="192" y="33"/>
                    <a:pt x="196" y="33"/>
                  </a:cubicBezTo>
                  <a:cubicBezTo>
                    <a:pt x="196" y="35"/>
                    <a:pt x="197" y="37"/>
                    <a:pt x="197" y="39"/>
                  </a:cubicBezTo>
                  <a:close/>
                  <a:moveTo>
                    <a:pt x="195" y="27"/>
                  </a:moveTo>
                  <a:cubicBezTo>
                    <a:pt x="195" y="28"/>
                    <a:pt x="196" y="28"/>
                    <a:pt x="196" y="29"/>
                  </a:cubicBezTo>
                  <a:cubicBezTo>
                    <a:pt x="191" y="29"/>
                    <a:pt x="187" y="29"/>
                    <a:pt x="183" y="29"/>
                  </a:cubicBezTo>
                  <a:cubicBezTo>
                    <a:pt x="183" y="25"/>
                    <a:pt x="183" y="22"/>
                    <a:pt x="183" y="19"/>
                  </a:cubicBezTo>
                  <a:cubicBezTo>
                    <a:pt x="186" y="19"/>
                    <a:pt x="190" y="19"/>
                    <a:pt x="194" y="19"/>
                  </a:cubicBezTo>
                  <a:cubicBezTo>
                    <a:pt x="195" y="21"/>
                    <a:pt x="195" y="24"/>
                    <a:pt x="195" y="27"/>
                  </a:cubicBezTo>
                  <a:close/>
                  <a:moveTo>
                    <a:pt x="184" y="7"/>
                  </a:moveTo>
                  <a:cubicBezTo>
                    <a:pt x="187" y="7"/>
                    <a:pt x="190" y="7"/>
                    <a:pt x="193" y="7"/>
                  </a:cubicBezTo>
                  <a:cubicBezTo>
                    <a:pt x="193" y="9"/>
                    <a:pt x="193" y="12"/>
                    <a:pt x="194" y="14"/>
                  </a:cubicBezTo>
                  <a:cubicBezTo>
                    <a:pt x="190" y="14"/>
                    <a:pt x="186" y="14"/>
                    <a:pt x="183" y="14"/>
                  </a:cubicBezTo>
                  <a:cubicBezTo>
                    <a:pt x="182" y="12"/>
                    <a:pt x="182" y="9"/>
                    <a:pt x="182" y="7"/>
                  </a:cubicBezTo>
                  <a:cubicBezTo>
                    <a:pt x="183" y="7"/>
                    <a:pt x="183" y="7"/>
                    <a:pt x="184" y="7"/>
                  </a:cubicBezTo>
                  <a:close/>
                  <a:moveTo>
                    <a:pt x="181" y="52"/>
                  </a:moveTo>
                  <a:cubicBezTo>
                    <a:pt x="181" y="52"/>
                    <a:pt x="181" y="52"/>
                    <a:pt x="181" y="52"/>
                  </a:cubicBezTo>
                  <a:cubicBezTo>
                    <a:pt x="182" y="49"/>
                    <a:pt x="183" y="46"/>
                    <a:pt x="183" y="44"/>
                  </a:cubicBezTo>
                  <a:cubicBezTo>
                    <a:pt x="188" y="44"/>
                    <a:pt x="193" y="44"/>
                    <a:pt x="198" y="43"/>
                  </a:cubicBezTo>
                  <a:cubicBezTo>
                    <a:pt x="198" y="46"/>
                    <a:pt x="199" y="49"/>
                    <a:pt x="200" y="52"/>
                  </a:cubicBezTo>
                  <a:cubicBezTo>
                    <a:pt x="193" y="52"/>
                    <a:pt x="187" y="52"/>
                    <a:pt x="181" y="52"/>
                  </a:cubicBezTo>
                  <a:close/>
                  <a:moveTo>
                    <a:pt x="199" y="19"/>
                  </a:moveTo>
                  <a:cubicBezTo>
                    <a:pt x="203" y="19"/>
                    <a:pt x="206" y="19"/>
                    <a:pt x="210" y="19"/>
                  </a:cubicBezTo>
                  <a:cubicBezTo>
                    <a:pt x="211" y="22"/>
                    <a:pt x="212" y="25"/>
                    <a:pt x="213" y="29"/>
                  </a:cubicBezTo>
                  <a:cubicBezTo>
                    <a:pt x="209" y="29"/>
                    <a:pt x="205" y="29"/>
                    <a:pt x="201" y="29"/>
                  </a:cubicBezTo>
                  <a:cubicBezTo>
                    <a:pt x="200" y="25"/>
                    <a:pt x="200" y="22"/>
                    <a:pt x="199" y="19"/>
                  </a:cubicBezTo>
                  <a:close/>
                  <a:moveTo>
                    <a:pt x="201" y="33"/>
                  </a:moveTo>
                  <a:cubicBezTo>
                    <a:pt x="206" y="33"/>
                    <a:pt x="210" y="33"/>
                    <a:pt x="214" y="33"/>
                  </a:cubicBezTo>
                  <a:cubicBezTo>
                    <a:pt x="215" y="35"/>
                    <a:pt x="216" y="37"/>
                    <a:pt x="216" y="39"/>
                  </a:cubicBezTo>
                  <a:cubicBezTo>
                    <a:pt x="212" y="39"/>
                    <a:pt x="207" y="39"/>
                    <a:pt x="202" y="39"/>
                  </a:cubicBezTo>
                  <a:cubicBezTo>
                    <a:pt x="202" y="37"/>
                    <a:pt x="201" y="35"/>
                    <a:pt x="201" y="33"/>
                  </a:cubicBezTo>
                  <a:close/>
                  <a:moveTo>
                    <a:pt x="203" y="52"/>
                  </a:moveTo>
                  <a:cubicBezTo>
                    <a:pt x="203" y="52"/>
                    <a:pt x="203" y="52"/>
                    <a:pt x="203" y="52"/>
                  </a:cubicBezTo>
                  <a:cubicBezTo>
                    <a:pt x="203" y="51"/>
                    <a:pt x="202" y="51"/>
                    <a:pt x="202" y="51"/>
                  </a:cubicBezTo>
                  <a:cubicBezTo>
                    <a:pt x="203" y="51"/>
                    <a:pt x="203" y="48"/>
                    <a:pt x="202" y="43"/>
                  </a:cubicBezTo>
                  <a:cubicBezTo>
                    <a:pt x="208" y="43"/>
                    <a:pt x="213" y="43"/>
                    <a:pt x="218" y="43"/>
                  </a:cubicBezTo>
                  <a:cubicBezTo>
                    <a:pt x="220" y="46"/>
                    <a:pt x="221" y="49"/>
                    <a:pt x="222" y="51"/>
                  </a:cubicBezTo>
                  <a:cubicBezTo>
                    <a:pt x="216" y="52"/>
                    <a:pt x="209" y="52"/>
                    <a:pt x="203" y="52"/>
                  </a:cubicBezTo>
                  <a:close/>
                  <a:moveTo>
                    <a:pt x="226" y="51"/>
                  </a:moveTo>
                  <a:cubicBezTo>
                    <a:pt x="225" y="49"/>
                    <a:pt x="224" y="46"/>
                    <a:pt x="223" y="43"/>
                  </a:cubicBezTo>
                  <a:cubicBezTo>
                    <a:pt x="229" y="43"/>
                    <a:pt x="234" y="43"/>
                    <a:pt x="239" y="43"/>
                  </a:cubicBezTo>
                  <a:cubicBezTo>
                    <a:pt x="241" y="46"/>
                    <a:pt x="242" y="49"/>
                    <a:pt x="244" y="51"/>
                  </a:cubicBezTo>
                  <a:cubicBezTo>
                    <a:pt x="238" y="51"/>
                    <a:pt x="232" y="51"/>
                    <a:pt x="226" y="51"/>
                  </a:cubicBezTo>
                  <a:close/>
                  <a:moveTo>
                    <a:pt x="248" y="51"/>
                  </a:moveTo>
                  <a:cubicBezTo>
                    <a:pt x="247" y="49"/>
                    <a:pt x="246" y="46"/>
                    <a:pt x="244" y="43"/>
                  </a:cubicBezTo>
                  <a:cubicBezTo>
                    <a:pt x="250" y="43"/>
                    <a:pt x="255" y="43"/>
                    <a:pt x="260" y="43"/>
                  </a:cubicBezTo>
                  <a:cubicBezTo>
                    <a:pt x="261" y="46"/>
                    <a:pt x="263" y="48"/>
                    <a:pt x="265" y="51"/>
                  </a:cubicBezTo>
                  <a:cubicBezTo>
                    <a:pt x="259" y="51"/>
                    <a:pt x="254" y="51"/>
                    <a:pt x="248" y="51"/>
                  </a:cubicBezTo>
                  <a:close/>
                  <a:moveTo>
                    <a:pt x="268" y="51"/>
                  </a:moveTo>
                  <a:cubicBezTo>
                    <a:pt x="267" y="48"/>
                    <a:pt x="265" y="46"/>
                    <a:pt x="264" y="43"/>
                  </a:cubicBezTo>
                  <a:cubicBezTo>
                    <a:pt x="269" y="43"/>
                    <a:pt x="274" y="43"/>
                    <a:pt x="279" y="43"/>
                  </a:cubicBezTo>
                  <a:cubicBezTo>
                    <a:pt x="280" y="45"/>
                    <a:pt x="282" y="48"/>
                    <a:pt x="283" y="51"/>
                  </a:cubicBezTo>
                  <a:cubicBezTo>
                    <a:pt x="278" y="51"/>
                    <a:pt x="273" y="51"/>
                    <a:pt x="268" y="51"/>
                  </a:cubicBezTo>
                  <a:close/>
                  <a:moveTo>
                    <a:pt x="287" y="51"/>
                  </a:moveTo>
                  <a:cubicBezTo>
                    <a:pt x="286" y="48"/>
                    <a:pt x="285" y="45"/>
                    <a:pt x="284" y="43"/>
                  </a:cubicBezTo>
                  <a:cubicBezTo>
                    <a:pt x="288" y="43"/>
                    <a:pt x="291" y="43"/>
                    <a:pt x="295" y="43"/>
                  </a:cubicBezTo>
                  <a:cubicBezTo>
                    <a:pt x="297" y="45"/>
                    <a:pt x="298" y="48"/>
                    <a:pt x="299" y="50"/>
                  </a:cubicBezTo>
                  <a:cubicBezTo>
                    <a:pt x="295" y="51"/>
                    <a:pt x="291" y="51"/>
                    <a:pt x="287" y="51"/>
                  </a:cubicBezTo>
                  <a:close/>
                  <a:moveTo>
                    <a:pt x="305" y="50"/>
                  </a:moveTo>
                  <a:cubicBezTo>
                    <a:pt x="304" y="48"/>
                    <a:pt x="303" y="45"/>
                    <a:pt x="302" y="43"/>
                  </a:cubicBezTo>
                  <a:cubicBezTo>
                    <a:pt x="306" y="43"/>
                    <a:pt x="311" y="42"/>
                    <a:pt x="315" y="42"/>
                  </a:cubicBezTo>
                  <a:cubicBezTo>
                    <a:pt x="317" y="45"/>
                    <a:pt x="319" y="47"/>
                    <a:pt x="320" y="50"/>
                  </a:cubicBezTo>
                  <a:cubicBezTo>
                    <a:pt x="315" y="50"/>
                    <a:pt x="310" y="50"/>
                    <a:pt x="305" y="50"/>
                  </a:cubicBezTo>
                  <a:close/>
                  <a:moveTo>
                    <a:pt x="323" y="49"/>
                  </a:moveTo>
                  <a:cubicBezTo>
                    <a:pt x="322" y="47"/>
                    <a:pt x="321" y="45"/>
                    <a:pt x="320" y="42"/>
                  </a:cubicBezTo>
                  <a:cubicBezTo>
                    <a:pt x="324" y="42"/>
                    <a:pt x="327" y="42"/>
                    <a:pt x="331" y="42"/>
                  </a:cubicBezTo>
                  <a:cubicBezTo>
                    <a:pt x="332" y="45"/>
                    <a:pt x="334" y="48"/>
                    <a:pt x="336" y="49"/>
                  </a:cubicBezTo>
                  <a:cubicBezTo>
                    <a:pt x="332" y="49"/>
                    <a:pt x="328" y="50"/>
                    <a:pt x="324" y="50"/>
                  </a:cubicBezTo>
                  <a:cubicBezTo>
                    <a:pt x="324" y="50"/>
                    <a:pt x="324" y="49"/>
                    <a:pt x="323" y="49"/>
                  </a:cubicBezTo>
                  <a:close/>
                  <a:moveTo>
                    <a:pt x="340" y="49"/>
                  </a:moveTo>
                  <a:cubicBezTo>
                    <a:pt x="340" y="49"/>
                    <a:pt x="340" y="49"/>
                    <a:pt x="340" y="49"/>
                  </a:cubicBezTo>
                  <a:cubicBezTo>
                    <a:pt x="338" y="47"/>
                    <a:pt x="337" y="44"/>
                    <a:pt x="335" y="42"/>
                  </a:cubicBezTo>
                  <a:cubicBezTo>
                    <a:pt x="340" y="42"/>
                    <a:pt x="344" y="42"/>
                    <a:pt x="349" y="42"/>
                  </a:cubicBezTo>
                  <a:cubicBezTo>
                    <a:pt x="349" y="42"/>
                    <a:pt x="350" y="42"/>
                    <a:pt x="350" y="42"/>
                  </a:cubicBezTo>
                  <a:cubicBezTo>
                    <a:pt x="352" y="44"/>
                    <a:pt x="354" y="47"/>
                    <a:pt x="356" y="49"/>
                  </a:cubicBezTo>
                  <a:cubicBezTo>
                    <a:pt x="350" y="49"/>
                    <a:pt x="345" y="49"/>
                    <a:pt x="340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7734300" y="1814513"/>
              <a:ext cx="192087" cy="60325"/>
            </a:xfrm>
            <a:custGeom>
              <a:rect b="b" l="l" r="r" t="t"/>
              <a:pathLst>
                <a:path extrusionOk="0" h="28" w="82">
                  <a:moveTo>
                    <a:pt x="80" y="20"/>
                  </a:moveTo>
                  <a:cubicBezTo>
                    <a:pt x="79" y="18"/>
                    <a:pt x="77" y="15"/>
                    <a:pt x="76" y="13"/>
                  </a:cubicBezTo>
                  <a:cubicBezTo>
                    <a:pt x="74" y="10"/>
                    <a:pt x="73" y="7"/>
                    <a:pt x="72" y="4"/>
                  </a:cubicBezTo>
                  <a:cubicBezTo>
                    <a:pt x="72" y="3"/>
                    <a:pt x="72" y="3"/>
                    <a:pt x="71" y="2"/>
                  </a:cubicBezTo>
                  <a:cubicBezTo>
                    <a:pt x="70" y="1"/>
                    <a:pt x="68" y="0"/>
                    <a:pt x="67" y="2"/>
                  </a:cubicBezTo>
                  <a:cubicBezTo>
                    <a:pt x="58" y="2"/>
                    <a:pt x="49" y="2"/>
                    <a:pt x="40" y="2"/>
                  </a:cubicBezTo>
                  <a:cubicBezTo>
                    <a:pt x="35" y="2"/>
                    <a:pt x="31" y="1"/>
                    <a:pt x="26" y="1"/>
                  </a:cubicBezTo>
                  <a:cubicBezTo>
                    <a:pt x="22" y="1"/>
                    <a:pt x="12" y="3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6" y="7"/>
                    <a:pt x="5" y="10"/>
                    <a:pt x="4" y="12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28" y="28"/>
                    <a:pt x="54" y="27"/>
                    <a:pt x="79" y="25"/>
                  </a:cubicBezTo>
                  <a:cubicBezTo>
                    <a:pt x="82" y="25"/>
                    <a:pt x="82" y="21"/>
                    <a:pt x="80" y="20"/>
                  </a:cubicBezTo>
                  <a:close/>
                  <a:moveTo>
                    <a:pt x="5" y="21"/>
                  </a:moveTo>
                  <a:cubicBezTo>
                    <a:pt x="8" y="17"/>
                    <a:pt x="10" y="11"/>
                    <a:pt x="11" y="6"/>
                  </a:cubicBezTo>
                  <a:cubicBezTo>
                    <a:pt x="17" y="8"/>
                    <a:pt x="27" y="6"/>
                    <a:pt x="33" y="6"/>
                  </a:cubicBezTo>
                  <a:cubicBezTo>
                    <a:pt x="45" y="6"/>
                    <a:pt x="56" y="6"/>
                    <a:pt x="67" y="6"/>
                  </a:cubicBezTo>
                  <a:cubicBezTo>
                    <a:pt x="68" y="10"/>
                    <a:pt x="69" y="13"/>
                    <a:pt x="71" y="15"/>
                  </a:cubicBezTo>
                  <a:cubicBezTo>
                    <a:pt x="72" y="17"/>
                    <a:pt x="73" y="19"/>
                    <a:pt x="75" y="20"/>
                  </a:cubicBezTo>
                  <a:cubicBezTo>
                    <a:pt x="51" y="21"/>
                    <a:pt x="28" y="20"/>
                    <a:pt x="5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7285038" y="1127125"/>
              <a:ext cx="1385887" cy="993775"/>
            </a:xfrm>
            <a:custGeom>
              <a:rect b="b" l="l" r="r" t="t"/>
              <a:pathLst>
                <a:path extrusionOk="0" h="460" w="592">
                  <a:moveTo>
                    <a:pt x="490" y="364"/>
                  </a:moveTo>
                  <a:cubicBezTo>
                    <a:pt x="490" y="364"/>
                    <a:pt x="490" y="364"/>
                    <a:pt x="490" y="364"/>
                  </a:cubicBezTo>
                  <a:cubicBezTo>
                    <a:pt x="490" y="364"/>
                    <a:pt x="490" y="363"/>
                    <a:pt x="490" y="363"/>
                  </a:cubicBezTo>
                  <a:cubicBezTo>
                    <a:pt x="476" y="347"/>
                    <a:pt x="483" y="331"/>
                    <a:pt x="486" y="313"/>
                  </a:cubicBezTo>
                  <a:cubicBezTo>
                    <a:pt x="487" y="299"/>
                    <a:pt x="487" y="285"/>
                    <a:pt x="481" y="272"/>
                  </a:cubicBezTo>
                  <a:cubicBezTo>
                    <a:pt x="474" y="255"/>
                    <a:pt x="457" y="239"/>
                    <a:pt x="437" y="242"/>
                  </a:cubicBezTo>
                  <a:cubicBezTo>
                    <a:pt x="436" y="238"/>
                    <a:pt x="435" y="235"/>
                    <a:pt x="431" y="235"/>
                  </a:cubicBezTo>
                  <a:cubicBezTo>
                    <a:pt x="427" y="235"/>
                    <a:pt x="422" y="237"/>
                    <a:pt x="418" y="238"/>
                  </a:cubicBezTo>
                  <a:cubicBezTo>
                    <a:pt x="417" y="238"/>
                    <a:pt x="414" y="238"/>
                    <a:pt x="413" y="240"/>
                  </a:cubicBezTo>
                  <a:cubicBezTo>
                    <a:pt x="413" y="240"/>
                    <a:pt x="412" y="240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09" y="232"/>
                    <a:pt x="406" y="223"/>
                    <a:pt x="403" y="215"/>
                  </a:cubicBezTo>
                  <a:cubicBezTo>
                    <a:pt x="402" y="214"/>
                    <a:pt x="402" y="214"/>
                    <a:pt x="402" y="213"/>
                  </a:cubicBezTo>
                  <a:cubicBezTo>
                    <a:pt x="401" y="144"/>
                    <a:pt x="396" y="74"/>
                    <a:pt x="395" y="5"/>
                  </a:cubicBezTo>
                  <a:cubicBezTo>
                    <a:pt x="395" y="3"/>
                    <a:pt x="394" y="2"/>
                    <a:pt x="393" y="2"/>
                  </a:cubicBezTo>
                  <a:cubicBezTo>
                    <a:pt x="392" y="1"/>
                    <a:pt x="392" y="1"/>
                    <a:pt x="391" y="1"/>
                  </a:cubicBezTo>
                  <a:cubicBezTo>
                    <a:pt x="338" y="0"/>
                    <a:pt x="286" y="0"/>
                    <a:pt x="233" y="1"/>
                  </a:cubicBezTo>
                  <a:cubicBezTo>
                    <a:pt x="208" y="1"/>
                    <a:pt x="182" y="2"/>
                    <a:pt x="157" y="2"/>
                  </a:cubicBezTo>
                  <a:cubicBezTo>
                    <a:pt x="130" y="2"/>
                    <a:pt x="103" y="1"/>
                    <a:pt x="77" y="4"/>
                  </a:cubicBezTo>
                  <a:cubicBezTo>
                    <a:pt x="77" y="1"/>
                    <a:pt x="72" y="1"/>
                    <a:pt x="72" y="5"/>
                  </a:cubicBezTo>
                  <a:cubicBezTo>
                    <a:pt x="71" y="42"/>
                    <a:pt x="73" y="79"/>
                    <a:pt x="73" y="116"/>
                  </a:cubicBezTo>
                  <a:cubicBezTo>
                    <a:pt x="73" y="134"/>
                    <a:pt x="74" y="153"/>
                    <a:pt x="74" y="171"/>
                  </a:cubicBezTo>
                  <a:cubicBezTo>
                    <a:pt x="74" y="187"/>
                    <a:pt x="73" y="204"/>
                    <a:pt x="76" y="219"/>
                  </a:cubicBezTo>
                  <a:cubicBezTo>
                    <a:pt x="76" y="220"/>
                    <a:pt x="75" y="220"/>
                    <a:pt x="75" y="220"/>
                  </a:cubicBezTo>
                  <a:cubicBezTo>
                    <a:pt x="60" y="240"/>
                    <a:pt x="47" y="263"/>
                    <a:pt x="34" y="285"/>
                  </a:cubicBezTo>
                  <a:cubicBezTo>
                    <a:pt x="23" y="305"/>
                    <a:pt x="9" y="327"/>
                    <a:pt x="1" y="349"/>
                  </a:cubicBezTo>
                  <a:cubicBezTo>
                    <a:pt x="1" y="350"/>
                    <a:pt x="1" y="351"/>
                    <a:pt x="2" y="351"/>
                  </a:cubicBezTo>
                  <a:cubicBezTo>
                    <a:pt x="0" y="359"/>
                    <a:pt x="0" y="370"/>
                    <a:pt x="3" y="377"/>
                  </a:cubicBezTo>
                  <a:cubicBezTo>
                    <a:pt x="4" y="379"/>
                    <a:pt x="7" y="380"/>
                    <a:pt x="8" y="378"/>
                  </a:cubicBezTo>
                  <a:cubicBezTo>
                    <a:pt x="42" y="383"/>
                    <a:pt x="78" y="381"/>
                    <a:pt x="113" y="381"/>
                  </a:cubicBezTo>
                  <a:cubicBezTo>
                    <a:pt x="150" y="381"/>
                    <a:pt x="188" y="381"/>
                    <a:pt x="225" y="381"/>
                  </a:cubicBezTo>
                  <a:cubicBezTo>
                    <a:pt x="300" y="381"/>
                    <a:pt x="375" y="381"/>
                    <a:pt x="449" y="380"/>
                  </a:cubicBezTo>
                  <a:cubicBezTo>
                    <a:pt x="450" y="380"/>
                    <a:pt x="450" y="380"/>
                    <a:pt x="450" y="379"/>
                  </a:cubicBezTo>
                  <a:cubicBezTo>
                    <a:pt x="452" y="380"/>
                    <a:pt x="453" y="380"/>
                    <a:pt x="454" y="378"/>
                  </a:cubicBezTo>
                  <a:cubicBezTo>
                    <a:pt x="456" y="371"/>
                    <a:pt x="455" y="363"/>
                    <a:pt x="455" y="355"/>
                  </a:cubicBezTo>
                  <a:cubicBezTo>
                    <a:pt x="455" y="354"/>
                    <a:pt x="454" y="353"/>
                    <a:pt x="453" y="353"/>
                  </a:cubicBezTo>
                  <a:cubicBezTo>
                    <a:pt x="453" y="353"/>
                    <a:pt x="453" y="353"/>
                    <a:pt x="453" y="353"/>
                  </a:cubicBezTo>
                  <a:cubicBezTo>
                    <a:pt x="452" y="350"/>
                    <a:pt x="452" y="347"/>
                    <a:pt x="451" y="345"/>
                  </a:cubicBezTo>
                  <a:cubicBezTo>
                    <a:pt x="451" y="344"/>
                    <a:pt x="450" y="343"/>
                    <a:pt x="450" y="343"/>
                  </a:cubicBezTo>
                  <a:cubicBezTo>
                    <a:pt x="450" y="342"/>
                    <a:pt x="450" y="342"/>
                    <a:pt x="450" y="342"/>
                  </a:cubicBezTo>
                  <a:cubicBezTo>
                    <a:pt x="437" y="314"/>
                    <a:pt x="427" y="285"/>
                    <a:pt x="417" y="257"/>
                  </a:cubicBezTo>
                  <a:cubicBezTo>
                    <a:pt x="423" y="255"/>
                    <a:pt x="430" y="254"/>
                    <a:pt x="436" y="252"/>
                  </a:cubicBezTo>
                  <a:cubicBezTo>
                    <a:pt x="437" y="252"/>
                    <a:pt x="438" y="251"/>
                    <a:pt x="438" y="250"/>
                  </a:cubicBezTo>
                  <a:cubicBezTo>
                    <a:pt x="438" y="249"/>
                    <a:pt x="438" y="247"/>
                    <a:pt x="438" y="245"/>
                  </a:cubicBezTo>
                  <a:cubicBezTo>
                    <a:pt x="472" y="253"/>
                    <a:pt x="485" y="283"/>
                    <a:pt x="478" y="317"/>
                  </a:cubicBezTo>
                  <a:cubicBezTo>
                    <a:pt x="475" y="333"/>
                    <a:pt x="468" y="357"/>
                    <a:pt x="487" y="367"/>
                  </a:cubicBezTo>
                  <a:cubicBezTo>
                    <a:pt x="456" y="391"/>
                    <a:pt x="514" y="460"/>
                    <a:pt x="548" y="435"/>
                  </a:cubicBezTo>
                  <a:cubicBezTo>
                    <a:pt x="592" y="403"/>
                    <a:pt x="530" y="345"/>
                    <a:pt x="490" y="364"/>
                  </a:cubicBezTo>
                  <a:close/>
                  <a:moveTo>
                    <a:pt x="154" y="7"/>
                  </a:moveTo>
                  <a:cubicBezTo>
                    <a:pt x="180" y="7"/>
                    <a:pt x="207" y="7"/>
                    <a:pt x="233" y="6"/>
                  </a:cubicBezTo>
                  <a:cubicBezTo>
                    <a:pt x="285" y="6"/>
                    <a:pt x="337" y="6"/>
                    <a:pt x="389" y="7"/>
                  </a:cubicBezTo>
                  <a:cubicBezTo>
                    <a:pt x="390" y="75"/>
                    <a:pt x="391" y="145"/>
                    <a:pt x="397" y="213"/>
                  </a:cubicBezTo>
                  <a:cubicBezTo>
                    <a:pt x="344" y="214"/>
                    <a:pt x="290" y="217"/>
                    <a:pt x="237" y="218"/>
                  </a:cubicBezTo>
                  <a:cubicBezTo>
                    <a:pt x="212" y="219"/>
                    <a:pt x="188" y="220"/>
                    <a:pt x="163" y="220"/>
                  </a:cubicBezTo>
                  <a:cubicBezTo>
                    <a:pt x="149" y="221"/>
                    <a:pt x="135" y="221"/>
                    <a:pt x="121" y="222"/>
                  </a:cubicBezTo>
                  <a:cubicBezTo>
                    <a:pt x="113" y="222"/>
                    <a:pt x="82" y="227"/>
                    <a:pt x="79" y="220"/>
                  </a:cubicBezTo>
                  <a:cubicBezTo>
                    <a:pt x="79" y="220"/>
                    <a:pt x="78" y="220"/>
                    <a:pt x="78" y="220"/>
                  </a:cubicBezTo>
                  <a:cubicBezTo>
                    <a:pt x="78" y="220"/>
                    <a:pt x="78" y="219"/>
                    <a:pt x="78" y="219"/>
                  </a:cubicBezTo>
                  <a:cubicBezTo>
                    <a:pt x="80" y="204"/>
                    <a:pt x="78" y="189"/>
                    <a:pt x="78" y="174"/>
                  </a:cubicBezTo>
                  <a:cubicBezTo>
                    <a:pt x="78" y="155"/>
                    <a:pt x="78" y="135"/>
                    <a:pt x="78" y="116"/>
                  </a:cubicBezTo>
                  <a:cubicBezTo>
                    <a:pt x="78" y="80"/>
                    <a:pt x="78" y="43"/>
                    <a:pt x="77" y="7"/>
                  </a:cubicBezTo>
                  <a:cubicBezTo>
                    <a:pt x="102" y="9"/>
                    <a:pt x="128" y="7"/>
                    <a:pt x="154" y="7"/>
                  </a:cubicBezTo>
                  <a:close/>
                  <a:moveTo>
                    <a:pt x="449" y="372"/>
                  </a:moveTo>
                  <a:cubicBezTo>
                    <a:pt x="375" y="373"/>
                    <a:pt x="302" y="375"/>
                    <a:pt x="228" y="375"/>
                  </a:cubicBezTo>
                  <a:cubicBezTo>
                    <a:pt x="192" y="375"/>
                    <a:pt x="155" y="375"/>
                    <a:pt x="119" y="374"/>
                  </a:cubicBezTo>
                  <a:cubicBezTo>
                    <a:pt x="83" y="374"/>
                    <a:pt x="45" y="370"/>
                    <a:pt x="9" y="375"/>
                  </a:cubicBezTo>
                  <a:cubicBezTo>
                    <a:pt x="9" y="371"/>
                    <a:pt x="8" y="367"/>
                    <a:pt x="8" y="363"/>
                  </a:cubicBezTo>
                  <a:cubicBezTo>
                    <a:pt x="8" y="359"/>
                    <a:pt x="8" y="354"/>
                    <a:pt x="7" y="350"/>
                  </a:cubicBezTo>
                  <a:cubicBezTo>
                    <a:pt x="80" y="356"/>
                    <a:pt x="154" y="356"/>
                    <a:pt x="227" y="357"/>
                  </a:cubicBezTo>
                  <a:cubicBezTo>
                    <a:pt x="301" y="358"/>
                    <a:pt x="375" y="358"/>
                    <a:pt x="448" y="357"/>
                  </a:cubicBezTo>
                  <a:cubicBezTo>
                    <a:pt x="449" y="362"/>
                    <a:pt x="449" y="367"/>
                    <a:pt x="449" y="372"/>
                  </a:cubicBezTo>
                  <a:close/>
                  <a:moveTo>
                    <a:pt x="444" y="345"/>
                  </a:moveTo>
                  <a:cubicBezTo>
                    <a:pt x="444" y="345"/>
                    <a:pt x="445" y="345"/>
                    <a:pt x="445" y="346"/>
                  </a:cubicBezTo>
                  <a:cubicBezTo>
                    <a:pt x="445" y="346"/>
                    <a:pt x="445" y="346"/>
                    <a:pt x="445" y="346"/>
                  </a:cubicBezTo>
                  <a:cubicBezTo>
                    <a:pt x="445" y="348"/>
                    <a:pt x="445" y="349"/>
                    <a:pt x="445" y="350"/>
                  </a:cubicBezTo>
                  <a:cubicBezTo>
                    <a:pt x="373" y="352"/>
                    <a:pt x="300" y="352"/>
                    <a:pt x="227" y="351"/>
                  </a:cubicBezTo>
                  <a:cubicBezTo>
                    <a:pt x="154" y="350"/>
                    <a:pt x="82" y="346"/>
                    <a:pt x="9" y="346"/>
                  </a:cubicBezTo>
                  <a:cubicBezTo>
                    <a:pt x="21" y="327"/>
                    <a:pt x="30" y="306"/>
                    <a:pt x="42" y="286"/>
                  </a:cubicBezTo>
                  <a:cubicBezTo>
                    <a:pt x="54" y="265"/>
                    <a:pt x="66" y="245"/>
                    <a:pt x="78" y="224"/>
                  </a:cubicBezTo>
                  <a:cubicBezTo>
                    <a:pt x="79" y="226"/>
                    <a:pt x="81" y="226"/>
                    <a:pt x="84" y="227"/>
                  </a:cubicBezTo>
                  <a:cubicBezTo>
                    <a:pt x="97" y="230"/>
                    <a:pt x="113" y="227"/>
                    <a:pt x="127" y="226"/>
                  </a:cubicBezTo>
                  <a:cubicBezTo>
                    <a:pt x="156" y="226"/>
                    <a:pt x="186" y="225"/>
                    <a:pt x="215" y="224"/>
                  </a:cubicBezTo>
                  <a:cubicBezTo>
                    <a:pt x="276" y="223"/>
                    <a:pt x="337" y="222"/>
                    <a:pt x="398" y="220"/>
                  </a:cubicBezTo>
                  <a:cubicBezTo>
                    <a:pt x="399" y="220"/>
                    <a:pt x="399" y="220"/>
                    <a:pt x="400" y="220"/>
                  </a:cubicBezTo>
                  <a:cubicBezTo>
                    <a:pt x="408" y="263"/>
                    <a:pt x="425" y="306"/>
                    <a:pt x="444" y="345"/>
                  </a:cubicBezTo>
                  <a:close/>
                  <a:moveTo>
                    <a:pt x="415" y="252"/>
                  </a:moveTo>
                  <a:cubicBezTo>
                    <a:pt x="414" y="249"/>
                    <a:pt x="413" y="245"/>
                    <a:pt x="412" y="242"/>
                  </a:cubicBezTo>
                  <a:cubicBezTo>
                    <a:pt x="414" y="244"/>
                    <a:pt x="419" y="242"/>
                    <a:pt x="421" y="242"/>
                  </a:cubicBezTo>
                  <a:cubicBezTo>
                    <a:pt x="424" y="241"/>
                    <a:pt x="427" y="240"/>
                    <a:pt x="429" y="240"/>
                  </a:cubicBezTo>
                  <a:cubicBezTo>
                    <a:pt x="433" y="240"/>
                    <a:pt x="432" y="241"/>
                    <a:pt x="433" y="243"/>
                  </a:cubicBezTo>
                  <a:cubicBezTo>
                    <a:pt x="433" y="245"/>
                    <a:pt x="433" y="247"/>
                    <a:pt x="433" y="248"/>
                  </a:cubicBezTo>
                  <a:cubicBezTo>
                    <a:pt x="427" y="249"/>
                    <a:pt x="421" y="251"/>
                    <a:pt x="415" y="252"/>
                  </a:cubicBezTo>
                  <a:close/>
                  <a:moveTo>
                    <a:pt x="527" y="369"/>
                  </a:moveTo>
                  <a:cubicBezTo>
                    <a:pt x="522" y="372"/>
                    <a:pt x="519" y="376"/>
                    <a:pt x="516" y="381"/>
                  </a:cubicBezTo>
                  <a:cubicBezTo>
                    <a:pt x="515" y="380"/>
                    <a:pt x="514" y="380"/>
                    <a:pt x="514" y="379"/>
                  </a:cubicBezTo>
                  <a:cubicBezTo>
                    <a:pt x="511" y="378"/>
                    <a:pt x="508" y="379"/>
                    <a:pt x="507" y="380"/>
                  </a:cubicBezTo>
                  <a:cubicBezTo>
                    <a:pt x="502" y="375"/>
                    <a:pt x="498" y="371"/>
                    <a:pt x="492" y="367"/>
                  </a:cubicBezTo>
                  <a:cubicBezTo>
                    <a:pt x="504" y="364"/>
                    <a:pt x="516" y="365"/>
                    <a:pt x="527" y="369"/>
                  </a:cubicBezTo>
                  <a:close/>
                  <a:moveTo>
                    <a:pt x="513" y="387"/>
                  </a:moveTo>
                  <a:cubicBezTo>
                    <a:pt x="513" y="388"/>
                    <a:pt x="511" y="390"/>
                    <a:pt x="509" y="389"/>
                  </a:cubicBezTo>
                  <a:cubicBezTo>
                    <a:pt x="507" y="388"/>
                    <a:pt x="507" y="386"/>
                    <a:pt x="507" y="384"/>
                  </a:cubicBezTo>
                  <a:cubicBezTo>
                    <a:pt x="507" y="384"/>
                    <a:pt x="508" y="383"/>
                    <a:pt x="508" y="382"/>
                  </a:cubicBezTo>
                  <a:cubicBezTo>
                    <a:pt x="511" y="381"/>
                    <a:pt x="514" y="383"/>
                    <a:pt x="513" y="387"/>
                  </a:cubicBezTo>
                  <a:close/>
                  <a:moveTo>
                    <a:pt x="490" y="369"/>
                  </a:moveTo>
                  <a:cubicBezTo>
                    <a:pt x="494" y="374"/>
                    <a:pt x="499" y="378"/>
                    <a:pt x="504" y="382"/>
                  </a:cubicBezTo>
                  <a:cubicBezTo>
                    <a:pt x="504" y="383"/>
                    <a:pt x="504" y="383"/>
                    <a:pt x="504" y="383"/>
                  </a:cubicBezTo>
                  <a:cubicBezTo>
                    <a:pt x="502" y="386"/>
                    <a:pt x="504" y="389"/>
                    <a:pt x="506" y="391"/>
                  </a:cubicBezTo>
                  <a:cubicBezTo>
                    <a:pt x="504" y="393"/>
                    <a:pt x="501" y="395"/>
                    <a:pt x="499" y="397"/>
                  </a:cubicBezTo>
                  <a:cubicBezTo>
                    <a:pt x="496" y="400"/>
                    <a:pt x="493" y="402"/>
                    <a:pt x="491" y="405"/>
                  </a:cubicBezTo>
                  <a:cubicBezTo>
                    <a:pt x="484" y="393"/>
                    <a:pt x="482" y="381"/>
                    <a:pt x="490" y="369"/>
                  </a:cubicBezTo>
                  <a:close/>
                  <a:moveTo>
                    <a:pt x="549" y="427"/>
                  </a:moveTo>
                  <a:cubicBezTo>
                    <a:pt x="532" y="443"/>
                    <a:pt x="512" y="431"/>
                    <a:pt x="499" y="416"/>
                  </a:cubicBezTo>
                  <a:cubicBezTo>
                    <a:pt x="496" y="413"/>
                    <a:pt x="494" y="410"/>
                    <a:pt x="492" y="407"/>
                  </a:cubicBezTo>
                  <a:cubicBezTo>
                    <a:pt x="498" y="403"/>
                    <a:pt x="505" y="398"/>
                    <a:pt x="509" y="392"/>
                  </a:cubicBezTo>
                  <a:cubicBezTo>
                    <a:pt x="512" y="394"/>
                    <a:pt x="516" y="392"/>
                    <a:pt x="517" y="388"/>
                  </a:cubicBezTo>
                  <a:cubicBezTo>
                    <a:pt x="518" y="387"/>
                    <a:pt x="518" y="385"/>
                    <a:pt x="517" y="383"/>
                  </a:cubicBezTo>
                  <a:cubicBezTo>
                    <a:pt x="521" y="379"/>
                    <a:pt x="526" y="375"/>
                    <a:pt x="531" y="371"/>
                  </a:cubicBezTo>
                  <a:cubicBezTo>
                    <a:pt x="535" y="373"/>
                    <a:pt x="540" y="377"/>
                    <a:pt x="544" y="381"/>
                  </a:cubicBezTo>
                  <a:cubicBezTo>
                    <a:pt x="558" y="394"/>
                    <a:pt x="564" y="412"/>
                    <a:pt x="549" y="4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8066088" y="3138488"/>
              <a:ext cx="320675" cy="671513"/>
            </a:xfrm>
            <a:custGeom>
              <a:rect b="b" l="l" r="r" t="t"/>
              <a:pathLst>
                <a:path extrusionOk="0" h="311" w="137">
                  <a:moveTo>
                    <a:pt x="132" y="135"/>
                  </a:moveTo>
                  <a:cubicBezTo>
                    <a:pt x="132" y="92"/>
                    <a:pt x="137" y="47"/>
                    <a:pt x="131" y="4"/>
                  </a:cubicBezTo>
                  <a:cubicBezTo>
                    <a:pt x="131" y="2"/>
                    <a:pt x="129" y="0"/>
                    <a:pt x="127" y="1"/>
                  </a:cubicBezTo>
                  <a:cubicBezTo>
                    <a:pt x="127" y="1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99" y="3"/>
                    <a:pt x="72" y="2"/>
                    <a:pt x="45" y="5"/>
                  </a:cubicBezTo>
                  <a:cubicBezTo>
                    <a:pt x="44" y="5"/>
                    <a:pt x="43" y="5"/>
                    <a:pt x="43" y="6"/>
                  </a:cubicBezTo>
                  <a:cubicBezTo>
                    <a:pt x="30" y="12"/>
                    <a:pt x="18" y="22"/>
                    <a:pt x="6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52"/>
                    <a:pt x="3" y="73"/>
                    <a:pt x="3" y="93"/>
                  </a:cubicBezTo>
                  <a:cubicBezTo>
                    <a:pt x="3" y="116"/>
                    <a:pt x="3" y="139"/>
                    <a:pt x="2" y="162"/>
                  </a:cubicBezTo>
                  <a:cubicBezTo>
                    <a:pt x="2" y="207"/>
                    <a:pt x="1" y="252"/>
                    <a:pt x="0" y="297"/>
                  </a:cubicBezTo>
                  <a:cubicBezTo>
                    <a:pt x="0" y="299"/>
                    <a:pt x="0" y="299"/>
                    <a:pt x="1" y="300"/>
                  </a:cubicBezTo>
                  <a:cubicBezTo>
                    <a:pt x="0" y="302"/>
                    <a:pt x="0" y="305"/>
                    <a:pt x="3" y="306"/>
                  </a:cubicBezTo>
                  <a:cubicBezTo>
                    <a:pt x="37" y="311"/>
                    <a:pt x="72" y="311"/>
                    <a:pt x="106" y="310"/>
                  </a:cubicBezTo>
                  <a:cubicBezTo>
                    <a:pt x="109" y="310"/>
                    <a:pt x="110" y="308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1" y="306"/>
                    <a:pt x="112" y="306"/>
                    <a:pt x="112" y="305"/>
                  </a:cubicBezTo>
                  <a:cubicBezTo>
                    <a:pt x="120" y="293"/>
                    <a:pt x="128" y="280"/>
                    <a:pt x="132" y="267"/>
                  </a:cubicBezTo>
                  <a:cubicBezTo>
                    <a:pt x="132" y="266"/>
                    <a:pt x="132" y="265"/>
                    <a:pt x="132" y="265"/>
                  </a:cubicBezTo>
                  <a:cubicBezTo>
                    <a:pt x="131" y="221"/>
                    <a:pt x="132" y="178"/>
                    <a:pt x="132" y="135"/>
                  </a:cubicBezTo>
                  <a:close/>
                  <a:moveTo>
                    <a:pt x="118" y="9"/>
                  </a:moveTo>
                  <a:cubicBezTo>
                    <a:pt x="113" y="14"/>
                    <a:pt x="107" y="21"/>
                    <a:pt x="103" y="27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92" y="29"/>
                    <a:pt x="84" y="30"/>
                    <a:pt x="75" y="31"/>
                  </a:cubicBezTo>
                  <a:cubicBezTo>
                    <a:pt x="85" y="25"/>
                    <a:pt x="97" y="17"/>
                    <a:pt x="105" y="9"/>
                  </a:cubicBezTo>
                  <a:cubicBezTo>
                    <a:pt x="110" y="9"/>
                    <a:pt x="114" y="9"/>
                    <a:pt x="118" y="9"/>
                  </a:cubicBezTo>
                  <a:close/>
                  <a:moveTo>
                    <a:pt x="102" y="9"/>
                  </a:moveTo>
                  <a:cubicBezTo>
                    <a:pt x="97" y="13"/>
                    <a:pt x="92" y="16"/>
                    <a:pt x="87" y="20"/>
                  </a:cubicBezTo>
                  <a:cubicBezTo>
                    <a:pt x="82" y="24"/>
                    <a:pt x="76" y="27"/>
                    <a:pt x="71" y="31"/>
                  </a:cubicBezTo>
                  <a:cubicBezTo>
                    <a:pt x="65" y="31"/>
                    <a:pt x="58" y="31"/>
                    <a:pt x="52" y="31"/>
                  </a:cubicBezTo>
                  <a:cubicBezTo>
                    <a:pt x="57" y="28"/>
                    <a:pt x="61" y="24"/>
                    <a:pt x="65" y="21"/>
                  </a:cubicBezTo>
                  <a:cubicBezTo>
                    <a:pt x="70" y="17"/>
                    <a:pt x="75" y="14"/>
                    <a:pt x="80" y="10"/>
                  </a:cubicBezTo>
                  <a:cubicBezTo>
                    <a:pt x="87" y="10"/>
                    <a:pt x="94" y="10"/>
                    <a:pt x="102" y="9"/>
                  </a:cubicBezTo>
                  <a:close/>
                  <a:moveTo>
                    <a:pt x="76" y="10"/>
                  </a:moveTo>
                  <a:cubicBezTo>
                    <a:pt x="71" y="13"/>
                    <a:pt x="66" y="17"/>
                    <a:pt x="62" y="21"/>
                  </a:cubicBezTo>
                  <a:cubicBezTo>
                    <a:pt x="58" y="24"/>
                    <a:pt x="53" y="27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4" y="31"/>
                    <a:pt x="38" y="30"/>
                    <a:pt x="33" y="30"/>
                  </a:cubicBezTo>
                  <a:cubicBezTo>
                    <a:pt x="38" y="27"/>
                    <a:pt x="42" y="24"/>
                    <a:pt x="47" y="21"/>
                  </a:cubicBezTo>
                  <a:cubicBezTo>
                    <a:pt x="52" y="17"/>
                    <a:pt x="58" y="14"/>
                    <a:pt x="63" y="10"/>
                  </a:cubicBezTo>
                  <a:cubicBezTo>
                    <a:pt x="67" y="10"/>
                    <a:pt x="72" y="10"/>
                    <a:pt x="76" y="10"/>
                  </a:cubicBezTo>
                  <a:close/>
                  <a:moveTo>
                    <a:pt x="46" y="10"/>
                  </a:moveTo>
                  <a:cubicBezTo>
                    <a:pt x="47" y="10"/>
                    <a:pt x="47" y="9"/>
                    <a:pt x="47" y="9"/>
                  </a:cubicBezTo>
                  <a:cubicBezTo>
                    <a:pt x="51" y="9"/>
                    <a:pt x="56" y="9"/>
                    <a:pt x="60" y="10"/>
                  </a:cubicBezTo>
                  <a:cubicBezTo>
                    <a:pt x="55" y="13"/>
                    <a:pt x="50" y="16"/>
                    <a:pt x="45" y="20"/>
                  </a:cubicBezTo>
                  <a:cubicBezTo>
                    <a:pt x="40" y="23"/>
                    <a:pt x="34" y="26"/>
                    <a:pt x="30" y="29"/>
                  </a:cubicBezTo>
                  <a:cubicBezTo>
                    <a:pt x="26" y="29"/>
                    <a:pt x="22" y="29"/>
                    <a:pt x="18" y="29"/>
                  </a:cubicBezTo>
                  <a:cubicBezTo>
                    <a:pt x="28" y="23"/>
                    <a:pt x="38" y="18"/>
                    <a:pt x="46" y="10"/>
                  </a:cubicBezTo>
                  <a:close/>
                  <a:moveTo>
                    <a:pt x="7" y="298"/>
                  </a:moveTo>
                  <a:cubicBezTo>
                    <a:pt x="7" y="298"/>
                    <a:pt x="7" y="298"/>
                    <a:pt x="7" y="297"/>
                  </a:cubicBezTo>
                  <a:cubicBezTo>
                    <a:pt x="8" y="253"/>
                    <a:pt x="8" y="209"/>
                    <a:pt x="8" y="165"/>
                  </a:cubicBezTo>
                  <a:cubicBezTo>
                    <a:pt x="9" y="143"/>
                    <a:pt x="9" y="121"/>
                    <a:pt x="9" y="99"/>
                  </a:cubicBezTo>
                  <a:cubicBezTo>
                    <a:pt x="9" y="78"/>
                    <a:pt x="11" y="5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22" y="38"/>
                    <a:pt x="38" y="37"/>
                    <a:pt x="51" y="38"/>
                  </a:cubicBezTo>
                  <a:cubicBezTo>
                    <a:pt x="68" y="39"/>
                    <a:pt x="84" y="38"/>
                    <a:pt x="101" y="35"/>
                  </a:cubicBezTo>
                  <a:cubicBezTo>
                    <a:pt x="96" y="78"/>
                    <a:pt x="100" y="124"/>
                    <a:pt x="100" y="167"/>
                  </a:cubicBezTo>
                  <a:cubicBezTo>
                    <a:pt x="101" y="213"/>
                    <a:pt x="102" y="258"/>
                    <a:pt x="104" y="303"/>
                  </a:cubicBezTo>
                  <a:cubicBezTo>
                    <a:pt x="72" y="303"/>
                    <a:pt x="40" y="301"/>
                    <a:pt x="7" y="298"/>
                  </a:cubicBezTo>
                  <a:close/>
                  <a:moveTo>
                    <a:pt x="107" y="32"/>
                  </a:moveTo>
                  <a:cubicBezTo>
                    <a:pt x="107" y="32"/>
                    <a:pt x="106" y="31"/>
                    <a:pt x="106" y="31"/>
                  </a:cubicBezTo>
                  <a:cubicBezTo>
                    <a:pt x="110" y="27"/>
                    <a:pt x="114" y="23"/>
                    <a:pt x="118" y="19"/>
                  </a:cubicBezTo>
                  <a:cubicBezTo>
                    <a:pt x="121" y="16"/>
                    <a:pt x="125" y="13"/>
                    <a:pt x="128" y="9"/>
                  </a:cubicBezTo>
                  <a:cubicBezTo>
                    <a:pt x="127" y="14"/>
                    <a:pt x="127" y="19"/>
                    <a:pt x="126" y="24"/>
                  </a:cubicBezTo>
                  <a:cubicBezTo>
                    <a:pt x="122" y="26"/>
                    <a:pt x="119" y="30"/>
                    <a:pt x="115" y="34"/>
                  </a:cubicBezTo>
                  <a:cubicBezTo>
                    <a:pt x="112" y="37"/>
                    <a:pt x="110" y="39"/>
                    <a:pt x="107" y="42"/>
                  </a:cubicBezTo>
                  <a:cubicBezTo>
                    <a:pt x="107" y="39"/>
                    <a:pt x="107" y="35"/>
                    <a:pt x="107" y="32"/>
                  </a:cubicBezTo>
                  <a:close/>
                  <a:moveTo>
                    <a:pt x="116" y="36"/>
                  </a:moveTo>
                  <a:cubicBezTo>
                    <a:pt x="119" y="33"/>
                    <a:pt x="123" y="30"/>
                    <a:pt x="126" y="27"/>
                  </a:cubicBezTo>
                  <a:cubicBezTo>
                    <a:pt x="126" y="32"/>
                    <a:pt x="125" y="37"/>
                    <a:pt x="125" y="43"/>
                  </a:cubicBezTo>
                  <a:cubicBezTo>
                    <a:pt x="121" y="47"/>
                    <a:pt x="117" y="51"/>
                    <a:pt x="114" y="54"/>
                  </a:cubicBezTo>
                  <a:cubicBezTo>
                    <a:pt x="112" y="56"/>
                    <a:pt x="110" y="58"/>
                    <a:pt x="108" y="60"/>
                  </a:cubicBezTo>
                  <a:cubicBezTo>
                    <a:pt x="108" y="55"/>
                    <a:pt x="108" y="50"/>
                    <a:pt x="108" y="45"/>
                  </a:cubicBezTo>
                  <a:cubicBezTo>
                    <a:pt x="110" y="42"/>
                    <a:pt x="113" y="39"/>
                    <a:pt x="116" y="36"/>
                  </a:cubicBezTo>
                  <a:close/>
                  <a:moveTo>
                    <a:pt x="125" y="64"/>
                  </a:moveTo>
                  <a:cubicBezTo>
                    <a:pt x="121" y="67"/>
                    <a:pt x="119" y="71"/>
                    <a:pt x="115" y="74"/>
                  </a:cubicBezTo>
                  <a:cubicBezTo>
                    <a:pt x="113" y="77"/>
                    <a:pt x="111" y="79"/>
                    <a:pt x="109" y="81"/>
                  </a:cubicBezTo>
                  <a:cubicBezTo>
                    <a:pt x="109" y="75"/>
                    <a:pt x="109" y="69"/>
                    <a:pt x="108" y="63"/>
                  </a:cubicBezTo>
                  <a:cubicBezTo>
                    <a:pt x="110" y="61"/>
                    <a:pt x="111" y="60"/>
                    <a:pt x="113" y="58"/>
                  </a:cubicBezTo>
                  <a:cubicBezTo>
                    <a:pt x="117" y="54"/>
                    <a:pt x="121" y="50"/>
                    <a:pt x="125" y="46"/>
                  </a:cubicBezTo>
                  <a:cubicBezTo>
                    <a:pt x="125" y="52"/>
                    <a:pt x="125" y="58"/>
                    <a:pt x="125" y="64"/>
                  </a:cubicBezTo>
                  <a:close/>
                  <a:moveTo>
                    <a:pt x="125" y="84"/>
                  </a:moveTo>
                  <a:cubicBezTo>
                    <a:pt x="121" y="88"/>
                    <a:pt x="118" y="92"/>
                    <a:pt x="115" y="96"/>
                  </a:cubicBezTo>
                  <a:cubicBezTo>
                    <a:pt x="113" y="98"/>
                    <a:pt x="111" y="100"/>
                    <a:pt x="108" y="102"/>
                  </a:cubicBezTo>
                  <a:cubicBezTo>
                    <a:pt x="109" y="96"/>
                    <a:pt x="109" y="90"/>
                    <a:pt x="109" y="84"/>
                  </a:cubicBezTo>
                  <a:cubicBezTo>
                    <a:pt x="112" y="81"/>
                    <a:pt x="115" y="78"/>
                    <a:pt x="118" y="75"/>
                  </a:cubicBezTo>
                  <a:cubicBezTo>
                    <a:pt x="120" y="73"/>
                    <a:pt x="122" y="70"/>
                    <a:pt x="125" y="68"/>
                  </a:cubicBezTo>
                  <a:cubicBezTo>
                    <a:pt x="125" y="73"/>
                    <a:pt x="125" y="79"/>
                    <a:pt x="125" y="84"/>
                  </a:cubicBezTo>
                  <a:close/>
                  <a:moveTo>
                    <a:pt x="108" y="105"/>
                  </a:moveTo>
                  <a:cubicBezTo>
                    <a:pt x="114" y="100"/>
                    <a:pt x="120" y="94"/>
                    <a:pt x="125" y="88"/>
                  </a:cubicBezTo>
                  <a:cubicBezTo>
                    <a:pt x="125" y="94"/>
                    <a:pt x="125" y="101"/>
                    <a:pt x="125" y="107"/>
                  </a:cubicBezTo>
                  <a:cubicBezTo>
                    <a:pt x="121" y="110"/>
                    <a:pt x="118" y="114"/>
                    <a:pt x="115" y="118"/>
                  </a:cubicBezTo>
                  <a:cubicBezTo>
                    <a:pt x="113" y="120"/>
                    <a:pt x="110" y="122"/>
                    <a:pt x="108" y="125"/>
                  </a:cubicBezTo>
                  <a:cubicBezTo>
                    <a:pt x="108" y="118"/>
                    <a:pt x="108" y="112"/>
                    <a:pt x="108" y="105"/>
                  </a:cubicBezTo>
                  <a:close/>
                  <a:moveTo>
                    <a:pt x="116" y="119"/>
                  </a:moveTo>
                  <a:cubicBezTo>
                    <a:pt x="119" y="116"/>
                    <a:pt x="122" y="114"/>
                    <a:pt x="125" y="111"/>
                  </a:cubicBezTo>
                  <a:cubicBezTo>
                    <a:pt x="125" y="116"/>
                    <a:pt x="125" y="121"/>
                    <a:pt x="125" y="126"/>
                  </a:cubicBezTo>
                  <a:cubicBezTo>
                    <a:pt x="119" y="133"/>
                    <a:pt x="114" y="140"/>
                    <a:pt x="108" y="147"/>
                  </a:cubicBezTo>
                  <a:cubicBezTo>
                    <a:pt x="108" y="140"/>
                    <a:pt x="108" y="134"/>
                    <a:pt x="108" y="128"/>
                  </a:cubicBezTo>
                  <a:cubicBezTo>
                    <a:pt x="111" y="125"/>
                    <a:pt x="114" y="122"/>
                    <a:pt x="116" y="119"/>
                  </a:cubicBezTo>
                  <a:close/>
                  <a:moveTo>
                    <a:pt x="108" y="150"/>
                  </a:moveTo>
                  <a:cubicBezTo>
                    <a:pt x="114" y="144"/>
                    <a:pt x="120" y="137"/>
                    <a:pt x="125" y="130"/>
                  </a:cubicBezTo>
                  <a:cubicBezTo>
                    <a:pt x="125" y="131"/>
                    <a:pt x="125" y="131"/>
                    <a:pt x="125" y="132"/>
                  </a:cubicBezTo>
                  <a:cubicBezTo>
                    <a:pt x="125" y="137"/>
                    <a:pt x="125" y="142"/>
                    <a:pt x="125" y="148"/>
                  </a:cubicBezTo>
                  <a:cubicBezTo>
                    <a:pt x="119" y="154"/>
                    <a:pt x="114" y="161"/>
                    <a:pt x="108" y="167"/>
                  </a:cubicBezTo>
                  <a:cubicBezTo>
                    <a:pt x="108" y="162"/>
                    <a:pt x="108" y="156"/>
                    <a:pt x="108" y="150"/>
                  </a:cubicBezTo>
                  <a:close/>
                  <a:moveTo>
                    <a:pt x="108" y="170"/>
                  </a:moveTo>
                  <a:cubicBezTo>
                    <a:pt x="114" y="164"/>
                    <a:pt x="120" y="157"/>
                    <a:pt x="125" y="151"/>
                  </a:cubicBezTo>
                  <a:cubicBezTo>
                    <a:pt x="125" y="158"/>
                    <a:pt x="125" y="164"/>
                    <a:pt x="125" y="171"/>
                  </a:cubicBezTo>
                  <a:cubicBezTo>
                    <a:pt x="122" y="174"/>
                    <a:pt x="120" y="178"/>
                    <a:pt x="117" y="181"/>
                  </a:cubicBezTo>
                  <a:cubicBezTo>
                    <a:pt x="114" y="185"/>
                    <a:pt x="111" y="188"/>
                    <a:pt x="108" y="192"/>
                  </a:cubicBezTo>
                  <a:cubicBezTo>
                    <a:pt x="108" y="185"/>
                    <a:pt x="108" y="177"/>
                    <a:pt x="108" y="170"/>
                  </a:cubicBezTo>
                  <a:close/>
                  <a:moveTo>
                    <a:pt x="108" y="194"/>
                  </a:moveTo>
                  <a:cubicBezTo>
                    <a:pt x="112" y="190"/>
                    <a:pt x="115" y="186"/>
                    <a:pt x="119" y="182"/>
                  </a:cubicBezTo>
                  <a:cubicBezTo>
                    <a:pt x="121" y="180"/>
                    <a:pt x="123" y="177"/>
                    <a:pt x="125" y="175"/>
                  </a:cubicBezTo>
                  <a:cubicBezTo>
                    <a:pt x="125" y="182"/>
                    <a:pt x="125" y="189"/>
                    <a:pt x="125" y="196"/>
                  </a:cubicBezTo>
                  <a:cubicBezTo>
                    <a:pt x="122" y="200"/>
                    <a:pt x="119" y="204"/>
                    <a:pt x="117" y="207"/>
                  </a:cubicBezTo>
                  <a:cubicBezTo>
                    <a:pt x="114" y="210"/>
                    <a:pt x="111" y="213"/>
                    <a:pt x="109" y="217"/>
                  </a:cubicBezTo>
                  <a:cubicBezTo>
                    <a:pt x="109" y="209"/>
                    <a:pt x="109" y="202"/>
                    <a:pt x="108" y="194"/>
                  </a:cubicBezTo>
                  <a:close/>
                  <a:moveTo>
                    <a:pt x="109" y="219"/>
                  </a:moveTo>
                  <a:cubicBezTo>
                    <a:pt x="113" y="215"/>
                    <a:pt x="116" y="211"/>
                    <a:pt x="119" y="207"/>
                  </a:cubicBezTo>
                  <a:cubicBezTo>
                    <a:pt x="121" y="204"/>
                    <a:pt x="123" y="202"/>
                    <a:pt x="125" y="200"/>
                  </a:cubicBezTo>
                  <a:cubicBezTo>
                    <a:pt x="125" y="207"/>
                    <a:pt x="125" y="214"/>
                    <a:pt x="125" y="220"/>
                  </a:cubicBezTo>
                  <a:cubicBezTo>
                    <a:pt x="123" y="224"/>
                    <a:pt x="120" y="228"/>
                    <a:pt x="118" y="231"/>
                  </a:cubicBezTo>
                  <a:cubicBezTo>
                    <a:pt x="115" y="234"/>
                    <a:pt x="112" y="237"/>
                    <a:pt x="110" y="240"/>
                  </a:cubicBezTo>
                  <a:cubicBezTo>
                    <a:pt x="109" y="233"/>
                    <a:pt x="109" y="226"/>
                    <a:pt x="109" y="219"/>
                  </a:cubicBezTo>
                  <a:close/>
                  <a:moveTo>
                    <a:pt x="111" y="295"/>
                  </a:moveTo>
                  <a:cubicBezTo>
                    <a:pt x="111" y="277"/>
                    <a:pt x="110" y="260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5" y="237"/>
                    <a:pt x="121" y="231"/>
                    <a:pt x="125" y="224"/>
                  </a:cubicBezTo>
                  <a:cubicBezTo>
                    <a:pt x="125" y="231"/>
                    <a:pt x="125" y="238"/>
                    <a:pt x="125" y="245"/>
                  </a:cubicBezTo>
                  <a:cubicBezTo>
                    <a:pt x="123" y="248"/>
                    <a:pt x="121" y="252"/>
                    <a:pt x="118" y="255"/>
                  </a:cubicBezTo>
                  <a:cubicBezTo>
                    <a:pt x="116" y="260"/>
                    <a:pt x="112" y="264"/>
                    <a:pt x="111" y="268"/>
                  </a:cubicBezTo>
                  <a:cubicBezTo>
                    <a:pt x="110" y="269"/>
                    <a:pt x="111" y="269"/>
                    <a:pt x="111" y="269"/>
                  </a:cubicBezTo>
                  <a:cubicBezTo>
                    <a:pt x="115" y="265"/>
                    <a:pt x="117" y="261"/>
                    <a:pt x="120" y="257"/>
                  </a:cubicBezTo>
                  <a:cubicBezTo>
                    <a:pt x="122" y="254"/>
                    <a:pt x="124" y="252"/>
                    <a:pt x="125" y="249"/>
                  </a:cubicBezTo>
                  <a:cubicBezTo>
                    <a:pt x="125" y="255"/>
                    <a:pt x="125" y="261"/>
                    <a:pt x="125" y="266"/>
                  </a:cubicBezTo>
                  <a:cubicBezTo>
                    <a:pt x="125" y="266"/>
                    <a:pt x="125" y="267"/>
                    <a:pt x="125" y="267"/>
                  </a:cubicBezTo>
                  <a:cubicBezTo>
                    <a:pt x="120" y="276"/>
                    <a:pt x="116" y="285"/>
                    <a:pt x="111" y="2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8493125" y="2940050"/>
              <a:ext cx="354012" cy="884238"/>
            </a:xfrm>
            <a:custGeom>
              <a:rect b="b" l="l" r="r" t="t"/>
              <a:pathLst>
                <a:path extrusionOk="0" h="410" w="152">
                  <a:moveTo>
                    <a:pt x="149" y="286"/>
                  </a:moveTo>
                  <a:cubicBezTo>
                    <a:pt x="149" y="267"/>
                    <a:pt x="148" y="248"/>
                    <a:pt x="148" y="229"/>
                  </a:cubicBezTo>
                  <a:cubicBezTo>
                    <a:pt x="148" y="228"/>
                    <a:pt x="149" y="227"/>
                    <a:pt x="150" y="226"/>
                  </a:cubicBezTo>
                  <a:cubicBezTo>
                    <a:pt x="150" y="225"/>
                    <a:pt x="149" y="224"/>
                    <a:pt x="148" y="225"/>
                  </a:cubicBezTo>
                  <a:cubicBezTo>
                    <a:pt x="148" y="225"/>
                    <a:pt x="148" y="225"/>
                    <a:pt x="148" y="226"/>
                  </a:cubicBezTo>
                  <a:cubicBezTo>
                    <a:pt x="147" y="215"/>
                    <a:pt x="147" y="204"/>
                    <a:pt x="147" y="193"/>
                  </a:cubicBezTo>
                  <a:cubicBezTo>
                    <a:pt x="147" y="181"/>
                    <a:pt x="146" y="169"/>
                    <a:pt x="146" y="158"/>
                  </a:cubicBezTo>
                  <a:cubicBezTo>
                    <a:pt x="146" y="157"/>
                    <a:pt x="147" y="157"/>
                    <a:pt x="147" y="157"/>
                  </a:cubicBezTo>
                  <a:cubicBezTo>
                    <a:pt x="148" y="156"/>
                    <a:pt x="147" y="155"/>
                    <a:pt x="146" y="155"/>
                  </a:cubicBezTo>
                  <a:cubicBezTo>
                    <a:pt x="146" y="149"/>
                    <a:pt x="146" y="143"/>
                    <a:pt x="146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36"/>
                    <a:pt x="146" y="135"/>
                    <a:pt x="146" y="135"/>
                  </a:cubicBezTo>
                  <a:cubicBezTo>
                    <a:pt x="146" y="128"/>
                    <a:pt x="146" y="120"/>
                    <a:pt x="145" y="113"/>
                  </a:cubicBezTo>
                  <a:cubicBezTo>
                    <a:pt x="145" y="113"/>
                    <a:pt x="146" y="113"/>
                    <a:pt x="146" y="112"/>
                  </a:cubicBezTo>
                  <a:cubicBezTo>
                    <a:pt x="146" y="112"/>
                    <a:pt x="146" y="111"/>
                    <a:pt x="145" y="111"/>
                  </a:cubicBezTo>
                  <a:cubicBezTo>
                    <a:pt x="145" y="75"/>
                    <a:pt x="144" y="39"/>
                    <a:pt x="143" y="3"/>
                  </a:cubicBezTo>
                  <a:cubicBezTo>
                    <a:pt x="143" y="1"/>
                    <a:pt x="141" y="0"/>
                    <a:pt x="139" y="0"/>
                  </a:cubicBezTo>
                  <a:cubicBezTo>
                    <a:pt x="138" y="0"/>
                    <a:pt x="138" y="0"/>
                    <a:pt x="137" y="1"/>
                  </a:cubicBezTo>
                  <a:cubicBezTo>
                    <a:pt x="136" y="1"/>
                    <a:pt x="136" y="1"/>
                    <a:pt x="136" y="2"/>
                  </a:cubicBezTo>
                  <a:cubicBezTo>
                    <a:pt x="119" y="1"/>
                    <a:pt x="101" y="4"/>
                    <a:pt x="84" y="5"/>
                  </a:cubicBezTo>
                  <a:cubicBezTo>
                    <a:pt x="67" y="5"/>
                    <a:pt x="50" y="4"/>
                    <a:pt x="33" y="6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4" y="9"/>
                    <a:pt x="20" y="15"/>
                    <a:pt x="16" y="20"/>
                  </a:cubicBezTo>
                  <a:cubicBezTo>
                    <a:pt x="11" y="25"/>
                    <a:pt x="7" y="30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1" y="37"/>
                    <a:pt x="1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41"/>
                    <a:pt x="2" y="42"/>
                  </a:cubicBezTo>
                  <a:cubicBezTo>
                    <a:pt x="0" y="101"/>
                    <a:pt x="5" y="162"/>
                    <a:pt x="7" y="222"/>
                  </a:cubicBezTo>
                  <a:cubicBezTo>
                    <a:pt x="9" y="281"/>
                    <a:pt x="8" y="342"/>
                    <a:pt x="13" y="401"/>
                  </a:cubicBezTo>
                  <a:cubicBezTo>
                    <a:pt x="13" y="401"/>
                    <a:pt x="14" y="401"/>
                    <a:pt x="14" y="402"/>
                  </a:cubicBezTo>
                  <a:cubicBezTo>
                    <a:pt x="13" y="403"/>
                    <a:pt x="13" y="405"/>
                    <a:pt x="15" y="405"/>
                  </a:cubicBezTo>
                  <a:cubicBezTo>
                    <a:pt x="49" y="410"/>
                    <a:pt x="84" y="409"/>
                    <a:pt x="118" y="410"/>
                  </a:cubicBezTo>
                  <a:cubicBezTo>
                    <a:pt x="120" y="410"/>
                    <a:pt x="121" y="409"/>
                    <a:pt x="122" y="408"/>
                  </a:cubicBezTo>
                  <a:cubicBezTo>
                    <a:pt x="122" y="408"/>
                    <a:pt x="122" y="408"/>
                    <a:pt x="122" y="408"/>
                  </a:cubicBezTo>
                  <a:cubicBezTo>
                    <a:pt x="122" y="408"/>
                    <a:pt x="122" y="408"/>
                    <a:pt x="123" y="408"/>
                  </a:cubicBezTo>
                  <a:cubicBezTo>
                    <a:pt x="123" y="408"/>
                    <a:pt x="124" y="408"/>
                    <a:pt x="124" y="407"/>
                  </a:cubicBezTo>
                  <a:cubicBezTo>
                    <a:pt x="125" y="407"/>
                    <a:pt x="127" y="405"/>
                    <a:pt x="128" y="404"/>
                  </a:cubicBezTo>
                  <a:cubicBezTo>
                    <a:pt x="131" y="402"/>
                    <a:pt x="134" y="399"/>
                    <a:pt x="137" y="396"/>
                  </a:cubicBezTo>
                  <a:cubicBezTo>
                    <a:pt x="142" y="392"/>
                    <a:pt x="147" y="386"/>
                    <a:pt x="150" y="379"/>
                  </a:cubicBezTo>
                  <a:cubicBezTo>
                    <a:pt x="150" y="379"/>
                    <a:pt x="150" y="378"/>
                    <a:pt x="150" y="378"/>
                  </a:cubicBezTo>
                  <a:cubicBezTo>
                    <a:pt x="150" y="378"/>
                    <a:pt x="150" y="378"/>
                    <a:pt x="150" y="377"/>
                  </a:cubicBezTo>
                  <a:cubicBezTo>
                    <a:pt x="152" y="347"/>
                    <a:pt x="150" y="316"/>
                    <a:pt x="149" y="286"/>
                  </a:cubicBezTo>
                  <a:close/>
                  <a:moveTo>
                    <a:pt x="144" y="352"/>
                  </a:moveTo>
                  <a:cubicBezTo>
                    <a:pt x="138" y="358"/>
                    <a:pt x="132" y="366"/>
                    <a:pt x="126" y="374"/>
                  </a:cubicBezTo>
                  <a:cubicBezTo>
                    <a:pt x="126" y="366"/>
                    <a:pt x="126" y="358"/>
                    <a:pt x="126" y="351"/>
                  </a:cubicBezTo>
                  <a:cubicBezTo>
                    <a:pt x="126" y="351"/>
                    <a:pt x="126" y="351"/>
                    <a:pt x="126" y="351"/>
                  </a:cubicBezTo>
                  <a:cubicBezTo>
                    <a:pt x="132" y="345"/>
                    <a:pt x="138" y="339"/>
                    <a:pt x="144" y="332"/>
                  </a:cubicBezTo>
                  <a:cubicBezTo>
                    <a:pt x="144" y="338"/>
                    <a:pt x="144" y="345"/>
                    <a:pt x="144" y="352"/>
                  </a:cubicBezTo>
                  <a:close/>
                  <a:moveTo>
                    <a:pt x="144" y="329"/>
                  </a:moveTo>
                  <a:cubicBezTo>
                    <a:pt x="141" y="331"/>
                    <a:pt x="138" y="335"/>
                    <a:pt x="136" y="338"/>
                  </a:cubicBezTo>
                  <a:cubicBezTo>
                    <a:pt x="133" y="342"/>
                    <a:pt x="129" y="346"/>
                    <a:pt x="126" y="349"/>
                  </a:cubicBezTo>
                  <a:cubicBezTo>
                    <a:pt x="126" y="341"/>
                    <a:pt x="126" y="333"/>
                    <a:pt x="125" y="325"/>
                  </a:cubicBezTo>
                  <a:cubicBezTo>
                    <a:pt x="129" y="321"/>
                    <a:pt x="134" y="317"/>
                    <a:pt x="137" y="313"/>
                  </a:cubicBezTo>
                  <a:cubicBezTo>
                    <a:pt x="139" y="311"/>
                    <a:pt x="142" y="309"/>
                    <a:pt x="143" y="307"/>
                  </a:cubicBezTo>
                  <a:cubicBezTo>
                    <a:pt x="144" y="314"/>
                    <a:pt x="144" y="321"/>
                    <a:pt x="144" y="329"/>
                  </a:cubicBezTo>
                  <a:close/>
                  <a:moveTo>
                    <a:pt x="139" y="94"/>
                  </a:moveTo>
                  <a:cubicBezTo>
                    <a:pt x="136" y="97"/>
                    <a:pt x="133" y="100"/>
                    <a:pt x="130" y="103"/>
                  </a:cubicBezTo>
                  <a:cubicBezTo>
                    <a:pt x="126" y="108"/>
                    <a:pt x="122" y="112"/>
                    <a:pt x="118" y="116"/>
                  </a:cubicBezTo>
                  <a:cubicBezTo>
                    <a:pt x="118" y="117"/>
                    <a:pt x="118" y="117"/>
                    <a:pt x="119" y="117"/>
                  </a:cubicBezTo>
                  <a:cubicBezTo>
                    <a:pt x="120" y="117"/>
                    <a:pt x="121" y="117"/>
                    <a:pt x="121" y="116"/>
                  </a:cubicBezTo>
                  <a:cubicBezTo>
                    <a:pt x="122" y="116"/>
                    <a:pt x="122" y="11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4" y="112"/>
                    <a:pt x="128" y="109"/>
                    <a:pt x="131" y="105"/>
                  </a:cubicBezTo>
                  <a:cubicBezTo>
                    <a:pt x="134" y="103"/>
                    <a:pt x="136" y="100"/>
                    <a:pt x="139" y="98"/>
                  </a:cubicBezTo>
                  <a:cubicBezTo>
                    <a:pt x="139" y="104"/>
                    <a:pt x="139" y="110"/>
                    <a:pt x="139" y="116"/>
                  </a:cubicBezTo>
                  <a:cubicBezTo>
                    <a:pt x="136" y="119"/>
                    <a:pt x="133" y="122"/>
                    <a:pt x="131" y="125"/>
                  </a:cubicBezTo>
                  <a:cubicBezTo>
                    <a:pt x="128" y="127"/>
                    <a:pt x="126" y="130"/>
                    <a:pt x="124" y="132"/>
                  </a:cubicBezTo>
                  <a:cubicBezTo>
                    <a:pt x="123" y="134"/>
                    <a:pt x="121" y="136"/>
                    <a:pt x="118" y="138"/>
                  </a:cubicBezTo>
                  <a:cubicBezTo>
                    <a:pt x="118" y="123"/>
                    <a:pt x="117" y="108"/>
                    <a:pt x="117" y="94"/>
                  </a:cubicBezTo>
                  <a:cubicBezTo>
                    <a:pt x="124" y="88"/>
                    <a:pt x="132" y="81"/>
                    <a:pt x="138" y="74"/>
                  </a:cubicBezTo>
                  <a:cubicBezTo>
                    <a:pt x="138" y="80"/>
                    <a:pt x="139" y="87"/>
                    <a:pt x="139" y="94"/>
                  </a:cubicBezTo>
                  <a:close/>
                  <a:moveTo>
                    <a:pt x="138" y="71"/>
                  </a:moveTo>
                  <a:cubicBezTo>
                    <a:pt x="134" y="74"/>
                    <a:pt x="131" y="78"/>
                    <a:pt x="127" y="82"/>
                  </a:cubicBezTo>
                  <a:cubicBezTo>
                    <a:pt x="124" y="86"/>
                    <a:pt x="120" y="89"/>
                    <a:pt x="117" y="92"/>
                  </a:cubicBezTo>
                  <a:cubicBezTo>
                    <a:pt x="116" y="85"/>
                    <a:pt x="116" y="78"/>
                    <a:pt x="116" y="71"/>
                  </a:cubicBezTo>
                  <a:cubicBezTo>
                    <a:pt x="123" y="64"/>
                    <a:pt x="130" y="57"/>
                    <a:pt x="138" y="51"/>
                  </a:cubicBezTo>
                  <a:cubicBezTo>
                    <a:pt x="138" y="58"/>
                    <a:pt x="138" y="64"/>
                    <a:pt x="138" y="71"/>
                  </a:cubicBezTo>
                  <a:close/>
                  <a:moveTo>
                    <a:pt x="138" y="49"/>
                  </a:moveTo>
                  <a:cubicBezTo>
                    <a:pt x="130" y="55"/>
                    <a:pt x="122" y="62"/>
                    <a:pt x="116" y="69"/>
                  </a:cubicBezTo>
                  <a:cubicBezTo>
                    <a:pt x="115" y="63"/>
                    <a:pt x="115" y="56"/>
                    <a:pt x="115" y="50"/>
                  </a:cubicBezTo>
                  <a:cubicBezTo>
                    <a:pt x="123" y="44"/>
                    <a:pt x="130" y="36"/>
                    <a:pt x="137" y="29"/>
                  </a:cubicBezTo>
                  <a:cubicBezTo>
                    <a:pt x="137" y="35"/>
                    <a:pt x="137" y="42"/>
                    <a:pt x="138" y="49"/>
                  </a:cubicBezTo>
                  <a:close/>
                  <a:moveTo>
                    <a:pt x="137" y="11"/>
                  </a:moveTo>
                  <a:cubicBezTo>
                    <a:pt x="137" y="16"/>
                    <a:pt x="137" y="21"/>
                    <a:pt x="137" y="26"/>
                  </a:cubicBezTo>
                  <a:cubicBezTo>
                    <a:pt x="133" y="30"/>
                    <a:pt x="128" y="35"/>
                    <a:pt x="124" y="39"/>
                  </a:cubicBezTo>
                  <a:cubicBezTo>
                    <a:pt x="122" y="41"/>
                    <a:pt x="120" y="43"/>
                    <a:pt x="117" y="45"/>
                  </a:cubicBezTo>
                  <a:cubicBezTo>
                    <a:pt x="117" y="46"/>
                    <a:pt x="116" y="46"/>
                    <a:pt x="115" y="47"/>
                  </a:cubicBezTo>
                  <a:cubicBezTo>
                    <a:pt x="115" y="43"/>
                    <a:pt x="114" y="38"/>
                    <a:pt x="114" y="33"/>
                  </a:cubicBezTo>
                  <a:cubicBezTo>
                    <a:pt x="114" y="32"/>
                    <a:pt x="114" y="32"/>
                    <a:pt x="114" y="31"/>
                  </a:cubicBezTo>
                  <a:cubicBezTo>
                    <a:pt x="115" y="31"/>
                    <a:pt x="115" y="30"/>
                    <a:pt x="116" y="29"/>
                  </a:cubicBezTo>
                  <a:cubicBezTo>
                    <a:pt x="119" y="27"/>
                    <a:pt x="122" y="24"/>
                    <a:pt x="125" y="22"/>
                  </a:cubicBezTo>
                  <a:cubicBezTo>
                    <a:pt x="129" y="18"/>
                    <a:pt x="133" y="15"/>
                    <a:pt x="137" y="11"/>
                  </a:cubicBezTo>
                  <a:close/>
                  <a:moveTo>
                    <a:pt x="115" y="10"/>
                  </a:moveTo>
                  <a:cubicBezTo>
                    <a:pt x="119" y="10"/>
                    <a:pt x="122" y="10"/>
                    <a:pt x="126" y="9"/>
                  </a:cubicBezTo>
                  <a:cubicBezTo>
                    <a:pt x="122" y="13"/>
                    <a:pt x="117" y="17"/>
                    <a:pt x="113" y="21"/>
                  </a:cubicBezTo>
                  <a:cubicBezTo>
                    <a:pt x="112" y="23"/>
                    <a:pt x="110" y="25"/>
                    <a:pt x="108" y="27"/>
                  </a:cubicBezTo>
                  <a:cubicBezTo>
                    <a:pt x="107" y="27"/>
                    <a:pt x="106" y="27"/>
                    <a:pt x="106" y="27"/>
                  </a:cubicBezTo>
                  <a:cubicBezTo>
                    <a:pt x="102" y="27"/>
                    <a:pt x="98" y="28"/>
                    <a:pt x="94" y="28"/>
                  </a:cubicBezTo>
                  <a:cubicBezTo>
                    <a:pt x="96" y="27"/>
                    <a:pt x="98" y="25"/>
                    <a:pt x="101" y="23"/>
                  </a:cubicBezTo>
                  <a:cubicBezTo>
                    <a:pt x="105" y="19"/>
                    <a:pt x="110" y="15"/>
                    <a:pt x="115" y="11"/>
                  </a:cubicBezTo>
                  <a:cubicBezTo>
                    <a:pt x="115" y="11"/>
                    <a:pt x="115" y="10"/>
                    <a:pt x="115" y="10"/>
                  </a:cubicBezTo>
                  <a:close/>
                  <a:moveTo>
                    <a:pt x="111" y="11"/>
                  </a:moveTo>
                  <a:cubicBezTo>
                    <a:pt x="107" y="14"/>
                    <a:pt x="104" y="17"/>
                    <a:pt x="100" y="21"/>
                  </a:cubicBezTo>
                  <a:cubicBezTo>
                    <a:pt x="97" y="23"/>
                    <a:pt x="93" y="26"/>
                    <a:pt x="90" y="29"/>
                  </a:cubicBezTo>
                  <a:cubicBezTo>
                    <a:pt x="85" y="29"/>
                    <a:pt x="80" y="30"/>
                    <a:pt x="74" y="30"/>
                  </a:cubicBezTo>
                  <a:cubicBezTo>
                    <a:pt x="82" y="24"/>
                    <a:pt x="89" y="18"/>
                    <a:pt x="95" y="11"/>
                  </a:cubicBezTo>
                  <a:cubicBezTo>
                    <a:pt x="100" y="11"/>
                    <a:pt x="106" y="11"/>
                    <a:pt x="111" y="11"/>
                  </a:cubicBezTo>
                  <a:close/>
                  <a:moveTo>
                    <a:pt x="70" y="12"/>
                  </a:moveTo>
                  <a:cubicBezTo>
                    <a:pt x="75" y="12"/>
                    <a:pt x="79" y="12"/>
                    <a:pt x="84" y="11"/>
                  </a:cubicBezTo>
                  <a:cubicBezTo>
                    <a:pt x="87" y="11"/>
                    <a:pt x="89" y="11"/>
                    <a:pt x="92" y="11"/>
                  </a:cubicBezTo>
                  <a:cubicBezTo>
                    <a:pt x="85" y="18"/>
                    <a:pt x="78" y="24"/>
                    <a:pt x="71" y="30"/>
                  </a:cubicBezTo>
                  <a:cubicBezTo>
                    <a:pt x="64" y="31"/>
                    <a:pt x="57" y="31"/>
                    <a:pt x="50" y="32"/>
                  </a:cubicBezTo>
                  <a:cubicBezTo>
                    <a:pt x="57" y="25"/>
                    <a:pt x="63" y="19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lose/>
                  <a:moveTo>
                    <a:pt x="67" y="12"/>
                  </a:moveTo>
                  <a:cubicBezTo>
                    <a:pt x="60" y="18"/>
                    <a:pt x="54" y="25"/>
                    <a:pt x="48" y="32"/>
                  </a:cubicBezTo>
                  <a:cubicBezTo>
                    <a:pt x="42" y="32"/>
                    <a:pt x="37" y="32"/>
                    <a:pt x="32" y="32"/>
                  </a:cubicBezTo>
                  <a:cubicBezTo>
                    <a:pt x="34" y="30"/>
                    <a:pt x="36" y="28"/>
                    <a:pt x="37" y="27"/>
                  </a:cubicBezTo>
                  <a:cubicBezTo>
                    <a:pt x="43" y="22"/>
                    <a:pt x="48" y="17"/>
                    <a:pt x="53" y="12"/>
                  </a:cubicBezTo>
                  <a:cubicBezTo>
                    <a:pt x="58" y="12"/>
                    <a:pt x="62" y="12"/>
                    <a:pt x="67" y="12"/>
                  </a:cubicBezTo>
                  <a:close/>
                  <a:moveTo>
                    <a:pt x="22" y="25"/>
                  </a:moveTo>
                  <a:cubicBezTo>
                    <a:pt x="26" y="20"/>
                    <a:pt x="31" y="16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0" y="11"/>
                    <a:pt x="45" y="11"/>
                    <a:pt x="50" y="12"/>
                  </a:cubicBezTo>
                  <a:cubicBezTo>
                    <a:pt x="47" y="15"/>
                    <a:pt x="43" y="19"/>
                    <a:pt x="40" y="22"/>
                  </a:cubicBezTo>
                  <a:cubicBezTo>
                    <a:pt x="38" y="24"/>
                    <a:pt x="36" y="26"/>
                    <a:pt x="34" y="28"/>
                  </a:cubicBezTo>
                  <a:cubicBezTo>
                    <a:pt x="32" y="29"/>
                    <a:pt x="30" y="31"/>
                    <a:pt x="29" y="32"/>
                  </a:cubicBezTo>
                  <a:cubicBezTo>
                    <a:pt x="23" y="32"/>
                    <a:pt x="18" y="33"/>
                    <a:pt x="13" y="33"/>
                  </a:cubicBezTo>
                  <a:cubicBezTo>
                    <a:pt x="16" y="31"/>
                    <a:pt x="19" y="28"/>
                    <a:pt x="22" y="25"/>
                  </a:cubicBezTo>
                  <a:close/>
                  <a:moveTo>
                    <a:pt x="118" y="403"/>
                  </a:moveTo>
                  <a:cubicBezTo>
                    <a:pt x="86" y="400"/>
                    <a:pt x="52" y="398"/>
                    <a:pt x="20" y="400"/>
                  </a:cubicBezTo>
                  <a:cubicBezTo>
                    <a:pt x="21" y="341"/>
                    <a:pt x="16" y="281"/>
                    <a:pt x="15" y="222"/>
                  </a:cubicBezTo>
                  <a:cubicBezTo>
                    <a:pt x="13" y="162"/>
                    <a:pt x="14" y="101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3" y="43"/>
                    <a:pt x="39" y="41"/>
                    <a:pt x="55" y="40"/>
                  </a:cubicBezTo>
                  <a:cubicBezTo>
                    <a:pt x="72" y="39"/>
                    <a:pt x="89" y="38"/>
                    <a:pt x="106" y="36"/>
                  </a:cubicBezTo>
                  <a:cubicBezTo>
                    <a:pt x="108" y="97"/>
                    <a:pt x="111" y="159"/>
                    <a:pt x="113" y="220"/>
                  </a:cubicBezTo>
                  <a:cubicBezTo>
                    <a:pt x="114" y="250"/>
                    <a:pt x="116" y="281"/>
                    <a:pt x="117" y="311"/>
                  </a:cubicBezTo>
                  <a:cubicBezTo>
                    <a:pt x="118" y="341"/>
                    <a:pt x="117" y="372"/>
                    <a:pt x="119" y="403"/>
                  </a:cubicBezTo>
                  <a:cubicBezTo>
                    <a:pt x="119" y="403"/>
                    <a:pt x="119" y="403"/>
                    <a:pt x="118" y="403"/>
                  </a:cubicBezTo>
                  <a:close/>
                  <a:moveTo>
                    <a:pt x="118" y="140"/>
                  </a:moveTo>
                  <a:cubicBezTo>
                    <a:pt x="122" y="138"/>
                    <a:pt x="125" y="133"/>
                    <a:pt x="128" y="131"/>
                  </a:cubicBezTo>
                  <a:cubicBezTo>
                    <a:pt x="132" y="127"/>
                    <a:pt x="136" y="123"/>
                    <a:pt x="139" y="119"/>
                  </a:cubicBezTo>
                  <a:cubicBezTo>
                    <a:pt x="140" y="126"/>
                    <a:pt x="140" y="132"/>
                    <a:pt x="140" y="139"/>
                  </a:cubicBezTo>
                  <a:cubicBezTo>
                    <a:pt x="133" y="146"/>
                    <a:pt x="126" y="155"/>
                    <a:pt x="119" y="162"/>
                  </a:cubicBezTo>
                  <a:cubicBezTo>
                    <a:pt x="119" y="155"/>
                    <a:pt x="119" y="147"/>
                    <a:pt x="118" y="140"/>
                  </a:cubicBezTo>
                  <a:close/>
                  <a:moveTo>
                    <a:pt x="119" y="164"/>
                  </a:moveTo>
                  <a:cubicBezTo>
                    <a:pt x="126" y="157"/>
                    <a:pt x="134" y="151"/>
                    <a:pt x="140" y="143"/>
                  </a:cubicBezTo>
                  <a:cubicBezTo>
                    <a:pt x="140" y="149"/>
                    <a:pt x="140" y="155"/>
                    <a:pt x="141" y="161"/>
                  </a:cubicBezTo>
                  <a:cubicBezTo>
                    <a:pt x="137" y="165"/>
                    <a:pt x="134" y="168"/>
                    <a:pt x="131" y="172"/>
                  </a:cubicBezTo>
                  <a:cubicBezTo>
                    <a:pt x="128" y="176"/>
                    <a:pt x="124" y="181"/>
                    <a:pt x="120" y="184"/>
                  </a:cubicBezTo>
                  <a:cubicBezTo>
                    <a:pt x="120" y="178"/>
                    <a:pt x="120" y="171"/>
                    <a:pt x="119" y="164"/>
                  </a:cubicBezTo>
                  <a:close/>
                  <a:moveTo>
                    <a:pt x="120" y="187"/>
                  </a:moveTo>
                  <a:cubicBezTo>
                    <a:pt x="121" y="186"/>
                    <a:pt x="121" y="186"/>
                    <a:pt x="122" y="185"/>
                  </a:cubicBezTo>
                  <a:cubicBezTo>
                    <a:pt x="125" y="182"/>
                    <a:pt x="128" y="178"/>
                    <a:pt x="131" y="175"/>
                  </a:cubicBezTo>
                  <a:cubicBezTo>
                    <a:pt x="134" y="171"/>
                    <a:pt x="137" y="168"/>
                    <a:pt x="141" y="164"/>
                  </a:cubicBezTo>
                  <a:cubicBezTo>
                    <a:pt x="141" y="171"/>
                    <a:pt x="141" y="177"/>
                    <a:pt x="141" y="183"/>
                  </a:cubicBezTo>
                  <a:cubicBezTo>
                    <a:pt x="137" y="186"/>
                    <a:pt x="134" y="190"/>
                    <a:pt x="131" y="194"/>
                  </a:cubicBezTo>
                  <a:cubicBezTo>
                    <a:pt x="128" y="198"/>
                    <a:pt x="124" y="202"/>
                    <a:pt x="121" y="207"/>
                  </a:cubicBezTo>
                  <a:cubicBezTo>
                    <a:pt x="121" y="200"/>
                    <a:pt x="121" y="193"/>
                    <a:pt x="120" y="187"/>
                  </a:cubicBezTo>
                  <a:close/>
                  <a:moveTo>
                    <a:pt x="122" y="220"/>
                  </a:moveTo>
                  <a:cubicBezTo>
                    <a:pt x="121" y="216"/>
                    <a:pt x="121" y="212"/>
                    <a:pt x="121" y="208"/>
                  </a:cubicBezTo>
                  <a:cubicBezTo>
                    <a:pt x="125" y="204"/>
                    <a:pt x="129" y="199"/>
                    <a:pt x="133" y="195"/>
                  </a:cubicBezTo>
                  <a:cubicBezTo>
                    <a:pt x="136" y="192"/>
                    <a:pt x="139" y="189"/>
                    <a:pt x="141" y="186"/>
                  </a:cubicBezTo>
                  <a:cubicBezTo>
                    <a:pt x="141" y="188"/>
                    <a:pt x="141" y="190"/>
                    <a:pt x="141" y="193"/>
                  </a:cubicBezTo>
                  <a:cubicBezTo>
                    <a:pt x="141" y="198"/>
                    <a:pt x="141" y="204"/>
                    <a:pt x="142" y="210"/>
                  </a:cubicBezTo>
                  <a:cubicBezTo>
                    <a:pt x="134" y="217"/>
                    <a:pt x="128" y="226"/>
                    <a:pt x="122" y="235"/>
                  </a:cubicBezTo>
                  <a:cubicBezTo>
                    <a:pt x="122" y="230"/>
                    <a:pt x="122" y="225"/>
                    <a:pt x="122" y="220"/>
                  </a:cubicBezTo>
                  <a:close/>
                  <a:moveTo>
                    <a:pt x="122" y="237"/>
                  </a:moveTo>
                  <a:cubicBezTo>
                    <a:pt x="126" y="232"/>
                    <a:pt x="129" y="228"/>
                    <a:pt x="133" y="223"/>
                  </a:cubicBezTo>
                  <a:cubicBezTo>
                    <a:pt x="136" y="220"/>
                    <a:pt x="139" y="217"/>
                    <a:pt x="142" y="213"/>
                  </a:cubicBezTo>
                  <a:cubicBezTo>
                    <a:pt x="142" y="220"/>
                    <a:pt x="142" y="226"/>
                    <a:pt x="142" y="233"/>
                  </a:cubicBezTo>
                  <a:cubicBezTo>
                    <a:pt x="139" y="236"/>
                    <a:pt x="137" y="240"/>
                    <a:pt x="134" y="243"/>
                  </a:cubicBezTo>
                  <a:cubicBezTo>
                    <a:pt x="132" y="245"/>
                    <a:pt x="130" y="248"/>
                    <a:pt x="129" y="250"/>
                  </a:cubicBezTo>
                  <a:cubicBezTo>
                    <a:pt x="128" y="251"/>
                    <a:pt x="125" y="254"/>
                    <a:pt x="123" y="257"/>
                  </a:cubicBezTo>
                  <a:cubicBezTo>
                    <a:pt x="123" y="250"/>
                    <a:pt x="122" y="244"/>
                    <a:pt x="122" y="237"/>
                  </a:cubicBezTo>
                  <a:close/>
                  <a:moveTo>
                    <a:pt x="123" y="260"/>
                  </a:moveTo>
                  <a:cubicBezTo>
                    <a:pt x="128" y="256"/>
                    <a:pt x="132" y="249"/>
                    <a:pt x="135" y="245"/>
                  </a:cubicBezTo>
                  <a:cubicBezTo>
                    <a:pt x="138" y="242"/>
                    <a:pt x="140" y="239"/>
                    <a:pt x="142" y="236"/>
                  </a:cubicBezTo>
                  <a:cubicBezTo>
                    <a:pt x="142" y="242"/>
                    <a:pt x="142" y="248"/>
                    <a:pt x="143" y="254"/>
                  </a:cubicBezTo>
                  <a:cubicBezTo>
                    <a:pt x="136" y="262"/>
                    <a:pt x="130" y="270"/>
                    <a:pt x="124" y="278"/>
                  </a:cubicBezTo>
                  <a:cubicBezTo>
                    <a:pt x="123" y="272"/>
                    <a:pt x="123" y="266"/>
                    <a:pt x="123" y="260"/>
                  </a:cubicBezTo>
                  <a:close/>
                  <a:moveTo>
                    <a:pt x="124" y="280"/>
                  </a:moveTo>
                  <a:cubicBezTo>
                    <a:pt x="131" y="273"/>
                    <a:pt x="137" y="266"/>
                    <a:pt x="143" y="257"/>
                  </a:cubicBezTo>
                  <a:cubicBezTo>
                    <a:pt x="143" y="267"/>
                    <a:pt x="143" y="276"/>
                    <a:pt x="143" y="286"/>
                  </a:cubicBezTo>
                  <a:cubicBezTo>
                    <a:pt x="143" y="292"/>
                    <a:pt x="143" y="298"/>
                    <a:pt x="143" y="304"/>
                  </a:cubicBezTo>
                  <a:cubicBezTo>
                    <a:pt x="141" y="307"/>
                    <a:pt x="138" y="310"/>
                    <a:pt x="136" y="313"/>
                  </a:cubicBezTo>
                  <a:cubicBezTo>
                    <a:pt x="132" y="316"/>
                    <a:pt x="129" y="320"/>
                    <a:pt x="125" y="324"/>
                  </a:cubicBezTo>
                  <a:cubicBezTo>
                    <a:pt x="125" y="319"/>
                    <a:pt x="125" y="315"/>
                    <a:pt x="125" y="311"/>
                  </a:cubicBezTo>
                  <a:cubicBezTo>
                    <a:pt x="125" y="308"/>
                    <a:pt x="125" y="305"/>
                    <a:pt x="124" y="302"/>
                  </a:cubicBezTo>
                  <a:cubicBezTo>
                    <a:pt x="131" y="295"/>
                    <a:pt x="137" y="288"/>
                    <a:pt x="143" y="281"/>
                  </a:cubicBezTo>
                  <a:cubicBezTo>
                    <a:pt x="143" y="280"/>
                    <a:pt x="142" y="279"/>
                    <a:pt x="141" y="280"/>
                  </a:cubicBezTo>
                  <a:cubicBezTo>
                    <a:pt x="135" y="286"/>
                    <a:pt x="130" y="293"/>
                    <a:pt x="124" y="300"/>
                  </a:cubicBezTo>
                  <a:cubicBezTo>
                    <a:pt x="124" y="294"/>
                    <a:pt x="124" y="287"/>
                    <a:pt x="124" y="280"/>
                  </a:cubicBezTo>
                  <a:close/>
                  <a:moveTo>
                    <a:pt x="144" y="376"/>
                  </a:moveTo>
                  <a:cubicBezTo>
                    <a:pt x="139" y="381"/>
                    <a:pt x="136" y="387"/>
                    <a:pt x="131" y="392"/>
                  </a:cubicBezTo>
                  <a:cubicBezTo>
                    <a:pt x="130" y="394"/>
                    <a:pt x="127" y="396"/>
                    <a:pt x="125" y="397"/>
                  </a:cubicBezTo>
                  <a:cubicBezTo>
                    <a:pt x="126" y="390"/>
                    <a:pt x="126" y="383"/>
                    <a:pt x="126" y="376"/>
                  </a:cubicBezTo>
                  <a:cubicBezTo>
                    <a:pt x="132" y="369"/>
                    <a:pt x="139" y="362"/>
                    <a:pt x="144" y="355"/>
                  </a:cubicBezTo>
                  <a:cubicBezTo>
                    <a:pt x="145" y="362"/>
                    <a:pt x="145" y="369"/>
                    <a:pt x="146" y="375"/>
                  </a:cubicBezTo>
                  <a:cubicBezTo>
                    <a:pt x="146" y="375"/>
                    <a:pt x="145" y="376"/>
                    <a:pt x="144" y="3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8945563" y="2709863"/>
              <a:ext cx="388937" cy="1123950"/>
            </a:xfrm>
            <a:custGeom>
              <a:rect b="b" l="l" r="r" t="t"/>
              <a:pathLst>
                <a:path extrusionOk="0" h="521" w="166">
                  <a:moveTo>
                    <a:pt x="165" y="475"/>
                  </a:moveTo>
                  <a:cubicBezTo>
                    <a:pt x="162" y="406"/>
                    <a:pt x="161" y="336"/>
                    <a:pt x="160" y="266"/>
                  </a:cubicBezTo>
                  <a:cubicBezTo>
                    <a:pt x="159" y="232"/>
                    <a:pt x="158" y="197"/>
                    <a:pt x="158" y="163"/>
                  </a:cubicBezTo>
                  <a:cubicBezTo>
                    <a:pt x="158" y="131"/>
                    <a:pt x="160" y="98"/>
                    <a:pt x="156" y="66"/>
                  </a:cubicBezTo>
                  <a:cubicBezTo>
                    <a:pt x="156" y="52"/>
                    <a:pt x="156" y="38"/>
                    <a:pt x="156" y="24"/>
                  </a:cubicBezTo>
                  <a:cubicBezTo>
                    <a:pt x="156" y="18"/>
                    <a:pt x="158" y="9"/>
                    <a:pt x="152" y="4"/>
                  </a:cubicBezTo>
                  <a:cubicBezTo>
                    <a:pt x="152" y="4"/>
                    <a:pt x="152" y="4"/>
                    <a:pt x="151" y="4"/>
                  </a:cubicBezTo>
                  <a:cubicBezTo>
                    <a:pt x="151" y="4"/>
                    <a:pt x="150" y="3"/>
                    <a:pt x="149" y="3"/>
                  </a:cubicBezTo>
                  <a:cubicBezTo>
                    <a:pt x="131" y="0"/>
                    <a:pt x="111" y="0"/>
                    <a:pt x="92" y="0"/>
                  </a:cubicBezTo>
                  <a:cubicBezTo>
                    <a:pt x="75" y="0"/>
                    <a:pt x="56" y="0"/>
                    <a:pt x="38" y="3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25" y="10"/>
                    <a:pt x="15" y="2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7"/>
                    <a:pt x="4" y="39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4" y="121"/>
                    <a:pt x="3" y="200"/>
                    <a:pt x="3" y="279"/>
                  </a:cubicBezTo>
                  <a:cubicBezTo>
                    <a:pt x="3" y="358"/>
                    <a:pt x="0" y="437"/>
                    <a:pt x="6" y="516"/>
                  </a:cubicBezTo>
                  <a:cubicBezTo>
                    <a:pt x="6" y="516"/>
                    <a:pt x="7" y="517"/>
                    <a:pt x="7" y="517"/>
                  </a:cubicBezTo>
                  <a:cubicBezTo>
                    <a:pt x="7" y="518"/>
                    <a:pt x="8" y="519"/>
                    <a:pt x="9" y="519"/>
                  </a:cubicBezTo>
                  <a:cubicBezTo>
                    <a:pt x="47" y="521"/>
                    <a:pt x="87" y="516"/>
                    <a:pt x="126" y="516"/>
                  </a:cubicBezTo>
                  <a:cubicBezTo>
                    <a:pt x="127" y="516"/>
                    <a:pt x="128" y="515"/>
                    <a:pt x="129" y="513"/>
                  </a:cubicBezTo>
                  <a:cubicBezTo>
                    <a:pt x="130" y="513"/>
                    <a:pt x="130" y="512"/>
                    <a:pt x="130" y="511"/>
                  </a:cubicBezTo>
                  <a:cubicBezTo>
                    <a:pt x="130" y="511"/>
                    <a:pt x="130" y="510"/>
                    <a:pt x="130" y="510"/>
                  </a:cubicBezTo>
                  <a:cubicBezTo>
                    <a:pt x="136" y="508"/>
                    <a:pt x="141" y="502"/>
                    <a:pt x="145" y="498"/>
                  </a:cubicBezTo>
                  <a:cubicBezTo>
                    <a:pt x="151" y="493"/>
                    <a:pt x="156" y="488"/>
                    <a:pt x="162" y="483"/>
                  </a:cubicBezTo>
                  <a:cubicBezTo>
                    <a:pt x="163" y="483"/>
                    <a:pt x="165" y="481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6" y="478"/>
                    <a:pt x="166" y="476"/>
                    <a:pt x="165" y="475"/>
                  </a:cubicBezTo>
                  <a:close/>
                  <a:moveTo>
                    <a:pt x="157" y="456"/>
                  </a:moveTo>
                  <a:cubicBezTo>
                    <a:pt x="148" y="466"/>
                    <a:pt x="139" y="476"/>
                    <a:pt x="131" y="487"/>
                  </a:cubicBezTo>
                  <a:cubicBezTo>
                    <a:pt x="131" y="487"/>
                    <a:pt x="131" y="487"/>
                    <a:pt x="131" y="487"/>
                  </a:cubicBezTo>
                  <a:cubicBezTo>
                    <a:pt x="131" y="478"/>
                    <a:pt x="131" y="469"/>
                    <a:pt x="131" y="460"/>
                  </a:cubicBezTo>
                  <a:cubicBezTo>
                    <a:pt x="139" y="452"/>
                    <a:pt x="148" y="444"/>
                    <a:pt x="156" y="436"/>
                  </a:cubicBezTo>
                  <a:cubicBezTo>
                    <a:pt x="156" y="436"/>
                    <a:pt x="156" y="436"/>
                    <a:pt x="156" y="436"/>
                  </a:cubicBezTo>
                  <a:cubicBezTo>
                    <a:pt x="157" y="443"/>
                    <a:pt x="157" y="450"/>
                    <a:pt x="157" y="456"/>
                  </a:cubicBezTo>
                  <a:close/>
                  <a:moveTo>
                    <a:pt x="156" y="435"/>
                  </a:moveTo>
                  <a:cubicBezTo>
                    <a:pt x="156" y="434"/>
                    <a:pt x="155" y="434"/>
                    <a:pt x="155" y="435"/>
                  </a:cubicBezTo>
                  <a:cubicBezTo>
                    <a:pt x="146" y="442"/>
                    <a:pt x="138" y="450"/>
                    <a:pt x="131" y="459"/>
                  </a:cubicBezTo>
                  <a:cubicBezTo>
                    <a:pt x="131" y="452"/>
                    <a:pt x="131" y="445"/>
                    <a:pt x="131" y="439"/>
                  </a:cubicBezTo>
                  <a:cubicBezTo>
                    <a:pt x="139" y="429"/>
                    <a:pt x="147" y="420"/>
                    <a:pt x="156" y="410"/>
                  </a:cubicBezTo>
                  <a:cubicBezTo>
                    <a:pt x="156" y="410"/>
                    <a:pt x="156" y="410"/>
                    <a:pt x="156" y="410"/>
                  </a:cubicBezTo>
                  <a:cubicBezTo>
                    <a:pt x="156" y="418"/>
                    <a:pt x="156" y="426"/>
                    <a:pt x="156" y="435"/>
                  </a:cubicBezTo>
                  <a:close/>
                  <a:moveTo>
                    <a:pt x="152" y="199"/>
                  </a:moveTo>
                  <a:cubicBezTo>
                    <a:pt x="143" y="208"/>
                    <a:pt x="136" y="218"/>
                    <a:pt x="129" y="228"/>
                  </a:cubicBezTo>
                  <a:cubicBezTo>
                    <a:pt x="129" y="221"/>
                    <a:pt x="129" y="214"/>
                    <a:pt x="129" y="206"/>
                  </a:cubicBezTo>
                  <a:cubicBezTo>
                    <a:pt x="136" y="197"/>
                    <a:pt x="144" y="188"/>
                    <a:pt x="151" y="179"/>
                  </a:cubicBezTo>
                  <a:cubicBezTo>
                    <a:pt x="152" y="186"/>
                    <a:pt x="152" y="192"/>
                    <a:pt x="152" y="199"/>
                  </a:cubicBezTo>
                  <a:close/>
                  <a:moveTo>
                    <a:pt x="151" y="163"/>
                  </a:moveTo>
                  <a:cubicBezTo>
                    <a:pt x="151" y="167"/>
                    <a:pt x="151" y="171"/>
                    <a:pt x="151" y="176"/>
                  </a:cubicBezTo>
                  <a:cubicBezTo>
                    <a:pt x="143" y="184"/>
                    <a:pt x="136" y="194"/>
                    <a:pt x="129" y="204"/>
                  </a:cubicBezTo>
                  <a:cubicBezTo>
                    <a:pt x="129" y="195"/>
                    <a:pt x="129" y="186"/>
                    <a:pt x="129" y="176"/>
                  </a:cubicBezTo>
                  <a:cubicBezTo>
                    <a:pt x="137" y="170"/>
                    <a:pt x="145" y="162"/>
                    <a:pt x="151" y="153"/>
                  </a:cubicBezTo>
                  <a:cubicBezTo>
                    <a:pt x="151" y="156"/>
                    <a:pt x="151" y="159"/>
                    <a:pt x="151" y="163"/>
                  </a:cubicBezTo>
                  <a:close/>
                  <a:moveTo>
                    <a:pt x="130" y="125"/>
                  </a:moveTo>
                  <a:cubicBezTo>
                    <a:pt x="137" y="120"/>
                    <a:pt x="144" y="112"/>
                    <a:pt x="150" y="105"/>
                  </a:cubicBezTo>
                  <a:cubicBezTo>
                    <a:pt x="150" y="112"/>
                    <a:pt x="150" y="119"/>
                    <a:pt x="150" y="126"/>
                  </a:cubicBezTo>
                  <a:cubicBezTo>
                    <a:pt x="142" y="133"/>
                    <a:pt x="136" y="142"/>
                    <a:pt x="130" y="150"/>
                  </a:cubicBezTo>
                  <a:cubicBezTo>
                    <a:pt x="130" y="142"/>
                    <a:pt x="130" y="134"/>
                    <a:pt x="130" y="126"/>
                  </a:cubicBezTo>
                  <a:cubicBezTo>
                    <a:pt x="130" y="126"/>
                    <a:pt x="130" y="126"/>
                    <a:pt x="130" y="125"/>
                  </a:cubicBezTo>
                  <a:close/>
                  <a:moveTo>
                    <a:pt x="130" y="125"/>
                  </a:moveTo>
                  <a:cubicBezTo>
                    <a:pt x="130" y="116"/>
                    <a:pt x="130" y="108"/>
                    <a:pt x="131" y="100"/>
                  </a:cubicBezTo>
                  <a:cubicBezTo>
                    <a:pt x="132" y="100"/>
                    <a:pt x="134" y="97"/>
                    <a:pt x="134" y="97"/>
                  </a:cubicBezTo>
                  <a:cubicBezTo>
                    <a:pt x="139" y="91"/>
                    <a:pt x="145" y="86"/>
                    <a:pt x="150" y="80"/>
                  </a:cubicBezTo>
                  <a:cubicBezTo>
                    <a:pt x="150" y="87"/>
                    <a:pt x="150" y="94"/>
                    <a:pt x="150" y="101"/>
                  </a:cubicBezTo>
                  <a:cubicBezTo>
                    <a:pt x="143" y="109"/>
                    <a:pt x="136" y="116"/>
                    <a:pt x="130" y="125"/>
                  </a:cubicBezTo>
                  <a:close/>
                  <a:moveTo>
                    <a:pt x="150" y="129"/>
                  </a:moveTo>
                  <a:cubicBezTo>
                    <a:pt x="150" y="136"/>
                    <a:pt x="151" y="143"/>
                    <a:pt x="151" y="149"/>
                  </a:cubicBezTo>
                  <a:cubicBezTo>
                    <a:pt x="147" y="154"/>
                    <a:pt x="144" y="159"/>
                    <a:pt x="140" y="163"/>
                  </a:cubicBezTo>
                  <a:cubicBezTo>
                    <a:pt x="137" y="167"/>
                    <a:pt x="133" y="171"/>
                    <a:pt x="129" y="174"/>
                  </a:cubicBezTo>
                  <a:cubicBezTo>
                    <a:pt x="130" y="167"/>
                    <a:pt x="130" y="160"/>
                    <a:pt x="130" y="152"/>
                  </a:cubicBezTo>
                  <a:cubicBezTo>
                    <a:pt x="136" y="144"/>
                    <a:pt x="143" y="137"/>
                    <a:pt x="150" y="129"/>
                  </a:cubicBezTo>
                  <a:close/>
                  <a:moveTo>
                    <a:pt x="150" y="75"/>
                  </a:moveTo>
                  <a:cubicBezTo>
                    <a:pt x="147" y="79"/>
                    <a:pt x="144" y="82"/>
                    <a:pt x="141" y="86"/>
                  </a:cubicBezTo>
                  <a:cubicBezTo>
                    <a:pt x="140" y="88"/>
                    <a:pt x="138" y="90"/>
                    <a:pt x="136" y="92"/>
                  </a:cubicBezTo>
                  <a:cubicBezTo>
                    <a:pt x="136" y="93"/>
                    <a:pt x="132" y="98"/>
                    <a:pt x="131" y="99"/>
                  </a:cubicBezTo>
                  <a:cubicBezTo>
                    <a:pt x="131" y="99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1"/>
                    <a:pt x="131" y="84"/>
                    <a:pt x="131" y="77"/>
                  </a:cubicBezTo>
                  <a:cubicBezTo>
                    <a:pt x="134" y="74"/>
                    <a:pt x="138" y="70"/>
                    <a:pt x="141" y="66"/>
                  </a:cubicBezTo>
                  <a:cubicBezTo>
                    <a:pt x="144" y="63"/>
                    <a:pt x="147" y="61"/>
                    <a:pt x="150" y="58"/>
                  </a:cubicBezTo>
                  <a:cubicBezTo>
                    <a:pt x="150" y="61"/>
                    <a:pt x="150" y="63"/>
                    <a:pt x="150" y="66"/>
                  </a:cubicBezTo>
                  <a:cubicBezTo>
                    <a:pt x="150" y="67"/>
                    <a:pt x="150" y="68"/>
                    <a:pt x="151" y="68"/>
                  </a:cubicBezTo>
                  <a:cubicBezTo>
                    <a:pt x="151" y="71"/>
                    <a:pt x="151" y="73"/>
                    <a:pt x="150" y="75"/>
                  </a:cubicBezTo>
                  <a:close/>
                  <a:moveTo>
                    <a:pt x="131" y="75"/>
                  </a:moveTo>
                  <a:cubicBezTo>
                    <a:pt x="131" y="68"/>
                    <a:pt x="131" y="61"/>
                    <a:pt x="131" y="54"/>
                  </a:cubicBezTo>
                  <a:cubicBezTo>
                    <a:pt x="135" y="51"/>
                    <a:pt x="138" y="47"/>
                    <a:pt x="141" y="44"/>
                  </a:cubicBezTo>
                  <a:cubicBezTo>
                    <a:pt x="144" y="41"/>
                    <a:pt x="147" y="38"/>
                    <a:pt x="150" y="36"/>
                  </a:cubicBezTo>
                  <a:cubicBezTo>
                    <a:pt x="150" y="42"/>
                    <a:pt x="150" y="49"/>
                    <a:pt x="150" y="55"/>
                  </a:cubicBezTo>
                  <a:cubicBezTo>
                    <a:pt x="143" y="61"/>
                    <a:pt x="137" y="68"/>
                    <a:pt x="131" y="75"/>
                  </a:cubicBezTo>
                  <a:close/>
                  <a:moveTo>
                    <a:pt x="151" y="13"/>
                  </a:moveTo>
                  <a:cubicBezTo>
                    <a:pt x="150" y="15"/>
                    <a:pt x="150" y="17"/>
                    <a:pt x="150" y="19"/>
                  </a:cubicBezTo>
                  <a:cubicBezTo>
                    <a:pt x="150" y="24"/>
                    <a:pt x="150" y="28"/>
                    <a:pt x="150" y="32"/>
                  </a:cubicBezTo>
                  <a:cubicBezTo>
                    <a:pt x="146" y="35"/>
                    <a:pt x="143" y="39"/>
                    <a:pt x="140" y="42"/>
                  </a:cubicBezTo>
                  <a:cubicBezTo>
                    <a:pt x="137" y="45"/>
                    <a:pt x="134" y="48"/>
                    <a:pt x="131" y="51"/>
                  </a:cubicBezTo>
                  <a:cubicBezTo>
                    <a:pt x="132" y="45"/>
                    <a:pt x="132" y="39"/>
                    <a:pt x="132" y="33"/>
                  </a:cubicBezTo>
                  <a:cubicBezTo>
                    <a:pt x="134" y="31"/>
                    <a:pt x="137" y="28"/>
                    <a:pt x="139" y="26"/>
                  </a:cubicBezTo>
                  <a:cubicBezTo>
                    <a:pt x="143" y="22"/>
                    <a:pt x="148" y="18"/>
                    <a:pt x="151" y="13"/>
                  </a:cubicBezTo>
                  <a:close/>
                  <a:moveTo>
                    <a:pt x="106" y="8"/>
                  </a:moveTo>
                  <a:cubicBezTo>
                    <a:pt x="112" y="8"/>
                    <a:pt x="118" y="8"/>
                    <a:pt x="124" y="9"/>
                  </a:cubicBezTo>
                  <a:cubicBezTo>
                    <a:pt x="116" y="16"/>
                    <a:pt x="108" y="23"/>
                    <a:pt x="100" y="31"/>
                  </a:cubicBezTo>
                  <a:cubicBezTo>
                    <a:pt x="94" y="30"/>
                    <a:pt x="88" y="30"/>
                    <a:pt x="82" y="30"/>
                  </a:cubicBezTo>
                  <a:cubicBezTo>
                    <a:pt x="85" y="28"/>
                    <a:pt x="88" y="25"/>
                    <a:pt x="91" y="22"/>
                  </a:cubicBezTo>
                  <a:cubicBezTo>
                    <a:pt x="96" y="17"/>
                    <a:pt x="102" y="13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lose/>
                  <a:moveTo>
                    <a:pt x="92" y="7"/>
                  </a:moveTo>
                  <a:cubicBezTo>
                    <a:pt x="96" y="7"/>
                    <a:pt x="100" y="8"/>
                    <a:pt x="104" y="8"/>
                  </a:cubicBezTo>
                  <a:cubicBezTo>
                    <a:pt x="95" y="14"/>
                    <a:pt x="87" y="23"/>
                    <a:pt x="80" y="30"/>
                  </a:cubicBezTo>
                  <a:cubicBezTo>
                    <a:pt x="76" y="30"/>
                    <a:pt x="73" y="30"/>
                    <a:pt x="69" y="30"/>
                  </a:cubicBezTo>
                  <a:cubicBezTo>
                    <a:pt x="66" y="30"/>
                    <a:pt x="63" y="30"/>
                    <a:pt x="60" y="30"/>
                  </a:cubicBezTo>
                  <a:cubicBezTo>
                    <a:pt x="64" y="26"/>
                    <a:pt x="68" y="22"/>
                    <a:pt x="71" y="19"/>
                  </a:cubicBezTo>
                  <a:cubicBezTo>
                    <a:pt x="75" y="15"/>
                    <a:pt x="79" y="11"/>
                    <a:pt x="83" y="8"/>
                  </a:cubicBezTo>
                  <a:cubicBezTo>
                    <a:pt x="86" y="7"/>
                    <a:pt x="89" y="7"/>
                    <a:pt x="92" y="7"/>
                  </a:cubicBezTo>
                  <a:close/>
                  <a:moveTo>
                    <a:pt x="79" y="8"/>
                  </a:moveTo>
                  <a:cubicBezTo>
                    <a:pt x="76" y="11"/>
                    <a:pt x="73" y="14"/>
                    <a:pt x="70" y="17"/>
                  </a:cubicBezTo>
                  <a:cubicBezTo>
                    <a:pt x="66" y="21"/>
                    <a:pt x="62" y="26"/>
                    <a:pt x="58" y="30"/>
                  </a:cubicBezTo>
                  <a:cubicBezTo>
                    <a:pt x="50" y="30"/>
                    <a:pt x="42" y="30"/>
                    <a:pt x="34" y="30"/>
                  </a:cubicBezTo>
                  <a:cubicBezTo>
                    <a:pt x="44" y="24"/>
                    <a:pt x="53" y="17"/>
                    <a:pt x="61" y="8"/>
                  </a:cubicBezTo>
                  <a:cubicBezTo>
                    <a:pt x="67" y="8"/>
                    <a:pt x="73" y="8"/>
                    <a:pt x="7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46" y="8"/>
                    <a:pt x="52" y="8"/>
                    <a:pt x="58" y="8"/>
                  </a:cubicBezTo>
                  <a:cubicBezTo>
                    <a:pt x="49" y="16"/>
                    <a:pt x="41" y="23"/>
                    <a:pt x="31" y="30"/>
                  </a:cubicBezTo>
                  <a:cubicBezTo>
                    <a:pt x="25" y="30"/>
                    <a:pt x="20" y="30"/>
                    <a:pt x="14" y="30"/>
                  </a:cubicBezTo>
                  <a:cubicBezTo>
                    <a:pt x="23" y="24"/>
                    <a:pt x="32" y="16"/>
                    <a:pt x="39" y="8"/>
                  </a:cubicBezTo>
                  <a:close/>
                  <a:moveTo>
                    <a:pt x="10" y="514"/>
                  </a:moveTo>
                  <a:cubicBezTo>
                    <a:pt x="14" y="436"/>
                    <a:pt x="10" y="357"/>
                    <a:pt x="10" y="279"/>
                  </a:cubicBezTo>
                  <a:cubicBezTo>
                    <a:pt x="10" y="200"/>
                    <a:pt x="11" y="121"/>
                    <a:pt x="13" y="43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29" y="38"/>
                    <a:pt x="48" y="38"/>
                    <a:pt x="66" y="38"/>
                  </a:cubicBezTo>
                  <a:cubicBezTo>
                    <a:pt x="85" y="38"/>
                    <a:pt x="105" y="40"/>
                    <a:pt x="123" y="39"/>
                  </a:cubicBezTo>
                  <a:cubicBezTo>
                    <a:pt x="122" y="117"/>
                    <a:pt x="122" y="195"/>
                    <a:pt x="122" y="273"/>
                  </a:cubicBezTo>
                  <a:cubicBezTo>
                    <a:pt x="122" y="312"/>
                    <a:pt x="123" y="352"/>
                    <a:pt x="123" y="391"/>
                  </a:cubicBezTo>
                  <a:cubicBezTo>
                    <a:pt x="124" y="430"/>
                    <a:pt x="123" y="470"/>
                    <a:pt x="125" y="509"/>
                  </a:cubicBezTo>
                  <a:cubicBezTo>
                    <a:pt x="87" y="510"/>
                    <a:pt x="48" y="508"/>
                    <a:pt x="10" y="514"/>
                  </a:cubicBezTo>
                  <a:close/>
                  <a:moveTo>
                    <a:pt x="122" y="32"/>
                  </a:moveTo>
                  <a:cubicBezTo>
                    <a:pt x="116" y="31"/>
                    <a:pt x="109" y="31"/>
                    <a:pt x="102" y="31"/>
                  </a:cubicBezTo>
                  <a:cubicBezTo>
                    <a:pt x="111" y="24"/>
                    <a:pt x="120" y="17"/>
                    <a:pt x="128" y="9"/>
                  </a:cubicBezTo>
                  <a:cubicBezTo>
                    <a:pt x="133" y="9"/>
                    <a:pt x="138" y="9"/>
                    <a:pt x="143" y="9"/>
                  </a:cubicBezTo>
                  <a:cubicBezTo>
                    <a:pt x="139" y="12"/>
                    <a:pt x="136" y="16"/>
                    <a:pt x="133" y="19"/>
                  </a:cubicBezTo>
                  <a:cubicBezTo>
                    <a:pt x="130" y="23"/>
                    <a:pt x="125" y="27"/>
                    <a:pt x="122" y="32"/>
                  </a:cubicBezTo>
                  <a:close/>
                  <a:moveTo>
                    <a:pt x="129" y="231"/>
                  </a:moveTo>
                  <a:cubicBezTo>
                    <a:pt x="136" y="221"/>
                    <a:pt x="144" y="212"/>
                    <a:pt x="152" y="202"/>
                  </a:cubicBezTo>
                  <a:cubicBezTo>
                    <a:pt x="152" y="210"/>
                    <a:pt x="152" y="218"/>
                    <a:pt x="152" y="226"/>
                  </a:cubicBezTo>
                  <a:cubicBezTo>
                    <a:pt x="144" y="235"/>
                    <a:pt x="137" y="245"/>
                    <a:pt x="129" y="255"/>
                  </a:cubicBezTo>
                  <a:cubicBezTo>
                    <a:pt x="129" y="247"/>
                    <a:pt x="129" y="239"/>
                    <a:pt x="129" y="231"/>
                  </a:cubicBezTo>
                  <a:close/>
                  <a:moveTo>
                    <a:pt x="129" y="273"/>
                  </a:moveTo>
                  <a:cubicBezTo>
                    <a:pt x="129" y="268"/>
                    <a:pt x="129" y="262"/>
                    <a:pt x="129" y="257"/>
                  </a:cubicBezTo>
                  <a:cubicBezTo>
                    <a:pt x="137" y="248"/>
                    <a:pt x="145" y="239"/>
                    <a:pt x="152" y="230"/>
                  </a:cubicBezTo>
                  <a:cubicBezTo>
                    <a:pt x="152" y="238"/>
                    <a:pt x="152" y="246"/>
                    <a:pt x="152" y="254"/>
                  </a:cubicBezTo>
                  <a:cubicBezTo>
                    <a:pt x="148" y="259"/>
                    <a:pt x="144" y="265"/>
                    <a:pt x="139" y="270"/>
                  </a:cubicBezTo>
                  <a:cubicBezTo>
                    <a:pt x="136" y="274"/>
                    <a:pt x="132" y="278"/>
                    <a:pt x="129" y="281"/>
                  </a:cubicBezTo>
                  <a:cubicBezTo>
                    <a:pt x="129" y="279"/>
                    <a:pt x="129" y="276"/>
                    <a:pt x="129" y="273"/>
                  </a:cubicBezTo>
                  <a:close/>
                  <a:moveTo>
                    <a:pt x="129" y="284"/>
                  </a:moveTo>
                  <a:cubicBezTo>
                    <a:pt x="134" y="279"/>
                    <a:pt x="138" y="275"/>
                    <a:pt x="142" y="270"/>
                  </a:cubicBezTo>
                  <a:cubicBezTo>
                    <a:pt x="145" y="266"/>
                    <a:pt x="149" y="262"/>
                    <a:pt x="152" y="257"/>
                  </a:cubicBezTo>
                  <a:cubicBezTo>
                    <a:pt x="152" y="261"/>
                    <a:pt x="153" y="265"/>
                    <a:pt x="153" y="269"/>
                  </a:cubicBezTo>
                  <a:cubicBezTo>
                    <a:pt x="153" y="273"/>
                    <a:pt x="153" y="277"/>
                    <a:pt x="153" y="281"/>
                  </a:cubicBezTo>
                  <a:cubicBezTo>
                    <a:pt x="148" y="285"/>
                    <a:pt x="145" y="290"/>
                    <a:pt x="141" y="295"/>
                  </a:cubicBezTo>
                  <a:cubicBezTo>
                    <a:pt x="137" y="299"/>
                    <a:pt x="133" y="303"/>
                    <a:pt x="129" y="307"/>
                  </a:cubicBezTo>
                  <a:cubicBezTo>
                    <a:pt x="129" y="299"/>
                    <a:pt x="129" y="291"/>
                    <a:pt x="129" y="284"/>
                  </a:cubicBezTo>
                  <a:close/>
                  <a:moveTo>
                    <a:pt x="129" y="309"/>
                  </a:moveTo>
                  <a:cubicBezTo>
                    <a:pt x="134" y="304"/>
                    <a:pt x="138" y="300"/>
                    <a:pt x="143" y="295"/>
                  </a:cubicBezTo>
                  <a:cubicBezTo>
                    <a:pt x="146" y="292"/>
                    <a:pt x="150" y="288"/>
                    <a:pt x="153" y="285"/>
                  </a:cubicBezTo>
                  <a:cubicBezTo>
                    <a:pt x="153" y="291"/>
                    <a:pt x="153" y="296"/>
                    <a:pt x="153" y="302"/>
                  </a:cubicBezTo>
                  <a:cubicBezTo>
                    <a:pt x="145" y="312"/>
                    <a:pt x="137" y="322"/>
                    <a:pt x="129" y="333"/>
                  </a:cubicBezTo>
                  <a:cubicBezTo>
                    <a:pt x="129" y="325"/>
                    <a:pt x="129" y="317"/>
                    <a:pt x="129" y="309"/>
                  </a:cubicBezTo>
                  <a:close/>
                  <a:moveTo>
                    <a:pt x="129" y="335"/>
                  </a:moveTo>
                  <a:cubicBezTo>
                    <a:pt x="138" y="326"/>
                    <a:pt x="146" y="316"/>
                    <a:pt x="153" y="305"/>
                  </a:cubicBezTo>
                  <a:cubicBezTo>
                    <a:pt x="154" y="316"/>
                    <a:pt x="154" y="326"/>
                    <a:pt x="154" y="337"/>
                  </a:cubicBezTo>
                  <a:cubicBezTo>
                    <a:pt x="154" y="337"/>
                    <a:pt x="154" y="337"/>
                    <a:pt x="153" y="337"/>
                  </a:cubicBezTo>
                  <a:cubicBezTo>
                    <a:pt x="145" y="344"/>
                    <a:pt x="137" y="352"/>
                    <a:pt x="130" y="360"/>
                  </a:cubicBezTo>
                  <a:cubicBezTo>
                    <a:pt x="130" y="352"/>
                    <a:pt x="130" y="343"/>
                    <a:pt x="129" y="335"/>
                  </a:cubicBezTo>
                  <a:close/>
                  <a:moveTo>
                    <a:pt x="130" y="362"/>
                  </a:moveTo>
                  <a:cubicBezTo>
                    <a:pt x="138" y="354"/>
                    <a:pt x="147" y="347"/>
                    <a:pt x="154" y="339"/>
                  </a:cubicBezTo>
                  <a:cubicBezTo>
                    <a:pt x="154" y="345"/>
                    <a:pt x="154" y="352"/>
                    <a:pt x="155" y="358"/>
                  </a:cubicBezTo>
                  <a:cubicBezTo>
                    <a:pt x="155" y="358"/>
                    <a:pt x="155" y="358"/>
                    <a:pt x="154" y="358"/>
                  </a:cubicBezTo>
                  <a:cubicBezTo>
                    <a:pt x="149" y="363"/>
                    <a:pt x="145" y="369"/>
                    <a:pt x="140" y="375"/>
                  </a:cubicBezTo>
                  <a:cubicBezTo>
                    <a:pt x="137" y="379"/>
                    <a:pt x="133" y="383"/>
                    <a:pt x="130" y="387"/>
                  </a:cubicBezTo>
                  <a:cubicBezTo>
                    <a:pt x="130" y="379"/>
                    <a:pt x="130" y="370"/>
                    <a:pt x="130" y="362"/>
                  </a:cubicBezTo>
                  <a:close/>
                  <a:moveTo>
                    <a:pt x="130" y="391"/>
                  </a:moveTo>
                  <a:cubicBezTo>
                    <a:pt x="130" y="391"/>
                    <a:pt x="130" y="390"/>
                    <a:pt x="130" y="390"/>
                  </a:cubicBezTo>
                  <a:cubicBezTo>
                    <a:pt x="134" y="385"/>
                    <a:pt x="139" y="380"/>
                    <a:pt x="143" y="374"/>
                  </a:cubicBezTo>
                  <a:cubicBezTo>
                    <a:pt x="147" y="370"/>
                    <a:pt x="151" y="366"/>
                    <a:pt x="155" y="361"/>
                  </a:cubicBezTo>
                  <a:cubicBezTo>
                    <a:pt x="155" y="368"/>
                    <a:pt x="155" y="375"/>
                    <a:pt x="155" y="382"/>
                  </a:cubicBezTo>
                  <a:cubicBezTo>
                    <a:pt x="147" y="392"/>
                    <a:pt x="138" y="402"/>
                    <a:pt x="130" y="412"/>
                  </a:cubicBezTo>
                  <a:cubicBezTo>
                    <a:pt x="130" y="405"/>
                    <a:pt x="130" y="398"/>
                    <a:pt x="130" y="391"/>
                  </a:cubicBezTo>
                  <a:close/>
                  <a:moveTo>
                    <a:pt x="130" y="414"/>
                  </a:moveTo>
                  <a:cubicBezTo>
                    <a:pt x="139" y="405"/>
                    <a:pt x="147" y="395"/>
                    <a:pt x="155" y="385"/>
                  </a:cubicBezTo>
                  <a:cubicBezTo>
                    <a:pt x="155" y="393"/>
                    <a:pt x="156" y="401"/>
                    <a:pt x="156" y="408"/>
                  </a:cubicBezTo>
                  <a:cubicBezTo>
                    <a:pt x="155" y="408"/>
                    <a:pt x="155" y="408"/>
                    <a:pt x="154" y="408"/>
                  </a:cubicBezTo>
                  <a:cubicBezTo>
                    <a:pt x="147" y="418"/>
                    <a:pt x="139" y="427"/>
                    <a:pt x="131" y="436"/>
                  </a:cubicBezTo>
                  <a:cubicBezTo>
                    <a:pt x="130" y="429"/>
                    <a:pt x="130" y="421"/>
                    <a:pt x="130" y="414"/>
                  </a:cubicBezTo>
                  <a:close/>
                  <a:moveTo>
                    <a:pt x="142" y="492"/>
                  </a:moveTo>
                  <a:cubicBezTo>
                    <a:pt x="138" y="495"/>
                    <a:pt x="134" y="498"/>
                    <a:pt x="131" y="502"/>
                  </a:cubicBezTo>
                  <a:cubicBezTo>
                    <a:pt x="131" y="497"/>
                    <a:pt x="131" y="492"/>
                    <a:pt x="131" y="488"/>
                  </a:cubicBezTo>
                  <a:cubicBezTo>
                    <a:pt x="131" y="488"/>
                    <a:pt x="132" y="488"/>
                    <a:pt x="132" y="488"/>
                  </a:cubicBezTo>
                  <a:cubicBezTo>
                    <a:pt x="141" y="479"/>
                    <a:pt x="149" y="470"/>
                    <a:pt x="157" y="460"/>
                  </a:cubicBezTo>
                  <a:cubicBezTo>
                    <a:pt x="157" y="466"/>
                    <a:pt x="157" y="471"/>
                    <a:pt x="157" y="476"/>
                  </a:cubicBezTo>
                  <a:cubicBezTo>
                    <a:pt x="152" y="481"/>
                    <a:pt x="147" y="487"/>
                    <a:pt x="142" y="4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5545138" y="5595938"/>
              <a:ext cx="484187" cy="612775"/>
            </a:xfrm>
            <a:custGeom>
              <a:rect b="b" l="l" r="r" t="t"/>
              <a:pathLst>
                <a:path extrusionOk="0" h="284" w="207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3790950" y="4613275"/>
              <a:ext cx="477837" cy="517525"/>
            </a:xfrm>
            <a:custGeom>
              <a:rect b="b" l="l" r="r" t="t"/>
              <a:pathLst>
                <a:path extrusionOk="0" h="240" w="204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6069013" y="2595563"/>
              <a:ext cx="474662" cy="517525"/>
            </a:xfrm>
            <a:custGeom>
              <a:rect b="b" l="l" r="r" t="t"/>
              <a:pathLst>
                <a:path extrusionOk="0" h="240" w="203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7586663" y="5502275"/>
              <a:ext cx="409575" cy="366713"/>
            </a:xfrm>
            <a:custGeom>
              <a:rect b="b" l="l" r="r" t="t"/>
              <a:pathLst>
                <a:path extrusionOk="0" h="170" w="175">
                  <a:moveTo>
                    <a:pt x="172" y="62"/>
                  </a:moveTo>
                  <a:cubicBezTo>
                    <a:pt x="167" y="27"/>
                    <a:pt x="131" y="0"/>
                    <a:pt x="97" y="11"/>
                  </a:cubicBezTo>
                  <a:cubicBezTo>
                    <a:pt x="42" y="16"/>
                    <a:pt x="0" y="77"/>
                    <a:pt x="37" y="125"/>
                  </a:cubicBezTo>
                  <a:cubicBezTo>
                    <a:pt x="72" y="170"/>
                    <a:pt x="144" y="159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71" y="93"/>
                    <a:pt x="175" y="78"/>
                    <a:pt x="172" y="62"/>
                  </a:cubicBezTo>
                  <a:close/>
                  <a:moveTo>
                    <a:pt x="74" y="22"/>
                  </a:moveTo>
                  <a:cubicBezTo>
                    <a:pt x="72" y="22"/>
                    <a:pt x="71" y="24"/>
                    <a:pt x="69" y="25"/>
                  </a:cubicBezTo>
                  <a:cubicBezTo>
                    <a:pt x="68" y="25"/>
                    <a:pt x="67" y="25"/>
                    <a:pt x="66" y="25"/>
                  </a:cubicBezTo>
                  <a:cubicBezTo>
                    <a:pt x="69" y="23"/>
                    <a:pt x="71" y="22"/>
                    <a:pt x="74" y="22"/>
                  </a:cubicBezTo>
                  <a:close/>
                  <a:moveTo>
                    <a:pt x="61" y="27"/>
                  </a:moveTo>
                  <a:cubicBezTo>
                    <a:pt x="62" y="28"/>
                    <a:pt x="64" y="28"/>
                    <a:pt x="66" y="28"/>
                  </a:cubicBezTo>
                  <a:cubicBezTo>
                    <a:pt x="64" y="30"/>
                    <a:pt x="62" y="32"/>
                    <a:pt x="60" y="34"/>
                  </a:cubicBezTo>
                  <a:cubicBezTo>
                    <a:pt x="57" y="33"/>
                    <a:pt x="54" y="34"/>
                    <a:pt x="50" y="34"/>
                  </a:cubicBezTo>
                  <a:cubicBezTo>
                    <a:pt x="54" y="32"/>
                    <a:pt x="57" y="29"/>
                    <a:pt x="61" y="27"/>
                  </a:cubicBezTo>
                  <a:close/>
                  <a:moveTo>
                    <a:pt x="47" y="37"/>
                  </a:moveTo>
                  <a:cubicBezTo>
                    <a:pt x="49" y="37"/>
                    <a:pt x="52" y="37"/>
                    <a:pt x="54" y="37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5" y="40"/>
                    <a:pt x="53" y="43"/>
                    <a:pt x="51" y="46"/>
                  </a:cubicBezTo>
                  <a:cubicBezTo>
                    <a:pt x="47" y="46"/>
                    <a:pt x="43" y="46"/>
                    <a:pt x="39" y="46"/>
                  </a:cubicBezTo>
                  <a:cubicBezTo>
                    <a:pt x="42" y="43"/>
                    <a:pt x="44" y="40"/>
                    <a:pt x="47" y="37"/>
                  </a:cubicBezTo>
                  <a:close/>
                  <a:moveTo>
                    <a:pt x="36" y="51"/>
                  </a:moveTo>
                  <a:cubicBezTo>
                    <a:pt x="37" y="50"/>
                    <a:pt x="37" y="49"/>
                    <a:pt x="38" y="48"/>
                  </a:cubicBezTo>
                  <a:cubicBezTo>
                    <a:pt x="42" y="49"/>
                    <a:pt x="45" y="49"/>
                    <a:pt x="49" y="49"/>
                  </a:cubicBezTo>
                  <a:cubicBezTo>
                    <a:pt x="47" y="53"/>
                    <a:pt x="46" y="56"/>
                    <a:pt x="44" y="60"/>
                  </a:cubicBezTo>
                  <a:cubicBezTo>
                    <a:pt x="43" y="60"/>
                    <a:pt x="41" y="60"/>
                    <a:pt x="39" y="60"/>
                  </a:cubicBezTo>
                  <a:cubicBezTo>
                    <a:pt x="37" y="60"/>
                    <a:pt x="34" y="60"/>
                    <a:pt x="32" y="60"/>
                  </a:cubicBezTo>
                  <a:cubicBezTo>
                    <a:pt x="33" y="57"/>
                    <a:pt x="35" y="54"/>
                    <a:pt x="36" y="51"/>
                  </a:cubicBezTo>
                  <a:close/>
                  <a:moveTo>
                    <a:pt x="32" y="63"/>
                  </a:moveTo>
                  <a:cubicBezTo>
                    <a:pt x="32" y="63"/>
                    <a:pt x="32" y="63"/>
                    <a:pt x="32" y="63"/>
                  </a:cubicBezTo>
                  <a:cubicBezTo>
                    <a:pt x="34" y="63"/>
                    <a:pt x="36" y="63"/>
                    <a:pt x="38" y="63"/>
                  </a:cubicBezTo>
                  <a:cubicBezTo>
                    <a:pt x="40" y="64"/>
                    <a:pt x="41" y="64"/>
                    <a:pt x="43" y="64"/>
                  </a:cubicBezTo>
                  <a:cubicBezTo>
                    <a:pt x="42" y="67"/>
                    <a:pt x="41" y="70"/>
                    <a:pt x="41" y="73"/>
                  </a:cubicBezTo>
                  <a:cubicBezTo>
                    <a:pt x="39" y="73"/>
                    <a:pt x="37" y="73"/>
                    <a:pt x="36" y="74"/>
                  </a:cubicBezTo>
                  <a:cubicBezTo>
                    <a:pt x="33" y="74"/>
                    <a:pt x="31" y="74"/>
                    <a:pt x="29" y="74"/>
                  </a:cubicBezTo>
                  <a:cubicBezTo>
                    <a:pt x="30" y="70"/>
                    <a:pt x="30" y="66"/>
                    <a:pt x="32" y="63"/>
                  </a:cubicBezTo>
                  <a:close/>
                  <a:moveTo>
                    <a:pt x="29" y="76"/>
                  </a:moveTo>
                  <a:cubicBezTo>
                    <a:pt x="31" y="76"/>
                    <a:pt x="33" y="76"/>
                    <a:pt x="36" y="77"/>
                  </a:cubicBezTo>
                  <a:cubicBezTo>
                    <a:pt x="37" y="77"/>
                    <a:pt x="39" y="77"/>
                    <a:pt x="40" y="77"/>
                  </a:cubicBezTo>
                  <a:cubicBezTo>
                    <a:pt x="40" y="78"/>
                    <a:pt x="40" y="80"/>
                    <a:pt x="40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38" y="83"/>
                    <a:pt x="37" y="84"/>
                    <a:pt x="35" y="85"/>
                  </a:cubicBezTo>
                  <a:cubicBezTo>
                    <a:pt x="33" y="85"/>
                    <a:pt x="31" y="85"/>
                    <a:pt x="29" y="85"/>
                  </a:cubicBezTo>
                  <a:cubicBezTo>
                    <a:pt x="29" y="82"/>
                    <a:pt x="29" y="79"/>
                    <a:pt x="29" y="76"/>
                  </a:cubicBezTo>
                  <a:close/>
                  <a:moveTo>
                    <a:pt x="29" y="87"/>
                  </a:moveTo>
                  <a:cubicBezTo>
                    <a:pt x="32" y="88"/>
                    <a:pt x="37" y="88"/>
                    <a:pt x="40" y="87"/>
                  </a:cubicBezTo>
                  <a:cubicBezTo>
                    <a:pt x="40" y="89"/>
                    <a:pt x="40" y="91"/>
                    <a:pt x="41" y="93"/>
                  </a:cubicBezTo>
                  <a:cubicBezTo>
                    <a:pt x="39" y="94"/>
                    <a:pt x="37" y="95"/>
                    <a:pt x="36" y="95"/>
                  </a:cubicBezTo>
                  <a:cubicBezTo>
                    <a:pt x="34" y="96"/>
                    <a:pt x="32" y="97"/>
                    <a:pt x="30" y="98"/>
                  </a:cubicBezTo>
                  <a:cubicBezTo>
                    <a:pt x="30" y="94"/>
                    <a:pt x="29" y="91"/>
                    <a:pt x="29" y="87"/>
                  </a:cubicBezTo>
                  <a:close/>
                  <a:moveTo>
                    <a:pt x="31" y="101"/>
                  </a:moveTo>
                  <a:cubicBezTo>
                    <a:pt x="33" y="101"/>
                    <a:pt x="35" y="100"/>
                    <a:pt x="37" y="99"/>
                  </a:cubicBezTo>
                  <a:cubicBezTo>
                    <a:pt x="39" y="99"/>
                    <a:pt x="40" y="98"/>
                    <a:pt x="42" y="97"/>
                  </a:cubicBezTo>
                  <a:cubicBezTo>
                    <a:pt x="42" y="99"/>
                    <a:pt x="42" y="101"/>
                    <a:pt x="43" y="103"/>
                  </a:cubicBezTo>
                  <a:cubicBezTo>
                    <a:pt x="41" y="103"/>
                    <a:pt x="40" y="104"/>
                    <a:pt x="38" y="105"/>
                  </a:cubicBezTo>
                  <a:cubicBezTo>
                    <a:pt x="37" y="106"/>
                    <a:pt x="35" y="107"/>
                    <a:pt x="34" y="109"/>
                  </a:cubicBezTo>
                  <a:cubicBezTo>
                    <a:pt x="33" y="106"/>
                    <a:pt x="32" y="104"/>
                    <a:pt x="31" y="101"/>
                  </a:cubicBezTo>
                  <a:close/>
                  <a:moveTo>
                    <a:pt x="40" y="119"/>
                  </a:moveTo>
                  <a:cubicBezTo>
                    <a:pt x="38" y="117"/>
                    <a:pt x="37" y="114"/>
                    <a:pt x="35" y="111"/>
                  </a:cubicBezTo>
                  <a:cubicBezTo>
                    <a:pt x="37" y="110"/>
                    <a:pt x="39" y="109"/>
                    <a:pt x="40" y="108"/>
                  </a:cubicBezTo>
                  <a:cubicBezTo>
                    <a:pt x="41" y="107"/>
                    <a:pt x="43" y="106"/>
                    <a:pt x="44" y="106"/>
                  </a:cubicBezTo>
                  <a:cubicBezTo>
                    <a:pt x="45" y="108"/>
                    <a:pt x="47" y="111"/>
                    <a:pt x="48" y="113"/>
                  </a:cubicBezTo>
                  <a:cubicBezTo>
                    <a:pt x="45" y="115"/>
                    <a:pt x="43" y="117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lose/>
                  <a:moveTo>
                    <a:pt x="47" y="128"/>
                  </a:moveTo>
                  <a:cubicBezTo>
                    <a:pt x="45" y="126"/>
                    <a:pt x="43" y="124"/>
                    <a:pt x="42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4" y="119"/>
                    <a:pt x="47" y="117"/>
                    <a:pt x="49" y="116"/>
                  </a:cubicBezTo>
                  <a:cubicBezTo>
                    <a:pt x="51" y="118"/>
                    <a:pt x="52" y="119"/>
                    <a:pt x="54" y="121"/>
                  </a:cubicBezTo>
                  <a:cubicBezTo>
                    <a:pt x="51" y="123"/>
                    <a:pt x="49" y="125"/>
                    <a:pt x="47" y="127"/>
                  </a:cubicBezTo>
                  <a:cubicBezTo>
                    <a:pt x="47" y="128"/>
                    <a:pt x="47" y="128"/>
                    <a:pt x="47" y="128"/>
                  </a:cubicBezTo>
                  <a:close/>
                  <a:moveTo>
                    <a:pt x="49" y="130"/>
                  </a:moveTo>
                  <a:cubicBezTo>
                    <a:pt x="49" y="130"/>
                    <a:pt x="49" y="130"/>
                    <a:pt x="50" y="129"/>
                  </a:cubicBezTo>
                  <a:cubicBezTo>
                    <a:pt x="52" y="128"/>
                    <a:pt x="54" y="126"/>
                    <a:pt x="56" y="124"/>
                  </a:cubicBezTo>
                  <a:cubicBezTo>
                    <a:pt x="58" y="126"/>
                    <a:pt x="60" y="128"/>
                    <a:pt x="63" y="130"/>
                  </a:cubicBezTo>
                  <a:cubicBezTo>
                    <a:pt x="60" y="131"/>
                    <a:pt x="58" y="134"/>
                    <a:pt x="56" y="136"/>
                  </a:cubicBezTo>
                  <a:cubicBezTo>
                    <a:pt x="54" y="134"/>
                    <a:pt x="51" y="132"/>
                    <a:pt x="49" y="130"/>
                  </a:cubicBezTo>
                  <a:close/>
                  <a:moveTo>
                    <a:pt x="59" y="138"/>
                  </a:moveTo>
                  <a:cubicBezTo>
                    <a:pt x="61" y="136"/>
                    <a:pt x="63" y="134"/>
                    <a:pt x="65" y="131"/>
                  </a:cubicBezTo>
                  <a:cubicBezTo>
                    <a:pt x="67" y="133"/>
                    <a:pt x="69" y="134"/>
                    <a:pt x="72" y="135"/>
                  </a:cubicBezTo>
                  <a:cubicBezTo>
                    <a:pt x="70" y="137"/>
                    <a:pt x="68" y="140"/>
                    <a:pt x="66" y="142"/>
                  </a:cubicBezTo>
                  <a:cubicBezTo>
                    <a:pt x="64" y="140"/>
                    <a:pt x="61" y="139"/>
                    <a:pt x="59" y="138"/>
                  </a:cubicBezTo>
                  <a:close/>
                  <a:moveTo>
                    <a:pt x="69" y="143"/>
                  </a:moveTo>
                  <a:cubicBezTo>
                    <a:pt x="71" y="141"/>
                    <a:pt x="73" y="139"/>
                    <a:pt x="75" y="137"/>
                  </a:cubicBezTo>
                  <a:cubicBezTo>
                    <a:pt x="77" y="138"/>
                    <a:pt x="79" y="138"/>
                    <a:pt x="81" y="139"/>
                  </a:cubicBezTo>
                  <a:cubicBezTo>
                    <a:pt x="79" y="141"/>
                    <a:pt x="78" y="143"/>
                    <a:pt x="77" y="145"/>
                  </a:cubicBezTo>
                  <a:cubicBezTo>
                    <a:pt x="74" y="145"/>
                    <a:pt x="72" y="144"/>
                    <a:pt x="69" y="143"/>
                  </a:cubicBezTo>
                  <a:close/>
                  <a:moveTo>
                    <a:pt x="88" y="147"/>
                  </a:moveTo>
                  <a:cubicBezTo>
                    <a:pt x="86" y="147"/>
                    <a:pt x="83" y="147"/>
                    <a:pt x="80" y="146"/>
                  </a:cubicBezTo>
                  <a:cubicBezTo>
                    <a:pt x="82" y="144"/>
                    <a:pt x="83" y="142"/>
                    <a:pt x="84" y="140"/>
                  </a:cubicBezTo>
                  <a:cubicBezTo>
                    <a:pt x="87" y="141"/>
                    <a:pt x="90" y="142"/>
                    <a:pt x="92" y="142"/>
                  </a:cubicBezTo>
                  <a:cubicBezTo>
                    <a:pt x="91" y="143"/>
                    <a:pt x="89" y="145"/>
                    <a:pt x="88" y="147"/>
                  </a:cubicBezTo>
                  <a:close/>
                  <a:moveTo>
                    <a:pt x="100" y="147"/>
                  </a:moveTo>
                  <a:cubicBezTo>
                    <a:pt x="98" y="147"/>
                    <a:pt x="95" y="147"/>
                    <a:pt x="93" y="147"/>
                  </a:cubicBezTo>
                  <a:cubicBezTo>
                    <a:pt x="94" y="146"/>
                    <a:pt x="95" y="144"/>
                    <a:pt x="96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8" y="142"/>
                    <a:pt x="100" y="143"/>
                    <a:pt x="102" y="143"/>
                  </a:cubicBezTo>
                  <a:cubicBezTo>
                    <a:pt x="101" y="144"/>
                    <a:pt x="100" y="146"/>
                    <a:pt x="100" y="147"/>
                  </a:cubicBezTo>
                  <a:close/>
                  <a:moveTo>
                    <a:pt x="112" y="142"/>
                  </a:moveTo>
                  <a:cubicBezTo>
                    <a:pt x="112" y="143"/>
                    <a:pt x="112" y="144"/>
                    <a:pt x="111" y="145"/>
                  </a:cubicBezTo>
                  <a:cubicBezTo>
                    <a:pt x="109" y="146"/>
                    <a:pt x="107" y="146"/>
                    <a:pt x="104" y="146"/>
                  </a:cubicBezTo>
                  <a:cubicBezTo>
                    <a:pt x="105" y="145"/>
                    <a:pt x="106" y="144"/>
                    <a:pt x="106" y="142"/>
                  </a:cubicBezTo>
                  <a:cubicBezTo>
                    <a:pt x="108" y="142"/>
                    <a:pt x="109" y="142"/>
                    <a:pt x="111" y="142"/>
                  </a:cubicBezTo>
                  <a:cubicBezTo>
                    <a:pt x="112" y="142"/>
                    <a:pt x="112" y="142"/>
                    <a:pt x="113" y="142"/>
                  </a:cubicBezTo>
                  <a:cubicBezTo>
                    <a:pt x="113" y="142"/>
                    <a:pt x="112" y="142"/>
                    <a:pt x="112" y="142"/>
                  </a:cubicBezTo>
                  <a:close/>
                  <a:moveTo>
                    <a:pt x="117" y="143"/>
                  </a:moveTo>
                  <a:cubicBezTo>
                    <a:pt x="117" y="142"/>
                    <a:pt x="117" y="142"/>
                    <a:pt x="117" y="141"/>
                  </a:cubicBezTo>
                  <a:cubicBezTo>
                    <a:pt x="119" y="141"/>
                    <a:pt x="120" y="140"/>
                    <a:pt x="121" y="140"/>
                  </a:cubicBezTo>
                  <a:cubicBezTo>
                    <a:pt x="121" y="140"/>
                    <a:pt x="120" y="141"/>
                    <a:pt x="120" y="142"/>
                  </a:cubicBezTo>
                  <a:cubicBezTo>
                    <a:pt x="119" y="142"/>
                    <a:pt x="118" y="143"/>
                    <a:pt x="117" y="143"/>
                  </a:cubicBezTo>
                  <a:close/>
                  <a:moveTo>
                    <a:pt x="126" y="139"/>
                  </a:moveTo>
                  <a:cubicBezTo>
                    <a:pt x="126" y="139"/>
                    <a:pt x="126" y="139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9" y="137"/>
                    <a:pt x="132" y="136"/>
                    <a:pt x="134" y="135"/>
                  </a:cubicBezTo>
                  <a:cubicBezTo>
                    <a:pt x="132" y="136"/>
                    <a:pt x="129" y="138"/>
                    <a:pt x="126" y="139"/>
                  </a:cubicBezTo>
                  <a:close/>
                  <a:moveTo>
                    <a:pt x="106" y="135"/>
                  </a:moveTo>
                  <a:cubicBezTo>
                    <a:pt x="72" y="138"/>
                    <a:pt x="44" y="112"/>
                    <a:pt x="46" y="77"/>
                  </a:cubicBezTo>
                  <a:cubicBezTo>
                    <a:pt x="49" y="45"/>
                    <a:pt x="72" y="23"/>
                    <a:pt x="101" y="14"/>
                  </a:cubicBezTo>
                  <a:cubicBezTo>
                    <a:pt x="134" y="12"/>
                    <a:pt x="163" y="34"/>
                    <a:pt x="166" y="69"/>
                  </a:cubicBezTo>
                  <a:cubicBezTo>
                    <a:pt x="168" y="103"/>
                    <a:pt x="140" y="133"/>
                    <a:pt x="106" y="13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7754938" y="5546725"/>
              <a:ext cx="155575" cy="220663"/>
            </a:xfrm>
            <a:custGeom>
              <a:rect b="b" l="l" r="r" t="t"/>
              <a:pathLst>
                <a:path extrusionOk="0" h="102" w="66">
                  <a:moveTo>
                    <a:pt x="66" y="60"/>
                  </a:moveTo>
                  <a:cubicBezTo>
                    <a:pt x="66" y="48"/>
                    <a:pt x="56" y="38"/>
                    <a:pt x="45" y="37"/>
                  </a:cubicBezTo>
                  <a:cubicBezTo>
                    <a:pt x="43" y="32"/>
                    <a:pt x="41" y="28"/>
                    <a:pt x="39" y="24"/>
                  </a:cubicBezTo>
                  <a:cubicBezTo>
                    <a:pt x="41" y="24"/>
                    <a:pt x="42" y="24"/>
                    <a:pt x="44" y="24"/>
                  </a:cubicBezTo>
                  <a:cubicBezTo>
                    <a:pt x="46" y="24"/>
                    <a:pt x="46" y="21"/>
                    <a:pt x="45" y="20"/>
                  </a:cubicBezTo>
                  <a:cubicBezTo>
                    <a:pt x="42" y="18"/>
                    <a:pt x="39" y="17"/>
                    <a:pt x="36" y="16"/>
                  </a:cubicBezTo>
                  <a:cubicBezTo>
                    <a:pt x="34" y="12"/>
                    <a:pt x="32" y="7"/>
                    <a:pt x="30" y="3"/>
                  </a:cubicBezTo>
                  <a:cubicBezTo>
                    <a:pt x="29" y="0"/>
                    <a:pt x="25" y="2"/>
                    <a:pt x="26" y="5"/>
                  </a:cubicBezTo>
                  <a:cubicBezTo>
                    <a:pt x="27" y="8"/>
                    <a:pt x="28" y="12"/>
                    <a:pt x="29" y="16"/>
                  </a:cubicBezTo>
                  <a:cubicBezTo>
                    <a:pt x="26" y="16"/>
                    <a:pt x="24" y="16"/>
                    <a:pt x="21" y="17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7"/>
                    <a:pt x="13" y="7"/>
                    <a:pt x="14" y="11"/>
                  </a:cubicBezTo>
                  <a:cubicBezTo>
                    <a:pt x="14" y="14"/>
                    <a:pt x="14" y="17"/>
                    <a:pt x="15" y="21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5" y="28"/>
                    <a:pt x="0" y="39"/>
                    <a:pt x="8" y="46"/>
                  </a:cubicBezTo>
                  <a:cubicBezTo>
                    <a:pt x="11" y="50"/>
                    <a:pt x="15" y="50"/>
                    <a:pt x="20" y="50"/>
                  </a:cubicBezTo>
                  <a:cubicBezTo>
                    <a:pt x="22" y="59"/>
                    <a:pt x="24" y="67"/>
                    <a:pt x="26" y="76"/>
                  </a:cubicBezTo>
                  <a:cubicBezTo>
                    <a:pt x="21" y="75"/>
                    <a:pt x="16" y="73"/>
                    <a:pt x="13" y="70"/>
                  </a:cubicBezTo>
                  <a:cubicBezTo>
                    <a:pt x="11" y="67"/>
                    <a:pt x="7" y="69"/>
                    <a:pt x="7" y="72"/>
                  </a:cubicBezTo>
                  <a:cubicBezTo>
                    <a:pt x="8" y="81"/>
                    <a:pt x="19" y="84"/>
                    <a:pt x="29" y="85"/>
                  </a:cubicBezTo>
                  <a:cubicBezTo>
                    <a:pt x="30" y="89"/>
                    <a:pt x="32" y="94"/>
                    <a:pt x="33" y="98"/>
                  </a:cubicBezTo>
                  <a:cubicBezTo>
                    <a:pt x="35" y="102"/>
                    <a:pt x="41" y="100"/>
                    <a:pt x="40" y="96"/>
                  </a:cubicBezTo>
                  <a:cubicBezTo>
                    <a:pt x="40" y="92"/>
                    <a:pt x="39" y="89"/>
                    <a:pt x="39" y="85"/>
                  </a:cubicBezTo>
                  <a:cubicBezTo>
                    <a:pt x="39" y="85"/>
                    <a:pt x="39" y="85"/>
                    <a:pt x="40" y="85"/>
                  </a:cubicBezTo>
                  <a:cubicBezTo>
                    <a:pt x="43" y="84"/>
                    <a:pt x="46" y="84"/>
                    <a:pt x="49" y="82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1" y="87"/>
                    <a:pt x="57" y="87"/>
                    <a:pt x="56" y="82"/>
                  </a:cubicBezTo>
                  <a:cubicBezTo>
                    <a:pt x="56" y="81"/>
                    <a:pt x="56" y="80"/>
                    <a:pt x="56" y="78"/>
                  </a:cubicBezTo>
                  <a:cubicBezTo>
                    <a:pt x="61" y="74"/>
                    <a:pt x="66" y="68"/>
                    <a:pt x="66" y="60"/>
                  </a:cubicBezTo>
                  <a:close/>
                  <a:moveTo>
                    <a:pt x="16" y="31"/>
                  </a:moveTo>
                  <a:cubicBezTo>
                    <a:pt x="17" y="34"/>
                    <a:pt x="18" y="37"/>
                    <a:pt x="18" y="41"/>
                  </a:cubicBezTo>
                  <a:cubicBezTo>
                    <a:pt x="11" y="38"/>
                    <a:pt x="13" y="34"/>
                    <a:pt x="16" y="31"/>
                  </a:cubicBezTo>
                  <a:close/>
                  <a:moveTo>
                    <a:pt x="28" y="40"/>
                  </a:moveTo>
                  <a:cubicBezTo>
                    <a:pt x="27" y="35"/>
                    <a:pt x="26" y="31"/>
                    <a:pt x="24" y="26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2" y="29"/>
                    <a:pt x="33" y="33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2" y="38"/>
                    <a:pt x="30" y="39"/>
                    <a:pt x="28" y="40"/>
                  </a:cubicBezTo>
                  <a:close/>
                  <a:moveTo>
                    <a:pt x="44" y="75"/>
                  </a:moveTo>
                  <a:cubicBezTo>
                    <a:pt x="42" y="76"/>
                    <a:pt x="40" y="76"/>
                    <a:pt x="37" y="76"/>
                  </a:cubicBezTo>
                  <a:cubicBezTo>
                    <a:pt x="35" y="67"/>
                    <a:pt x="33" y="57"/>
                    <a:pt x="30" y="48"/>
                  </a:cubicBezTo>
                  <a:cubicBezTo>
                    <a:pt x="33" y="47"/>
                    <a:pt x="35" y="47"/>
                    <a:pt x="37" y="46"/>
                  </a:cubicBezTo>
                  <a:cubicBezTo>
                    <a:pt x="39" y="56"/>
                    <a:pt x="42" y="65"/>
                    <a:pt x="46" y="74"/>
                  </a:cubicBezTo>
                  <a:cubicBezTo>
                    <a:pt x="45" y="75"/>
                    <a:pt x="45" y="75"/>
                    <a:pt x="44" y="75"/>
                  </a:cubicBezTo>
                  <a:close/>
                  <a:moveTo>
                    <a:pt x="54" y="68"/>
                  </a:moveTo>
                  <a:cubicBezTo>
                    <a:pt x="52" y="61"/>
                    <a:pt x="50" y="54"/>
                    <a:pt x="48" y="47"/>
                  </a:cubicBezTo>
                  <a:cubicBezTo>
                    <a:pt x="57" y="50"/>
                    <a:pt x="59" y="60"/>
                    <a:pt x="54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8024813" y="5359400"/>
              <a:ext cx="342900" cy="314325"/>
            </a:xfrm>
            <a:custGeom>
              <a:rect b="b" l="l" r="r" t="t"/>
              <a:pathLst>
                <a:path extrusionOk="0" h="146" w="147">
                  <a:moveTo>
                    <a:pt x="101" y="3"/>
                  </a:moveTo>
                  <a:cubicBezTo>
                    <a:pt x="93" y="0"/>
                    <a:pt x="85" y="0"/>
                    <a:pt x="78" y="2"/>
                  </a:cubicBezTo>
                  <a:cubicBezTo>
                    <a:pt x="30" y="5"/>
                    <a:pt x="0" y="66"/>
                    <a:pt x="28" y="106"/>
                  </a:cubicBezTo>
                  <a:cubicBezTo>
                    <a:pt x="57" y="146"/>
                    <a:pt x="118" y="137"/>
                    <a:pt x="133" y="90"/>
                  </a:cubicBezTo>
                  <a:cubicBezTo>
                    <a:pt x="133" y="90"/>
                    <a:pt x="133" y="89"/>
                    <a:pt x="133" y="89"/>
                  </a:cubicBezTo>
                  <a:cubicBezTo>
                    <a:pt x="138" y="81"/>
                    <a:pt x="142" y="72"/>
                    <a:pt x="143" y="62"/>
                  </a:cubicBezTo>
                  <a:cubicBezTo>
                    <a:pt x="147" y="34"/>
                    <a:pt x="130" y="5"/>
                    <a:pt x="101" y="3"/>
                  </a:cubicBezTo>
                  <a:close/>
                  <a:moveTo>
                    <a:pt x="60" y="12"/>
                  </a:moveTo>
                  <a:cubicBezTo>
                    <a:pt x="59" y="13"/>
                    <a:pt x="57" y="15"/>
                    <a:pt x="55" y="16"/>
                  </a:cubicBezTo>
                  <a:cubicBezTo>
                    <a:pt x="54" y="16"/>
                    <a:pt x="53" y="16"/>
                    <a:pt x="52" y="16"/>
                  </a:cubicBezTo>
                  <a:cubicBezTo>
                    <a:pt x="55" y="14"/>
                    <a:pt x="58" y="13"/>
                    <a:pt x="60" y="12"/>
                  </a:cubicBezTo>
                  <a:close/>
                  <a:moveTo>
                    <a:pt x="47" y="19"/>
                  </a:moveTo>
                  <a:cubicBezTo>
                    <a:pt x="49" y="19"/>
                    <a:pt x="50" y="20"/>
                    <a:pt x="52" y="20"/>
                  </a:cubicBezTo>
                  <a:cubicBezTo>
                    <a:pt x="50" y="21"/>
                    <a:pt x="49" y="23"/>
                    <a:pt x="48" y="25"/>
                  </a:cubicBezTo>
                  <a:cubicBezTo>
                    <a:pt x="45" y="25"/>
                    <a:pt x="43" y="25"/>
                    <a:pt x="40" y="25"/>
                  </a:cubicBezTo>
                  <a:cubicBezTo>
                    <a:pt x="42" y="23"/>
                    <a:pt x="45" y="21"/>
                    <a:pt x="47" y="19"/>
                  </a:cubicBezTo>
                  <a:close/>
                  <a:moveTo>
                    <a:pt x="33" y="33"/>
                  </a:moveTo>
                  <a:cubicBezTo>
                    <a:pt x="34" y="31"/>
                    <a:pt x="36" y="29"/>
                    <a:pt x="37" y="28"/>
                  </a:cubicBezTo>
                  <a:cubicBezTo>
                    <a:pt x="40" y="28"/>
                    <a:pt x="42" y="29"/>
                    <a:pt x="45" y="29"/>
                  </a:cubicBezTo>
                  <a:cubicBezTo>
                    <a:pt x="43" y="31"/>
                    <a:pt x="41" y="34"/>
                    <a:pt x="40" y="37"/>
                  </a:cubicBezTo>
                  <a:cubicBezTo>
                    <a:pt x="39" y="37"/>
                    <a:pt x="37" y="37"/>
                    <a:pt x="36" y="37"/>
                  </a:cubicBezTo>
                  <a:cubicBezTo>
                    <a:pt x="34" y="37"/>
                    <a:pt x="32" y="37"/>
                    <a:pt x="30" y="37"/>
                  </a:cubicBezTo>
                  <a:cubicBezTo>
                    <a:pt x="31" y="36"/>
                    <a:pt x="32" y="34"/>
                    <a:pt x="33" y="33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32" y="41"/>
                    <a:pt x="35" y="41"/>
                    <a:pt x="38" y="41"/>
                  </a:cubicBezTo>
                  <a:cubicBezTo>
                    <a:pt x="37" y="42"/>
                    <a:pt x="37" y="44"/>
                    <a:pt x="36" y="45"/>
                  </a:cubicBezTo>
                  <a:cubicBezTo>
                    <a:pt x="35" y="47"/>
                    <a:pt x="35" y="49"/>
                    <a:pt x="34" y="51"/>
                  </a:cubicBezTo>
                  <a:cubicBezTo>
                    <a:pt x="31" y="51"/>
                    <a:pt x="27" y="52"/>
                    <a:pt x="24" y="53"/>
                  </a:cubicBezTo>
                  <a:cubicBezTo>
                    <a:pt x="25" y="49"/>
                    <a:pt x="27" y="44"/>
                    <a:pt x="29" y="40"/>
                  </a:cubicBezTo>
                  <a:close/>
                  <a:moveTo>
                    <a:pt x="23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7" y="56"/>
                    <a:pt x="30" y="56"/>
                    <a:pt x="33" y="55"/>
                  </a:cubicBezTo>
                  <a:cubicBezTo>
                    <a:pt x="33" y="58"/>
                    <a:pt x="33" y="61"/>
                    <a:pt x="32" y="63"/>
                  </a:cubicBezTo>
                  <a:cubicBezTo>
                    <a:pt x="29" y="64"/>
                    <a:pt x="26" y="65"/>
                    <a:pt x="22" y="66"/>
                  </a:cubicBezTo>
                  <a:cubicBezTo>
                    <a:pt x="22" y="62"/>
                    <a:pt x="22" y="59"/>
                    <a:pt x="23" y="56"/>
                  </a:cubicBezTo>
                  <a:close/>
                  <a:moveTo>
                    <a:pt x="22" y="68"/>
                  </a:moveTo>
                  <a:cubicBezTo>
                    <a:pt x="25" y="69"/>
                    <a:pt x="29" y="68"/>
                    <a:pt x="33" y="67"/>
                  </a:cubicBezTo>
                  <a:cubicBezTo>
                    <a:pt x="33" y="70"/>
                    <a:pt x="33" y="73"/>
                    <a:pt x="34" y="76"/>
                  </a:cubicBezTo>
                  <a:cubicBezTo>
                    <a:pt x="34" y="76"/>
                    <a:pt x="33" y="76"/>
                    <a:pt x="33" y="76"/>
                  </a:cubicBezTo>
                  <a:cubicBezTo>
                    <a:pt x="29" y="77"/>
                    <a:pt x="26" y="79"/>
                    <a:pt x="23" y="80"/>
                  </a:cubicBezTo>
                  <a:cubicBezTo>
                    <a:pt x="22" y="76"/>
                    <a:pt x="22" y="72"/>
                    <a:pt x="22" y="68"/>
                  </a:cubicBezTo>
                  <a:close/>
                  <a:moveTo>
                    <a:pt x="23" y="83"/>
                  </a:moveTo>
                  <a:cubicBezTo>
                    <a:pt x="27" y="82"/>
                    <a:pt x="31" y="81"/>
                    <a:pt x="34" y="78"/>
                  </a:cubicBezTo>
                  <a:cubicBezTo>
                    <a:pt x="35" y="80"/>
                    <a:pt x="36" y="82"/>
                    <a:pt x="37" y="84"/>
                  </a:cubicBezTo>
                  <a:cubicBezTo>
                    <a:pt x="35" y="86"/>
                    <a:pt x="33" y="87"/>
                    <a:pt x="32" y="89"/>
                  </a:cubicBezTo>
                  <a:cubicBezTo>
                    <a:pt x="30" y="90"/>
                    <a:pt x="28" y="91"/>
                    <a:pt x="26" y="92"/>
                  </a:cubicBezTo>
                  <a:cubicBezTo>
                    <a:pt x="25" y="89"/>
                    <a:pt x="24" y="86"/>
                    <a:pt x="23" y="83"/>
                  </a:cubicBezTo>
                  <a:close/>
                  <a:moveTo>
                    <a:pt x="34" y="105"/>
                  </a:moveTo>
                  <a:cubicBezTo>
                    <a:pt x="32" y="103"/>
                    <a:pt x="30" y="100"/>
                    <a:pt x="29" y="98"/>
                  </a:cubicBezTo>
                  <a:cubicBezTo>
                    <a:pt x="28" y="97"/>
                    <a:pt x="28" y="96"/>
                    <a:pt x="28" y="95"/>
                  </a:cubicBezTo>
                  <a:cubicBezTo>
                    <a:pt x="30" y="95"/>
                    <a:pt x="32" y="93"/>
                    <a:pt x="34" y="92"/>
                  </a:cubicBezTo>
                  <a:cubicBezTo>
                    <a:pt x="35" y="91"/>
                    <a:pt x="37" y="90"/>
                    <a:pt x="38" y="88"/>
                  </a:cubicBezTo>
                  <a:cubicBezTo>
                    <a:pt x="40" y="91"/>
                    <a:pt x="42" y="94"/>
                    <a:pt x="43" y="96"/>
                  </a:cubicBezTo>
                  <a:cubicBezTo>
                    <a:pt x="42" y="97"/>
                    <a:pt x="41" y="98"/>
                    <a:pt x="39" y="100"/>
                  </a:cubicBezTo>
                  <a:cubicBezTo>
                    <a:pt x="37" y="101"/>
                    <a:pt x="35" y="103"/>
                    <a:pt x="34" y="105"/>
                  </a:cubicBezTo>
                  <a:close/>
                  <a:moveTo>
                    <a:pt x="36" y="107"/>
                  </a:moveTo>
                  <a:cubicBezTo>
                    <a:pt x="38" y="106"/>
                    <a:pt x="40" y="104"/>
                    <a:pt x="41" y="102"/>
                  </a:cubicBezTo>
                  <a:cubicBezTo>
                    <a:pt x="43" y="101"/>
                    <a:pt x="44" y="100"/>
                    <a:pt x="46" y="99"/>
                  </a:cubicBezTo>
                  <a:cubicBezTo>
                    <a:pt x="47" y="101"/>
                    <a:pt x="49" y="102"/>
                    <a:pt x="51" y="104"/>
                  </a:cubicBezTo>
                  <a:cubicBezTo>
                    <a:pt x="48" y="107"/>
                    <a:pt x="45" y="110"/>
                    <a:pt x="43" y="114"/>
                  </a:cubicBezTo>
                  <a:cubicBezTo>
                    <a:pt x="40" y="112"/>
                    <a:pt x="38" y="110"/>
                    <a:pt x="36" y="107"/>
                  </a:cubicBezTo>
                  <a:close/>
                  <a:moveTo>
                    <a:pt x="45" y="115"/>
                  </a:moveTo>
                  <a:cubicBezTo>
                    <a:pt x="48" y="112"/>
                    <a:pt x="51" y="109"/>
                    <a:pt x="53" y="105"/>
                  </a:cubicBezTo>
                  <a:cubicBezTo>
                    <a:pt x="55" y="107"/>
                    <a:pt x="58" y="108"/>
                    <a:pt x="60" y="110"/>
                  </a:cubicBezTo>
                  <a:cubicBezTo>
                    <a:pt x="59" y="111"/>
                    <a:pt x="58" y="112"/>
                    <a:pt x="57" y="114"/>
                  </a:cubicBezTo>
                  <a:cubicBezTo>
                    <a:pt x="56" y="116"/>
                    <a:pt x="54" y="118"/>
                    <a:pt x="53" y="120"/>
                  </a:cubicBezTo>
                  <a:cubicBezTo>
                    <a:pt x="50" y="119"/>
                    <a:pt x="47" y="117"/>
                    <a:pt x="45" y="115"/>
                  </a:cubicBezTo>
                  <a:close/>
                  <a:moveTo>
                    <a:pt x="56" y="122"/>
                  </a:moveTo>
                  <a:cubicBezTo>
                    <a:pt x="58" y="120"/>
                    <a:pt x="59" y="118"/>
                    <a:pt x="61" y="117"/>
                  </a:cubicBezTo>
                  <a:cubicBezTo>
                    <a:pt x="62" y="115"/>
                    <a:pt x="63" y="113"/>
                    <a:pt x="64" y="111"/>
                  </a:cubicBezTo>
                  <a:cubicBezTo>
                    <a:pt x="66" y="112"/>
                    <a:pt x="69" y="113"/>
                    <a:pt x="72" y="114"/>
                  </a:cubicBezTo>
                  <a:cubicBezTo>
                    <a:pt x="69" y="117"/>
                    <a:pt x="67" y="121"/>
                    <a:pt x="65" y="124"/>
                  </a:cubicBezTo>
                  <a:cubicBezTo>
                    <a:pt x="62" y="124"/>
                    <a:pt x="59" y="123"/>
                    <a:pt x="56" y="122"/>
                  </a:cubicBezTo>
                  <a:close/>
                  <a:moveTo>
                    <a:pt x="69" y="125"/>
                  </a:moveTo>
                  <a:cubicBezTo>
                    <a:pt x="71" y="122"/>
                    <a:pt x="74" y="119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6" y="115"/>
                    <a:pt x="76" y="115"/>
                  </a:cubicBezTo>
                  <a:cubicBezTo>
                    <a:pt x="79" y="115"/>
                    <a:pt x="82" y="115"/>
                    <a:pt x="85" y="115"/>
                  </a:cubicBezTo>
                  <a:cubicBezTo>
                    <a:pt x="85" y="115"/>
                    <a:pt x="85" y="116"/>
                    <a:pt x="85" y="116"/>
                  </a:cubicBezTo>
                  <a:cubicBezTo>
                    <a:pt x="83" y="119"/>
                    <a:pt x="82" y="122"/>
                    <a:pt x="80" y="126"/>
                  </a:cubicBezTo>
                  <a:cubicBezTo>
                    <a:pt x="77" y="126"/>
                    <a:pt x="73" y="126"/>
                    <a:pt x="69" y="125"/>
                  </a:cubicBezTo>
                  <a:close/>
                  <a:moveTo>
                    <a:pt x="95" y="117"/>
                  </a:moveTo>
                  <a:cubicBezTo>
                    <a:pt x="94" y="119"/>
                    <a:pt x="93" y="121"/>
                    <a:pt x="93" y="123"/>
                  </a:cubicBezTo>
                  <a:cubicBezTo>
                    <a:pt x="90" y="124"/>
                    <a:pt x="87" y="125"/>
                    <a:pt x="84" y="125"/>
                  </a:cubicBezTo>
                  <a:cubicBezTo>
                    <a:pt x="86" y="123"/>
                    <a:pt x="87" y="120"/>
                    <a:pt x="88" y="117"/>
                  </a:cubicBezTo>
                  <a:cubicBezTo>
                    <a:pt x="88" y="116"/>
                    <a:pt x="88" y="116"/>
                    <a:pt x="87" y="115"/>
                  </a:cubicBezTo>
                  <a:cubicBezTo>
                    <a:pt x="90" y="115"/>
                    <a:pt x="93" y="115"/>
                    <a:pt x="95" y="114"/>
                  </a:cubicBezTo>
                  <a:cubicBezTo>
                    <a:pt x="95" y="115"/>
                    <a:pt x="95" y="116"/>
                    <a:pt x="95" y="117"/>
                  </a:cubicBezTo>
                  <a:close/>
                  <a:moveTo>
                    <a:pt x="97" y="122"/>
                  </a:moveTo>
                  <a:cubicBezTo>
                    <a:pt x="98" y="121"/>
                    <a:pt x="98" y="120"/>
                    <a:pt x="99" y="119"/>
                  </a:cubicBezTo>
                  <a:cubicBezTo>
                    <a:pt x="100" y="117"/>
                    <a:pt x="101" y="115"/>
                    <a:pt x="101" y="113"/>
                  </a:cubicBezTo>
                  <a:cubicBezTo>
                    <a:pt x="104" y="112"/>
                    <a:pt x="107" y="110"/>
                    <a:pt x="111" y="109"/>
                  </a:cubicBezTo>
                  <a:cubicBezTo>
                    <a:pt x="110" y="111"/>
                    <a:pt x="109" y="114"/>
                    <a:pt x="109" y="116"/>
                  </a:cubicBezTo>
                  <a:cubicBezTo>
                    <a:pt x="105" y="119"/>
                    <a:pt x="101" y="121"/>
                    <a:pt x="97" y="122"/>
                  </a:cubicBezTo>
                  <a:close/>
                  <a:moveTo>
                    <a:pt x="115" y="111"/>
                  </a:moveTo>
                  <a:cubicBezTo>
                    <a:pt x="116" y="109"/>
                    <a:pt x="116" y="108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9" y="104"/>
                    <a:pt x="122" y="101"/>
                    <a:pt x="125" y="99"/>
                  </a:cubicBezTo>
                  <a:cubicBezTo>
                    <a:pt x="122" y="103"/>
                    <a:pt x="119" y="107"/>
                    <a:pt x="115" y="111"/>
                  </a:cubicBezTo>
                  <a:close/>
                  <a:moveTo>
                    <a:pt x="135" y="67"/>
                  </a:moveTo>
                  <a:cubicBezTo>
                    <a:pt x="129" y="93"/>
                    <a:pt x="105" y="112"/>
                    <a:pt x="77" y="108"/>
                  </a:cubicBezTo>
                  <a:cubicBezTo>
                    <a:pt x="45" y="104"/>
                    <a:pt x="30" y="71"/>
                    <a:pt x="44" y="43"/>
                  </a:cubicBezTo>
                  <a:cubicBezTo>
                    <a:pt x="55" y="21"/>
                    <a:pt x="71" y="9"/>
                    <a:pt x="93" y="7"/>
                  </a:cubicBezTo>
                  <a:cubicBezTo>
                    <a:pt x="94" y="8"/>
                    <a:pt x="94" y="8"/>
                    <a:pt x="95" y="8"/>
                  </a:cubicBezTo>
                  <a:cubicBezTo>
                    <a:pt x="125" y="8"/>
                    <a:pt x="143" y="39"/>
                    <a:pt x="135" y="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8145463" y="5408613"/>
              <a:ext cx="142875" cy="144463"/>
            </a:xfrm>
            <a:custGeom>
              <a:rect b="b" l="l" r="r" t="t"/>
              <a:pathLst>
                <a:path extrusionOk="0" h="67" w="61">
                  <a:moveTo>
                    <a:pt x="53" y="47"/>
                  </a:moveTo>
                  <a:cubicBezTo>
                    <a:pt x="47" y="54"/>
                    <a:pt x="39" y="59"/>
                    <a:pt x="30" y="54"/>
                  </a:cubicBezTo>
                  <a:cubicBezTo>
                    <a:pt x="29" y="53"/>
                    <a:pt x="27" y="52"/>
                    <a:pt x="26" y="50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34" y="47"/>
                    <a:pt x="40" y="44"/>
                    <a:pt x="47" y="42"/>
                  </a:cubicBezTo>
                  <a:cubicBezTo>
                    <a:pt x="53" y="39"/>
                    <a:pt x="48" y="30"/>
                    <a:pt x="42" y="33"/>
                  </a:cubicBezTo>
                  <a:cubicBezTo>
                    <a:pt x="35" y="35"/>
                    <a:pt x="29" y="38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1" y="40"/>
                    <a:pt x="21" y="38"/>
                    <a:pt x="21" y="36"/>
                  </a:cubicBezTo>
                  <a:cubicBezTo>
                    <a:pt x="24" y="36"/>
                    <a:pt x="27" y="35"/>
                    <a:pt x="30" y="34"/>
                  </a:cubicBezTo>
                  <a:cubicBezTo>
                    <a:pt x="36" y="32"/>
                    <a:pt x="33" y="22"/>
                    <a:pt x="27" y="24"/>
                  </a:cubicBezTo>
                  <a:cubicBezTo>
                    <a:pt x="25" y="24"/>
                    <a:pt x="24" y="25"/>
                    <a:pt x="22" y="25"/>
                  </a:cubicBezTo>
                  <a:cubicBezTo>
                    <a:pt x="23" y="20"/>
                    <a:pt x="27" y="16"/>
                    <a:pt x="33" y="14"/>
                  </a:cubicBezTo>
                  <a:cubicBezTo>
                    <a:pt x="39" y="12"/>
                    <a:pt x="45" y="13"/>
                    <a:pt x="51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45" y="0"/>
                    <a:pt x="30" y="3"/>
                    <a:pt x="22" y="9"/>
                  </a:cubicBezTo>
                  <a:cubicBezTo>
                    <a:pt x="15" y="14"/>
                    <a:pt x="12" y="21"/>
                    <a:pt x="11" y="29"/>
                  </a:cubicBezTo>
                  <a:cubicBezTo>
                    <a:pt x="9" y="30"/>
                    <a:pt x="6" y="31"/>
                    <a:pt x="4" y="32"/>
                  </a:cubicBezTo>
                  <a:cubicBezTo>
                    <a:pt x="0" y="34"/>
                    <a:pt x="2" y="39"/>
                    <a:pt x="6" y="39"/>
                  </a:cubicBezTo>
                  <a:cubicBezTo>
                    <a:pt x="7" y="39"/>
                    <a:pt x="9" y="39"/>
                    <a:pt x="11" y="38"/>
                  </a:cubicBezTo>
                  <a:cubicBezTo>
                    <a:pt x="11" y="39"/>
                    <a:pt x="12" y="40"/>
                    <a:pt x="12" y="40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1" y="46"/>
                    <a:pt x="8" y="47"/>
                    <a:pt x="7" y="49"/>
                  </a:cubicBezTo>
                  <a:cubicBezTo>
                    <a:pt x="3" y="51"/>
                    <a:pt x="4" y="56"/>
                    <a:pt x="9" y="56"/>
                  </a:cubicBezTo>
                  <a:cubicBezTo>
                    <a:pt x="11" y="57"/>
                    <a:pt x="14" y="56"/>
                    <a:pt x="17" y="54"/>
                  </a:cubicBezTo>
                  <a:cubicBezTo>
                    <a:pt x="21" y="60"/>
                    <a:pt x="26" y="64"/>
                    <a:pt x="33" y="65"/>
                  </a:cubicBezTo>
                  <a:cubicBezTo>
                    <a:pt x="44" y="67"/>
                    <a:pt x="56" y="62"/>
                    <a:pt x="60" y="51"/>
                  </a:cubicBezTo>
                  <a:cubicBezTo>
                    <a:pt x="61" y="47"/>
                    <a:pt x="55" y="44"/>
                    <a:pt x="53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5208588" y="4602163"/>
              <a:ext cx="336550" cy="576263"/>
            </a:xfrm>
            <a:custGeom>
              <a:rect b="b" l="l" r="r" t="t"/>
              <a:pathLst>
                <a:path extrusionOk="0" h="267" w="144">
                  <a:moveTo>
                    <a:pt x="127" y="156"/>
                  </a:moveTo>
                  <a:cubicBezTo>
                    <a:pt x="121" y="150"/>
                    <a:pt x="106" y="151"/>
                    <a:pt x="104" y="162"/>
                  </a:cubicBezTo>
                  <a:cubicBezTo>
                    <a:pt x="102" y="175"/>
                    <a:pt x="103" y="190"/>
                    <a:pt x="93" y="201"/>
                  </a:cubicBezTo>
                  <a:cubicBezTo>
                    <a:pt x="85" y="211"/>
                    <a:pt x="71" y="216"/>
                    <a:pt x="59" y="212"/>
                  </a:cubicBezTo>
                  <a:cubicBezTo>
                    <a:pt x="57" y="212"/>
                    <a:pt x="56" y="211"/>
                    <a:pt x="55" y="211"/>
                  </a:cubicBezTo>
                  <a:cubicBezTo>
                    <a:pt x="50" y="181"/>
                    <a:pt x="45" y="152"/>
                    <a:pt x="46" y="122"/>
                  </a:cubicBezTo>
                  <a:cubicBezTo>
                    <a:pt x="46" y="93"/>
                    <a:pt x="50" y="38"/>
                    <a:pt x="90" y="42"/>
                  </a:cubicBezTo>
                  <a:cubicBezTo>
                    <a:pt x="94" y="45"/>
                    <a:pt x="97" y="50"/>
                    <a:pt x="100" y="55"/>
                  </a:cubicBezTo>
                  <a:cubicBezTo>
                    <a:pt x="101" y="56"/>
                    <a:pt x="102" y="57"/>
                    <a:pt x="103" y="58"/>
                  </a:cubicBezTo>
                  <a:cubicBezTo>
                    <a:pt x="109" y="67"/>
                    <a:pt x="125" y="70"/>
                    <a:pt x="131" y="59"/>
                  </a:cubicBezTo>
                  <a:cubicBezTo>
                    <a:pt x="131" y="59"/>
                    <a:pt x="131" y="59"/>
                    <a:pt x="131" y="58"/>
                  </a:cubicBezTo>
                  <a:cubicBezTo>
                    <a:pt x="139" y="48"/>
                    <a:pt x="133" y="33"/>
                    <a:pt x="123" y="24"/>
                  </a:cubicBezTo>
                  <a:cubicBezTo>
                    <a:pt x="108" y="9"/>
                    <a:pt x="84" y="0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52" y="5"/>
                    <a:pt x="43" y="8"/>
                    <a:pt x="35" y="13"/>
                  </a:cubicBezTo>
                  <a:cubicBezTo>
                    <a:pt x="16" y="26"/>
                    <a:pt x="10" y="47"/>
                    <a:pt x="6" y="68"/>
                  </a:cubicBezTo>
                  <a:cubicBezTo>
                    <a:pt x="2" y="93"/>
                    <a:pt x="0" y="119"/>
                    <a:pt x="2" y="144"/>
                  </a:cubicBezTo>
                  <a:cubicBezTo>
                    <a:pt x="3" y="164"/>
                    <a:pt x="5" y="185"/>
                    <a:pt x="13" y="203"/>
                  </a:cubicBezTo>
                  <a:cubicBezTo>
                    <a:pt x="21" y="242"/>
                    <a:pt x="66" y="267"/>
                    <a:pt x="102" y="248"/>
                  </a:cubicBezTo>
                  <a:cubicBezTo>
                    <a:pt x="121" y="238"/>
                    <a:pt x="133" y="219"/>
                    <a:pt x="137" y="199"/>
                  </a:cubicBezTo>
                  <a:cubicBezTo>
                    <a:pt x="140" y="185"/>
                    <a:pt x="140" y="165"/>
                    <a:pt x="127" y="156"/>
                  </a:cubicBezTo>
                  <a:close/>
                  <a:moveTo>
                    <a:pt x="128" y="58"/>
                  </a:moveTo>
                  <a:cubicBezTo>
                    <a:pt x="125" y="60"/>
                    <a:pt x="121" y="63"/>
                    <a:pt x="117" y="63"/>
                  </a:cubicBezTo>
                  <a:cubicBezTo>
                    <a:pt x="114" y="63"/>
                    <a:pt x="112" y="62"/>
                    <a:pt x="109" y="61"/>
                  </a:cubicBezTo>
                  <a:cubicBezTo>
                    <a:pt x="116" y="60"/>
                    <a:pt x="123" y="54"/>
                    <a:pt x="121" y="46"/>
                  </a:cubicBezTo>
                  <a:cubicBezTo>
                    <a:pt x="118" y="30"/>
                    <a:pt x="109" y="19"/>
                    <a:pt x="97" y="12"/>
                  </a:cubicBezTo>
                  <a:cubicBezTo>
                    <a:pt x="100" y="13"/>
                    <a:pt x="104" y="15"/>
                    <a:pt x="107" y="17"/>
                  </a:cubicBezTo>
                  <a:cubicBezTo>
                    <a:pt x="121" y="25"/>
                    <a:pt x="139" y="42"/>
                    <a:pt x="128" y="58"/>
                  </a:cubicBezTo>
                  <a:close/>
                  <a:moveTo>
                    <a:pt x="31" y="89"/>
                  </a:moveTo>
                  <a:cubicBezTo>
                    <a:pt x="32" y="75"/>
                    <a:pt x="34" y="56"/>
                    <a:pt x="42" y="44"/>
                  </a:cubicBezTo>
                  <a:cubicBezTo>
                    <a:pt x="54" y="27"/>
                    <a:pt x="71" y="28"/>
                    <a:pt x="85" y="37"/>
                  </a:cubicBezTo>
                  <a:cubicBezTo>
                    <a:pt x="59" y="39"/>
                    <a:pt x="47" y="68"/>
                    <a:pt x="44" y="92"/>
                  </a:cubicBezTo>
                  <a:cubicBezTo>
                    <a:pt x="39" y="131"/>
                    <a:pt x="43" y="171"/>
                    <a:pt x="52" y="209"/>
                  </a:cubicBezTo>
                  <a:cubicBezTo>
                    <a:pt x="28" y="197"/>
                    <a:pt x="29" y="159"/>
                    <a:pt x="29" y="135"/>
                  </a:cubicBezTo>
                  <a:cubicBezTo>
                    <a:pt x="28" y="120"/>
                    <a:pt x="29" y="104"/>
                    <a:pt x="31" y="89"/>
                  </a:cubicBezTo>
                  <a:close/>
                  <a:moveTo>
                    <a:pt x="100" y="244"/>
                  </a:moveTo>
                  <a:cubicBezTo>
                    <a:pt x="74" y="258"/>
                    <a:pt x="47" y="247"/>
                    <a:pt x="30" y="227"/>
                  </a:cubicBezTo>
                  <a:cubicBezTo>
                    <a:pt x="38" y="234"/>
                    <a:pt x="48" y="239"/>
                    <a:pt x="62" y="240"/>
                  </a:cubicBezTo>
                  <a:cubicBezTo>
                    <a:pt x="104" y="245"/>
                    <a:pt x="132" y="206"/>
                    <a:pt x="130" y="167"/>
                  </a:cubicBezTo>
                  <a:cubicBezTo>
                    <a:pt x="144" y="193"/>
                    <a:pt x="124" y="231"/>
                    <a:pt x="100" y="2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5584825" y="4586288"/>
              <a:ext cx="349250" cy="557213"/>
            </a:xfrm>
            <a:custGeom>
              <a:rect b="b" l="l" r="r" t="t"/>
              <a:pathLst>
                <a:path extrusionOk="0" h="258" w="149">
                  <a:moveTo>
                    <a:pt x="128" y="221"/>
                  </a:moveTo>
                  <a:cubicBezTo>
                    <a:pt x="126" y="209"/>
                    <a:pt x="119" y="198"/>
                    <a:pt x="113" y="188"/>
                  </a:cubicBezTo>
                  <a:cubicBezTo>
                    <a:pt x="105" y="175"/>
                    <a:pt x="96" y="163"/>
                    <a:pt x="86" y="151"/>
                  </a:cubicBezTo>
                  <a:cubicBezTo>
                    <a:pt x="149" y="134"/>
                    <a:pt x="143" y="33"/>
                    <a:pt x="86" y="12"/>
                  </a:cubicBezTo>
                  <a:cubicBezTo>
                    <a:pt x="83" y="10"/>
                    <a:pt x="79" y="9"/>
                    <a:pt x="75" y="7"/>
                  </a:cubicBezTo>
                  <a:cubicBezTo>
                    <a:pt x="58" y="1"/>
                    <a:pt x="37" y="0"/>
                    <a:pt x="21" y="8"/>
                  </a:cubicBezTo>
                  <a:cubicBezTo>
                    <a:pt x="0" y="18"/>
                    <a:pt x="5" y="44"/>
                    <a:pt x="5" y="64"/>
                  </a:cubicBezTo>
                  <a:cubicBezTo>
                    <a:pt x="4" y="91"/>
                    <a:pt x="4" y="119"/>
                    <a:pt x="3" y="147"/>
                  </a:cubicBezTo>
                  <a:cubicBezTo>
                    <a:pt x="3" y="174"/>
                    <a:pt x="0" y="203"/>
                    <a:pt x="4" y="230"/>
                  </a:cubicBezTo>
                  <a:cubicBezTo>
                    <a:pt x="4" y="231"/>
                    <a:pt x="4" y="231"/>
                    <a:pt x="4" y="232"/>
                  </a:cubicBezTo>
                  <a:cubicBezTo>
                    <a:pt x="1" y="249"/>
                    <a:pt x="24" y="258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43" y="242"/>
                    <a:pt x="42" y="231"/>
                    <a:pt x="42" y="223"/>
                  </a:cubicBezTo>
                  <a:cubicBezTo>
                    <a:pt x="43" y="202"/>
                    <a:pt x="43" y="180"/>
                    <a:pt x="42" y="159"/>
                  </a:cubicBezTo>
                  <a:cubicBezTo>
                    <a:pt x="51" y="169"/>
                    <a:pt x="59" y="179"/>
                    <a:pt x="67" y="190"/>
                  </a:cubicBezTo>
                  <a:cubicBezTo>
                    <a:pt x="73" y="198"/>
                    <a:pt x="78" y="206"/>
                    <a:pt x="82" y="215"/>
                  </a:cubicBezTo>
                  <a:cubicBezTo>
                    <a:pt x="87" y="223"/>
                    <a:pt x="89" y="232"/>
                    <a:pt x="96" y="238"/>
                  </a:cubicBezTo>
                  <a:cubicBezTo>
                    <a:pt x="96" y="238"/>
                    <a:pt x="96" y="238"/>
                    <a:pt x="97" y="238"/>
                  </a:cubicBezTo>
                  <a:cubicBezTo>
                    <a:pt x="101" y="245"/>
                    <a:pt x="109" y="248"/>
                    <a:pt x="117" y="245"/>
                  </a:cubicBezTo>
                  <a:cubicBezTo>
                    <a:pt x="126" y="242"/>
                    <a:pt x="132" y="231"/>
                    <a:pt x="129" y="221"/>
                  </a:cubicBezTo>
                  <a:cubicBezTo>
                    <a:pt x="129" y="221"/>
                    <a:pt x="128" y="221"/>
                    <a:pt x="128" y="221"/>
                  </a:cubicBezTo>
                  <a:close/>
                  <a:moveTo>
                    <a:pt x="32" y="245"/>
                  </a:moveTo>
                  <a:cubicBezTo>
                    <a:pt x="27" y="247"/>
                    <a:pt x="23" y="249"/>
                    <a:pt x="17" y="247"/>
                  </a:cubicBezTo>
                  <a:cubicBezTo>
                    <a:pt x="12" y="246"/>
                    <a:pt x="9" y="242"/>
                    <a:pt x="7" y="237"/>
                  </a:cubicBezTo>
                  <a:cubicBezTo>
                    <a:pt x="13" y="243"/>
                    <a:pt x="25" y="244"/>
                    <a:pt x="26" y="233"/>
                  </a:cubicBezTo>
                  <a:cubicBezTo>
                    <a:pt x="31" y="205"/>
                    <a:pt x="31" y="175"/>
                    <a:pt x="31" y="146"/>
                  </a:cubicBezTo>
                  <a:cubicBezTo>
                    <a:pt x="33" y="149"/>
                    <a:pt x="36" y="152"/>
                    <a:pt x="38" y="155"/>
                  </a:cubicBezTo>
                  <a:cubicBezTo>
                    <a:pt x="38" y="155"/>
                    <a:pt x="38" y="155"/>
                    <a:pt x="38" y="156"/>
                  </a:cubicBezTo>
                  <a:cubicBezTo>
                    <a:pt x="38" y="169"/>
                    <a:pt x="39" y="183"/>
                    <a:pt x="38" y="197"/>
                  </a:cubicBezTo>
                  <a:cubicBezTo>
                    <a:pt x="38" y="207"/>
                    <a:pt x="42" y="240"/>
                    <a:pt x="32" y="245"/>
                  </a:cubicBezTo>
                  <a:close/>
                  <a:moveTo>
                    <a:pt x="31" y="116"/>
                  </a:moveTo>
                  <a:cubicBezTo>
                    <a:pt x="31" y="116"/>
                    <a:pt x="31" y="116"/>
                    <a:pt x="31" y="116"/>
                  </a:cubicBezTo>
                  <a:cubicBezTo>
                    <a:pt x="31" y="103"/>
                    <a:pt x="32" y="89"/>
                    <a:pt x="32" y="76"/>
                  </a:cubicBezTo>
                  <a:cubicBezTo>
                    <a:pt x="32" y="66"/>
                    <a:pt x="32" y="56"/>
                    <a:pt x="33" y="46"/>
                  </a:cubicBezTo>
                  <a:cubicBezTo>
                    <a:pt x="33" y="36"/>
                    <a:pt x="31" y="32"/>
                    <a:pt x="42" y="30"/>
                  </a:cubicBezTo>
                  <a:cubicBezTo>
                    <a:pt x="59" y="28"/>
                    <a:pt x="75" y="35"/>
                    <a:pt x="84" y="47"/>
                  </a:cubicBezTo>
                  <a:cubicBezTo>
                    <a:pt x="75" y="42"/>
                    <a:pt x="60" y="39"/>
                    <a:pt x="53" y="45"/>
                  </a:cubicBezTo>
                  <a:cubicBezTo>
                    <a:pt x="53" y="45"/>
                    <a:pt x="52" y="45"/>
                    <a:pt x="52" y="46"/>
                  </a:cubicBezTo>
                  <a:cubicBezTo>
                    <a:pt x="45" y="53"/>
                    <a:pt x="46" y="61"/>
                    <a:pt x="46" y="71"/>
                  </a:cubicBezTo>
                  <a:cubicBezTo>
                    <a:pt x="46" y="87"/>
                    <a:pt x="46" y="103"/>
                    <a:pt x="47" y="118"/>
                  </a:cubicBezTo>
                  <a:cubicBezTo>
                    <a:pt x="41" y="118"/>
                    <a:pt x="36" y="118"/>
                    <a:pt x="31" y="116"/>
                  </a:cubicBezTo>
                  <a:close/>
                  <a:moveTo>
                    <a:pt x="54" y="50"/>
                  </a:moveTo>
                  <a:cubicBezTo>
                    <a:pt x="61" y="41"/>
                    <a:pt x="79" y="48"/>
                    <a:pt x="87" y="53"/>
                  </a:cubicBezTo>
                  <a:cubicBezTo>
                    <a:pt x="87" y="53"/>
                    <a:pt x="88" y="53"/>
                    <a:pt x="89" y="53"/>
                  </a:cubicBezTo>
                  <a:cubicBezTo>
                    <a:pt x="93" y="61"/>
                    <a:pt x="95" y="70"/>
                    <a:pt x="94" y="80"/>
                  </a:cubicBezTo>
                  <a:cubicBezTo>
                    <a:pt x="91" y="105"/>
                    <a:pt x="72" y="118"/>
                    <a:pt x="50" y="118"/>
                  </a:cubicBezTo>
                  <a:cubicBezTo>
                    <a:pt x="50" y="107"/>
                    <a:pt x="50" y="96"/>
                    <a:pt x="50" y="85"/>
                  </a:cubicBezTo>
                  <a:cubicBezTo>
                    <a:pt x="50" y="74"/>
                    <a:pt x="48" y="60"/>
                    <a:pt x="54" y="50"/>
                  </a:cubicBezTo>
                  <a:close/>
                  <a:moveTo>
                    <a:pt x="116" y="242"/>
                  </a:moveTo>
                  <a:cubicBezTo>
                    <a:pt x="112" y="243"/>
                    <a:pt x="108" y="243"/>
                    <a:pt x="104" y="241"/>
                  </a:cubicBezTo>
                  <a:cubicBezTo>
                    <a:pt x="110" y="241"/>
                    <a:pt x="115" y="237"/>
                    <a:pt x="116" y="230"/>
                  </a:cubicBezTo>
                  <a:cubicBezTo>
                    <a:pt x="117" y="211"/>
                    <a:pt x="98" y="187"/>
                    <a:pt x="87" y="172"/>
                  </a:cubicBezTo>
                  <a:cubicBezTo>
                    <a:pt x="80" y="163"/>
                    <a:pt x="72" y="153"/>
                    <a:pt x="63" y="145"/>
                  </a:cubicBezTo>
                  <a:cubicBezTo>
                    <a:pt x="86" y="141"/>
                    <a:pt x="107" y="125"/>
                    <a:pt x="116" y="102"/>
                  </a:cubicBezTo>
                  <a:cubicBezTo>
                    <a:pt x="125" y="82"/>
                    <a:pt x="123" y="59"/>
                    <a:pt x="113" y="41"/>
                  </a:cubicBezTo>
                  <a:cubicBezTo>
                    <a:pt x="120" y="49"/>
                    <a:pt x="124" y="59"/>
                    <a:pt x="126" y="70"/>
                  </a:cubicBezTo>
                  <a:cubicBezTo>
                    <a:pt x="132" y="102"/>
                    <a:pt x="114" y="138"/>
                    <a:pt x="83" y="148"/>
                  </a:cubicBezTo>
                  <a:cubicBezTo>
                    <a:pt x="82" y="149"/>
                    <a:pt x="82" y="151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98" y="172"/>
                    <a:pt x="119" y="197"/>
                    <a:pt x="126" y="221"/>
                  </a:cubicBezTo>
                  <a:cubicBezTo>
                    <a:pt x="125" y="221"/>
                    <a:pt x="125" y="222"/>
                    <a:pt x="125" y="222"/>
                  </a:cubicBezTo>
                  <a:cubicBezTo>
                    <a:pt x="127" y="230"/>
                    <a:pt x="124" y="239"/>
                    <a:pt x="116" y="24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5926138" y="4610100"/>
              <a:ext cx="246062" cy="557213"/>
            </a:xfrm>
            <a:custGeom>
              <a:rect b="b" l="l" r="r" t="t"/>
              <a:pathLst>
                <a:path extrusionOk="0" h="258" w="105">
                  <a:moveTo>
                    <a:pt x="96" y="217"/>
                  </a:moveTo>
                  <a:cubicBezTo>
                    <a:pt x="90" y="211"/>
                    <a:pt x="79" y="207"/>
                    <a:pt x="72" y="211"/>
                  </a:cubicBezTo>
                  <a:cubicBezTo>
                    <a:pt x="71" y="211"/>
                    <a:pt x="69" y="211"/>
                    <a:pt x="68" y="211"/>
                  </a:cubicBezTo>
                  <a:cubicBezTo>
                    <a:pt x="61" y="212"/>
                    <a:pt x="53" y="213"/>
                    <a:pt x="46" y="213"/>
                  </a:cubicBezTo>
                  <a:cubicBezTo>
                    <a:pt x="50" y="200"/>
                    <a:pt x="49" y="184"/>
                    <a:pt x="47" y="171"/>
                  </a:cubicBezTo>
                  <a:cubicBezTo>
                    <a:pt x="61" y="172"/>
                    <a:pt x="80" y="175"/>
                    <a:pt x="83" y="157"/>
                  </a:cubicBezTo>
                  <a:cubicBezTo>
                    <a:pt x="84" y="144"/>
                    <a:pt x="71" y="132"/>
                    <a:pt x="58" y="133"/>
                  </a:cubicBezTo>
                  <a:cubicBezTo>
                    <a:pt x="58" y="133"/>
                    <a:pt x="57" y="133"/>
                    <a:pt x="57" y="133"/>
                  </a:cubicBezTo>
                  <a:cubicBezTo>
                    <a:pt x="56" y="133"/>
                    <a:pt x="55" y="132"/>
                    <a:pt x="53" y="132"/>
                  </a:cubicBezTo>
                  <a:cubicBezTo>
                    <a:pt x="52" y="133"/>
                    <a:pt x="51" y="133"/>
                    <a:pt x="49" y="133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3" y="131"/>
                    <a:pt x="51" y="52"/>
                    <a:pt x="51" y="44"/>
                  </a:cubicBezTo>
                  <a:cubicBezTo>
                    <a:pt x="51" y="44"/>
                    <a:pt x="50" y="43"/>
                    <a:pt x="50" y="43"/>
                  </a:cubicBezTo>
                  <a:cubicBezTo>
                    <a:pt x="59" y="45"/>
                    <a:pt x="70" y="44"/>
                    <a:pt x="79" y="42"/>
                  </a:cubicBezTo>
                  <a:cubicBezTo>
                    <a:pt x="87" y="41"/>
                    <a:pt x="95" y="38"/>
                    <a:pt x="99" y="30"/>
                  </a:cubicBezTo>
                  <a:cubicBezTo>
                    <a:pt x="105" y="18"/>
                    <a:pt x="94" y="3"/>
                    <a:pt x="81" y="3"/>
                  </a:cubicBezTo>
                  <a:cubicBezTo>
                    <a:pt x="73" y="1"/>
                    <a:pt x="64" y="1"/>
                    <a:pt x="55" y="1"/>
                  </a:cubicBezTo>
                  <a:cubicBezTo>
                    <a:pt x="44" y="1"/>
                    <a:pt x="33" y="0"/>
                    <a:pt x="22" y="3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13" y="1"/>
                    <a:pt x="5" y="5"/>
                    <a:pt x="4" y="15"/>
                  </a:cubicBezTo>
                  <a:cubicBezTo>
                    <a:pt x="1" y="51"/>
                    <a:pt x="3" y="88"/>
                    <a:pt x="3" y="125"/>
                  </a:cubicBezTo>
                  <a:cubicBezTo>
                    <a:pt x="3" y="143"/>
                    <a:pt x="3" y="161"/>
                    <a:pt x="3" y="178"/>
                  </a:cubicBezTo>
                  <a:cubicBezTo>
                    <a:pt x="3" y="191"/>
                    <a:pt x="0" y="208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8" y="230"/>
                    <a:pt x="15" y="240"/>
                    <a:pt x="22" y="247"/>
                  </a:cubicBezTo>
                  <a:cubicBezTo>
                    <a:pt x="31" y="254"/>
                    <a:pt x="39" y="254"/>
                    <a:pt x="50" y="254"/>
                  </a:cubicBezTo>
                  <a:cubicBezTo>
                    <a:pt x="63" y="253"/>
                    <a:pt x="101" y="258"/>
                    <a:pt x="101" y="237"/>
                  </a:cubicBezTo>
                  <a:cubicBezTo>
                    <a:pt x="103" y="230"/>
                    <a:pt x="101" y="222"/>
                    <a:pt x="96" y="217"/>
                  </a:cubicBezTo>
                  <a:close/>
                  <a:moveTo>
                    <a:pt x="53" y="159"/>
                  </a:moveTo>
                  <a:cubicBezTo>
                    <a:pt x="58" y="159"/>
                    <a:pt x="63" y="156"/>
                    <a:pt x="65" y="152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67" y="148"/>
                    <a:pt x="68" y="143"/>
                    <a:pt x="66" y="140"/>
                  </a:cubicBezTo>
                  <a:cubicBezTo>
                    <a:pt x="65" y="140"/>
                    <a:pt x="65" y="139"/>
                    <a:pt x="65" y="139"/>
                  </a:cubicBezTo>
                  <a:cubicBezTo>
                    <a:pt x="65" y="139"/>
                    <a:pt x="64" y="138"/>
                    <a:pt x="64" y="138"/>
                  </a:cubicBezTo>
                  <a:cubicBezTo>
                    <a:pt x="73" y="140"/>
                    <a:pt x="81" y="149"/>
                    <a:pt x="78" y="159"/>
                  </a:cubicBezTo>
                  <a:cubicBezTo>
                    <a:pt x="75" y="166"/>
                    <a:pt x="70" y="167"/>
                    <a:pt x="63" y="167"/>
                  </a:cubicBezTo>
                  <a:cubicBezTo>
                    <a:pt x="58" y="167"/>
                    <a:pt x="52" y="167"/>
                    <a:pt x="46" y="168"/>
                  </a:cubicBezTo>
                  <a:cubicBezTo>
                    <a:pt x="45" y="167"/>
                    <a:pt x="44" y="168"/>
                    <a:pt x="44" y="169"/>
                  </a:cubicBezTo>
                  <a:cubicBezTo>
                    <a:pt x="44" y="177"/>
                    <a:pt x="44" y="185"/>
                    <a:pt x="44" y="192"/>
                  </a:cubicBezTo>
                  <a:cubicBezTo>
                    <a:pt x="44" y="199"/>
                    <a:pt x="43" y="206"/>
                    <a:pt x="44" y="212"/>
                  </a:cubicBezTo>
                  <a:cubicBezTo>
                    <a:pt x="43" y="212"/>
                    <a:pt x="42" y="212"/>
                    <a:pt x="41" y="212"/>
                  </a:cubicBezTo>
                  <a:cubicBezTo>
                    <a:pt x="39" y="212"/>
                    <a:pt x="36" y="212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3" y="209"/>
                    <a:pt x="32" y="208"/>
                    <a:pt x="30" y="206"/>
                  </a:cubicBezTo>
                  <a:cubicBezTo>
                    <a:pt x="30" y="206"/>
                    <a:pt x="30" y="206"/>
                    <a:pt x="30" y="205"/>
                  </a:cubicBezTo>
                  <a:cubicBezTo>
                    <a:pt x="31" y="201"/>
                    <a:pt x="30" y="197"/>
                    <a:pt x="30" y="193"/>
                  </a:cubicBezTo>
                  <a:cubicBezTo>
                    <a:pt x="30" y="184"/>
                    <a:pt x="30" y="175"/>
                    <a:pt x="30" y="167"/>
                  </a:cubicBezTo>
                  <a:cubicBezTo>
                    <a:pt x="30" y="163"/>
                    <a:pt x="30" y="160"/>
                    <a:pt x="30" y="156"/>
                  </a:cubicBezTo>
                  <a:cubicBezTo>
                    <a:pt x="38" y="158"/>
                    <a:pt x="46" y="159"/>
                    <a:pt x="53" y="159"/>
                  </a:cubicBezTo>
                  <a:close/>
                  <a:moveTo>
                    <a:pt x="53" y="28"/>
                  </a:moveTo>
                  <a:cubicBezTo>
                    <a:pt x="63" y="28"/>
                    <a:pt x="74" y="31"/>
                    <a:pt x="84" y="27"/>
                  </a:cubicBezTo>
                  <a:cubicBezTo>
                    <a:pt x="90" y="25"/>
                    <a:pt x="93" y="18"/>
                    <a:pt x="92" y="12"/>
                  </a:cubicBezTo>
                  <a:cubicBezTo>
                    <a:pt x="95" y="15"/>
                    <a:pt x="96" y="18"/>
                    <a:pt x="96" y="22"/>
                  </a:cubicBezTo>
                  <a:cubicBezTo>
                    <a:pt x="96" y="31"/>
                    <a:pt x="87" y="36"/>
                    <a:pt x="79" y="38"/>
                  </a:cubicBezTo>
                  <a:cubicBezTo>
                    <a:pt x="69" y="40"/>
                    <a:pt x="59" y="38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ubicBezTo>
                    <a:pt x="47" y="42"/>
                    <a:pt x="46" y="43"/>
                    <a:pt x="46" y="44"/>
                  </a:cubicBezTo>
                  <a:cubicBezTo>
                    <a:pt x="46" y="74"/>
                    <a:pt x="44" y="104"/>
                    <a:pt x="46" y="133"/>
                  </a:cubicBezTo>
                  <a:cubicBezTo>
                    <a:pt x="41" y="133"/>
                    <a:pt x="35" y="133"/>
                    <a:pt x="30" y="133"/>
                  </a:cubicBezTo>
                  <a:cubicBezTo>
                    <a:pt x="30" y="128"/>
                    <a:pt x="30" y="122"/>
                    <a:pt x="30" y="116"/>
                  </a:cubicBezTo>
                  <a:cubicBezTo>
                    <a:pt x="30" y="86"/>
                    <a:pt x="31" y="55"/>
                    <a:pt x="29" y="25"/>
                  </a:cubicBezTo>
                  <a:cubicBezTo>
                    <a:pt x="37" y="27"/>
                    <a:pt x="45" y="27"/>
                    <a:pt x="53" y="28"/>
                  </a:cubicBezTo>
                  <a:close/>
                  <a:moveTo>
                    <a:pt x="98" y="235"/>
                  </a:moveTo>
                  <a:cubicBezTo>
                    <a:pt x="96" y="252"/>
                    <a:pt x="57" y="250"/>
                    <a:pt x="45" y="249"/>
                  </a:cubicBezTo>
                  <a:cubicBezTo>
                    <a:pt x="28" y="248"/>
                    <a:pt x="22" y="241"/>
                    <a:pt x="15" y="230"/>
                  </a:cubicBezTo>
                  <a:cubicBezTo>
                    <a:pt x="16" y="231"/>
                    <a:pt x="17" y="231"/>
                    <a:pt x="18" y="231"/>
                  </a:cubicBezTo>
                  <a:cubicBezTo>
                    <a:pt x="31" y="244"/>
                    <a:pt x="59" y="240"/>
                    <a:pt x="75" y="237"/>
                  </a:cubicBezTo>
                  <a:cubicBezTo>
                    <a:pt x="87" y="235"/>
                    <a:pt x="87" y="221"/>
                    <a:pt x="80" y="215"/>
                  </a:cubicBezTo>
                  <a:cubicBezTo>
                    <a:pt x="84" y="215"/>
                    <a:pt x="88" y="216"/>
                    <a:pt x="92" y="219"/>
                  </a:cubicBezTo>
                  <a:cubicBezTo>
                    <a:pt x="96" y="223"/>
                    <a:pt x="98" y="228"/>
                    <a:pt x="98" y="234"/>
                  </a:cubicBezTo>
                  <a:cubicBezTo>
                    <a:pt x="98" y="234"/>
                    <a:pt x="98" y="235"/>
                    <a:pt x="98" y="23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6178550" y="4579938"/>
              <a:ext cx="323850" cy="582613"/>
            </a:xfrm>
            <a:custGeom>
              <a:rect b="b" l="l" r="r" t="t"/>
              <a:pathLst>
                <a:path extrusionOk="0" h="270" w="138">
                  <a:moveTo>
                    <a:pt x="136" y="85"/>
                  </a:moveTo>
                  <a:cubicBezTo>
                    <a:pt x="133" y="49"/>
                    <a:pt x="115" y="2"/>
                    <a:pt x="73" y="3"/>
                  </a:cubicBezTo>
                  <a:cubicBezTo>
                    <a:pt x="70" y="2"/>
                    <a:pt x="67" y="2"/>
                    <a:pt x="64" y="2"/>
                  </a:cubicBezTo>
                  <a:cubicBezTo>
                    <a:pt x="20" y="0"/>
                    <a:pt x="13" y="50"/>
                    <a:pt x="11" y="83"/>
                  </a:cubicBezTo>
                  <a:cubicBezTo>
                    <a:pt x="8" y="134"/>
                    <a:pt x="0" y="192"/>
                    <a:pt x="15" y="242"/>
                  </a:cubicBezTo>
                  <a:cubicBezTo>
                    <a:pt x="15" y="243"/>
                    <a:pt x="16" y="245"/>
                    <a:pt x="17" y="246"/>
                  </a:cubicBezTo>
                  <a:cubicBezTo>
                    <a:pt x="21" y="258"/>
                    <a:pt x="31" y="270"/>
                    <a:pt x="44" y="262"/>
                  </a:cubicBezTo>
                  <a:cubicBezTo>
                    <a:pt x="51" y="257"/>
                    <a:pt x="53" y="249"/>
                    <a:pt x="53" y="241"/>
                  </a:cubicBezTo>
                  <a:cubicBezTo>
                    <a:pt x="54" y="225"/>
                    <a:pt x="54" y="207"/>
                    <a:pt x="53" y="191"/>
                  </a:cubicBezTo>
                  <a:cubicBezTo>
                    <a:pt x="65" y="192"/>
                    <a:pt x="77" y="192"/>
                    <a:pt x="89" y="192"/>
                  </a:cubicBezTo>
                  <a:cubicBezTo>
                    <a:pt x="88" y="208"/>
                    <a:pt x="87" y="224"/>
                    <a:pt x="88" y="240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7" y="243"/>
                    <a:pt x="88" y="247"/>
                    <a:pt x="89" y="249"/>
                  </a:cubicBezTo>
                  <a:cubicBezTo>
                    <a:pt x="91" y="255"/>
                    <a:pt x="97" y="260"/>
                    <a:pt x="103" y="262"/>
                  </a:cubicBezTo>
                  <a:cubicBezTo>
                    <a:pt x="111" y="264"/>
                    <a:pt x="131" y="260"/>
                    <a:pt x="128" y="248"/>
                  </a:cubicBezTo>
                  <a:cubicBezTo>
                    <a:pt x="132" y="223"/>
                    <a:pt x="133" y="197"/>
                    <a:pt x="135" y="171"/>
                  </a:cubicBezTo>
                  <a:cubicBezTo>
                    <a:pt x="136" y="143"/>
                    <a:pt x="138" y="113"/>
                    <a:pt x="136" y="85"/>
                  </a:cubicBezTo>
                  <a:close/>
                  <a:moveTo>
                    <a:pt x="36" y="116"/>
                  </a:moveTo>
                  <a:cubicBezTo>
                    <a:pt x="37" y="98"/>
                    <a:pt x="38" y="79"/>
                    <a:pt x="40" y="61"/>
                  </a:cubicBezTo>
                  <a:cubicBezTo>
                    <a:pt x="42" y="47"/>
                    <a:pt x="47" y="27"/>
                    <a:pt x="65" y="29"/>
                  </a:cubicBezTo>
                  <a:cubicBezTo>
                    <a:pt x="74" y="30"/>
                    <a:pt x="81" y="35"/>
                    <a:pt x="86" y="42"/>
                  </a:cubicBezTo>
                  <a:cubicBezTo>
                    <a:pt x="74" y="38"/>
                    <a:pt x="62" y="42"/>
                    <a:pt x="58" y="56"/>
                  </a:cubicBezTo>
                  <a:cubicBezTo>
                    <a:pt x="54" y="69"/>
                    <a:pt x="54" y="83"/>
                    <a:pt x="54" y="96"/>
                  </a:cubicBezTo>
                  <a:cubicBezTo>
                    <a:pt x="53" y="113"/>
                    <a:pt x="50" y="131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46" y="149"/>
                    <a:pt x="41" y="150"/>
                    <a:pt x="36" y="150"/>
                  </a:cubicBezTo>
                  <a:cubicBezTo>
                    <a:pt x="36" y="139"/>
                    <a:pt x="36" y="128"/>
                    <a:pt x="36" y="116"/>
                  </a:cubicBezTo>
                  <a:close/>
                  <a:moveTo>
                    <a:pt x="90" y="179"/>
                  </a:moveTo>
                  <a:cubicBezTo>
                    <a:pt x="90" y="181"/>
                    <a:pt x="90" y="184"/>
                    <a:pt x="89" y="187"/>
                  </a:cubicBezTo>
                  <a:cubicBezTo>
                    <a:pt x="76" y="187"/>
                    <a:pt x="63" y="187"/>
                    <a:pt x="50" y="188"/>
                  </a:cubicBezTo>
                  <a:cubicBezTo>
                    <a:pt x="49" y="188"/>
                    <a:pt x="48" y="189"/>
                    <a:pt x="49" y="190"/>
                  </a:cubicBezTo>
                  <a:cubicBezTo>
                    <a:pt x="48" y="205"/>
                    <a:pt x="49" y="220"/>
                    <a:pt x="49" y="235"/>
                  </a:cubicBezTo>
                  <a:cubicBezTo>
                    <a:pt x="49" y="238"/>
                    <a:pt x="49" y="241"/>
                    <a:pt x="48" y="245"/>
                  </a:cubicBezTo>
                  <a:cubicBezTo>
                    <a:pt x="47" y="252"/>
                    <a:pt x="47" y="254"/>
                    <a:pt x="39" y="257"/>
                  </a:cubicBezTo>
                  <a:cubicBezTo>
                    <a:pt x="34" y="260"/>
                    <a:pt x="30" y="260"/>
                    <a:pt x="27" y="254"/>
                  </a:cubicBezTo>
                  <a:cubicBezTo>
                    <a:pt x="25" y="253"/>
                    <a:pt x="23" y="251"/>
                    <a:pt x="22" y="249"/>
                  </a:cubicBezTo>
                  <a:cubicBezTo>
                    <a:pt x="28" y="251"/>
                    <a:pt x="37" y="248"/>
                    <a:pt x="37" y="239"/>
                  </a:cubicBezTo>
                  <a:cubicBezTo>
                    <a:pt x="37" y="217"/>
                    <a:pt x="36" y="195"/>
                    <a:pt x="36" y="173"/>
                  </a:cubicBezTo>
                  <a:cubicBezTo>
                    <a:pt x="44" y="173"/>
                    <a:pt x="52" y="174"/>
                    <a:pt x="61" y="174"/>
                  </a:cubicBezTo>
                  <a:cubicBezTo>
                    <a:pt x="70" y="174"/>
                    <a:pt x="81" y="176"/>
                    <a:pt x="90" y="173"/>
                  </a:cubicBezTo>
                  <a:lnTo>
                    <a:pt x="90" y="179"/>
                  </a:lnTo>
                  <a:close/>
                  <a:moveTo>
                    <a:pt x="92" y="117"/>
                  </a:moveTo>
                  <a:cubicBezTo>
                    <a:pt x="92" y="127"/>
                    <a:pt x="92" y="138"/>
                    <a:pt x="91" y="148"/>
                  </a:cubicBezTo>
                  <a:cubicBezTo>
                    <a:pt x="81" y="146"/>
                    <a:pt x="69" y="148"/>
                    <a:pt x="58" y="148"/>
                  </a:cubicBezTo>
                  <a:cubicBezTo>
                    <a:pt x="56" y="148"/>
                    <a:pt x="55" y="149"/>
                    <a:pt x="53" y="149"/>
                  </a:cubicBezTo>
                  <a:cubicBezTo>
                    <a:pt x="57" y="132"/>
                    <a:pt x="57" y="113"/>
                    <a:pt x="58" y="96"/>
                  </a:cubicBezTo>
                  <a:cubicBezTo>
                    <a:pt x="59" y="77"/>
                    <a:pt x="59" y="32"/>
                    <a:pt x="89" y="49"/>
                  </a:cubicBezTo>
                  <a:cubicBezTo>
                    <a:pt x="97" y="69"/>
                    <a:pt x="93" y="100"/>
                    <a:pt x="92" y="117"/>
                  </a:cubicBezTo>
                  <a:close/>
                  <a:moveTo>
                    <a:pt x="131" y="115"/>
                  </a:moveTo>
                  <a:cubicBezTo>
                    <a:pt x="131" y="159"/>
                    <a:pt x="127" y="203"/>
                    <a:pt x="125" y="246"/>
                  </a:cubicBezTo>
                  <a:cubicBezTo>
                    <a:pt x="124" y="246"/>
                    <a:pt x="124" y="247"/>
                    <a:pt x="124" y="247"/>
                  </a:cubicBezTo>
                  <a:cubicBezTo>
                    <a:pt x="123" y="257"/>
                    <a:pt x="113" y="260"/>
                    <a:pt x="104" y="258"/>
                  </a:cubicBezTo>
                  <a:cubicBezTo>
                    <a:pt x="100" y="256"/>
                    <a:pt x="98" y="254"/>
                    <a:pt x="95" y="252"/>
                  </a:cubicBezTo>
                  <a:cubicBezTo>
                    <a:pt x="102" y="255"/>
                    <a:pt x="112" y="253"/>
                    <a:pt x="114" y="244"/>
                  </a:cubicBezTo>
                  <a:cubicBezTo>
                    <a:pt x="117" y="218"/>
                    <a:pt x="117" y="190"/>
                    <a:pt x="118" y="164"/>
                  </a:cubicBezTo>
                  <a:cubicBezTo>
                    <a:pt x="119" y="139"/>
                    <a:pt x="120" y="114"/>
                    <a:pt x="121" y="89"/>
                  </a:cubicBezTo>
                  <a:cubicBezTo>
                    <a:pt x="121" y="63"/>
                    <a:pt x="115" y="32"/>
                    <a:pt x="97" y="15"/>
                  </a:cubicBezTo>
                  <a:cubicBezTo>
                    <a:pt x="128" y="33"/>
                    <a:pt x="132" y="80"/>
                    <a:pt x="131" y="1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6489700" y="4595813"/>
              <a:ext cx="250825" cy="549275"/>
            </a:xfrm>
            <a:custGeom>
              <a:rect b="b" l="l" r="r" t="t"/>
              <a:pathLst>
                <a:path extrusionOk="0" h="255" w="107">
                  <a:moveTo>
                    <a:pt x="84" y="6"/>
                  </a:moveTo>
                  <a:cubicBezTo>
                    <a:pt x="84" y="6"/>
                    <a:pt x="84" y="6"/>
                    <a:pt x="83" y="6"/>
                  </a:cubicBezTo>
                  <a:cubicBezTo>
                    <a:pt x="74" y="1"/>
                    <a:pt x="64" y="2"/>
                    <a:pt x="52" y="1"/>
                  </a:cubicBezTo>
                  <a:cubicBezTo>
                    <a:pt x="39" y="1"/>
                    <a:pt x="24" y="0"/>
                    <a:pt x="10" y="4"/>
                  </a:cubicBezTo>
                  <a:cubicBezTo>
                    <a:pt x="3" y="6"/>
                    <a:pt x="0" y="16"/>
                    <a:pt x="4" y="22"/>
                  </a:cubicBezTo>
                  <a:cubicBezTo>
                    <a:pt x="5" y="30"/>
                    <a:pt x="13" y="38"/>
                    <a:pt x="20" y="41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7" y="42"/>
                    <a:pt x="32" y="42"/>
                    <a:pt x="37" y="43"/>
                  </a:cubicBezTo>
                  <a:cubicBezTo>
                    <a:pt x="35" y="72"/>
                    <a:pt x="35" y="102"/>
                    <a:pt x="34" y="131"/>
                  </a:cubicBezTo>
                  <a:cubicBezTo>
                    <a:pt x="33" y="167"/>
                    <a:pt x="31" y="203"/>
                    <a:pt x="36" y="238"/>
                  </a:cubicBezTo>
                  <a:cubicBezTo>
                    <a:pt x="36" y="240"/>
                    <a:pt x="37" y="241"/>
                    <a:pt x="38" y="243"/>
                  </a:cubicBezTo>
                  <a:cubicBezTo>
                    <a:pt x="41" y="249"/>
                    <a:pt x="47" y="254"/>
                    <a:pt x="54" y="254"/>
                  </a:cubicBezTo>
                  <a:cubicBezTo>
                    <a:pt x="64" y="255"/>
                    <a:pt x="74" y="247"/>
                    <a:pt x="72" y="237"/>
                  </a:cubicBezTo>
                  <a:cubicBezTo>
                    <a:pt x="72" y="237"/>
                    <a:pt x="72" y="237"/>
                    <a:pt x="72" y="237"/>
                  </a:cubicBezTo>
                  <a:cubicBezTo>
                    <a:pt x="75" y="206"/>
                    <a:pt x="75" y="174"/>
                    <a:pt x="76" y="143"/>
                  </a:cubicBezTo>
                  <a:cubicBezTo>
                    <a:pt x="77" y="110"/>
                    <a:pt x="78" y="77"/>
                    <a:pt x="78" y="4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8" y="43"/>
                    <a:pt x="102" y="40"/>
                    <a:pt x="104" y="28"/>
                  </a:cubicBezTo>
                  <a:cubicBezTo>
                    <a:pt x="107" y="16"/>
                    <a:pt x="94" y="9"/>
                    <a:pt x="84" y="6"/>
                  </a:cubicBezTo>
                  <a:close/>
                  <a:moveTo>
                    <a:pt x="37" y="38"/>
                  </a:moveTo>
                  <a:cubicBezTo>
                    <a:pt x="32" y="37"/>
                    <a:pt x="27" y="37"/>
                    <a:pt x="22" y="38"/>
                  </a:cubicBezTo>
                  <a:cubicBezTo>
                    <a:pt x="17" y="35"/>
                    <a:pt x="14" y="32"/>
                    <a:pt x="11" y="28"/>
                  </a:cubicBezTo>
                  <a:cubicBezTo>
                    <a:pt x="11" y="28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9" y="29"/>
                    <a:pt x="28" y="29"/>
                    <a:pt x="37" y="29"/>
                  </a:cubicBezTo>
                  <a:cubicBezTo>
                    <a:pt x="37" y="32"/>
                    <a:pt x="37" y="35"/>
                    <a:pt x="37" y="38"/>
                  </a:cubicBezTo>
                  <a:close/>
                  <a:moveTo>
                    <a:pt x="98" y="30"/>
                  </a:moveTo>
                  <a:cubicBezTo>
                    <a:pt x="94" y="37"/>
                    <a:pt x="83" y="39"/>
                    <a:pt x="76" y="40"/>
                  </a:cubicBezTo>
                  <a:cubicBezTo>
                    <a:pt x="74" y="40"/>
                    <a:pt x="74" y="41"/>
                    <a:pt x="74" y="42"/>
                  </a:cubicBezTo>
                  <a:cubicBezTo>
                    <a:pt x="74" y="42"/>
                    <a:pt x="73" y="43"/>
                    <a:pt x="73" y="44"/>
                  </a:cubicBezTo>
                  <a:cubicBezTo>
                    <a:pt x="72" y="77"/>
                    <a:pt x="72" y="110"/>
                    <a:pt x="71" y="143"/>
                  </a:cubicBezTo>
                  <a:cubicBezTo>
                    <a:pt x="70" y="174"/>
                    <a:pt x="68" y="206"/>
                    <a:pt x="68" y="238"/>
                  </a:cubicBezTo>
                  <a:cubicBezTo>
                    <a:pt x="67" y="246"/>
                    <a:pt x="61" y="252"/>
                    <a:pt x="52" y="250"/>
                  </a:cubicBezTo>
                  <a:cubicBezTo>
                    <a:pt x="49" y="249"/>
                    <a:pt x="47" y="247"/>
                    <a:pt x="45" y="245"/>
                  </a:cubicBezTo>
                  <a:cubicBezTo>
                    <a:pt x="50" y="246"/>
                    <a:pt x="56" y="243"/>
                    <a:pt x="56" y="238"/>
                  </a:cubicBezTo>
                  <a:cubicBezTo>
                    <a:pt x="62" y="203"/>
                    <a:pt x="61" y="167"/>
                    <a:pt x="61" y="131"/>
                  </a:cubicBezTo>
                  <a:cubicBezTo>
                    <a:pt x="62" y="97"/>
                    <a:pt x="64" y="63"/>
                    <a:pt x="65" y="30"/>
                  </a:cubicBezTo>
                  <a:cubicBezTo>
                    <a:pt x="72" y="30"/>
                    <a:pt x="80" y="30"/>
                    <a:pt x="86" y="26"/>
                  </a:cubicBezTo>
                  <a:cubicBezTo>
                    <a:pt x="90" y="24"/>
                    <a:pt x="92" y="19"/>
                    <a:pt x="91" y="14"/>
                  </a:cubicBezTo>
                  <a:cubicBezTo>
                    <a:pt x="97" y="18"/>
                    <a:pt x="102" y="23"/>
                    <a:pt x="98" y="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6786563" y="4597400"/>
              <a:ext cx="103187" cy="558800"/>
            </a:xfrm>
            <a:custGeom>
              <a:rect b="b" l="l" r="r" t="t"/>
              <a:pathLst>
                <a:path extrusionOk="0" h="259" w="44">
                  <a:moveTo>
                    <a:pt x="42" y="170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0" y="48"/>
                    <a:pt x="44" y="28"/>
                    <a:pt x="38" y="15"/>
                  </a:cubicBezTo>
                  <a:cubicBezTo>
                    <a:pt x="34" y="7"/>
                    <a:pt x="26" y="3"/>
                    <a:pt x="18" y="1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0" y="1"/>
                    <a:pt x="3" y="4"/>
                    <a:pt x="2" y="11"/>
                  </a:cubicBezTo>
                  <a:cubicBezTo>
                    <a:pt x="0" y="27"/>
                    <a:pt x="1" y="43"/>
                    <a:pt x="1" y="59"/>
                  </a:cubicBezTo>
                  <a:cubicBezTo>
                    <a:pt x="1" y="78"/>
                    <a:pt x="1" y="98"/>
                    <a:pt x="1" y="117"/>
                  </a:cubicBezTo>
                  <a:cubicBezTo>
                    <a:pt x="1" y="154"/>
                    <a:pt x="1" y="191"/>
                    <a:pt x="1" y="228"/>
                  </a:cubicBezTo>
                  <a:cubicBezTo>
                    <a:pt x="1" y="231"/>
                    <a:pt x="2" y="233"/>
                    <a:pt x="3" y="235"/>
                  </a:cubicBezTo>
                  <a:cubicBezTo>
                    <a:pt x="5" y="249"/>
                    <a:pt x="21" y="259"/>
                    <a:pt x="35" y="248"/>
                  </a:cubicBezTo>
                  <a:cubicBezTo>
                    <a:pt x="41" y="243"/>
                    <a:pt x="43" y="233"/>
                    <a:pt x="43" y="225"/>
                  </a:cubicBezTo>
                  <a:cubicBezTo>
                    <a:pt x="44" y="207"/>
                    <a:pt x="43" y="189"/>
                    <a:pt x="42" y="170"/>
                  </a:cubicBezTo>
                  <a:close/>
                  <a:moveTo>
                    <a:pt x="39" y="227"/>
                  </a:moveTo>
                  <a:cubicBezTo>
                    <a:pt x="37" y="243"/>
                    <a:pt x="16" y="254"/>
                    <a:pt x="8" y="239"/>
                  </a:cubicBezTo>
                  <a:cubicBezTo>
                    <a:pt x="11" y="241"/>
                    <a:pt x="15" y="242"/>
                    <a:pt x="18" y="241"/>
                  </a:cubicBezTo>
                  <a:cubicBezTo>
                    <a:pt x="21" y="241"/>
                    <a:pt x="23" y="240"/>
                    <a:pt x="25" y="239"/>
                  </a:cubicBezTo>
                  <a:cubicBezTo>
                    <a:pt x="26" y="236"/>
                    <a:pt x="28" y="233"/>
                    <a:pt x="29" y="229"/>
                  </a:cubicBezTo>
                  <a:cubicBezTo>
                    <a:pt x="27" y="211"/>
                    <a:pt x="26" y="193"/>
                    <a:pt x="28" y="175"/>
                  </a:cubicBezTo>
                  <a:cubicBezTo>
                    <a:pt x="27" y="121"/>
                    <a:pt x="26" y="68"/>
                    <a:pt x="28" y="14"/>
                  </a:cubicBezTo>
                  <a:cubicBezTo>
                    <a:pt x="28" y="14"/>
                    <a:pt x="28" y="13"/>
                    <a:pt x="28" y="12"/>
                  </a:cubicBezTo>
                  <a:cubicBezTo>
                    <a:pt x="33" y="19"/>
                    <a:pt x="35" y="28"/>
                    <a:pt x="35" y="38"/>
                  </a:cubicBezTo>
                  <a:cubicBezTo>
                    <a:pt x="35" y="48"/>
                    <a:pt x="36" y="58"/>
                    <a:pt x="36" y="68"/>
                  </a:cubicBezTo>
                  <a:cubicBezTo>
                    <a:pt x="36" y="88"/>
                    <a:pt x="37" y="108"/>
                    <a:pt x="37" y="128"/>
                  </a:cubicBezTo>
                  <a:cubicBezTo>
                    <a:pt x="37" y="147"/>
                    <a:pt x="38" y="166"/>
                    <a:pt x="38" y="185"/>
                  </a:cubicBezTo>
                  <a:cubicBezTo>
                    <a:pt x="38" y="196"/>
                    <a:pt x="39" y="206"/>
                    <a:pt x="39" y="216"/>
                  </a:cubicBezTo>
                  <a:cubicBezTo>
                    <a:pt x="39" y="220"/>
                    <a:pt x="39" y="223"/>
                    <a:pt x="39" y="2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6918325" y="4556125"/>
              <a:ext cx="325437" cy="592138"/>
            </a:xfrm>
            <a:custGeom>
              <a:rect b="b" l="l" r="r" t="t"/>
              <a:pathLst>
                <a:path extrusionOk="0" h="274" w="139">
                  <a:moveTo>
                    <a:pt x="109" y="6"/>
                  </a:moveTo>
                  <a:cubicBezTo>
                    <a:pt x="108" y="6"/>
                    <a:pt x="108" y="6"/>
                    <a:pt x="108" y="7"/>
                  </a:cubicBezTo>
                  <a:cubicBezTo>
                    <a:pt x="104" y="7"/>
                    <a:pt x="100" y="9"/>
                    <a:pt x="98" y="12"/>
                  </a:cubicBezTo>
                  <a:cubicBezTo>
                    <a:pt x="88" y="28"/>
                    <a:pt x="88" y="50"/>
                    <a:pt x="85" y="68"/>
                  </a:cubicBezTo>
                  <a:cubicBezTo>
                    <a:pt x="81" y="88"/>
                    <a:pt x="78" y="108"/>
                    <a:pt x="74" y="128"/>
                  </a:cubicBezTo>
                  <a:cubicBezTo>
                    <a:pt x="73" y="136"/>
                    <a:pt x="71" y="144"/>
                    <a:pt x="70" y="151"/>
                  </a:cubicBezTo>
                  <a:cubicBezTo>
                    <a:pt x="61" y="120"/>
                    <a:pt x="52" y="89"/>
                    <a:pt x="42" y="58"/>
                  </a:cubicBezTo>
                  <a:cubicBezTo>
                    <a:pt x="38" y="43"/>
                    <a:pt x="30" y="12"/>
                    <a:pt x="9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1" y="68"/>
                    <a:pt x="15" y="106"/>
                    <a:pt x="24" y="141"/>
                  </a:cubicBezTo>
                  <a:cubicBezTo>
                    <a:pt x="33" y="179"/>
                    <a:pt x="43" y="216"/>
                    <a:pt x="52" y="254"/>
                  </a:cubicBezTo>
                  <a:cubicBezTo>
                    <a:pt x="53" y="256"/>
                    <a:pt x="54" y="258"/>
                    <a:pt x="55" y="259"/>
                  </a:cubicBezTo>
                  <a:cubicBezTo>
                    <a:pt x="56" y="274"/>
                    <a:pt x="77" y="274"/>
                    <a:pt x="87" y="264"/>
                  </a:cubicBezTo>
                  <a:cubicBezTo>
                    <a:pt x="96" y="254"/>
                    <a:pt x="96" y="239"/>
                    <a:pt x="98" y="227"/>
                  </a:cubicBezTo>
                  <a:cubicBezTo>
                    <a:pt x="101" y="207"/>
                    <a:pt x="105" y="188"/>
                    <a:pt x="109" y="168"/>
                  </a:cubicBezTo>
                  <a:cubicBezTo>
                    <a:pt x="117" y="133"/>
                    <a:pt x="126" y="98"/>
                    <a:pt x="130" y="62"/>
                  </a:cubicBezTo>
                  <a:cubicBezTo>
                    <a:pt x="132" y="46"/>
                    <a:pt x="139" y="0"/>
                    <a:pt x="109" y="6"/>
                  </a:cubicBezTo>
                  <a:close/>
                  <a:moveTo>
                    <a:pt x="50" y="134"/>
                  </a:moveTo>
                  <a:cubicBezTo>
                    <a:pt x="41" y="98"/>
                    <a:pt x="35" y="59"/>
                    <a:pt x="18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35" y="31"/>
                    <a:pt x="45" y="82"/>
                    <a:pt x="49" y="96"/>
                  </a:cubicBezTo>
                  <a:cubicBezTo>
                    <a:pt x="55" y="118"/>
                    <a:pt x="62" y="140"/>
                    <a:pt x="68" y="162"/>
                  </a:cubicBezTo>
                  <a:cubicBezTo>
                    <a:pt x="66" y="170"/>
                    <a:pt x="65" y="178"/>
                    <a:pt x="63" y="186"/>
                  </a:cubicBezTo>
                  <a:cubicBezTo>
                    <a:pt x="59" y="169"/>
                    <a:pt x="54" y="151"/>
                    <a:pt x="50" y="134"/>
                  </a:cubicBezTo>
                  <a:close/>
                  <a:moveTo>
                    <a:pt x="122" y="87"/>
                  </a:moveTo>
                  <a:cubicBezTo>
                    <a:pt x="118" y="107"/>
                    <a:pt x="114" y="127"/>
                    <a:pt x="109" y="148"/>
                  </a:cubicBezTo>
                  <a:cubicBezTo>
                    <a:pt x="105" y="168"/>
                    <a:pt x="100" y="188"/>
                    <a:pt x="97" y="209"/>
                  </a:cubicBezTo>
                  <a:cubicBezTo>
                    <a:pt x="95" y="216"/>
                    <a:pt x="94" y="224"/>
                    <a:pt x="93" y="232"/>
                  </a:cubicBezTo>
                  <a:cubicBezTo>
                    <a:pt x="92" y="238"/>
                    <a:pt x="92" y="244"/>
                    <a:pt x="90" y="250"/>
                  </a:cubicBezTo>
                  <a:cubicBezTo>
                    <a:pt x="88" y="253"/>
                    <a:pt x="87" y="255"/>
                    <a:pt x="86" y="258"/>
                  </a:cubicBezTo>
                  <a:cubicBezTo>
                    <a:pt x="80" y="266"/>
                    <a:pt x="74" y="268"/>
                    <a:pt x="66" y="264"/>
                  </a:cubicBezTo>
                  <a:cubicBezTo>
                    <a:pt x="72" y="264"/>
                    <a:pt x="78" y="261"/>
                    <a:pt x="79" y="254"/>
                  </a:cubicBezTo>
                  <a:cubicBezTo>
                    <a:pt x="86" y="213"/>
                    <a:pt x="94" y="173"/>
                    <a:pt x="101" y="132"/>
                  </a:cubicBezTo>
                  <a:cubicBezTo>
                    <a:pt x="105" y="112"/>
                    <a:pt x="108" y="92"/>
                    <a:pt x="112" y="72"/>
                  </a:cubicBezTo>
                  <a:cubicBezTo>
                    <a:pt x="115" y="54"/>
                    <a:pt x="123" y="33"/>
                    <a:pt x="119" y="15"/>
                  </a:cubicBezTo>
                  <a:cubicBezTo>
                    <a:pt x="119" y="13"/>
                    <a:pt x="118" y="12"/>
                    <a:pt x="117" y="11"/>
                  </a:cubicBezTo>
                  <a:cubicBezTo>
                    <a:pt x="136" y="17"/>
                    <a:pt x="124" y="76"/>
                    <a:pt x="122" y="8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7269163" y="4552950"/>
              <a:ext cx="301625" cy="595313"/>
            </a:xfrm>
            <a:custGeom>
              <a:rect b="b" l="l" r="r" t="t"/>
              <a:pathLst>
                <a:path extrusionOk="0" h="276" w="129">
                  <a:moveTo>
                    <a:pt x="128" y="251"/>
                  </a:moveTo>
                  <a:cubicBezTo>
                    <a:pt x="127" y="240"/>
                    <a:pt x="118" y="232"/>
                    <a:pt x="108" y="232"/>
                  </a:cubicBezTo>
                  <a:cubicBezTo>
                    <a:pt x="105" y="229"/>
                    <a:pt x="100" y="228"/>
                    <a:pt x="97" y="230"/>
                  </a:cubicBezTo>
                  <a:cubicBezTo>
                    <a:pt x="87" y="229"/>
                    <a:pt x="77" y="231"/>
                    <a:pt x="67" y="232"/>
                  </a:cubicBezTo>
                  <a:cubicBezTo>
                    <a:pt x="54" y="233"/>
                    <a:pt x="54" y="233"/>
                    <a:pt x="54" y="233"/>
                  </a:cubicBezTo>
                  <a:cubicBezTo>
                    <a:pt x="54" y="211"/>
                    <a:pt x="57" y="187"/>
                    <a:pt x="52" y="167"/>
                  </a:cubicBezTo>
                  <a:cubicBezTo>
                    <a:pt x="57" y="169"/>
                    <a:pt x="66" y="167"/>
                    <a:pt x="72" y="165"/>
                  </a:cubicBezTo>
                  <a:cubicBezTo>
                    <a:pt x="77" y="163"/>
                    <a:pt x="82" y="159"/>
                    <a:pt x="83" y="153"/>
                  </a:cubicBezTo>
                  <a:cubicBezTo>
                    <a:pt x="85" y="143"/>
                    <a:pt x="7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59" y="126"/>
                    <a:pt x="55" y="126"/>
                    <a:pt x="50" y="126"/>
                  </a:cubicBezTo>
                  <a:cubicBezTo>
                    <a:pt x="50" y="98"/>
                    <a:pt x="47" y="69"/>
                    <a:pt x="45" y="41"/>
                  </a:cubicBezTo>
                  <a:cubicBezTo>
                    <a:pt x="61" y="42"/>
                    <a:pt x="77" y="42"/>
                    <a:pt x="92" y="41"/>
                  </a:cubicBezTo>
                  <a:cubicBezTo>
                    <a:pt x="100" y="40"/>
                    <a:pt x="107" y="38"/>
                    <a:pt x="112" y="31"/>
                  </a:cubicBezTo>
                  <a:cubicBezTo>
                    <a:pt x="120" y="18"/>
                    <a:pt x="111" y="2"/>
                    <a:pt x="96" y="1"/>
                  </a:cubicBezTo>
                  <a:cubicBezTo>
                    <a:pt x="95" y="1"/>
                    <a:pt x="94" y="1"/>
                    <a:pt x="93" y="1"/>
                  </a:cubicBezTo>
                  <a:cubicBezTo>
                    <a:pt x="78" y="0"/>
                    <a:pt x="62" y="0"/>
                    <a:pt x="47" y="1"/>
                  </a:cubicBezTo>
                  <a:cubicBezTo>
                    <a:pt x="37" y="1"/>
                    <a:pt x="25" y="0"/>
                    <a:pt x="16" y="7"/>
                  </a:cubicBezTo>
                  <a:cubicBezTo>
                    <a:pt x="11" y="7"/>
                    <a:pt x="7" y="9"/>
                    <a:pt x="6" y="14"/>
                  </a:cubicBezTo>
                  <a:cubicBezTo>
                    <a:pt x="0" y="52"/>
                    <a:pt x="5" y="92"/>
                    <a:pt x="6" y="130"/>
                  </a:cubicBezTo>
                  <a:cubicBezTo>
                    <a:pt x="8" y="169"/>
                    <a:pt x="9" y="209"/>
                    <a:pt x="11" y="248"/>
                  </a:cubicBezTo>
                  <a:cubicBezTo>
                    <a:pt x="11" y="251"/>
                    <a:pt x="12" y="254"/>
                    <a:pt x="13" y="256"/>
                  </a:cubicBezTo>
                  <a:cubicBezTo>
                    <a:pt x="16" y="267"/>
                    <a:pt x="23" y="273"/>
                    <a:pt x="36" y="274"/>
                  </a:cubicBezTo>
                  <a:cubicBezTo>
                    <a:pt x="61" y="276"/>
                    <a:pt x="89" y="274"/>
                    <a:pt x="113" y="271"/>
                  </a:cubicBezTo>
                  <a:cubicBezTo>
                    <a:pt x="114" y="271"/>
                    <a:pt x="114" y="271"/>
                    <a:pt x="115" y="270"/>
                  </a:cubicBezTo>
                  <a:cubicBezTo>
                    <a:pt x="123" y="270"/>
                    <a:pt x="129" y="261"/>
                    <a:pt x="128" y="251"/>
                  </a:cubicBezTo>
                  <a:close/>
                  <a:moveTo>
                    <a:pt x="60" y="153"/>
                  </a:moveTo>
                  <a:cubicBezTo>
                    <a:pt x="66" y="152"/>
                    <a:pt x="72" y="149"/>
                    <a:pt x="73" y="142"/>
                  </a:cubicBezTo>
                  <a:cubicBezTo>
                    <a:pt x="73" y="140"/>
                    <a:pt x="73" y="138"/>
                    <a:pt x="72" y="137"/>
                  </a:cubicBezTo>
                  <a:cubicBezTo>
                    <a:pt x="73" y="137"/>
                    <a:pt x="73" y="138"/>
                    <a:pt x="74" y="138"/>
                  </a:cubicBezTo>
                  <a:cubicBezTo>
                    <a:pt x="78" y="142"/>
                    <a:pt x="80" y="149"/>
                    <a:pt x="77" y="155"/>
                  </a:cubicBezTo>
                  <a:cubicBezTo>
                    <a:pt x="72" y="164"/>
                    <a:pt x="59" y="160"/>
                    <a:pt x="51" y="165"/>
                  </a:cubicBezTo>
                  <a:cubicBezTo>
                    <a:pt x="51" y="165"/>
                    <a:pt x="51" y="166"/>
                    <a:pt x="51" y="166"/>
                  </a:cubicBezTo>
                  <a:cubicBezTo>
                    <a:pt x="50" y="164"/>
                    <a:pt x="48" y="165"/>
                    <a:pt x="48" y="167"/>
                  </a:cubicBezTo>
                  <a:cubicBezTo>
                    <a:pt x="50" y="188"/>
                    <a:pt x="47" y="211"/>
                    <a:pt x="51" y="233"/>
                  </a:cubicBezTo>
                  <a:cubicBezTo>
                    <a:pt x="38" y="234"/>
                    <a:pt x="38" y="234"/>
                    <a:pt x="38" y="234"/>
                  </a:cubicBezTo>
                  <a:cubicBezTo>
                    <a:pt x="36" y="206"/>
                    <a:pt x="35" y="178"/>
                    <a:pt x="34" y="150"/>
                  </a:cubicBezTo>
                  <a:cubicBezTo>
                    <a:pt x="36" y="151"/>
                    <a:pt x="38" y="151"/>
                    <a:pt x="40" y="152"/>
                  </a:cubicBezTo>
                  <a:cubicBezTo>
                    <a:pt x="46" y="153"/>
                    <a:pt x="53" y="154"/>
                    <a:pt x="60" y="153"/>
                  </a:cubicBezTo>
                  <a:close/>
                  <a:moveTo>
                    <a:pt x="47" y="27"/>
                  </a:moveTo>
                  <a:cubicBezTo>
                    <a:pt x="62" y="28"/>
                    <a:pt x="78" y="28"/>
                    <a:pt x="93" y="27"/>
                  </a:cubicBezTo>
                  <a:cubicBezTo>
                    <a:pt x="102" y="27"/>
                    <a:pt x="106" y="19"/>
                    <a:pt x="105" y="11"/>
                  </a:cubicBezTo>
                  <a:cubicBezTo>
                    <a:pt x="111" y="18"/>
                    <a:pt x="113" y="28"/>
                    <a:pt x="102" y="34"/>
                  </a:cubicBezTo>
                  <a:cubicBezTo>
                    <a:pt x="97" y="37"/>
                    <a:pt x="87" y="36"/>
                    <a:pt x="81" y="37"/>
                  </a:cubicBezTo>
                  <a:cubicBezTo>
                    <a:pt x="69" y="37"/>
                    <a:pt x="57" y="37"/>
                    <a:pt x="44" y="38"/>
                  </a:cubicBezTo>
                  <a:cubicBezTo>
                    <a:pt x="44" y="38"/>
                    <a:pt x="43" y="39"/>
                    <a:pt x="43" y="39"/>
                  </a:cubicBezTo>
                  <a:cubicBezTo>
                    <a:pt x="42" y="39"/>
                    <a:pt x="42" y="40"/>
                    <a:pt x="42" y="41"/>
                  </a:cubicBezTo>
                  <a:cubicBezTo>
                    <a:pt x="39" y="68"/>
                    <a:pt x="44" y="99"/>
                    <a:pt x="48" y="126"/>
                  </a:cubicBezTo>
                  <a:cubicBezTo>
                    <a:pt x="45" y="126"/>
                    <a:pt x="42" y="127"/>
                    <a:pt x="39" y="127"/>
                  </a:cubicBezTo>
                  <a:cubicBezTo>
                    <a:pt x="37" y="127"/>
                    <a:pt x="35" y="128"/>
                    <a:pt x="33" y="128"/>
                  </a:cubicBezTo>
                  <a:cubicBezTo>
                    <a:pt x="32" y="95"/>
                    <a:pt x="33" y="59"/>
                    <a:pt x="27" y="26"/>
                  </a:cubicBezTo>
                  <a:cubicBezTo>
                    <a:pt x="34" y="27"/>
                    <a:pt x="41" y="27"/>
                    <a:pt x="47" y="27"/>
                  </a:cubicBezTo>
                  <a:close/>
                  <a:moveTo>
                    <a:pt x="115" y="267"/>
                  </a:moveTo>
                  <a:cubicBezTo>
                    <a:pt x="115" y="267"/>
                    <a:pt x="114" y="267"/>
                    <a:pt x="113" y="267"/>
                  </a:cubicBezTo>
                  <a:cubicBezTo>
                    <a:pt x="98" y="268"/>
                    <a:pt x="82" y="269"/>
                    <a:pt x="66" y="270"/>
                  </a:cubicBezTo>
                  <a:cubicBezTo>
                    <a:pt x="50" y="270"/>
                    <a:pt x="32" y="272"/>
                    <a:pt x="21" y="262"/>
                  </a:cubicBezTo>
                  <a:cubicBezTo>
                    <a:pt x="22" y="262"/>
                    <a:pt x="23" y="262"/>
                    <a:pt x="24" y="262"/>
                  </a:cubicBezTo>
                  <a:cubicBezTo>
                    <a:pt x="49" y="260"/>
                    <a:pt x="77" y="262"/>
                    <a:pt x="100" y="256"/>
                  </a:cubicBezTo>
                  <a:cubicBezTo>
                    <a:pt x="105" y="255"/>
                    <a:pt x="109" y="251"/>
                    <a:pt x="110" y="247"/>
                  </a:cubicBezTo>
                  <a:cubicBezTo>
                    <a:pt x="110" y="243"/>
                    <a:pt x="110" y="240"/>
                    <a:pt x="110" y="236"/>
                  </a:cubicBezTo>
                  <a:cubicBezTo>
                    <a:pt x="116" y="238"/>
                    <a:pt x="122" y="242"/>
                    <a:pt x="124" y="249"/>
                  </a:cubicBezTo>
                  <a:cubicBezTo>
                    <a:pt x="125" y="257"/>
                    <a:pt x="122" y="265"/>
                    <a:pt x="115" y="2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4716463" y="2230438"/>
              <a:ext cx="1209675" cy="947738"/>
            </a:xfrm>
            <a:custGeom>
              <a:rect b="b" l="l" r="r" t="t"/>
              <a:pathLst>
                <a:path extrusionOk="0" h="439" w="517">
                  <a:moveTo>
                    <a:pt x="473" y="173"/>
                  </a:moveTo>
                  <a:cubicBezTo>
                    <a:pt x="484" y="159"/>
                    <a:pt x="493" y="145"/>
                    <a:pt x="503" y="130"/>
                  </a:cubicBezTo>
                  <a:cubicBezTo>
                    <a:pt x="507" y="132"/>
                    <a:pt x="511" y="130"/>
                    <a:pt x="513" y="127"/>
                  </a:cubicBezTo>
                  <a:cubicBezTo>
                    <a:pt x="517" y="120"/>
                    <a:pt x="510" y="111"/>
                    <a:pt x="503" y="113"/>
                  </a:cubicBezTo>
                  <a:cubicBezTo>
                    <a:pt x="497" y="115"/>
                    <a:pt x="493" y="123"/>
                    <a:pt x="497" y="127"/>
                  </a:cubicBezTo>
                  <a:cubicBezTo>
                    <a:pt x="484" y="146"/>
                    <a:pt x="471" y="165"/>
                    <a:pt x="458" y="183"/>
                  </a:cubicBezTo>
                  <a:cubicBezTo>
                    <a:pt x="458" y="183"/>
                    <a:pt x="453" y="190"/>
                    <a:pt x="449" y="195"/>
                  </a:cubicBezTo>
                  <a:cubicBezTo>
                    <a:pt x="448" y="195"/>
                    <a:pt x="446" y="195"/>
                    <a:pt x="445" y="195"/>
                  </a:cubicBezTo>
                  <a:cubicBezTo>
                    <a:pt x="444" y="195"/>
                    <a:pt x="443" y="195"/>
                    <a:pt x="442" y="195"/>
                  </a:cubicBezTo>
                  <a:cubicBezTo>
                    <a:pt x="440" y="196"/>
                    <a:pt x="439" y="196"/>
                    <a:pt x="438" y="197"/>
                  </a:cubicBezTo>
                  <a:cubicBezTo>
                    <a:pt x="436" y="194"/>
                    <a:pt x="433" y="190"/>
                    <a:pt x="431" y="189"/>
                  </a:cubicBezTo>
                  <a:cubicBezTo>
                    <a:pt x="425" y="182"/>
                    <a:pt x="418" y="175"/>
                    <a:pt x="412" y="168"/>
                  </a:cubicBezTo>
                  <a:cubicBezTo>
                    <a:pt x="415" y="164"/>
                    <a:pt x="415" y="158"/>
                    <a:pt x="410" y="155"/>
                  </a:cubicBezTo>
                  <a:cubicBezTo>
                    <a:pt x="408" y="154"/>
                    <a:pt x="406" y="154"/>
                    <a:pt x="404" y="154"/>
                  </a:cubicBezTo>
                  <a:cubicBezTo>
                    <a:pt x="399" y="154"/>
                    <a:pt x="395" y="159"/>
                    <a:pt x="397" y="164"/>
                  </a:cubicBezTo>
                  <a:cubicBezTo>
                    <a:pt x="397" y="165"/>
                    <a:pt x="397" y="165"/>
                    <a:pt x="397" y="166"/>
                  </a:cubicBezTo>
                  <a:cubicBezTo>
                    <a:pt x="387" y="179"/>
                    <a:pt x="376" y="193"/>
                    <a:pt x="365" y="206"/>
                  </a:cubicBezTo>
                  <a:cubicBezTo>
                    <a:pt x="359" y="212"/>
                    <a:pt x="346" y="223"/>
                    <a:pt x="341" y="233"/>
                  </a:cubicBezTo>
                  <a:cubicBezTo>
                    <a:pt x="340" y="232"/>
                    <a:pt x="339" y="231"/>
                    <a:pt x="337" y="231"/>
                  </a:cubicBezTo>
                  <a:cubicBezTo>
                    <a:pt x="336" y="230"/>
                    <a:pt x="334" y="230"/>
                    <a:pt x="332" y="230"/>
                  </a:cubicBezTo>
                  <a:cubicBezTo>
                    <a:pt x="311" y="203"/>
                    <a:pt x="290" y="175"/>
                    <a:pt x="265" y="152"/>
                  </a:cubicBezTo>
                  <a:cubicBezTo>
                    <a:pt x="265" y="151"/>
                    <a:pt x="265" y="151"/>
                    <a:pt x="266" y="150"/>
                  </a:cubicBezTo>
                  <a:cubicBezTo>
                    <a:pt x="267" y="144"/>
                    <a:pt x="262" y="137"/>
                    <a:pt x="256" y="137"/>
                  </a:cubicBezTo>
                  <a:cubicBezTo>
                    <a:pt x="249" y="136"/>
                    <a:pt x="243" y="144"/>
                    <a:pt x="246" y="150"/>
                  </a:cubicBezTo>
                  <a:cubicBezTo>
                    <a:pt x="247" y="152"/>
                    <a:pt x="249" y="153"/>
                    <a:pt x="250" y="153"/>
                  </a:cubicBezTo>
                  <a:cubicBezTo>
                    <a:pt x="250" y="153"/>
                    <a:pt x="251" y="153"/>
                    <a:pt x="251" y="153"/>
                  </a:cubicBezTo>
                  <a:cubicBezTo>
                    <a:pt x="235" y="209"/>
                    <a:pt x="215" y="263"/>
                    <a:pt x="197" y="318"/>
                  </a:cubicBezTo>
                  <a:cubicBezTo>
                    <a:pt x="196" y="318"/>
                    <a:pt x="196" y="318"/>
                    <a:pt x="195" y="317"/>
                  </a:cubicBezTo>
                  <a:cubicBezTo>
                    <a:pt x="192" y="316"/>
                    <a:pt x="189" y="317"/>
                    <a:pt x="187" y="319"/>
                  </a:cubicBezTo>
                  <a:cubicBezTo>
                    <a:pt x="160" y="296"/>
                    <a:pt x="132" y="270"/>
                    <a:pt x="102" y="251"/>
                  </a:cubicBezTo>
                  <a:cubicBezTo>
                    <a:pt x="102" y="251"/>
                    <a:pt x="102" y="250"/>
                    <a:pt x="102" y="250"/>
                  </a:cubicBezTo>
                  <a:cubicBezTo>
                    <a:pt x="101" y="245"/>
                    <a:pt x="95" y="242"/>
                    <a:pt x="91" y="245"/>
                  </a:cubicBezTo>
                  <a:cubicBezTo>
                    <a:pt x="87" y="247"/>
                    <a:pt x="85" y="252"/>
                    <a:pt x="87" y="255"/>
                  </a:cubicBezTo>
                  <a:cubicBezTo>
                    <a:pt x="69" y="283"/>
                    <a:pt x="52" y="312"/>
                    <a:pt x="34" y="340"/>
                  </a:cubicBezTo>
                  <a:cubicBezTo>
                    <a:pt x="33" y="303"/>
                    <a:pt x="32" y="266"/>
                    <a:pt x="31" y="229"/>
                  </a:cubicBezTo>
                  <a:cubicBezTo>
                    <a:pt x="30" y="197"/>
                    <a:pt x="29" y="165"/>
                    <a:pt x="28" y="132"/>
                  </a:cubicBezTo>
                  <a:cubicBezTo>
                    <a:pt x="27" y="102"/>
                    <a:pt x="28" y="71"/>
                    <a:pt x="22" y="41"/>
                  </a:cubicBezTo>
                  <a:cubicBezTo>
                    <a:pt x="24" y="43"/>
                    <a:pt x="26" y="46"/>
                    <a:pt x="28" y="48"/>
                  </a:cubicBezTo>
                  <a:cubicBezTo>
                    <a:pt x="32" y="52"/>
                    <a:pt x="39" y="48"/>
                    <a:pt x="37" y="43"/>
                  </a:cubicBezTo>
                  <a:cubicBezTo>
                    <a:pt x="33" y="30"/>
                    <a:pt x="29" y="18"/>
                    <a:pt x="25" y="6"/>
                  </a:cubicBezTo>
                  <a:cubicBezTo>
                    <a:pt x="24" y="0"/>
                    <a:pt x="17" y="1"/>
                    <a:pt x="15" y="6"/>
                  </a:cubicBezTo>
                  <a:cubicBezTo>
                    <a:pt x="10" y="19"/>
                    <a:pt x="6" y="33"/>
                    <a:pt x="2" y="46"/>
                  </a:cubicBezTo>
                  <a:cubicBezTo>
                    <a:pt x="0" y="52"/>
                    <a:pt x="7" y="55"/>
                    <a:pt x="10" y="51"/>
                  </a:cubicBezTo>
                  <a:cubicBezTo>
                    <a:pt x="14" y="49"/>
                    <a:pt x="16" y="46"/>
                    <a:pt x="19" y="43"/>
                  </a:cubicBezTo>
                  <a:cubicBezTo>
                    <a:pt x="17" y="73"/>
                    <a:pt x="21" y="105"/>
                    <a:pt x="22" y="135"/>
                  </a:cubicBezTo>
                  <a:cubicBezTo>
                    <a:pt x="23" y="168"/>
                    <a:pt x="25" y="200"/>
                    <a:pt x="26" y="232"/>
                  </a:cubicBezTo>
                  <a:cubicBezTo>
                    <a:pt x="27" y="289"/>
                    <a:pt x="28" y="346"/>
                    <a:pt x="29" y="403"/>
                  </a:cubicBezTo>
                  <a:cubicBezTo>
                    <a:pt x="24" y="403"/>
                    <a:pt x="19" y="403"/>
                    <a:pt x="14" y="404"/>
                  </a:cubicBezTo>
                  <a:cubicBezTo>
                    <a:pt x="11" y="404"/>
                    <a:pt x="10" y="408"/>
                    <a:pt x="13" y="409"/>
                  </a:cubicBezTo>
                  <a:cubicBezTo>
                    <a:pt x="19" y="409"/>
                    <a:pt x="24" y="410"/>
                    <a:pt x="29" y="410"/>
                  </a:cubicBezTo>
                  <a:cubicBezTo>
                    <a:pt x="29" y="416"/>
                    <a:pt x="29" y="421"/>
                    <a:pt x="29" y="426"/>
                  </a:cubicBezTo>
                  <a:cubicBezTo>
                    <a:pt x="29" y="430"/>
                    <a:pt x="35" y="430"/>
                    <a:pt x="35" y="426"/>
                  </a:cubicBezTo>
                  <a:cubicBezTo>
                    <a:pt x="35" y="421"/>
                    <a:pt x="35" y="416"/>
                    <a:pt x="35" y="411"/>
                  </a:cubicBezTo>
                  <a:cubicBezTo>
                    <a:pt x="65" y="414"/>
                    <a:pt x="97" y="413"/>
                    <a:pt x="127" y="415"/>
                  </a:cubicBezTo>
                  <a:cubicBezTo>
                    <a:pt x="166" y="417"/>
                    <a:pt x="205" y="418"/>
                    <a:pt x="244" y="420"/>
                  </a:cubicBezTo>
                  <a:cubicBezTo>
                    <a:pt x="283" y="421"/>
                    <a:pt x="322" y="422"/>
                    <a:pt x="361" y="423"/>
                  </a:cubicBezTo>
                  <a:cubicBezTo>
                    <a:pt x="397" y="423"/>
                    <a:pt x="436" y="426"/>
                    <a:pt x="472" y="422"/>
                  </a:cubicBezTo>
                  <a:cubicBezTo>
                    <a:pt x="471" y="424"/>
                    <a:pt x="469" y="426"/>
                    <a:pt x="468" y="428"/>
                  </a:cubicBezTo>
                  <a:cubicBezTo>
                    <a:pt x="465" y="433"/>
                    <a:pt x="471" y="439"/>
                    <a:pt x="476" y="436"/>
                  </a:cubicBezTo>
                  <a:cubicBezTo>
                    <a:pt x="487" y="430"/>
                    <a:pt x="498" y="424"/>
                    <a:pt x="510" y="419"/>
                  </a:cubicBezTo>
                  <a:cubicBezTo>
                    <a:pt x="515" y="417"/>
                    <a:pt x="513" y="410"/>
                    <a:pt x="508" y="408"/>
                  </a:cubicBezTo>
                  <a:cubicBezTo>
                    <a:pt x="496" y="404"/>
                    <a:pt x="483" y="400"/>
                    <a:pt x="470" y="397"/>
                  </a:cubicBezTo>
                  <a:cubicBezTo>
                    <a:pt x="464" y="396"/>
                    <a:pt x="460" y="403"/>
                    <a:pt x="464" y="407"/>
                  </a:cubicBezTo>
                  <a:cubicBezTo>
                    <a:pt x="467" y="410"/>
                    <a:pt x="471" y="412"/>
                    <a:pt x="474" y="415"/>
                  </a:cubicBezTo>
                  <a:cubicBezTo>
                    <a:pt x="438" y="413"/>
                    <a:pt x="400" y="416"/>
                    <a:pt x="364" y="416"/>
                  </a:cubicBezTo>
                  <a:cubicBezTo>
                    <a:pt x="356" y="416"/>
                    <a:pt x="348" y="415"/>
                    <a:pt x="341" y="415"/>
                  </a:cubicBezTo>
                  <a:cubicBezTo>
                    <a:pt x="341" y="413"/>
                    <a:pt x="340" y="410"/>
                    <a:pt x="340" y="408"/>
                  </a:cubicBezTo>
                  <a:cubicBezTo>
                    <a:pt x="340" y="406"/>
                    <a:pt x="339" y="406"/>
                    <a:pt x="339" y="408"/>
                  </a:cubicBezTo>
                  <a:cubicBezTo>
                    <a:pt x="339" y="410"/>
                    <a:pt x="338" y="413"/>
                    <a:pt x="338" y="415"/>
                  </a:cubicBezTo>
                  <a:cubicBezTo>
                    <a:pt x="308" y="415"/>
                    <a:pt x="277" y="414"/>
                    <a:pt x="247" y="413"/>
                  </a:cubicBezTo>
                  <a:cubicBezTo>
                    <a:pt x="209" y="411"/>
                    <a:pt x="171" y="410"/>
                    <a:pt x="133" y="408"/>
                  </a:cubicBezTo>
                  <a:cubicBezTo>
                    <a:pt x="101" y="406"/>
                    <a:pt x="67" y="403"/>
                    <a:pt x="35" y="403"/>
                  </a:cubicBezTo>
                  <a:cubicBezTo>
                    <a:pt x="34" y="384"/>
                    <a:pt x="34" y="364"/>
                    <a:pt x="34" y="345"/>
                  </a:cubicBezTo>
                  <a:cubicBezTo>
                    <a:pt x="35" y="345"/>
                    <a:pt x="35" y="344"/>
                    <a:pt x="35" y="344"/>
                  </a:cubicBezTo>
                  <a:cubicBezTo>
                    <a:pt x="56" y="317"/>
                    <a:pt x="75" y="288"/>
                    <a:pt x="92" y="259"/>
                  </a:cubicBezTo>
                  <a:cubicBezTo>
                    <a:pt x="93" y="259"/>
                    <a:pt x="94" y="259"/>
                    <a:pt x="95" y="259"/>
                  </a:cubicBezTo>
                  <a:cubicBezTo>
                    <a:pt x="98" y="259"/>
                    <a:pt x="100" y="257"/>
                    <a:pt x="101" y="255"/>
                  </a:cubicBezTo>
                  <a:cubicBezTo>
                    <a:pt x="127" y="279"/>
                    <a:pt x="157" y="301"/>
                    <a:pt x="185" y="323"/>
                  </a:cubicBezTo>
                  <a:cubicBezTo>
                    <a:pt x="185" y="323"/>
                    <a:pt x="185" y="324"/>
                    <a:pt x="185" y="324"/>
                  </a:cubicBezTo>
                  <a:cubicBezTo>
                    <a:pt x="185" y="326"/>
                    <a:pt x="185" y="327"/>
                    <a:pt x="185" y="329"/>
                  </a:cubicBezTo>
                  <a:cubicBezTo>
                    <a:pt x="188" y="333"/>
                    <a:pt x="195" y="334"/>
                    <a:pt x="198" y="330"/>
                  </a:cubicBezTo>
                  <a:cubicBezTo>
                    <a:pt x="200" y="328"/>
                    <a:pt x="201" y="325"/>
                    <a:pt x="200" y="322"/>
                  </a:cubicBezTo>
                  <a:cubicBezTo>
                    <a:pt x="224" y="269"/>
                    <a:pt x="241" y="213"/>
                    <a:pt x="256" y="156"/>
                  </a:cubicBezTo>
                  <a:cubicBezTo>
                    <a:pt x="259" y="157"/>
                    <a:pt x="261" y="156"/>
                    <a:pt x="263" y="154"/>
                  </a:cubicBezTo>
                  <a:cubicBezTo>
                    <a:pt x="285" y="181"/>
                    <a:pt x="307" y="207"/>
                    <a:pt x="328" y="233"/>
                  </a:cubicBezTo>
                  <a:cubicBezTo>
                    <a:pt x="328" y="233"/>
                    <a:pt x="328" y="234"/>
                    <a:pt x="328" y="234"/>
                  </a:cubicBezTo>
                  <a:cubicBezTo>
                    <a:pt x="326" y="236"/>
                    <a:pt x="326" y="238"/>
                    <a:pt x="327" y="240"/>
                  </a:cubicBezTo>
                  <a:cubicBezTo>
                    <a:pt x="327" y="241"/>
                    <a:pt x="327" y="242"/>
                    <a:pt x="327" y="243"/>
                  </a:cubicBezTo>
                  <a:cubicBezTo>
                    <a:pt x="330" y="251"/>
                    <a:pt x="339" y="253"/>
                    <a:pt x="344" y="247"/>
                  </a:cubicBezTo>
                  <a:cubicBezTo>
                    <a:pt x="346" y="244"/>
                    <a:pt x="346" y="241"/>
                    <a:pt x="345" y="238"/>
                  </a:cubicBezTo>
                  <a:cubicBezTo>
                    <a:pt x="349" y="235"/>
                    <a:pt x="355" y="226"/>
                    <a:pt x="357" y="223"/>
                  </a:cubicBezTo>
                  <a:cubicBezTo>
                    <a:pt x="363" y="216"/>
                    <a:pt x="370" y="209"/>
                    <a:pt x="376" y="202"/>
                  </a:cubicBezTo>
                  <a:cubicBezTo>
                    <a:pt x="385" y="192"/>
                    <a:pt x="394" y="182"/>
                    <a:pt x="402" y="170"/>
                  </a:cubicBezTo>
                  <a:cubicBezTo>
                    <a:pt x="404" y="171"/>
                    <a:pt x="406" y="171"/>
                    <a:pt x="408" y="170"/>
                  </a:cubicBezTo>
                  <a:cubicBezTo>
                    <a:pt x="416" y="180"/>
                    <a:pt x="424" y="190"/>
                    <a:pt x="433" y="199"/>
                  </a:cubicBezTo>
                  <a:cubicBezTo>
                    <a:pt x="434" y="200"/>
                    <a:pt x="435" y="201"/>
                    <a:pt x="436" y="202"/>
                  </a:cubicBezTo>
                  <a:cubicBezTo>
                    <a:pt x="435" y="208"/>
                    <a:pt x="440" y="213"/>
                    <a:pt x="445" y="213"/>
                  </a:cubicBezTo>
                  <a:cubicBezTo>
                    <a:pt x="452" y="213"/>
                    <a:pt x="457" y="205"/>
                    <a:pt x="454" y="200"/>
                  </a:cubicBezTo>
                  <a:cubicBezTo>
                    <a:pt x="456" y="196"/>
                    <a:pt x="459" y="192"/>
                    <a:pt x="461" y="189"/>
                  </a:cubicBezTo>
                  <a:cubicBezTo>
                    <a:pt x="465" y="184"/>
                    <a:pt x="469" y="178"/>
                    <a:pt x="473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4937125" y="2790825"/>
              <a:ext cx="14287" cy="26988"/>
            </a:xfrm>
            <a:custGeom>
              <a:rect b="b" l="l" r="r" t="t"/>
              <a:pathLst>
                <a:path extrusionOk="0" h="12" w="6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2"/>
                    <a:pt x="3" y="12"/>
                    <a:pt x="4" y="11"/>
                  </a:cubicBezTo>
                  <a:cubicBezTo>
                    <a:pt x="6" y="8"/>
                    <a:pt x="4" y="4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4941888" y="2843213"/>
              <a:ext cx="6350" cy="22225"/>
            </a:xfrm>
            <a:custGeom>
              <a:rect b="b" l="l" r="r" t="t"/>
              <a:pathLst>
                <a:path extrusionOk="0" h="10" w="3">
                  <a:moveTo>
                    <a:pt x="3" y="5"/>
                  </a:moveTo>
                  <a:cubicBezTo>
                    <a:pt x="3" y="4"/>
                    <a:pt x="3" y="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0"/>
                    <a:pt x="2" y="9"/>
                  </a:cubicBezTo>
                  <a:cubicBezTo>
                    <a:pt x="3" y="8"/>
                    <a:pt x="3" y="7"/>
                    <a:pt x="3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4938713" y="2884488"/>
              <a:ext cx="12700" cy="25400"/>
            </a:xfrm>
            <a:custGeom>
              <a:rect b="b" l="l" r="r" t="t"/>
              <a:pathLst>
                <a:path extrusionOk="0" h="12" w="5">
                  <a:moveTo>
                    <a:pt x="4" y="2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12"/>
                    <a:pt x="4" y="12"/>
                    <a:pt x="4" y="9"/>
                  </a:cubicBezTo>
                  <a:cubicBezTo>
                    <a:pt x="5" y="7"/>
                    <a:pt x="4" y="4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4938713" y="2933700"/>
              <a:ext cx="12700" cy="23813"/>
            </a:xfrm>
            <a:custGeom>
              <a:rect b="b" l="l" r="r" t="t"/>
              <a:pathLst>
                <a:path extrusionOk="0" h="11" w="5">
                  <a:moveTo>
                    <a:pt x="4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4"/>
                    <a:pt x="0" y="7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5" y="7"/>
                    <a:pt x="4" y="4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938713" y="2974975"/>
              <a:ext cx="9525" cy="25400"/>
            </a:xfrm>
            <a:custGeom>
              <a:rect b="b" l="l" r="r" t="t"/>
              <a:pathLst>
                <a:path extrusionOk="0" h="12" w="4">
                  <a:moveTo>
                    <a:pt x="4" y="6"/>
                  </a:moveTo>
                  <a:cubicBezTo>
                    <a:pt x="4" y="5"/>
                    <a:pt x="4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2" y="12"/>
                    <a:pt x="3" y="12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4941888" y="3022600"/>
              <a:ext cx="9525" cy="30163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cubicBezTo>
                    <a:pt x="4" y="5"/>
                    <a:pt x="3" y="4"/>
                    <a:pt x="3" y="2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0" y="10"/>
                    <a:pt x="1" y="13"/>
                  </a:cubicBezTo>
                  <a:cubicBezTo>
                    <a:pt x="2" y="14"/>
                    <a:pt x="4" y="14"/>
                    <a:pt x="4" y="13"/>
                  </a:cubicBezTo>
                  <a:cubicBezTo>
                    <a:pt x="4" y="11"/>
                    <a:pt x="4" y="9"/>
                    <a:pt x="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943475" y="3070225"/>
              <a:ext cx="7937" cy="20638"/>
            </a:xfrm>
            <a:custGeom>
              <a:rect b="b" l="l" r="r" t="t"/>
              <a:pathLst>
                <a:path extrusionOk="0" h="10" w="3">
                  <a:moveTo>
                    <a:pt x="3" y="6"/>
                  </a:moveTo>
                  <a:cubicBezTo>
                    <a:pt x="3" y="4"/>
                    <a:pt x="3" y="3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0"/>
                    <a:pt x="2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5168900" y="2962275"/>
              <a:ext cx="11112" cy="19050"/>
            </a:xfrm>
            <a:custGeom>
              <a:rect b="b" l="l" r="r" t="t"/>
              <a:pathLst>
                <a:path extrusionOk="0" h="9" w="5">
                  <a:moveTo>
                    <a:pt x="4" y="6"/>
                  </a:moveTo>
                  <a:cubicBezTo>
                    <a:pt x="4" y="5"/>
                    <a:pt x="3" y="3"/>
                    <a:pt x="3" y="2"/>
                  </a:cubicBezTo>
                  <a:cubicBezTo>
                    <a:pt x="4" y="0"/>
                    <a:pt x="1" y="0"/>
                    <a:pt x="1" y="1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7"/>
                    <a:pt x="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5170488" y="3009900"/>
              <a:ext cx="9525" cy="30163"/>
            </a:xfrm>
            <a:custGeom>
              <a:rect b="b" l="l" r="r" t="t"/>
              <a:pathLst>
                <a:path extrusionOk="0" h="14" w="4">
                  <a:moveTo>
                    <a:pt x="4" y="8"/>
                  </a:moveTo>
                  <a:cubicBezTo>
                    <a:pt x="4" y="6"/>
                    <a:pt x="4" y="4"/>
                    <a:pt x="3" y="2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2"/>
                    <a:pt x="4" y="10"/>
                    <a:pt x="4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5170488" y="3063875"/>
              <a:ext cx="14287" cy="31750"/>
            </a:xfrm>
            <a:custGeom>
              <a:rect b="b" l="l" r="r" t="t"/>
              <a:pathLst>
                <a:path extrusionOk="0" h="15" w="6">
                  <a:moveTo>
                    <a:pt x="3" y="2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4"/>
                    <a:pt x="2" y="15"/>
                    <a:pt x="3" y="14"/>
                  </a:cubicBezTo>
                  <a:cubicBezTo>
                    <a:pt x="6" y="10"/>
                    <a:pt x="4" y="5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5326063" y="2578100"/>
              <a:ext cx="7937" cy="30163"/>
            </a:xfrm>
            <a:custGeom>
              <a:rect b="b" l="l" r="r" t="t"/>
              <a:pathLst>
                <a:path extrusionOk="0" h="14" w="4">
                  <a:moveTo>
                    <a:pt x="4" y="2"/>
                  </a:moveTo>
                  <a:cubicBezTo>
                    <a:pt x="4" y="0"/>
                    <a:pt x="1" y="0"/>
                    <a:pt x="1" y="2"/>
                  </a:cubicBezTo>
                  <a:cubicBezTo>
                    <a:pt x="0" y="5"/>
                    <a:pt x="0" y="9"/>
                    <a:pt x="1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9"/>
                    <a:pt x="4" y="5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5327650" y="2632075"/>
              <a:ext cx="9525" cy="36513"/>
            </a:xfrm>
            <a:custGeom>
              <a:rect b="b" l="l" r="r" t="t"/>
              <a:pathLst>
                <a:path extrusionOk="0" h="17" w="4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4" y="11"/>
                    <a:pt x="3" y="6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5327650" y="2703513"/>
              <a:ext cx="9525" cy="26988"/>
            </a:xfrm>
            <a:custGeom>
              <a:rect b="b" l="l" r="r" t="t"/>
              <a:pathLst>
                <a:path extrusionOk="0" h="13" w="4">
                  <a:moveTo>
                    <a:pt x="2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1" y="13"/>
                    <a:pt x="4" y="12"/>
                    <a:pt x="4" y="11"/>
                  </a:cubicBezTo>
                  <a:cubicBezTo>
                    <a:pt x="4" y="7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5329238" y="2765425"/>
              <a:ext cx="9525" cy="38100"/>
            </a:xfrm>
            <a:custGeom>
              <a:rect b="b" l="l" r="r" t="t"/>
              <a:pathLst>
                <a:path extrusionOk="0" h="18" w="4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0" y="12"/>
                    <a:pt x="1" y="17"/>
                  </a:cubicBezTo>
                  <a:cubicBezTo>
                    <a:pt x="2" y="17"/>
                    <a:pt x="3" y="18"/>
                    <a:pt x="3" y="17"/>
                  </a:cubicBezTo>
                  <a:cubicBezTo>
                    <a:pt x="4" y="12"/>
                    <a:pt x="3" y="6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5329238" y="2832100"/>
              <a:ext cx="9525" cy="25400"/>
            </a:xfrm>
            <a:custGeom>
              <a:rect b="b" l="l" r="r" t="t"/>
              <a:pathLst>
                <a:path extrusionOk="0" h="12" w="4">
                  <a:moveTo>
                    <a:pt x="3" y="1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2" y="12"/>
                    <a:pt x="2" y="11"/>
                  </a:cubicBezTo>
                  <a:cubicBezTo>
                    <a:pt x="4" y="8"/>
                    <a:pt x="4" y="5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5329238" y="2887663"/>
              <a:ext cx="7937" cy="34925"/>
            </a:xfrm>
            <a:custGeom>
              <a:rect b="b" l="l" r="r" t="t"/>
              <a:pathLst>
                <a:path extrusionOk="0" h="16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6"/>
                    <a:pt x="2" y="16"/>
                    <a:pt x="2" y="14"/>
                  </a:cubicBezTo>
                  <a:cubicBezTo>
                    <a:pt x="3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5329238" y="2951163"/>
              <a:ext cx="9525" cy="31750"/>
            </a:xfrm>
            <a:custGeom>
              <a:rect b="b" l="l" r="r" t="t"/>
              <a:pathLst>
                <a:path extrusionOk="0" h="15" w="4">
                  <a:moveTo>
                    <a:pt x="3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0" y="10"/>
                    <a:pt x="1" y="14"/>
                  </a:cubicBezTo>
                  <a:cubicBezTo>
                    <a:pt x="1" y="15"/>
                    <a:pt x="4" y="15"/>
                    <a:pt x="4" y="14"/>
                  </a:cubicBezTo>
                  <a:cubicBezTo>
                    <a:pt x="4" y="10"/>
                    <a:pt x="3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5329238" y="3013075"/>
              <a:ext cx="4762" cy="20638"/>
            </a:xfrm>
            <a:custGeom>
              <a:rect b="b" l="l" r="r" t="t"/>
              <a:pathLst>
                <a:path extrusionOk="0" h="9" w="2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9"/>
                    <a:pt x="2" y="9"/>
                    <a:pt x="2" y="8"/>
                  </a:cubicBezTo>
                  <a:cubicBezTo>
                    <a:pt x="2" y="6"/>
                    <a:pt x="2" y="4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5329238" y="3060700"/>
              <a:ext cx="12700" cy="34925"/>
            </a:xfrm>
            <a:custGeom>
              <a:rect b="b" l="l" r="r" t="t"/>
              <a:pathLst>
                <a:path extrusionOk="0" h="16" w="5">
                  <a:moveTo>
                    <a:pt x="3" y="2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1" y="7"/>
                    <a:pt x="0" y="11"/>
                    <a:pt x="1" y="15"/>
                  </a:cubicBezTo>
                  <a:cubicBezTo>
                    <a:pt x="1" y="16"/>
                    <a:pt x="3" y="16"/>
                    <a:pt x="4" y="15"/>
                  </a:cubicBezTo>
                  <a:cubicBezTo>
                    <a:pt x="5" y="11"/>
                    <a:pt x="4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5503863" y="2784475"/>
              <a:ext cx="7937" cy="23813"/>
            </a:xfrm>
            <a:custGeom>
              <a:rect b="b" l="l" r="r" t="t"/>
              <a:pathLst>
                <a:path extrusionOk="0" h="11" w="4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3" y="11"/>
                    <a:pt x="3" y="10"/>
                  </a:cubicBezTo>
                  <a:cubicBezTo>
                    <a:pt x="4" y="7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505450" y="2838450"/>
              <a:ext cx="6350" cy="30163"/>
            </a:xfrm>
            <a:custGeom>
              <a:rect b="b" l="l" r="r" t="t"/>
              <a:pathLst>
                <a:path extrusionOk="0" h="14" w="3">
                  <a:moveTo>
                    <a:pt x="3" y="2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4"/>
                    <a:pt x="3" y="14"/>
                    <a:pt x="3" y="13"/>
                  </a:cubicBezTo>
                  <a:cubicBezTo>
                    <a:pt x="3" y="9"/>
                    <a:pt x="3" y="5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5505450" y="2909888"/>
              <a:ext cx="6350" cy="34925"/>
            </a:xfrm>
            <a:custGeom>
              <a:rect b="b" l="l" r="r" t="t"/>
              <a:pathLst>
                <a:path extrusionOk="0" h="16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3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5505450" y="2987675"/>
              <a:ext cx="6350" cy="25400"/>
            </a:xfrm>
            <a:custGeom>
              <a:rect b="b" l="l" r="r" t="t"/>
              <a:pathLst>
                <a:path extrusionOk="0" h="12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4"/>
                    <a:pt x="0" y="7"/>
                    <a:pt x="0" y="11"/>
                  </a:cubicBezTo>
                  <a:cubicBezTo>
                    <a:pt x="0" y="12"/>
                    <a:pt x="3" y="12"/>
                    <a:pt x="3" y="11"/>
                  </a:cubicBez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5503863" y="3046413"/>
              <a:ext cx="11112" cy="36513"/>
            </a:xfrm>
            <a:custGeom>
              <a:rect b="b" l="l" r="r" t="t"/>
              <a:pathLst>
                <a:path extrusionOk="0" h="17" w="5">
                  <a:moveTo>
                    <a:pt x="4" y="1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1" y="6"/>
                    <a:pt x="0" y="11"/>
                    <a:pt x="1" y="16"/>
                  </a:cubicBezTo>
                  <a:cubicBezTo>
                    <a:pt x="2" y="17"/>
                    <a:pt x="3" y="17"/>
                    <a:pt x="4" y="16"/>
                  </a:cubicBezTo>
                  <a:cubicBezTo>
                    <a:pt x="5" y="11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657850" y="2614613"/>
              <a:ext cx="11112" cy="38100"/>
            </a:xfrm>
            <a:custGeom>
              <a:rect b="b" l="l" r="r" t="t"/>
              <a:pathLst>
                <a:path extrusionOk="0" h="18" w="5">
                  <a:moveTo>
                    <a:pt x="4" y="2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2" y="18"/>
                    <a:pt x="5" y="18"/>
                    <a:pt x="5" y="16"/>
                  </a:cubicBezTo>
                  <a:cubicBezTo>
                    <a:pt x="4" y="11"/>
                    <a:pt x="4" y="7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5662613" y="2695575"/>
              <a:ext cx="4762" cy="31750"/>
            </a:xfrm>
            <a:custGeom>
              <a:rect b="b" l="l" r="r" t="t"/>
              <a:pathLst>
                <a:path extrusionOk="0" h="14"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5"/>
                    <a:pt x="0" y="9"/>
                    <a:pt x="1" y="13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5662613" y="2757488"/>
              <a:ext cx="6350" cy="26988"/>
            </a:xfrm>
            <a:custGeom>
              <a:rect b="b" l="l" r="r" t="t"/>
              <a:pathLst>
                <a:path extrusionOk="0" h="13" w="3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1" y="13"/>
                    <a:pt x="3" y="13"/>
                    <a:pt x="3" y="12"/>
                  </a:cubicBezTo>
                  <a:cubicBezTo>
                    <a:pt x="3" y="8"/>
                    <a:pt x="3" y="5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5664200" y="2819400"/>
              <a:ext cx="4762" cy="31750"/>
            </a:xfrm>
            <a:custGeom>
              <a:rect b="b" l="l" r="r" t="t"/>
              <a:pathLst>
                <a:path extrusionOk="0" h="15" w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2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5657850" y="2895600"/>
              <a:ext cx="11112" cy="26988"/>
            </a:xfrm>
            <a:custGeom>
              <a:rect b="b" l="l" r="r" t="t"/>
              <a:pathLst>
                <a:path extrusionOk="0" h="13" w="5">
                  <a:moveTo>
                    <a:pt x="2" y="1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3" y="5"/>
                    <a:pt x="3" y="8"/>
                    <a:pt x="3" y="12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5" y="8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5659438" y="2955925"/>
              <a:ext cx="7937" cy="33338"/>
            </a:xfrm>
            <a:custGeom>
              <a:rect b="b" l="l" r="r" t="t"/>
              <a:pathLst>
                <a:path extrusionOk="0" h="16" w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5657850" y="3025775"/>
              <a:ext cx="6350" cy="34925"/>
            </a:xfrm>
            <a:custGeom>
              <a:rect b="b" l="l" r="r" t="t"/>
              <a:pathLst>
                <a:path extrusionOk="0" h="16" w="3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6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3" y="6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5654675" y="3079750"/>
              <a:ext cx="12700" cy="34925"/>
            </a:xfrm>
            <a:custGeom>
              <a:rect b="b" l="l" r="r" t="t"/>
              <a:pathLst>
                <a:path extrusionOk="0" h="16" w="5">
                  <a:moveTo>
                    <a:pt x="4" y="1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1" y="5"/>
                    <a:pt x="0" y="10"/>
                    <a:pt x="2" y="14"/>
                  </a:cubicBezTo>
                  <a:cubicBezTo>
                    <a:pt x="2" y="16"/>
                    <a:pt x="5" y="16"/>
                    <a:pt x="5" y="14"/>
                  </a:cubicBezTo>
                  <a:cubicBezTo>
                    <a:pt x="5" y="10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5765800" y="2706688"/>
              <a:ext cx="6350" cy="34925"/>
            </a:xfrm>
            <a:custGeom>
              <a:rect b="b" l="l" r="r" t="t"/>
              <a:pathLst>
                <a:path extrusionOk="0" h="16" w="3">
                  <a:moveTo>
                    <a:pt x="3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0"/>
                    <a:pt x="3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5767388" y="2778125"/>
              <a:ext cx="6350" cy="36513"/>
            </a:xfrm>
            <a:custGeom>
              <a:rect b="b" l="l" r="r" t="t"/>
              <a:pathLst>
                <a:path extrusionOk="0" h="17" w="3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6"/>
                    <a:pt x="1" y="11"/>
                    <a:pt x="1" y="16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3" y="11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5772150" y="2847975"/>
              <a:ext cx="6350" cy="33338"/>
            </a:xfrm>
            <a:custGeom>
              <a:rect b="b" l="l" r="r" t="t"/>
              <a:pathLst>
                <a:path extrusionOk="0" h="16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5773738" y="2911475"/>
              <a:ext cx="3175" cy="28575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" y="9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5773738" y="2970213"/>
              <a:ext cx="9525" cy="23813"/>
            </a:xfrm>
            <a:custGeom>
              <a:rect b="b" l="l" r="r" t="t"/>
              <a:pathLst>
                <a:path extrusionOk="0" h="11" w="4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2" y="11"/>
                    <a:pt x="4" y="11"/>
                    <a:pt x="3" y="10"/>
                  </a:cubicBezTo>
                  <a:cubicBezTo>
                    <a:pt x="3" y="7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5772150" y="3040063"/>
              <a:ext cx="11112" cy="42863"/>
            </a:xfrm>
            <a:custGeom>
              <a:rect b="b" l="l" r="r" t="t"/>
              <a:pathLst>
                <a:path extrusionOk="0" h="20" w="5">
                  <a:moveTo>
                    <a:pt x="3" y="1"/>
                  </a:moveTo>
                  <a:cubicBezTo>
                    <a:pt x="2" y="7"/>
                    <a:pt x="0" y="13"/>
                    <a:pt x="0" y="18"/>
                  </a:cubicBezTo>
                  <a:cubicBezTo>
                    <a:pt x="0" y="20"/>
                    <a:pt x="2" y="20"/>
                    <a:pt x="2" y="19"/>
                  </a:cubicBezTo>
                  <a:cubicBezTo>
                    <a:pt x="4" y="13"/>
                    <a:pt x="4" y="7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772150" y="3094038"/>
              <a:ext cx="11112" cy="19050"/>
            </a:xfrm>
            <a:custGeom>
              <a:rect b="b" l="l" r="r" t="t"/>
              <a:pathLst>
                <a:path extrusionOk="0" h="9" w="5">
                  <a:moveTo>
                    <a:pt x="4" y="7"/>
                  </a:moveTo>
                  <a:cubicBezTo>
                    <a:pt x="3" y="5"/>
                    <a:pt x="2" y="4"/>
                    <a:pt x="2" y="2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4" y="9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900738" y="2532063"/>
              <a:ext cx="11112" cy="49213"/>
            </a:xfrm>
            <a:custGeom>
              <a:rect b="b" l="l" r="r" t="t"/>
              <a:pathLst>
                <a:path extrusionOk="0" h="23" w="5">
                  <a:moveTo>
                    <a:pt x="4" y="2"/>
                  </a:moveTo>
                  <a:cubicBezTo>
                    <a:pt x="5" y="1"/>
                    <a:pt x="2" y="0"/>
                    <a:pt x="2" y="2"/>
                  </a:cubicBezTo>
                  <a:cubicBezTo>
                    <a:pt x="1" y="8"/>
                    <a:pt x="0" y="15"/>
                    <a:pt x="1" y="22"/>
                  </a:cubicBezTo>
                  <a:cubicBezTo>
                    <a:pt x="1" y="23"/>
                    <a:pt x="4" y="23"/>
                    <a:pt x="4" y="21"/>
                  </a:cubicBezTo>
                  <a:cubicBezTo>
                    <a:pt x="4" y="15"/>
                    <a:pt x="4" y="9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5900738" y="2625725"/>
              <a:ext cx="6350" cy="36513"/>
            </a:xfrm>
            <a:custGeom>
              <a:rect b="b" l="l" r="r" t="t"/>
              <a:pathLst>
                <a:path extrusionOk="0" h="17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6"/>
                    <a:pt x="0" y="10"/>
                    <a:pt x="0" y="15"/>
                  </a:cubicBezTo>
                  <a:cubicBezTo>
                    <a:pt x="0" y="17"/>
                    <a:pt x="2" y="17"/>
                    <a:pt x="3" y="15"/>
                  </a:cubicBezTo>
                  <a:cubicBezTo>
                    <a:pt x="3" y="10"/>
                    <a:pt x="2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5900738" y="2700338"/>
              <a:ext cx="6350" cy="23813"/>
            </a:xfrm>
            <a:custGeom>
              <a:rect b="b" l="l" r="r" t="t"/>
              <a:pathLst>
                <a:path extrusionOk="0" h="11" w="3">
                  <a:moveTo>
                    <a:pt x="2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5895975" y="2767013"/>
              <a:ext cx="9525" cy="41275"/>
            </a:xfrm>
            <a:custGeom>
              <a:rect b="b" l="l" r="r" t="t"/>
              <a:pathLst>
                <a:path extrusionOk="0" h="19" w="4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2" y="7"/>
                    <a:pt x="1" y="12"/>
                    <a:pt x="0" y="18"/>
                  </a:cubicBezTo>
                  <a:cubicBezTo>
                    <a:pt x="0" y="19"/>
                    <a:pt x="2" y="19"/>
                    <a:pt x="2" y="18"/>
                  </a:cubicBezTo>
                  <a:cubicBezTo>
                    <a:pt x="4" y="13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5894388" y="2849563"/>
              <a:ext cx="4762" cy="34925"/>
            </a:xfrm>
            <a:custGeom>
              <a:rect b="b" l="l" r="r" t="t"/>
              <a:pathLst>
                <a:path extrusionOk="0" h="16" w="2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16"/>
                    <a:pt x="2" y="16"/>
                    <a:pt x="2" y="15"/>
                  </a:cubicBezTo>
                  <a:cubicBezTo>
                    <a:pt x="2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5894388" y="2911475"/>
              <a:ext cx="4762" cy="30163"/>
            </a:xfrm>
            <a:custGeom>
              <a:rect b="b" l="l" r="r" t="t"/>
              <a:pathLst>
                <a:path extrusionOk="0" h="14" w="2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14"/>
                    <a:pt x="2" y="14"/>
                    <a:pt x="2" y="12"/>
                  </a:cubicBezTo>
                  <a:cubicBezTo>
                    <a:pt x="2" y="9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5886450" y="2979738"/>
              <a:ext cx="12700" cy="46038"/>
            </a:xfrm>
            <a:custGeom>
              <a:rect b="b" l="l" r="r" t="t"/>
              <a:pathLst>
                <a:path extrusionOk="0" h="22" w="5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8"/>
                    <a:pt x="0" y="15"/>
                    <a:pt x="2" y="21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5" y="15"/>
                    <a:pt x="3" y="8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889625" y="3052763"/>
              <a:ext cx="9525" cy="25400"/>
            </a:xfrm>
            <a:custGeom>
              <a:rect b="b" l="l" r="r" t="t"/>
              <a:pathLst>
                <a:path extrusionOk="0" h="12" w="4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0" y="8"/>
                    <a:pt x="1" y="11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4" y="8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4335463" y="5024438"/>
              <a:ext cx="701675" cy="669925"/>
            </a:xfrm>
            <a:custGeom>
              <a:rect b="b" l="l" r="r" t="t"/>
              <a:pathLst>
                <a:path extrusionOk="0" h="310" w="300">
                  <a:moveTo>
                    <a:pt x="298" y="137"/>
                  </a:moveTo>
                  <a:cubicBezTo>
                    <a:pt x="298" y="137"/>
                    <a:pt x="298" y="137"/>
                    <a:pt x="298" y="137"/>
                  </a:cubicBezTo>
                  <a:cubicBezTo>
                    <a:pt x="291" y="124"/>
                    <a:pt x="280" y="114"/>
                    <a:pt x="272" y="103"/>
                  </a:cubicBezTo>
                  <a:cubicBezTo>
                    <a:pt x="266" y="94"/>
                    <a:pt x="262" y="85"/>
                    <a:pt x="254" y="79"/>
                  </a:cubicBezTo>
                  <a:cubicBezTo>
                    <a:pt x="255" y="78"/>
                    <a:pt x="256" y="77"/>
                    <a:pt x="256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73" y="75"/>
                    <a:pt x="242" y="45"/>
                    <a:pt x="239" y="42"/>
                  </a:cubicBezTo>
                  <a:cubicBezTo>
                    <a:pt x="228" y="29"/>
                    <a:pt x="205" y="0"/>
                    <a:pt x="185" y="6"/>
                  </a:cubicBezTo>
                  <a:cubicBezTo>
                    <a:pt x="184" y="5"/>
                    <a:pt x="183" y="5"/>
                    <a:pt x="182" y="6"/>
                  </a:cubicBezTo>
                  <a:cubicBezTo>
                    <a:pt x="166" y="16"/>
                    <a:pt x="151" y="26"/>
                    <a:pt x="135" y="36"/>
                  </a:cubicBezTo>
                  <a:cubicBezTo>
                    <a:pt x="129" y="28"/>
                    <a:pt x="118" y="11"/>
                    <a:pt x="107" y="10"/>
                  </a:cubicBezTo>
                  <a:cubicBezTo>
                    <a:pt x="103" y="10"/>
                    <a:pt x="97" y="15"/>
                    <a:pt x="93" y="17"/>
                  </a:cubicBezTo>
                  <a:cubicBezTo>
                    <a:pt x="85" y="22"/>
                    <a:pt x="77" y="28"/>
                    <a:pt x="69" y="34"/>
                  </a:cubicBezTo>
                  <a:cubicBezTo>
                    <a:pt x="60" y="41"/>
                    <a:pt x="44" y="49"/>
                    <a:pt x="42" y="60"/>
                  </a:cubicBezTo>
                  <a:cubicBezTo>
                    <a:pt x="39" y="71"/>
                    <a:pt x="50" y="84"/>
                    <a:pt x="57" y="91"/>
                  </a:cubicBezTo>
                  <a:cubicBezTo>
                    <a:pt x="50" y="95"/>
                    <a:pt x="43" y="100"/>
                    <a:pt x="36" y="105"/>
                  </a:cubicBezTo>
                  <a:cubicBezTo>
                    <a:pt x="27" y="112"/>
                    <a:pt x="11" y="120"/>
                    <a:pt x="6" y="130"/>
                  </a:cubicBezTo>
                  <a:cubicBezTo>
                    <a:pt x="0" y="135"/>
                    <a:pt x="4" y="146"/>
                    <a:pt x="6" y="151"/>
                  </a:cubicBezTo>
                  <a:cubicBezTo>
                    <a:pt x="10" y="168"/>
                    <a:pt x="18" y="184"/>
                    <a:pt x="25" y="200"/>
                  </a:cubicBezTo>
                  <a:cubicBezTo>
                    <a:pt x="40" y="235"/>
                    <a:pt x="54" y="273"/>
                    <a:pt x="73" y="306"/>
                  </a:cubicBezTo>
                  <a:cubicBezTo>
                    <a:pt x="72" y="308"/>
                    <a:pt x="75" y="310"/>
                    <a:pt x="77" y="309"/>
                  </a:cubicBezTo>
                  <a:cubicBezTo>
                    <a:pt x="87" y="297"/>
                    <a:pt x="99" y="298"/>
                    <a:pt x="113" y="293"/>
                  </a:cubicBezTo>
                  <a:cubicBezTo>
                    <a:pt x="114" y="293"/>
                    <a:pt x="115" y="292"/>
                    <a:pt x="115" y="291"/>
                  </a:cubicBezTo>
                  <a:cubicBezTo>
                    <a:pt x="115" y="291"/>
                    <a:pt x="115" y="291"/>
                    <a:pt x="115" y="291"/>
                  </a:cubicBezTo>
                  <a:cubicBezTo>
                    <a:pt x="132" y="283"/>
                    <a:pt x="144" y="269"/>
                    <a:pt x="157" y="257"/>
                  </a:cubicBezTo>
                  <a:cubicBezTo>
                    <a:pt x="174" y="243"/>
                    <a:pt x="191" y="230"/>
                    <a:pt x="209" y="217"/>
                  </a:cubicBezTo>
                  <a:cubicBezTo>
                    <a:pt x="240" y="194"/>
                    <a:pt x="272" y="171"/>
                    <a:pt x="298" y="141"/>
                  </a:cubicBezTo>
                  <a:cubicBezTo>
                    <a:pt x="300" y="140"/>
                    <a:pt x="299" y="138"/>
                    <a:pt x="298" y="137"/>
                  </a:cubicBezTo>
                  <a:close/>
                  <a:moveTo>
                    <a:pt x="52" y="56"/>
                  </a:moveTo>
                  <a:cubicBezTo>
                    <a:pt x="58" y="47"/>
                    <a:pt x="70" y="41"/>
                    <a:pt x="78" y="35"/>
                  </a:cubicBezTo>
                  <a:cubicBezTo>
                    <a:pt x="85" y="31"/>
                    <a:pt x="94" y="22"/>
                    <a:pt x="101" y="20"/>
                  </a:cubicBezTo>
                  <a:cubicBezTo>
                    <a:pt x="114" y="17"/>
                    <a:pt x="123" y="31"/>
                    <a:pt x="130" y="40"/>
                  </a:cubicBezTo>
                  <a:cubicBezTo>
                    <a:pt x="128" y="41"/>
                    <a:pt x="126" y="42"/>
                    <a:pt x="124" y="44"/>
                  </a:cubicBezTo>
                  <a:cubicBezTo>
                    <a:pt x="119" y="37"/>
                    <a:pt x="111" y="27"/>
                    <a:pt x="102" y="28"/>
                  </a:cubicBezTo>
                  <a:cubicBezTo>
                    <a:pt x="92" y="30"/>
                    <a:pt x="82" y="40"/>
                    <a:pt x="74" y="45"/>
                  </a:cubicBezTo>
                  <a:cubicBezTo>
                    <a:pt x="59" y="55"/>
                    <a:pt x="52" y="68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4"/>
                    <a:pt x="63" y="86"/>
                    <a:pt x="60" y="88"/>
                  </a:cubicBezTo>
                  <a:cubicBezTo>
                    <a:pt x="55" y="79"/>
                    <a:pt x="44" y="66"/>
                    <a:pt x="52" y="56"/>
                  </a:cubicBezTo>
                  <a:close/>
                  <a:moveTo>
                    <a:pt x="120" y="47"/>
                  </a:moveTo>
                  <a:cubicBezTo>
                    <a:pt x="107" y="55"/>
                    <a:pt x="95" y="63"/>
                    <a:pt x="83" y="72"/>
                  </a:cubicBezTo>
                  <a:cubicBezTo>
                    <a:pt x="79" y="74"/>
                    <a:pt x="75" y="77"/>
                    <a:pt x="72" y="80"/>
                  </a:cubicBezTo>
                  <a:cubicBezTo>
                    <a:pt x="71" y="80"/>
                    <a:pt x="71" y="80"/>
                    <a:pt x="71" y="79"/>
                  </a:cubicBezTo>
                  <a:cubicBezTo>
                    <a:pt x="70" y="77"/>
                    <a:pt x="68" y="75"/>
                    <a:pt x="67" y="73"/>
                  </a:cubicBezTo>
                  <a:cubicBezTo>
                    <a:pt x="65" y="69"/>
                    <a:pt x="65" y="60"/>
                    <a:pt x="68" y="56"/>
                  </a:cubicBezTo>
                  <a:cubicBezTo>
                    <a:pt x="71" y="52"/>
                    <a:pt x="80" y="47"/>
                    <a:pt x="84" y="45"/>
                  </a:cubicBezTo>
                  <a:cubicBezTo>
                    <a:pt x="90" y="40"/>
                    <a:pt x="95" y="36"/>
                    <a:pt x="103" y="36"/>
                  </a:cubicBezTo>
                  <a:cubicBezTo>
                    <a:pt x="111" y="36"/>
                    <a:pt x="114" y="41"/>
                    <a:pt x="120" y="47"/>
                  </a:cubicBezTo>
                  <a:close/>
                  <a:moveTo>
                    <a:pt x="51" y="102"/>
                  </a:moveTo>
                  <a:cubicBezTo>
                    <a:pt x="66" y="91"/>
                    <a:pt x="81" y="81"/>
                    <a:pt x="96" y="70"/>
                  </a:cubicBezTo>
                  <a:cubicBezTo>
                    <a:pt x="125" y="50"/>
                    <a:pt x="155" y="30"/>
                    <a:pt x="185" y="11"/>
                  </a:cubicBezTo>
                  <a:cubicBezTo>
                    <a:pt x="185" y="11"/>
                    <a:pt x="186" y="10"/>
                    <a:pt x="186" y="10"/>
                  </a:cubicBezTo>
                  <a:cubicBezTo>
                    <a:pt x="201" y="10"/>
                    <a:pt x="218" y="29"/>
                    <a:pt x="228" y="39"/>
                  </a:cubicBezTo>
                  <a:cubicBezTo>
                    <a:pt x="232" y="43"/>
                    <a:pt x="253" y="72"/>
                    <a:pt x="256" y="71"/>
                  </a:cubicBezTo>
                  <a:cubicBezTo>
                    <a:pt x="255" y="71"/>
                    <a:pt x="255" y="72"/>
                    <a:pt x="254" y="72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30" y="87"/>
                    <a:pt x="207" y="106"/>
                    <a:pt x="187" y="126"/>
                  </a:cubicBezTo>
                  <a:cubicBezTo>
                    <a:pt x="178" y="117"/>
                    <a:pt x="168" y="112"/>
                    <a:pt x="157" y="123"/>
                  </a:cubicBezTo>
                  <a:cubicBezTo>
                    <a:pt x="151" y="128"/>
                    <a:pt x="141" y="131"/>
                    <a:pt x="136" y="138"/>
                  </a:cubicBezTo>
                  <a:cubicBezTo>
                    <a:pt x="135" y="141"/>
                    <a:pt x="134" y="144"/>
                    <a:pt x="134" y="146"/>
                  </a:cubicBezTo>
                  <a:cubicBezTo>
                    <a:pt x="134" y="147"/>
                    <a:pt x="133" y="148"/>
                    <a:pt x="134" y="148"/>
                  </a:cubicBezTo>
                  <a:cubicBezTo>
                    <a:pt x="136" y="152"/>
                    <a:pt x="138" y="155"/>
                    <a:pt x="140" y="158"/>
                  </a:cubicBezTo>
                  <a:cubicBezTo>
                    <a:pt x="116" y="176"/>
                    <a:pt x="92" y="194"/>
                    <a:pt x="69" y="214"/>
                  </a:cubicBezTo>
                  <a:cubicBezTo>
                    <a:pt x="68" y="212"/>
                    <a:pt x="66" y="209"/>
                    <a:pt x="65" y="207"/>
                  </a:cubicBezTo>
                  <a:cubicBezTo>
                    <a:pt x="78" y="194"/>
                    <a:pt x="92" y="182"/>
                    <a:pt x="105" y="170"/>
                  </a:cubicBezTo>
                  <a:cubicBezTo>
                    <a:pt x="106" y="170"/>
                    <a:pt x="105" y="169"/>
                    <a:pt x="105" y="169"/>
                  </a:cubicBezTo>
                  <a:cubicBezTo>
                    <a:pt x="90" y="181"/>
                    <a:pt x="77" y="193"/>
                    <a:pt x="64" y="206"/>
                  </a:cubicBezTo>
                  <a:cubicBezTo>
                    <a:pt x="63" y="204"/>
                    <a:pt x="61" y="202"/>
                    <a:pt x="60" y="199"/>
                  </a:cubicBezTo>
                  <a:cubicBezTo>
                    <a:pt x="67" y="195"/>
                    <a:pt x="73" y="190"/>
                    <a:pt x="79" y="184"/>
                  </a:cubicBezTo>
                  <a:cubicBezTo>
                    <a:pt x="80" y="183"/>
                    <a:pt x="79" y="182"/>
                    <a:pt x="78" y="183"/>
                  </a:cubicBezTo>
                  <a:cubicBezTo>
                    <a:pt x="72" y="189"/>
                    <a:pt x="66" y="194"/>
                    <a:pt x="59" y="198"/>
                  </a:cubicBezTo>
                  <a:cubicBezTo>
                    <a:pt x="58" y="196"/>
                    <a:pt x="56" y="194"/>
                    <a:pt x="55" y="191"/>
                  </a:cubicBezTo>
                  <a:cubicBezTo>
                    <a:pt x="67" y="182"/>
                    <a:pt x="78" y="172"/>
                    <a:pt x="89" y="162"/>
                  </a:cubicBezTo>
                  <a:cubicBezTo>
                    <a:pt x="90" y="161"/>
                    <a:pt x="89" y="160"/>
                    <a:pt x="88" y="161"/>
                  </a:cubicBezTo>
                  <a:cubicBezTo>
                    <a:pt x="77" y="171"/>
                    <a:pt x="65" y="180"/>
                    <a:pt x="54" y="190"/>
                  </a:cubicBezTo>
                  <a:cubicBezTo>
                    <a:pt x="53" y="189"/>
                    <a:pt x="53" y="188"/>
                    <a:pt x="52" y="186"/>
                  </a:cubicBezTo>
                  <a:cubicBezTo>
                    <a:pt x="51" y="185"/>
                    <a:pt x="50" y="184"/>
                    <a:pt x="50" y="183"/>
                  </a:cubicBezTo>
                  <a:cubicBezTo>
                    <a:pt x="57" y="178"/>
                    <a:pt x="64" y="172"/>
                    <a:pt x="71" y="166"/>
                  </a:cubicBezTo>
                  <a:cubicBezTo>
                    <a:pt x="72" y="165"/>
                    <a:pt x="71" y="165"/>
                    <a:pt x="70" y="165"/>
                  </a:cubicBezTo>
                  <a:cubicBezTo>
                    <a:pt x="63" y="171"/>
                    <a:pt x="56" y="176"/>
                    <a:pt x="49" y="182"/>
                  </a:cubicBezTo>
                  <a:cubicBezTo>
                    <a:pt x="47" y="179"/>
                    <a:pt x="46" y="177"/>
                    <a:pt x="44" y="174"/>
                  </a:cubicBezTo>
                  <a:cubicBezTo>
                    <a:pt x="59" y="163"/>
                    <a:pt x="72" y="152"/>
                    <a:pt x="85" y="139"/>
                  </a:cubicBezTo>
                  <a:cubicBezTo>
                    <a:pt x="86" y="138"/>
                    <a:pt x="85" y="138"/>
                    <a:pt x="84" y="138"/>
                  </a:cubicBezTo>
                  <a:cubicBezTo>
                    <a:pt x="71" y="150"/>
                    <a:pt x="57" y="162"/>
                    <a:pt x="43" y="173"/>
                  </a:cubicBezTo>
                  <a:cubicBezTo>
                    <a:pt x="42" y="171"/>
                    <a:pt x="40" y="168"/>
                    <a:pt x="39" y="166"/>
                  </a:cubicBezTo>
                  <a:cubicBezTo>
                    <a:pt x="46" y="160"/>
                    <a:pt x="53" y="154"/>
                    <a:pt x="60" y="148"/>
                  </a:cubicBezTo>
                  <a:cubicBezTo>
                    <a:pt x="60" y="148"/>
                    <a:pt x="59" y="147"/>
                    <a:pt x="59" y="147"/>
                  </a:cubicBezTo>
                  <a:cubicBezTo>
                    <a:pt x="52" y="153"/>
                    <a:pt x="45" y="159"/>
                    <a:pt x="38" y="165"/>
                  </a:cubicBezTo>
                  <a:cubicBezTo>
                    <a:pt x="37" y="163"/>
                    <a:pt x="36" y="161"/>
                    <a:pt x="34" y="159"/>
                  </a:cubicBezTo>
                  <a:cubicBezTo>
                    <a:pt x="46" y="149"/>
                    <a:pt x="58" y="140"/>
                    <a:pt x="69" y="130"/>
                  </a:cubicBezTo>
                  <a:cubicBezTo>
                    <a:pt x="70" y="129"/>
                    <a:pt x="69" y="128"/>
                    <a:pt x="68" y="129"/>
                  </a:cubicBezTo>
                  <a:cubicBezTo>
                    <a:pt x="56" y="138"/>
                    <a:pt x="45" y="147"/>
                    <a:pt x="34" y="157"/>
                  </a:cubicBezTo>
                  <a:cubicBezTo>
                    <a:pt x="32" y="155"/>
                    <a:pt x="31" y="153"/>
                    <a:pt x="29" y="151"/>
                  </a:cubicBezTo>
                  <a:cubicBezTo>
                    <a:pt x="47" y="137"/>
                    <a:pt x="66" y="123"/>
                    <a:pt x="81" y="107"/>
                  </a:cubicBezTo>
                  <a:cubicBezTo>
                    <a:pt x="82" y="106"/>
                    <a:pt x="81" y="105"/>
                    <a:pt x="81" y="106"/>
                  </a:cubicBezTo>
                  <a:cubicBezTo>
                    <a:pt x="62" y="119"/>
                    <a:pt x="45" y="135"/>
                    <a:pt x="29" y="150"/>
                  </a:cubicBezTo>
                  <a:cubicBezTo>
                    <a:pt x="27" y="147"/>
                    <a:pt x="26" y="145"/>
                    <a:pt x="24" y="142"/>
                  </a:cubicBezTo>
                  <a:cubicBezTo>
                    <a:pt x="29" y="138"/>
                    <a:pt x="33" y="134"/>
                    <a:pt x="38" y="130"/>
                  </a:cubicBezTo>
                  <a:cubicBezTo>
                    <a:pt x="43" y="126"/>
                    <a:pt x="49" y="123"/>
                    <a:pt x="54" y="118"/>
                  </a:cubicBezTo>
                  <a:cubicBezTo>
                    <a:pt x="55" y="118"/>
                    <a:pt x="54" y="117"/>
                    <a:pt x="53" y="117"/>
                  </a:cubicBezTo>
                  <a:cubicBezTo>
                    <a:pt x="42" y="123"/>
                    <a:pt x="32" y="132"/>
                    <a:pt x="23" y="141"/>
                  </a:cubicBezTo>
                  <a:cubicBezTo>
                    <a:pt x="23" y="140"/>
                    <a:pt x="22" y="140"/>
                    <a:pt x="22" y="139"/>
                  </a:cubicBezTo>
                  <a:cubicBezTo>
                    <a:pt x="20" y="137"/>
                    <a:pt x="19" y="135"/>
                    <a:pt x="18" y="134"/>
                  </a:cubicBezTo>
                  <a:cubicBezTo>
                    <a:pt x="37" y="125"/>
                    <a:pt x="55" y="109"/>
                    <a:pt x="70" y="95"/>
                  </a:cubicBezTo>
                  <a:cubicBezTo>
                    <a:pt x="71" y="94"/>
                    <a:pt x="70" y="93"/>
                    <a:pt x="70" y="94"/>
                  </a:cubicBezTo>
                  <a:cubicBezTo>
                    <a:pt x="52" y="107"/>
                    <a:pt x="37" y="12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6" y="131"/>
                    <a:pt x="14" y="130"/>
                    <a:pt x="13" y="130"/>
                  </a:cubicBezTo>
                  <a:cubicBezTo>
                    <a:pt x="24" y="119"/>
                    <a:pt x="39" y="111"/>
                    <a:pt x="51" y="102"/>
                  </a:cubicBezTo>
                  <a:close/>
                  <a:moveTo>
                    <a:pt x="190" y="139"/>
                  </a:moveTo>
                  <a:cubicBezTo>
                    <a:pt x="191" y="140"/>
                    <a:pt x="192" y="140"/>
                    <a:pt x="192" y="140"/>
                  </a:cubicBezTo>
                  <a:cubicBezTo>
                    <a:pt x="192" y="140"/>
                    <a:pt x="192" y="140"/>
                    <a:pt x="192" y="141"/>
                  </a:cubicBezTo>
                  <a:cubicBezTo>
                    <a:pt x="190" y="148"/>
                    <a:pt x="182" y="154"/>
                    <a:pt x="176" y="158"/>
                  </a:cubicBezTo>
                  <a:cubicBezTo>
                    <a:pt x="172" y="162"/>
                    <a:pt x="165" y="168"/>
                    <a:pt x="159" y="169"/>
                  </a:cubicBezTo>
                  <a:cubicBezTo>
                    <a:pt x="158" y="169"/>
                    <a:pt x="158" y="168"/>
                    <a:pt x="157" y="168"/>
                  </a:cubicBezTo>
                  <a:cubicBezTo>
                    <a:pt x="156" y="167"/>
                    <a:pt x="155" y="167"/>
                    <a:pt x="154" y="167"/>
                  </a:cubicBezTo>
                  <a:cubicBezTo>
                    <a:pt x="153" y="163"/>
                    <a:pt x="149" y="160"/>
                    <a:pt x="146" y="157"/>
                  </a:cubicBezTo>
                  <a:cubicBezTo>
                    <a:pt x="143" y="154"/>
                    <a:pt x="141" y="151"/>
                    <a:pt x="138" y="148"/>
                  </a:cubicBezTo>
                  <a:cubicBezTo>
                    <a:pt x="138" y="138"/>
                    <a:pt x="153" y="134"/>
                    <a:pt x="158" y="128"/>
                  </a:cubicBezTo>
                  <a:cubicBezTo>
                    <a:pt x="164" y="123"/>
                    <a:pt x="168" y="119"/>
                    <a:pt x="176" y="124"/>
                  </a:cubicBezTo>
                  <a:cubicBezTo>
                    <a:pt x="182" y="128"/>
                    <a:pt x="186" y="134"/>
                    <a:pt x="190" y="139"/>
                  </a:cubicBezTo>
                  <a:close/>
                  <a:moveTo>
                    <a:pt x="11" y="140"/>
                  </a:moveTo>
                  <a:cubicBezTo>
                    <a:pt x="13" y="135"/>
                    <a:pt x="14" y="135"/>
                    <a:pt x="16" y="140"/>
                  </a:cubicBezTo>
                  <a:cubicBezTo>
                    <a:pt x="14" y="144"/>
                    <a:pt x="12" y="149"/>
                    <a:pt x="11" y="154"/>
                  </a:cubicBezTo>
                  <a:cubicBezTo>
                    <a:pt x="10" y="148"/>
                    <a:pt x="10" y="144"/>
                    <a:pt x="11" y="140"/>
                  </a:cubicBezTo>
                  <a:close/>
                  <a:moveTo>
                    <a:pt x="12" y="156"/>
                  </a:moveTo>
                  <a:cubicBezTo>
                    <a:pt x="13" y="151"/>
                    <a:pt x="15" y="146"/>
                    <a:pt x="17" y="142"/>
                  </a:cubicBezTo>
                  <a:cubicBezTo>
                    <a:pt x="18" y="142"/>
                    <a:pt x="18" y="143"/>
                    <a:pt x="18" y="144"/>
                  </a:cubicBezTo>
                  <a:cubicBezTo>
                    <a:pt x="20" y="146"/>
                    <a:pt x="21" y="148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1" y="154"/>
                    <a:pt x="20" y="156"/>
                    <a:pt x="19" y="159"/>
                  </a:cubicBezTo>
                  <a:cubicBezTo>
                    <a:pt x="18" y="162"/>
                    <a:pt x="16" y="164"/>
                    <a:pt x="16" y="166"/>
                  </a:cubicBezTo>
                  <a:cubicBezTo>
                    <a:pt x="15" y="163"/>
                    <a:pt x="13" y="159"/>
                    <a:pt x="12" y="156"/>
                  </a:cubicBezTo>
                  <a:close/>
                  <a:moveTo>
                    <a:pt x="16" y="167"/>
                  </a:moveTo>
                  <a:cubicBezTo>
                    <a:pt x="16" y="167"/>
                    <a:pt x="16" y="167"/>
                    <a:pt x="16" y="167"/>
                  </a:cubicBezTo>
                  <a:cubicBezTo>
                    <a:pt x="17" y="167"/>
                    <a:pt x="16" y="167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6"/>
                    <a:pt x="18" y="165"/>
                    <a:pt x="18" y="165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1" y="158"/>
                    <a:pt x="23" y="155"/>
                    <a:pt x="24" y="153"/>
                  </a:cubicBezTo>
                  <a:cubicBezTo>
                    <a:pt x="24" y="153"/>
                    <a:pt x="24" y="154"/>
                    <a:pt x="24" y="154"/>
                  </a:cubicBezTo>
                  <a:cubicBezTo>
                    <a:pt x="25" y="156"/>
                    <a:pt x="26" y="157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6" y="162"/>
                    <a:pt x="24" y="165"/>
                    <a:pt x="23" y="168"/>
                  </a:cubicBezTo>
                  <a:cubicBezTo>
                    <a:pt x="22" y="171"/>
                    <a:pt x="21" y="174"/>
                    <a:pt x="21" y="177"/>
                  </a:cubicBezTo>
                  <a:cubicBezTo>
                    <a:pt x="19" y="174"/>
                    <a:pt x="18" y="171"/>
                    <a:pt x="16" y="167"/>
                  </a:cubicBezTo>
                  <a:close/>
                  <a:moveTo>
                    <a:pt x="27" y="190"/>
                  </a:moveTo>
                  <a:cubicBezTo>
                    <a:pt x="26" y="189"/>
                    <a:pt x="26" y="187"/>
                    <a:pt x="25" y="186"/>
                  </a:cubicBezTo>
                  <a:cubicBezTo>
                    <a:pt x="25" y="184"/>
                    <a:pt x="23" y="181"/>
                    <a:pt x="21" y="178"/>
                  </a:cubicBezTo>
                  <a:cubicBezTo>
                    <a:pt x="21" y="178"/>
                    <a:pt x="21" y="178"/>
                    <a:pt x="21" y="177"/>
                  </a:cubicBezTo>
                  <a:cubicBezTo>
                    <a:pt x="23" y="175"/>
                    <a:pt x="24" y="172"/>
                    <a:pt x="25" y="169"/>
                  </a:cubicBezTo>
                  <a:cubicBezTo>
                    <a:pt x="26" y="166"/>
                    <a:pt x="27" y="163"/>
                    <a:pt x="28" y="161"/>
                  </a:cubicBezTo>
                  <a:cubicBezTo>
                    <a:pt x="30" y="163"/>
                    <a:pt x="32" y="166"/>
                    <a:pt x="34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4"/>
                    <a:pt x="31" y="178"/>
                    <a:pt x="29" y="182"/>
                  </a:cubicBezTo>
                  <a:cubicBezTo>
                    <a:pt x="29" y="184"/>
                    <a:pt x="28" y="186"/>
                    <a:pt x="27" y="188"/>
                  </a:cubicBezTo>
                  <a:cubicBezTo>
                    <a:pt x="27" y="188"/>
                    <a:pt x="27" y="189"/>
                    <a:pt x="27" y="190"/>
                  </a:cubicBezTo>
                  <a:close/>
                  <a:moveTo>
                    <a:pt x="28" y="192"/>
                  </a:moveTo>
                  <a:cubicBezTo>
                    <a:pt x="29" y="190"/>
                    <a:pt x="30" y="186"/>
                    <a:pt x="31" y="184"/>
                  </a:cubicBezTo>
                  <a:cubicBezTo>
                    <a:pt x="33" y="180"/>
                    <a:pt x="34" y="176"/>
                    <a:pt x="35" y="172"/>
                  </a:cubicBezTo>
                  <a:cubicBezTo>
                    <a:pt x="36" y="173"/>
                    <a:pt x="36" y="173"/>
                    <a:pt x="37" y="174"/>
                  </a:cubicBezTo>
                  <a:cubicBezTo>
                    <a:pt x="38" y="177"/>
                    <a:pt x="40" y="179"/>
                    <a:pt x="41" y="181"/>
                  </a:cubicBezTo>
                  <a:cubicBezTo>
                    <a:pt x="39" y="189"/>
                    <a:pt x="36" y="197"/>
                    <a:pt x="33" y="204"/>
                  </a:cubicBezTo>
                  <a:cubicBezTo>
                    <a:pt x="31" y="200"/>
                    <a:pt x="30" y="196"/>
                    <a:pt x="28" y="192"/>
                  </a:cubicBezTo>
                  <a:close/>
                  <a:moveTo>
                    <a:pt x="34" y="206"/>
                  </a:moveTo>
                  <a:cubicBezTo>
                    <a:pt x="37" y="198"/>
                    <a:pt x="40" y="191"/>
                    <a:pt x="43" y="183"/>
                  </a:cubicBezTo>
                  <a:cubicBezTo>
                    <a:pt x="45" y="187"/>
                    <a:pt x="47" y="190"/>
                    <a:pt x="49" y="193"/>
                  </a:cubicBezTo>
                  <a:cubicBezTo>
                    <a:pt x="46" y="202"/>
                    <a:pt x="42" y="211"/>
                    <a:pt x="40" y="220"/>
                  </a:cubicBezTo>
                  <a:cubicBezTo>
                    <a:pt x="38" y="215"/>
                    <a:pt x="36" y="210"/>
                    <a:pt x="34" y="206"/>
                  </a:cubicBezTo>
                  <a:close/>
                  <a:moveTo>
                    <a:pt x="44" y="230"/>
                  </a:moveTo>
                  <a:cubicBezTo>
                    <a:pt x="43" y="227"/>
                    <a:pt x="42" y="225"/>
                    <a:pt x="41" y="223"/>
                  </a:cubicBezTo>
                  <a:cubicBezTo>
                    <a:pt x="45" y="215"/>
                    <a:pt x="48" y="205"/>
                    <a:pt x="51" y="196"/>
                  </a:cubicBezTo>
                  <a:cubicBezTo>
                    <a:pt x="52" y="198"/>
                    <a:pt x="53" y="200"/>
                    <a:pt x="55" y="203"/>
                  </a:cubicBezTo>
                  <a:cubicBezTo>
                    <a:pt x="50" y="212"/>
                    <a:pt x="47" y="223"/>
                    <a:pt x="46" y="234"/>
                  </a:cubicBezTo>
                  <a:cubicBezTo>
                    <a:pt x="45" y="232"/>
                    <a:pt x="45" y="231"/>
                    <a:pt x="44" y="230"/>
                  </a:cubicBezTo>
                  <a:close/>
                  <a:moveTo>
                    <a:pt x="47" y="236"/>
                  </a:moveTo>
                  <a:cubicBezTo>
                    <a:pt x="49" y="225"/>
                    <a:pt x="52" y="215"/>
                    <a:pt x="56" y="205"/>
                  </a:cubicBezTo>
                  <a:cubicBezTo>
                    <a:pt x="58" y="207"/>
                    <a:pt x="59" y="209"/>
                    <a:pt x="61" y="212"/>
                  </a:cubicBezTo>
                  <a:cubicBezTo>
                    <a:pt x="61" y="213"/>
                    <a:pt x="62" y="214"/>
                    <a:pt x="63" y="215"/>
                  </a:cubicBezTo>
                  <a:cubicBezTo>
                    <a:pt x="62" y="215"/>
                    <a:pt x="62" y="215"/>
                    <a:pt x="62" y="216"/>
                  </a:cubicBezTo>
                  <a:cubicBezTo>
                    <a:pt x="58" y="226"/>
                    <a:pt x="55" y="236"/>
                    <a:pt x="51" y="247"/>
                  </a:cubicBezTo>
                  <a:cubicBezTo>
                    <a:pt x="50" y="243"/>
                    <a:pt x="48" y="240"/>
                    <a:pt x="47" y="236"/>
                  </a:cubicBezTo>
                  <a:close/>
                  <a:moveTo>
                    <a:pt x="52" y="249"/>
                  </a:moveTo>
                  <a:cubicBezTo>
                    <a:pt x="56" y="238"/>
                    <a:pt x="60" y="228"/>
                    <a:pt x="64" y="217"/>
                  </a:cubicBezTo>
                  <a:cubicBezTo>
                    <a:pt x="66" y="221"/>
                    <a:pt x="68" y="224"/>
                    <a:pt x="71" y="228"/>
                  </a:cubicBezTo>
                  <a:cubicBezTo>
                    <a:pt x="70" y="228"/>
                    <a:pt x="70" y="228"/>
                    <a:pt x="70" y="228"/>
                  </a:cubicBezTo>
                  <a:cubicBezTo>
                    <a:pt x="65" y="238"/>
                    <a:pt x="60" y="250"/>
                    <a:pt x="58" y="262"/>
                  </a:cubicBezTo>
                  <a:cubicBezTo>
                    <a:pt x="56" y="257"/>
                    <a:pt x="54" y="253"/>
                    <a:pt x="52" y="249"/>
                  </a:cubicBezTo>
                  <a:close/>
                  <a:moveTo>
                    <a:pt x="58" y="263"/>
                  </a:moveTo>
                  <a:cubicBezTo>
                    <a:pt x="63" y="252"/>
                    <a:pt x="67" y="241"/>
                    <a:pt x="72" y="230"/>
                  </a:cubicBezTo>
                  <a:cubicBezTo>
                    <a:pt x="74" y="233"/>
                    <a:pt x="76" y="236"/>
                    <a:pt x="77" y="239"/>
                  </a:cubicBezTo>
                  <a:cubicBezTo>
                    <a:pt x="72" y="251"/>
                    <a:pt x="68" y="263"/>
                    <a:pt x="64" y="275"/>
                  </a:cubicBezTo>
                  <a:cubicBezTo>
                    <a:pt x="62" y="271"/>
                    <a:pt x="60" y="267"/>
                    <a:pt x="58" y="263"/>
                  </a:cubicBezTo>
                  <a:close/>
                  <a:moveTo>
                    <a:pt x="77" y="300"/>
                  </a:moveTo>
                  <a:cubicBezTo>
                    <a:pt x="76" y="301"/>
                    <a:pt x="75" y="302"/>
                    <a:pt x="74" y="303"/>
                  </a:cubicBezTo>
                  <a:cubicBezTo>
                    <a:pt x="71" y="294"/>
                    <a:pt x="68" y="285"/>
                    <a:pt x="64" y="276"/>
                  </a:cubicBezTo>
                  <a:cubicBezTo>
                    <a:pt x="64" y="276"/>
                    <a:pt x="65" y="276"/>
                    <a:pt x="65" y="276"/>
                  </a:cubicBezTo>
                  <a:cubicBezTo>
                    <a:pt x="67" y="270"/>
                    <a:pt x="70" y="264"/>
                    <a:pt x="72" y="258"/>
                  </a:cubicBezTo>
                  <a:cubicBezTo>
                    <a:pt x="73" y="255"/>
                    <a:pt x="75" y="252"/>
                    <a:pt x="76" y="249"/>
                  </a:cubicBezTo>
                  <a:cubicBezTo>
                    <a:pt x="77" y="247"/>
                    <a:pt x="77" y="245"/>
                    <a:pt x="78" y="244"/>
                  </a:cubicBezTo>
                  <a:cubicBezTo>
                    <a:pt x="79" y="243"/>
                    <a:pt x="79" y="242"/>
                    <a:pt x="79" y="241"/>
                  </a:cubicBezTo>
                  <a:cubicBezTo>
                    <a:pt x="81" y="244"/>
                    <a:pt x="83" y="248"/>
                    <a:pt x="85" y="251"/>
                  </a:cubicBezTo>
                  <a:cubicBezTo>
                    <a:pt x="79" y="263"/>
                    <a:pt x="75" y="276"/>
                    <a:pt x="70" y="288"/>
                  </a:cubicBezTo>
                  <a:cubicBezTo>
                    <a:pt x="70" y="289"/>
                    <a:pt x="71" y="289"/>
                    <a:pt x="71" y="288"/>
                  </a:cubicBezTo>
                  <a:cubicBezTo>
                    <a:pt x="76" y="277"/>
                    <a:pt x="82" y="265"/>
                    <a:pt x="86" y="253"/>
                  </a:cubicBezTo>
                  <a:cubicBezTo>
                    <a:pt x="89" y="257"/>
                    <a:pt x="91" y="260"/>
                    <a:pt x="94" y="264"/>
                  </a:cubicBezTo>
                  <a:cubicBezTo>
                    <a:pt x="87" y="275"/>
                    <a:pt x="82" y="288"/>
                    <a:pt x="77" y="300"/>
                  </a:cubicBezTo>
                  <a:close/>
                  <a:moveTo>
                    <a:pt x="81" y="297"/>
                  </a:moveTo>
                  <a:cubicBezTo>
                    <a:pt x="87" y="287"/>
                    <a:pt x="91" y="276"/>
                    <a:pt x="95" y="266"/>
                  </a:cubicBezTo>
                  <a:cubicBezTo>
                    <a:pt x="97" y="270"/>
                    <a:pt x="99" y="273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98" y="281"/>
                    <a:pt x="96" y="286"/>
                    <a:pt x="94" y="290"/>
                  </a:cubicBezTo>
                  <a:cubicBezTo>
                    <a:pt x="89" y="292"/>
                    <a:pt x="85" y="294"/>
                    <a:pt x="81" y="297"/>
                  </a:cubicBezTo>
                  <a:close/>
                  <a:moveTo>
                    <a:pt x="96" y="290"/>
                  </a:moveTo>
                  <a:cubicBezTo>
                    <a:pt x="98" y="286"/>
                    <a:pt x="100" y="282"/>
                    <a:pt x="102" y="278"/>
                  </a:cubicBezTo>
                  <a:cubicBezTo>
                    <a:pt x="104" y="281"/>
                    <a:pt x="107" y="285"/>
                    <a:pt x="109" y="288"/>
                  </a:cubicBezTo>
                  <a:cubicBezTo>
                    <a:pt x="105" y="288"/>
                    <a:pt x="100" y="289"/>
                    <a:pt x="96" y="290"/>
                  </a:cubicBezTo>
                  <a:close/>
                  <a:moveTo>
                    <a:pt x="202" y="214"/>
                  </a:moveTo>
                  <a:cubicBezTo>
                    <a:pt x="188" y="224"/>
                    <a:pt x="174" y="235"/>
                    <a:pt x="161" y="246"/>
                  </a:cubicBezTo>
                  <a:cubicBezTo>
                    <a:pt x="145" y="259"/>
                    <a:pt x="131" y="274"/>
                    <a:pt x="114" y="286"/>
                  </a:cubicBezTo>
                  <a:cubicBezTo>
                    <a:pt x="113" y="285"/>
                    <a:pt x="112" y="283"/>
                    <a:pt x="111" y="281"/>
                  </a:cubicBezTo>
                  <a:cubicBezTo>
                    <a:pt x="129" y="267"/>
                    <a:pt x="146" y="252"/>
                    <a:pt x="162" y="236"/>
                  </a:cubicBezTo>
                  <a:cubicBezTo>
                    <a:pt x="163" y="235"/>
                    <a:pt x="162" y="234"/>
                    <a:pt x="161" y="235"/>
                  </a:cubicBezTo>
                  <a:cubicBezTo>
                    <a:pt x="144" y="250"/>
                    <a:pt x="127" y="265"/>
                    <a:pt x="111" y="280"/>
                  </a:cubicBezTo>
                  <a:cubicBezTo>
                    <a:pt x="109" y="277"/>
                    <a:pt x="107" y="275"/>
                    <a:pt x="105" y="272"/>
                  </a:cubicBezTo>
                  <a:cubicBezTo>
                    <a:pt x="115" y="263"/>
                    <a:pt x="124" y="255"/>
                    <a:pt x="134" y="247"/>
                  </a:cubicBezTo>
                  <a:cubicBezTo>
                    <a:pt x="135" y="247"/>
                    <a:pt x="134" y="246"/>
                    <a:pt x="133" y="246"/>
                  </a:cubicBezTo>
                  <a:cubicBezTo>
                    <a:pt x="123" y="254"/>
                    <a:pt x="114" y="262"/>
                    <a:pt x="105" y="271"/>
                  </a:cubicBezTo>
                  <a:cubicBezTo>
                    <a:pt x="103" y="267"/>
                    <a:pt x="101" y="264"/>
                    <a:pt x="99" y="261"/>
                  </a:cubicBezTo>
                  <a:cubicBezTo>
                    <a:pt x="107" y="253"/>
                    <a:pt x="117" y="246"/>
                    <a:pt x="126" y="239"/>
                  </a:cubicBezTo>
                  <a:cubicBezTo>
                    <a:pt x="127" y="239"/>
                    <a:pt x="126" y="238"/>
                    <a:pt x="126" y="239"/>
                  </a:cubicBezTo>
                  <a:cubicBezTo>
                    <a:pt x="116" y="245"/>
                    <a:pt x="107" y="252"/>
                    <a:pt x="98" y="260"/>
                  </a:cubicBezTo>
                  <a:cubicBezTo>
                    <a:pt x="96" y="256"/>
                    <a:pt x="93" y="252"/>
                    <a:pt x="91" y="248"/>
                  </a:cubicBezTo>
                  <a:cubicBezTo>
                    <a:pt x="103" y="239"/>
                    <a:pt x="115" y="230"/>
                    <a:pt x="127" y="220"/>
                  </a:cubicBezTo>
                  <a:cubicBezTo>
                    <a:pt x="127" y="220"/>
                    <a:pt x="126" y="219"/>
                    <a:pt x="126" y="219"/>
                  </a:cubicBezTo>
                  <a:cubicBezTo>
                    <a:pt x="114" y="228"/>
                    <a:pt x="102" y="238"/>
                    <a:pt x="90" y="247"/>
                  </a:cubicBezTo>
                  <a:cubicBezTo>
                    <a:pt x="88" y="244"/>
                    <a:pt x="86" y="240"/>
                    <a:pt x="83" y="236"/>
                  </a:cubicBezTo>
                  <a:cubicBezTo>
                    <a:pt x="93" y="230"/>
                    <a:pt x="103" y="223"/>
                    <a:pt x="111" y="215"/>
                  </a:cubicBezTo>
                  <a:cubicBezTo>
                    <a:pt x="112" y="215"/>
                    <a:pt x="111" y="214"/>
                    <a:pt x="111" y="214"/>
                  </a:cubicBezTo>
                  <a:cubicBezTo>
                    <a:pt x="101" y="221"/>
                    <a:pt x="92" y="228"/>
                    <a:pt x="83" y="235"/>
                  </a:cubicBezTo>
                  <a:cubicBezTo>
                    <a:pt x="79" y="229"/>
                    <a:pt x="75" y="224"/>
                    <a:pt x="71" y="218"/>
                  </a:cubicBezTo>
                  <a:cubicBezTo>
                    <a:pt x="72" y="218"/>
                    <a:pt x="72" y="217"/>
                    <a:pt x="72" y="217"/>
                  </a:cubicBezTo>
                  <a:cubicBezTo>
                    <a:pt x="96" y="199"/>
                    <a:pt x="119" y="180"/>
                    <a:pt x="143" y="162"/>
                  </a:cubicBezTo>
                  <a:cubicBezTo>
                    <a:pt x="145" y="165"/>
                    <a:pt x="147" y="167"/>
                    <a:pt x="150" y="169"/>
                  </a:cubicBezTo>
                  <a:cubicBezTo>
                    <a:pt x="157" y="187"/>
                    <a:pt x="196" y="152"/>
                    <a:pt x="198" y="141"/>
                  </a:cubicBezTo>
                  <a:cubicBezTo>
                    <a:pt x="198" y="140"/>
                    <a:pt x="197" y="139"/>
                    <a:pt x="195" y="139"/>
                  </a:cubicBezTo>
                  <a:cubicBezTo>
                    <a:pt x="196" y="138"/>
                    <a:pt x="196" y="137"/>
                    <a:pt x="195" y="135"/>
                  </a:cubicBezTo>
                  <a:cubicBezTo>
                    <a:pt x="193" y="133"/>
                    <a:pt x="191" y="131"/>
                    <a:pt x="189" y="129"/>
                  </a:cubicBezTo>
                  <a:cubicBezTo>
                    <a:pt x="210" y="114"/>
                    <a:pt x="229" y="98"/>
                    <a:pt x="249" y="83"/>
                  </a:cubicBezTo>
                  <a:cubicBezTo>
                    <a:pt x="257" y="91"/>
                    <a:pt x="262" y="101"/>
                    <a:pt x="269" y="110"/>
                  </a:cubicBezTo>
                  <a:cubicBezTo>
                    <a:pt x="276" y="119"/>
                    <a:pt x="284" y="129"/>
                    <a:pt x="293" y="137"/>
                  </a:cubicBezTo>
                  <a:cubicBezTo>
                    <a:pt x="267" y="167"/>
                    <a:pt x="234" y="191"/>
                    <a:pt x="202" y="2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4686300" y="5292725"/>
              <a:ext cx="79375" cy="74613"/>
            </a:xfrm>
            <a:custGeom>
              <a:rect b="b" l="l" r="r" t="t"/>
              <a:pathLst>
                <a:path extrusionOk="0" h="35" w="34">
                  <a:moveTo>
                    <a:pt x="33" y="11"/>
                  </a:moveTo>
                  <a:cubicBezTo>
                    <a:pt x="29" y="7"/>
                    <a:pt x="25" y="0"/>
                    <a:pt x="19" y="3"/>
                  </a:cubicBezTo>
                  <a:cubicBezTo>
                    <a:pt x="13" y="6"/>
                    <a:pt x="5" y="13"/>
                    <a:pt x="1" y="18"/>
                  </a:cubicBezTo>
                  <a:cubicBezTo>
                    <a:pt x="1" y="19"/>
                    <a:pt x="1" y="21"/>
                    <a:pt x="2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3" y="29"/>
                    <a:pt x="8" y="35"/>
                    <a:pt x="13" y="33"/>
                  </a:cubicBezTo>
                  <a:cubicBezTo>
                    <a:pt x="16" y="31"/>
                    <a:pt x="19" y="27"/>
                    <a:pt x="21" y="25"/>
                  </a:cubicBezTo>
                  <a:cubicBezTo>
                    <a:pt x="25" y="22"/>
                    <a:pt x="29" y="18"/>
                    <a:pt x="33" y="15"/>
                  </a:cubicBezTo>
                  <a:cubicBezTo>
                    <a:pt x="34" y="14"/>
                    <a:pt x="34" y="12"/>
                    <a:pt x="33" y="11"/>
                  </a:cubicBezTo>
                  <a:close/>
                  <a:moveTo>
                    <a:pt x="16" y="23"/>
                  </a:moveTo>
                  <a:cubicBezTo>
                    <a:pt x="15" y="24"/>
                    <a:pt x="12" y="28"/>
                    <a:pt x="10" y="28"/>
                  </a:cubicBezTo>
                  <a:cubicBezTo>
                    <a:pt x="8" y="27"/>
                    <a:pt x="5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9" y="19"/>
                    <a:pt x="12" y="14"/>
                    <a:pt x="16" y="11"/>
                  </a:cubicBezTo>
                  <a:cubicBezTo>
                    <a:pt x="18" y="9"/>
                    <a:pt x="20" y="7"/>
                    <a:pt x="23" y="8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4" y="16"/>
                    <a:pt x="20" y="20"/>
                    <a:pt x="16" y="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4516438" y="5441950"/>
              <a:ext cx="95250" cy="68263"/>
            </a:xfrm>
            <a:custGeom>
              <a:rect b="b" l="l" r="r" t="t"/>
              <a:pathLst>
                <a:path extrusionOk="0" h="32" w="41">
                  <a:moveTo>
                    <a:pt x="40" y="0"/>
                  </a:moveTo>
                  <a:cubicBezTo>
                    <a:pt x="28" y="11"/>
                    <a:pt x="15" y="21"/>
                    <a:pt x="1" y="30"/>
                  </a:cubicBezTo>
                  <a:cubicBezTo>
                    <a:pt x="0" y="31"/>
                    <a:pt x="1" y="32"/>
                    <a:pt x="1" y="31"/>
                  </a:cubicBezTo>
                  <a:cubicBezTo>
                    <a:pt x="16" y="23"/>
                    <a:pt x="29" y="13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384925" y="1389063"/>
              <a:ext cx="692150" cy="625475"/>
            </a:xfrm>
            <a:custGeom>
              <a:rect b="b" l="l" r="r" t="t"/>
              <a:pathLst>
                <a:path extrusionOk="0" h="290" w="296">
                  <a:moveTo>
                    <a:pt x="230" y="32"/>
                  </a:moveTo>
                  <a:cubicBezTo>
                    <a:pt x="206" y="12"/>
                    <a:pt x="177" y="5"/>
                    <a:pt x="146" y="2"/>
                  </a:cubicBezTo>
                  <a:cubicBezTo>
                    <a:pt x="115" y="0"/>
                    <a:pt x="89" y="8"/>
                    <a:pt x="65" y="29"/>
                  </a:cubicBezTo>
                  <a:cubicBezTo>
                    <a:pt x="21" y="67"/>
                    <a:pt x="0" y="127"/>
                    <a:pt x="17" y="183"/>
                  </a:cubicBezTo>
                  <a:cubicBezTo>
                    <a:pt x="34" y="241"/>
                    <a:pt x="93" y="289"/>
                    <a:pt x="155" y="281"/>
                  </a:cubicBezTo>
                  <a:cubicBezTo>
                    <a:pt x="213" y="290"/>
                    <a:pt x="264" y="247"/>
                    <a:pt x="280" y="193"/>
                  </a:cubicBezTo>
                  <a:cubicBezTo>
                    <a:pt x="296" y="136"/>
                    <a:pt x="276" y="70"/>
                    <a:pt x="230" y="32"/>
                  </a:cubicBezTo>
                  <a:close/>
                  <a:moveTo>
                    <a:pt x="278" y="163"/>
                  </a:moveTo>
                  <a:cubicBezTo>
                    <a:pt x="272" y="227"/>
                    <a:pt x="221" y="285"/>
                    <a:pt x="153" y="276"/>
                  </a:cubicBezTo>
                  <a:cubicBezTo>
                    <a:pt x="153" y="276"/>
                    <a:pt x="152" y="276"/>
                    <a:pt x="152" y="276"/>
                  </a:cubicBezTo>
                  <a:cubicBezTo>
                    <a:pt x="122" y="274"/>
                    <a:pt x="95" y="266"/>
                    <a:pt x="72" y="250"/>
                  </a:cubicBezTo>
                  <a:cubicBezTo>
                    <a:pt x="83" y="253"/>
                    <a:pt x="94" y="256"/>
                    <a:pt x="106" y="257"/>
                  </a:cubicBezTo>
                  <a:cubicBezTo>
                    <a:pt x="106" y="257"/>
                    <a:pt x="106" y="256"/>
                    <a:pt x="106" y="256"/>
                  </a:cubicBezTo>
                  <a:cubicBezTo>
                    <a:pt x="95" y="253"/>
                    <a:pt x="83" y="251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64" y="245"/>
                    <a:pt x="58" y="239"/>
                    <a:pt x="52" y="234"/>
                  </a:cubicBezTo>
                  <a:cubicBezTo>
                    <a:pt x="60" y="234"/>
                    <a:pt x="68" y="235"/>
                    <a:pt x="76" y="235"/>
                  </a:cubicBezTo>
                  <a:cubicBezTo>
                    <a:pt x="77" y="235"/>
                    <a:pt x="77" y="234"/>
                    <a:pt x="76" y="234"/>
                  </a:cubicBezTo>
                  <a:cubicBezTo>
                    <a:pt x="68" y="232"/>
                    <a:pt x="59" y="232"/>
                    <a:pt x="51" y="232"/>
                  </a:cubicBezTo>
                  <a:cubicBezTo>
                    <a:pt x="47" y="228"/>
                    <a:pt x="44" y="224"/>
                    <a:pt x="41" y="219"/>
                  </a:cubicBezTo>
                  <a:cubicBezTo>
                    <a:pt x="47" y="219"/>
                    <a:pt x="54" y="219"/>
                    <a:pt x="60" y="220"/>
                  </a:cubicBezTo>
                  <a:cubicBezTo>
                    <a:pt x="61" y="220"/>
                    <a:pt x="61" y="219"/>
                    <a:pt x="60" y="219"/>
                  </a:cubicBezTo>
                  <a:cubicBezTo>
                    <a:pt x="53" y="218"/>
                    <a:pt x="47" y="218"/>
                    <a:pt x="40" y="218"/>
                  </a:cubicBezTo>
                  <a:cubicBezTo>
                    <a:pt x="37" y="214"/>
                    <a:pt x="35" y="209"/>
                    <a:pt x="32" y="205"/>
                  </a:cubicBezTo>
                  <a:cubicBezTo>
                    <a:pt x="38" y="205"/>
                    <a:pt x="45" y="205"/>
                    <a:pt x="51" y="204"/>
                  </a:cubicBezTo>
                  <a:cubicBezTo>
                    <a:pt x="52" y="204"/>
                    <a:pt x="52" y="203"/>
                    <a:pt x="51" y="203"/>
                  </a:cubicBezTo>
                  <a:cubicBezTo>
                    <a:pt x="45" y="203"/>
                    <a:pt x="38" y="203"/>
                    <a:pt x="32" y="204"/>
                  </a:cubicBezTo>
                  <a:cubicBezTo>
                    <a:pt x="32" y="203"/>
                    <a:pt x="32" y="203"/>
                    <a:pt x="31" y="203"/>
                  </a:cubicBezTo>
                  <a:cubicBezTo>
                    <a:pt x="27" y="194"/>
                    <a:pt x="24" y="184"/>
                    <a:pt x="21" y="174"/>
                  </a:cubicBezTo>
                  <a:cubicBezTo>
                    <a:pt x="26" y="173"/>
                    <a:pt x="31" y="173"/>
                    <a:pt x="36" y="173"/>
                  </a:cubicBezTo>
                  <a:cubicBezTo>
                    <a:pt x="37" y="173"/>
                    <a:pt x="37" y="172"/>
                    <a:pt x="36" y="172"/>
                  </a:cubicBezTo>
                  <a:cubicBezTo>
                    <a:pt x="31" y="172"/>
                    <a:pt x="26" y="172"/>
                    <a:pt x="21" y="172"/>
                  </a:cubicBezTo>
                  <a:cubicBezTo>
                    <a:pt x="20" y="167"/>
                    <a:pt x="19" y="161"/>
                    <a:pt x="19" y="156"/>
                  </a:cubicBezTo>
                  <a:cubicBezTo>
                    <a:pt x="23" y="156"/>
                    <a:pt x="27" y="156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27" y="154"/>
                    <a:pt x="22" y="154"/>
                    <a:pt x="18" y="154"/>
                  </a:cubicBezTo>
                  <a:cubicBezTo>
                    <a:pt x="18" y="149"/>
                    <a:pt x="18" y="143"/>
                    <a:pt x="18" y="138"/>
                  </a:cubicBezTo>
                  <a:cubicBezTo>
                    <a:pt x="22" y="138"/>
                    <a:pt x="25" y="138"/>
                    <a:pt x="28" y="137"/>
                  </a:cubicBezTo>
                  <a:cubicBezTo>
                    <a:pt x="29" y="137"/>
                    <a:pt x="29" y="136"/>
                    <a:pt x="28" y="136"/>
                  </a:cubicBezTo>
                  <a:cubicBezTo>
                    <a:pt x="25" y="136"/>
                    <a:pt x="21" y="137"/>
                    <a:pt x="18" y="137"/>
                  </a:cubicBezTo>
                  <a:cubicBezTo>
                    <a:pt x="18" y="131"/>
                    <a:pt x="19" y="125"/>
                    <a:pt x="20" y="119"/>
                  </a:cubicBezTo>
                  <a:cubicBezTo>
                    <a:pt x="24" y="119"/>
                    <a:pt x="29" y="119"/>
                    <a:pt x="33" y="118"/>
                  </a:cubicBezTo>
                  <a:cubicBezTo>
                    <a:pt x="34" y="118"/>
                    <a:pt x="34" y="117"/>
                    <a:pt x="33" y="117"/>
                  </a:cubicBezTo>
                  <a:cubicBezTo>
                    <a:pt x="29" y="118"/>
                    <a:pt x="25" y="118"/>
                    <a:pt x="20" y="118"/>
                  </a:cubicBezTo>
                  <a:cubicBezTo>
                    <a:pt x="21" y="113"/>
                    <a:pt x="23" y="107"/>
                    <a:pt x="24" y="102"/>
                  </a:cubicBezTo>
                  <a:cubicBezTo>
                    <a:pt x="29" y="102"/>
                    <a:pt x="33" y="102"/>
                    <a:pt x="37" y="102"/>
                  </a:cubicBezTo>
                  <a:cubicBezTo>
                    <a:pt x="38" y="102"/>
                    <a:pt x="38" y="100"/>
                    <a:pt x="37" y="100"/>
                  </a:cubicBezTo>
                  <a:cubicBezTo>
                    <a:pt x="33" y="100"/>
                    <a:pt x="29" y="100"/>
                    <a:pt x="25" y="100"/>
                  </a:cubicBezTo>
                  <a:cubicBezTo>
                    <a:pt x="27" y="94"/>
                    <a:pt x="29" y="88"/>
                    <a:pt x="32" y="82"/>
                  </a:cubicBezTo>
                  <a:cubicBezTo>
                    <a:pt x="38" y="82"/>
                    <a:pt x="44" y="82"/>
                    <a:pt x="49" y="80"/>
                  </a:cubicBezTo>
                  <a:cubicBezTo>
                    <a:pt x="50" y="80"/>
                    <a:pt x="50" y="79"/>
                    <a:pt x="49" y="79"/>
                  </a:cubicBezTo>
                  <a:cubicBezTo>
                    <a:pt x="44" y="80"/>
                    <a:pt x="38" y="81"/>
                    <a:pt x="33" y="81"/>
                  </a:cubicBezTo>
                  <a:cubicBezTo>
                    <a:pt x="35" y="76"/>
                    <a:pt x="38" y="70"/>
                    <a:pt x="41" y="65"/>
                  </a:cubicBezTo>
                  <a:cubicBezTo>
                    <a:pt x="46" y="65"/>
                    <a:pt x="50" y="66"/>
                    <a:pt x="54" y="66"/>
                  </a:cubicBezTo>
                  <a:cubicBezTo>
                    <a:pt x="55" y="66"/>
                    <a:pt x="55" y="65"/>
                    <a:pt x="54" y="65"/>
                  </a:cubicBezTo>
                  <a:cubicBezTo>
                    <a:pt x="50" y="64"/>
                    <a:pt x="46" y="64"/>
                    <a:pt x="43" y="64"/>
                  </a:cubicBezTo>
                  <a:cubicBezTo>
                    <a:pt x="45" y="60"/>
                    <a:pt x="49" y="55"/>
                    <a:pt x="52" y="51"/>
                  </a:cubicBezTo>
                  <a:cubicBezTo>
                    <a:pt x="53" y="50"/>
                    <a:pt x="54" y="49"/>
                    <a:pt x="56" y="47"/>
                  </a:cubicBezTo>
                  <a:cubicBezTo>
                    <a:pt x="62" y="47"/>
                    <a:pt x="68" y="47"/>
                    <a:pt x="74" y="47"/>
                  </a:cubicBezTo>
                  <a:cubicBezTo>
                    <a:pt x="75" y="47"/>
                    <a:pt x="75" y="46"/>
                    <a:pt x="74" y="46"/>
                  </a:cubicBezTo>
                  <a:cubicBezTo>
                    <a:pt x="68" y="46"/>
                    <a:pt x="63" y="46"/>
                    <a:pt x="57" y="46"/>
                  </a:cubicBezTo>
                  <a:cubicBezTo>
                    <a:pt x="61" y="42"/>
                    <a:pt x="65" y="38"/>
                    <a:pt x="70" y="33"/>
                  </a:cubicBezTo>
                  <a:cubicBezTo>
                    <a:pt x="76" y="33"/>
                    <a:pt x="83" y="33"/>
                    <a:pt x="89" y="33"/>
                  </a:cubicBezTo>
                  <a:cubicBezTo>
                    <a:pt x="90" y="32"/>
                    <a:pt x="90" y="31"/>
                    <a:pt x="89" y="31"/>
                  </a:cubicBezTo>
                  <a:cubicBezTo>
                    <a:pt x="83" y="31"/>
                    <a:pt x="78" y="32"/>
                    <a:pt x="72" y="32"/>
                  </a:cubicBezTo>
                  <a:cubicBezTo>
                    <a:pt x="76" y="28"/>
                    <a:pt x="81" y="25"/>
                    <a:pt x="86" y="22"/>
                  </a:cubicBezTo>
                  <a:cubicBezTo>
                    <a:pt x="95" y="22"/>
                    <a:pt x="105" y="22"/>
                    <a:pt x="114" y="22"/>
                  </a:cubicBezTo>
                  <a:cubicBezTo>
                    <a:pt x="115" y="22"/>
                    <a:pt x="115" y="21"/>
                    <a:pt x="114" y="21"/>
                  </a:cubicBezTo>
                  <a:cubicBezTo>
                    <a:pt x="106" y="20"/>
                    <a:pt x="97" y="21"/>
                    <a:pt x="88" y="21"/>
                  </a:cubicBezTo>
                  <a:cubicBezTo>
                    <a:pt x="98" y="15"/>
                    <a:pt x="108" y="11"/>
                    <a:pt x="119" y="10"/>
                  </a:cubicBezTo>
                  <a:cubicBezTo>
                    <a:pt x="147" y="6"/>
                    <a:pt x="181" y="12"/>
                    <a:pt x="206" y="25"/>
                  </a:cubicBezTo>
                  <a:cubicBezTo>
                    <a:pt x="255" y="52"/>
                    <a:pt x="282" y="109"/>
                    <a:pt x="278" y="1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6453188" y="1419225"/>
              <a:ext cx="550862" cy="541338"/>
            </a:xfrm>
            <a:custGeom>
              <a:rect b="b" l="l" r="r" t="t"/>
              <a:pathLst>
                <a:path extrusionOk="0" h="251" w="236">
                  <a:moveTo>
                    <a:pt x="182" y="31"/>
                  </a:moveTo>
                  <a:cubicBezTo>
                    <a:pt x="142" y="1"/>
                    <a:pt x="87" y="0"/>
                    <a:pt x="50" y="34"/>
                  </a:cubicBezTo>
                  <a:cubicBezTo>
                    <a:pt x="14" y="67"/>
                    <a:pt x="0" y="118"/>
                    <a:pt x="16" y="163"/>
                  </a:cubicBezTo>
                  <a:cubicBezTo>
                    <a:pt x="33" y="212"/>
                    <a:pt x="85" y="251"/>
                    <a:pt x="138" y="244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82" y="231"/>
                    <a:pt x="217" y="195"/>
                    <a:pt x="227" y="151"/>
                  </a:cubicBezTo>
                  <a:cubicBezTo>
                    <a:pt x="236" y="107"/>
                    <a:pt x="218" y="58"/>
                    <a:pt x="182" y="31"/>
                  </a:cubicBezTo>
                  <a:close/>
                  <a:moveTo>
                    <a:pt x="213" y="174"/>
                  </a:moveTo>
                  <a:cubicBezTo>
                    <a:pt x="213" y="174"/>
                    <a:pt x="213" y="174"/>
                    <a:pt x="213" y="174"/>
                  </a:cubicBezTo>
                  <a:cubicBezTo>
                    <a:pt x="210" y="170"/>
                    <a:pt x="205" y="167"/>
                    <a:pt x="201" y="164"/>
                  </a:cubicBezTo>
                  <a:cubicBezTo>
                    <a:pt x="200" y="163"/>
                    <a:pt x="197" y="166"/>
                    <a:pt x="199" y="168"/>
                  </a:cubicBezTo>
                  <a:cubicBezTo>
                    <a:pt x="203" y="171"/>
                    <a:pt x="206" y="174"/>
                    <a:pt x="210" y="177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197" y="206"/>
                    <a:pt x="170" y="228"/>
                    <a:pt x="138" y="239"/>
                  </a:cubicBezTo>
                  <a:cubicBezTo>
                    <a:pt x="137" y="239"/>
                    <a:pt x="137" y="239"/>
                    <a:pt x="136" y="240"/>
                  </a:cubicBezTo>
                  <a:cubicBezTo>
                    <a:pt x="107" y="239"/>
                    <a:pt x="80" y="232"/>
                    <a:pt x="57" y="214"/>
                  </a:cubicBezTo>
                  <a:cubicBezTo>
                    <a:pt x="36" y="196"/>
                    <a:pt x="21" y="171"/>
                    <a:pt x="16" y="143"/>
                  </a:cubicBezTo>
                  <a:cubicBezTo>
                    <a:pt x="6" y="86"/>
                    <a:pt x="46" y="17"/>
                    <a:pt x="108" y="14"/>
                  </a:cubicBezTo>
                  <a:cubicBezTo>
                    <a:pt x="168" y="12"/>
                    <a:pt x="217" y="58"/>
                    <a:pt x="223" y="116"/>
                  </a:cubicBezTo>
                  <a:cubicBezTo>
                    <a:pt x="225" y="137"/>
                    <a:pt x="221" y="156"/>
                    <a:pt x="213" y="17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6710363" y="1450975"/>
              <a:ext cx="20637" cy="49213"/>
            </a:xfrm>
            <a:custGeom>
              <a:rect b="b" l="l" r="r" t="t"/>
              <a:pathLst>
                <a:path extrusionOk="0" h="23" w="9">
                  <a:moveTo>
                    <a:pt x="7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8"/>
                    <a:pt x="1" y="11"/>
                  </a:cubicBezTo>
                  <a:cubicBezTo>
                    <a:pt x="1" y="14"/>
                    <a:pt x="2" y="17"/>
                    <a:pt x="2" y="20"/>
                  </a:cubicBezTo>
                  <a:cubicBezTo>
                    <a:pt x="2" y="23"/>
                    <a:pt x="6" y="23"/>
                    <a:pt x="6" y="20"/>
                  </a:cubicBezTo>
                  <a:cubicBezTo>
                    <a:pt x="7" y="17"/>
                    <a:pt x="7" y="14"/>
                    <a:pt x="8" y="11"/>
                  </a:cubicBezTo>
                  <a:cubicBezTo>
                    <a:pt x="8" y="8"/>
                    <a:pt x="9" y="4"/>
                    <a:pt x="7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6735763" y="1876425"/>
              <a:ext cx="23812" cy="49213"/>
            </a:xfrm>
            <a:custGeom>
              <a:rect b="b" l="l" r="r" t="t"/>
              <a:pathLst>
                <a:path extrusionOk="0" h="23" w="10">
                  <a:moveTo>
                    <a:pt x="8" y="12"/>
                  </a:moveTo>
                  <a:cubicBezTo>
                    <a:pt x="7" y="9"/>
                    <a:pt x="7" y="6"/>
                    <a:pt x="6" y="2"/>
                  </a:cubicBezTo>
                  <a:cubicBezTo>
                    <a:pt x="5" y="0"/>
                    <a:pt x="2" y="0"/>
                    <a:pt x="1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6"/>
                    <a:pt x="1" y="20"/>
                    <a:pt x="3" y="22"/>
                  </a:cubicBezTo>
                  <a:cubicBezTo>
                    <a:pt x="5" y="23"/>
                    <a:pt x="7" y="23"/>
                    <a:pt x="8" y="21"/>
                  </a:cubicBezTo>
                  <a:cubicBezTo>
                    <a:pt x="10" y="18"/>
                    <a:pt x="9" y="16"/>
                    <a:pt x="8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6489700" y="1677988"/>
              <a:ext cx="53975" cy="20638"/>
            </a:xfrm>
            <a:custGeom>
              <a:rect b="b" l="l" r="r" t="t"/>
              <a:pathLst>
                <a:path extrusionOk="0" h="10" w="23">
                  <a:moveTo>
                    <a:pt x="22" y="2"/>
                  </a:moveTo>
                  <a:cubicBezTo>
                    <a:pt x="19" y="0"/>
                    <a:pt x="16" y="1"/>
                    <a:pt x="13" y="2"/>
                  </a:cubicBez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ubicBezTo>
                    <a:pt x="6" y="10"/>
                    <a:pt x="10" y="10"/>
                    <a:pt x="14" y="9"/>
                  </a:cubicBezTo>
                  <a:cubicBezTo>
                    <a:pt x="17" y="9"/>
                    <a:pt x="20" y="9"/>
                    <a:pt x="22" y="6"/>
                  </a:cubicBezTo>
                  <a:cubicBezTo>
                    <a:pt x="23" y="5"/>
                    <a:pt x="23" y="3"/>
                    <a:pt x="2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6918325" y="1673225"/>
              <a:ext cx="49212" cy="23813"/>
            </a:xfrm>
            <a:custGeom>
              <a:rect b="b" l="l" r="r" t="t"/>
              <a:pathLst>
                <a:path extrusionOk="0" h="11" w="21">
                  <a:moveTo>
                    <a:pt x="16" y="2"/>
                  </a:moveTo>
                  <a:cubicBezTo>
                    <a:pt x="12" y="0"/>
                    <a:pt x="6" y="2"/>
                    <a:pt x="2" y="4"/>
                  </a:cubicBezTo>
                  <a:cubicBezTo>
                    <a:pt x="0" y="5"/>
                    <a:pt x="0" y="10"/>
                    <a:pt x="3" y="10"/>
                  </a:cubicBezTo>
                  <a:cubicBezTo>
                    <a:pt x="5" y="11"/>
                    <a:pt x="7" y="11"/>
                    <a:pt x="10" y="11"/>
                  </a:cubicBezTo>
                  <a:cubicBezTo>
                    <a:pt x="12" y="11"/>
                    <a:pt x="14" y="11"/>
                    <a:pt x="16" y="11"/>
                  </a:cubicBezTo>
                  <a:cubicBezTo>
                    <a:pt x="21" y="9"/>
                    <a:pt x="21" y="3"/>
                    <a:pt x="16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6523038" y="1581150"/>
              <a:ext cx="39687" cy="23813"/>
            </a:xfrm>
            <a:custGeom>
              <a:rect b="b" l="l" r="r" t="t"/>
              <a:pathLst>
                <a:path extrusionOk="0" h="11" w="17">
                  <a:moveTo>
                    <a:pt x="14" y="6"/>
                  </a:moveTo>
                  <a:cubicBezTo>
                    <a:pt x="11" y="5"/>
                    <a:pt x="8" y="3"/>
                    <a:pt x="5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7"/>
                    <a:pt x="9" y="9"/>
                    <a:pt x="13" y="10"/>
                  </a:cubicBezTo>
                  <a:cubicBezTo>
                    <a:pt x="16" y="11"/>
                    <a:pt x="17" y="7"/>
                    <a:pt x="1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6572250" y="1514475"/>
              <a:ext cx="30162" cy="23813"/>
            </a:xfrm>
            <a:custGeom>
              <a:rect b="b" l="l" r="r" t="t"/>
              <a:pathLst>
                <a:path extrusionOk="0" h="11" w="13">
                  <a:moveTo>
                    <a:pt x="12" y="7"/>
                  </a:moveTo>
                  <a:cubicBezTo>
                    <a:pt x="11" y="5"/>
                    <a:pt x="9" y="5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4" y="7"/>
                    <a:pt x="6" y="10"/>
                    <a:pt x="9" y="11"/>
                  </a:cubicBezTo>
                  <a:cubicBezTo>
                    <a:pt x="10" y="11"/>
                    <a:pt x="12" y="11"/>
                    <a:pt x="12" y="10"/>
                  </a:cubicBezTo>
                  <a:cubicBezTo>
                    <a:pt x="13" y="9"/>
                    <a:pt x="12" y="7"/>
                    <a:pt x="12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6534150" y="1797050"/>
              <a:ext cx="28575" cy="26988"/>
            </a:xfrm>
            <a:custGeom>
              <a:rect b="b" l="l" r="r" t="t"/>
              <a:pathLst>
                <a:path extrusionOk="0" h="13" w="12">
                  <a:moveTo>
                    <a:pt x="9" y="0"/>
                  </a:moveTo>
                  <a:cubicBezTo>
                    <a:pt x="5" y="1"/>
                    <a:pt x="2" y="5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5" y="10"/>
                    <a:pt x="6" y="8"/>
                    <a:pt x="8" y="7"/>
                  </a:cubicBezTo>
                  <a:cubicBezTo>
                    <a:pt x="9" y="6"/>
                    <a:pt x="10" y="5"/>
                    <a:pt x="11" y="4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6611938" y="1857375"/>
              <a:ext cx="25400" cy="26988"/>
            </a:xfrm>
            <a:custGeom>
              <a:rect b="b" l="l" r="r" t="t"/>
              <a:pathLst>
                <a:path extrusionOk="0" h="13" w="11">
                  <a:moveTo>
                    <a:pt x="7" y="1"/>
                  </a:moveTo>
                  <a:cubicBezTo>
                    <a:pt x="4" y="2"/>
                    <a:pt x="2" y="6"/>
                    <a:pt x="1" y="9"/>
                  </a:cubicBezTo>
                  <a:cubicBezTo>
                    <a:pt x="0" y="11"/>
                    <a:pt x="4" y="13"/>
                    <a:pt x="5" y="11"/>
                  </a:cubicBezTo>
                  <a:cubicBezTo>
                    <a:pt x="6" y="10"/>
                    <a:pt x="7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2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6818313" y="1498600"/>
              <a:ext cx="34925" cy="31750"/>
            </a:xfrm>
            <a:custGeom>
              <a:rect b="b" l="l" r="r" t="t"/>
              <a:pathLst>
                <a:path extrusionOk="0" h="15" w="15">
                  <a:moveTo>
                    <a:pt x="10" y="1"/>
                  </a:moveTo>
                  <a:cubicBezTo>
                    <a:pt x="7" y="3"/>
                    <a:pt x="5" y="6"/>
                    <a:pt x="2" y="9"/>
                  </a:cubicBezTo>
                  <a:cubicBezTo>
                    <a:pt x="0" y="11"/>
                    <a:pt x="3" y="15"/>
                    <a:pt x="6" y="13"/>
                  </a:cubicBezTo>
                  <a:cubicBezTo>
                    <a:pt x="9" y="11"/>
                    <a:pt x="13" y="8"/>
                    <a:pt x="14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6892925" y="1558925"/>
              <a:ext cx="31750" cy="28575"/>
            </a:xfrm>
            <a:custGeom>
              <a:rect b="b" l="l" r="r" t="t"/>
              <a:pathLst>
                <a:path extrusionOk="0" h="13" w="14">
                  <a:moveTo>
                    <a:pt x="9" y="1"/>
                  </a:moveTo>
                  <a:cubicBezTo>
                    <a:pt x="6" y="2"/>
                    <a:pt x="4" y="5"/>
                    <a:pt x="2" y="8"/>
                  </a:cubicBezTo>
                  <a:cubicBezTo>
                    <a:pt x="0" y="10"/>
                    <a:pt x="4" y="13"/>
                    <a:pt x="6" y="11"/>
                  </a:cubicBezTo>
                  <a:cubicBezTo>
                    <a:pt x="7" y="10"/>
                    <a:pt x="8" y="9"/>
                    <a:pt x="10" y="8"/>
                  </a:cubicBezTo>
                  <a:cubicBezTo>
                    <a:pt x="11" y="6"/>
                    <a:pt x="12" y="5"/>
                    <a:pt x="13" y="3"/>
                  </a:cubicBezTo>
                  <a:cubicBezTo>
                    <a:pt x="14" y="1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6845300" y="1841500"/>
              <a:ext cx="25400" cy="26988"/>
            </a:xfrm>
            <a:custGeom>
              <a:rect b="b" l="l" r="r" t="t"/>
              <a:pathLst>
                <a:path extrusionOk="0" h="12" w="11">
                  <a:moveTo>
                    <a:pt x="10" y="8"/>
                  </a:moveTo>
                  <a:cubicBezTo>
                    <a:pt x="8" y="5"/>
                    <a:pt x="6" y="2"/>
                    <a:pt x="3" y="1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4" y="9"/>
                    <a:pt x="6" y="10"/>
                    <a:pt x="7" y="11"/>
                  </a:cubicBezTo>
                  <a:cubicBezTo>
                    <a:pt x="9" y="12"/>
                    <a:pt x="11" y="10"/>
                    <a:pt x="10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6667500" y="1497013"/>
              <a:ext cx="101600" cy="350838"/>
            </a:xfrm>
            <a:custGeom>
              <a:rect b="b" l="l" r="r" t="t"/>
              <a:pathLst>
                <a:path extrusionOk="0" h="163" w="43">
                  <a:moveTo>
                    <a:pt x="37" y="83"/>
                  </a:moveTo>
                  <a:cubicBezTo>
                    <a:pt x="35" y="56"/>
                    <a:pt x="31" y="29"/>
                    <a:pt x="24" y="3"/>
                  </a:cubicBezTo>
                  <a:cubicBezTo>
                    <a:pt x="24" y="0"/>
                    <a:pt x="20" y="1"/>
                    <a:pt x="20" y="3"/>
                  </a:cubicBezTo>
                  <a:cubicBezTo>
                    <a:pt x="20" y="29"/>
                    <a:pt x="15" y="55"/>
                    <a:pt x="14" y="81"/>
                  </a:cubicBezTo>
                  <a:cubicBezTo>
                    <a:pt x="14" y="81"/>
                    <a:pt x="14" y="82"/>
                    <a:pt x="14" y="82"/>
                  </a:cubicBezTo>
                  <a:cubicBezTo>
                    <a:pt x="10" y="85"/>
                    <a:pt x="7" y="90"/>
                    <a:pt x="6" y="95"/>
                  </a:cubicBezTo>
                  <a:cubicBezTo>
                    <a:pt x="6" y="100"/>
                    <a:pt x="8" y="105"/>
                    <a:pt x="11" y="108"/>
                  </a:cubicBezTo>
                  <a:cubicBezTo>
                    <a:pt x="6" y="124"/>
                    <a:pt x="4" y="142"/>
                    <a:pt x="1" y="158"/>
                  </a:cubicBezTo>
                  <a:cubicBezTo>
                    <a:pt x="0" y="161"/>
                    <a:pt x="4" y="163"/>
                    <a:pt x="6" y="160"/>
                  </a:cubicBezTo>
                  <a:cubicBezTo>
                    <a:pt x="12" y="144"/>
                    <a:pt x="20" y="129"/>
                    <a:pt x="29" y="115"/>
                  </a:cubicBezTo>
                  <a:cubicBezTo>
                    <a:pt x="29" y="114"/>
                    <a:pt x="29" y="114"/>
                    <a:pt x="29" y="113"/>
                  </a:cubicBezTo>
                  <a:cubicBezTo>
                    <a:pt x="36" y="111"/>
                    <a:pt x="42" y="105"/>
                    <a:pt x="43" y="97"/>
                  </a:cubicBezTo>
                  <a:cubicBezTo>
                    <a:pt x="43" y="92"/>
                    <a:pt x="40" y="86"/>
                    <a:pt x="37" y="83"/>
                  </a:cubicBezTo>
                  <a:close/>
                  <a:moveTo>
                    <a:pt x="23" y="17"/>
                  </a:moveTo>
                  <a:cubicBezTo>
                    <a:pt x="27" y="38"/>
                    <a:pt x="30" y="59"/>
                    <a:pt x="31" y="80"/>
                  </a:cubicBezTo>
                  <a:cubicBezTo>
                    <a:pt x="30" y="79"/>
                    <a:pt x="28" y="79"/>
                    <a:pt x="26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3" y="78"/>
                    <a:pt x="20" y="79"/>
                    <a:pt x="17" y="80"/>
                  </a:cubicBezTo>
                  <a:cubicBezTo>
                    <a:pt x="20" y="59"/>
                    <a:pt x="20" y="38"/>
                    <a:pt x="23" y="17"/>
                  </a:cubicBezTo>
                  <a:close/>
                  <a:moveTo>
                    <a:pt x="11" y="133"/>
                  </a:moveTo>
                  <a:cubicBezTo>
                    <a:pt x="13" y="126"/>
                    <a:pt x="14" y="118"/>
                    <a:pt x="14" y="111"/>
                  </a:cubicBezTo>
                  <a:cubicBezTo>
                    <a:pt x="17" y="113"/>
                    <a:pt x="20" y="114"/>
                    <a:pt x="23" y="114"/>
                  </a:cubicBezTo>
                  <a:cubicBezTo>
                    <a:pt x="18" y="120"/>
                    <a:pt x="15" y="127"/>
                    <a:pt x="11" y="133"/>
                  </a:cubicBezTo>
                  <a:close/>
                  <a:moveTo>
                    <a:pt x="24" y="107"/>
                  </a:moveTo>
                  <a:cubicBezTo>
                    <a:pt x="18" y="107"/>
                    <a:pt x="13" y="101"/>
                    <a:pt x="13" y="95"/>
                  </a:cubicBezTo>
                  <a:cubicBezTo>
                    <a:pt x="13" y="88"/>
                    <a:pt x="19" y="85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30" y="86"/>
                    <a:pt x="34" y="89"/>
                    <a:pt x="35" y="94"/>
                  </a:cubicBezTo>
                  <a:cubicBezTo>
                    <a:pt x="36" y="100"/>
                    <a:pt x="31" y="107"/>
                    <a:pt x="24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6710363" y="1685925"/>
              <a:ext cx="34925" cy="33338"/>
            </a:xfrm>
            <a:custGeom>
              <a:rect b="b" l="l" r="r" t="t"/>
              <a:pathLst>
                <a:path extrusionOk="0" h="15" w="15">
                  <a:moveTo>
                    <a:pt x="13" y="4"/>
                  </a:moveTo>
                  <a:cubicBezTo>
                    <a:pt x="11" y="1"/>
                    <a:pt x="7" y="0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3"/>
                    <a:pt x="6" y="15"/>
                    <a:pt x="9" y="14"/>
                  </a:cubicBezTo>
                  <a:cubicBezTo>
                    <a:pt x="13" y="12"/>
                    <a:pt x="15" y="8"/>
                    <a:pt x="13" y="4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9" y="7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6445250" y="1792288"/>
              <a:ext cx="34925" cy="6350"/>
            </a:xfrm>
            <a:custGeom>
              <a:rect b="b" l="l" r="r" t="t"/>
              <a:pathLst>
                <a:path extrusionOk="0" h="3" w="15">
                  <a:moveTo>
                    <a:pt x="15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3"/>
                    <a:pt x="10" y="2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86275" y="4337050"/>
              <a:ext cx="501650" cy="615950"/>
            </a:xfrm>
            <a:custGeom>
              <a:rect b="b" l="l" r="r" t="t"/>
              <a:pathLst>
                <a:path extrusionOk="0" h="286" w="215">
                  <a:moveTo>
                    <a:pt x="213" y="178"/>
                  </a:moveTo>
                  <a:cubicBezTo>
                    <a:pt x="213" y="165"/>
                    <a:pt x="206" y="153"/>
                    <a:pt x="193" y="149"/>
                  </a:cubicBezTo>
                  <a:cubicBezTo>
                    <a:pt x="182" y="146"/>
                    <a:pt x="171" y="151"/>
                    <a:pt x="166" y="160"/>
                  </a:cubicBezTo>
                  <a:cubicBezTo>
                    <a:pt x="166" y="157"/>
                    <a:pt x="165" y="155"/>
                    <a:pt x="165" y="152"/>
                  </a:cubicBezTo>
                  <a:cubicBezTo>
                    <a:pt x="165" y="152"/>
                    <a:pt x="165" y="151"/>
                    <a:pt x="164" y="151"/>
                  </a:cubicBezTo>
                  <a:cubicBezTo>
                    <a:pt x="164" y="149"/>
                    <a:pt x="164" y="146"/>
                    <a:pt x="163" y="144"/>
                  </a:cubicBezTo>
                  <a:cubicBezTo>
                    <a:pt x="158" y="132"/>
                    <a:pt x="144" y="126"/>
                    <a:pt x="131" y="127"/>
                  </a:cubicBezTo>
                  <a:cubicBezTo>
                    <a:pt x="143" y="121"/>
                    <a:pt x="151" y="110"/>
                    <a:pt x="152" y="96"/>
                  </a:cubicBezTo>
                  <a:cubicBezTo>
                    <a:pt x="152" y="84"/>
                    <a:pt x="146" y="69"/>
                    <a:pt x="134" y="66"/>
                  </a:cubicBezTo>
                  <a:cubicBezTo>
                    <a:pt x="146" y="59"/>
                    <a:pt x="153" y="43"/>
                    <a:pt x="147" y="29"/>
                  </a:cubicBezTo>
                  <a:cubicBezTo>
                    <a:pt x="139" y="8"/>
                    <a:pt x="110" y="0"/>
                    <a:pt x="90" y="5"/>
                  </a:cubicBezTo>
                  <a:cubicBezTo>
                    <a:pt x="45" y="16"/>
                    <a:pt x="35" y="85"/>
                    <a:pt x="82" y="99"/>
                  </a:cubicBezTo>
                  <a:cubicBezTo>
                    <a:pt x="77" y="104"/>
                    <a:pt x="76" y="114"/>
                    <a:pt x="79" y="121"/>
                  </a:cubicBezTo>
                  <a:cubicBezTo>
                    <a:pt x="81" y="124"/>
                    <a:pt x="83" y="126"/>
                    <a:pt x="85" y="128"/>
                  </a:cubicBezTo>
                  <a:cubicBezTo>
                    <a:pt x="69" y="127"/>
                    <a:pt x="52" y="130"/>
                    <a:pt x="47" y="147"/>
                  </a:cubicBezTo>
                  <a:cubicBezTo>
                    <a:pt x="44" y="150"/>
                    <a:pt x="44" y="154"/>
                    <a:pt x="45" y="157"/>
                  </a:cubicBezTo>
                  <a:cubicBezTo>
                    <a:pt x="44" y="176"/>
                    <a:pt x="48" y="199"/>
                    <a:pt x="58" y="217"/>
                  </a:cubicBezTo>
                  <a:cubicBezTo>
                    <a:pt x="37" y="214"/>
                    <a:pt x="0" y="223"/>
                    <a:pt x="12" y="251"/>
                  </a:cubicBezTo>
                  <a:cubicBezTo>
                    <a:pt x="22" y="277"/>
                    <a:pt x="69" y="279"/>
                    <a:pt x="92" y="281"/>
                  </a:cubicBezTo>
                  <a:cubicBezTo>
                    <a:pt x="120" y="283"/>
                    <a:pt x="174" y="286"/>
                    <a:pt x="193" y="258"/>
                  </a:cubicBezTo>
                  <a:cubicBezTo>
                    <a:pt x="199" y="249"/>
                    <a:pt x="199" y="239"/>
                    <a:pt x="192" y="231"/>
                  </a:cubicBezTo>
                  <a:cubicBezTo>
                    <a:pt x="189" y="227"/>
                    <a:pt x="186" y="224"/>
                    <a:pt x="181" y="222"/>
                  </a:cubicBezTo>
                  <a:cubicBezTo>
                    <a:pt x="200" y="219"/>
                    <a:pt x="215" y="198"/>
                    <a:pt x="213" y="178"/>
                  </a:cubicBezTo>
                  <a:close/>
                  <a:moveTo>
                    <a:pt x="166" y="179"/>
                  </a:moveTo>
                  <a:cubicBezTo>
                    <a:pt x="166" y="179"/>
                    <a:pt x="166" y="179"/>
                    <a:pt x="167" y="179"/>
                  </a:cubicBezTo>
                  <a:cubicBezTo>
                    <a:pt x="171" y="176"/>
                    <a:pt x="177" y="172"/>
                    <a:pt x="183" y="171"/>
                  </a:cubicBezTo>
                  <a:cubicBezTo>
                    <a:pt x="193" y="169"/>
                    <a:pt x="196" y="179"/>
                    <a:pt x="194" y="187"/>
                  </a:cubicBezTo>
                  <a:cubicBezTo>
                    <a:pt x="190" y="201"/>
                    <a:pt x="175" y="204"/>
                    <a:pt x="163" y="197"/>
                  </a:cubicBezTo>
                  <a:cubicBezTo>
                    <a:pt x="165" y="191"/>
                    <a:pt x="165" y="185"/>
                    <a:pt x="166" y="179"/>
                  </a:cubicBezTo>
                  <a:close/>
                  <a:moveTo>
                    <a:pt x="85" y="118"/>
                  </a:moveTo>
                  <a:cubicBezTo>
                    <a:pt x="81" y="111"/>
                    <a:pt x="85" y="105"/>
                    <a:pt x="89" y="98"/>
                  </a:cubicBezTo>
                  <a:cubicBezTo>
                    <a:pt x="90" y="97"/>
                    <a:pt x="88" y="95"/>
                    <a:pt x="87" y="95"/>
                  </a:cubicBezTo>
                  <a:cubicBezTo>
                    <a:pt x="86" y="95"/>
                    <a:pt x="86" y="96"/>
                    <a:pt x="86" y="96"/>
                  </a:cubicBezTo>
                  <a:cubicBezTo>
                    <a:pt x="55" y="81"/>
                    <a:pt x="46" y="41"/>
                    <a:pt x="75" y="19"/>
                  </a:cubicBezTo>
                  <a:cubicBezTo>
                    <a:pt x="88" y="10"/>
                    <a:pt x="104" y="8"/>
                    <a:pt x="118" y="13"/>
                  </a:cubicBezTo>
                  <a:cubicBezTo>
                    <a:pt x="129" y="17"/>
                    <a:pt x="140" y="24"/>
                    <a:pt x="142" y="36"/>
                  </a:cubicBezTo>
                  <a:cubicBezTo>
                    <a:pt x="146" y="51"/>
                    <a:pt x="135" y="61"/>
                    <a:pt x="122" y="65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0" y="68"/>
                    <a:pt x="121" y="70"/>
                    <a:pt x="123" y="70"/>
                  </a:cubicBezTo>
                  <a:cubicBezTo>
                    <a:pt x="139" y="68"/>
                    <a:pt x="149" y="85"/>
                    <a:pt x="146" y="100"/>
                  </a:cubicBezTo>
                  <a:cubicBezTo>
                    <a:pt x="144" y="114"/>
                    <a:pt x="133" y="123"/>
                    <a:pt x="119" y="124"/>
                  </a:cubicBezTo>
                  <a:cubicBezTo>
                    <a:pt x="117" y="124"/>
                    <a:pt x="116" y="126"/>
                    <a:pt x="116" y="128"/>
                  </a:cubicBezTo>
                  <a:cubicBezTo>
                    <a:pt x="115" y="129"/>
                    <a:pt x="115" y="130"/>
                    <a:pt x="116" y="130"/>
                  </a:cubicBezTo>
                  <a:cubicBezTo>
                    <a:pt x="119" y="133"/>
                    <a:pt x="123" y="138"/>
                    <a:pt x="119" y="143"/>
                  </a:cubicBezTo>
                  <a:cubicBezTo>
                    <a:pt x="117" y="145"/>
                    <a:pt x="113" y="146"/>
                    <a:pt x="110" y="147"/>
                  </a:cubicBezTo>
                  <a:cubicBezTo>
                    <a:pt x="106" y="147"/>
                    <a:pt x="102" y="145"/>
                    <a:pt x="102" y="141"/>
                  </a:cubicBezTo>
                  <a:cubicBezTo>
                    <a:pt x="102" y="137"/>
                    <a:pt x="105" y="133"/>
                    <a:pt x="106" y="130"/>
                  </a:cubicBezTo>
                  <a:cubicBezTo>
                    <a:pt x="106" y="129"/>
                    <a:pt x="106" y="128"/>
                    <a:pt x="105" y="128"/>
                  </a:cubicBezTo>
                  <a:cubicBezTo>
                    <a:pt x="105" y="127"/>
                    <a:pt x="104" y="127"/>
                    <a:pt x="104" y="127"/>
                  </a:cubicBezTo>
                  <a:cubicBezTo>
                    <a:pt x="97" y="127"/>
                    <a:pt x="89" y="125"/>
                    <a:pt x="85" y="118"/>
                  </a:cubicBezTo>
                  <a:close/>
                  <a:moveTo>
                    <a:pt x="64" y="154"/>
                  </a:moveTo>
                  <a:cubicBezTo>
                    <a:pt x="63" y="153"/>
                    <a:pt x="62" y="151"/>
                    <a:pt x="62" y="148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75" y="148"/>
                    <a:pt x="87" y="149"/>
                    <a:pt x="100" y="149"/>
                  </a:cubicBezTo>
                  <a:cubicBezTo>
                    <a:pt x="102" y="152"/>
                    <a:pt x="107" y="154"/>
                    <a:pt x="112" y="153"/>
                  </a:cubicBezTo>
                  <a:cubicBezTo>
                    <a:pt x="117" y="152"/>
                    <a:pt x="123" y="149"/>
                    <a:pt x="125" y="143"/>
                  </a:cubicBezTo>
                  <a:cubicBezTo>
                    <a:pt x="126" y="142"/>
                    <a:pt x="126" y="141"/>
                    <a:pt x="126" y="140"/>
                  </a:cubicBezTo>
                  <a:cubicBezTo>
                    <a:pt x="134" y="141"/>
                    <a:pt x="148" y="141"/>
                    <a:pt x="152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1" y="153"/>
                    <a:pt x="149" y="156"/>
                    <a:pt x="146" y="159"/>
                  </a:cubicBezTo>
                  <a:cubicBezTo>
                    <a:pt x="119" y="158"/>
                    <a:pt x="90" y="159"/>
                    <a:pt x="64" y="154"/>
                  </a:cubicBezTo>
                  <a:close/>
                  <a:moveTo>
                    <a:pt x="143" y="160"/>
                  </a:moveTo>
                  <a:cubicBezTo>
                    <a:pt x="132" y="166"/>
                    <a:pt x="114" y="165"/>
                    <a:pt x="106" y="165"/>
                  </a:cubicBezTo>
                  <a:cubicBezTo>
                    <a:pt x="98" y="165"/>
                    <a:pt x="72" y="165"/>
                    <a:pt x="64" y="155"/>
                  </a:cubicBezTo>
                  <a:cubicBezTo>
                    <a:pt x="89" y="161"/>
                    <a:pt x="117" y="160"/>
                    <a:pt x="143" y="160"/>
                  </a:cubicBezTo>
                  <a:close/>
                  <a:moveTo>
                    <a:pt x="63" y="147"/>
                  </a:moveTo>
                  <a:cubicBezTo>
                    <a:pt x="72" y="138"/>
                    <a:pt x="85" y="142"/>
                    <a:pt x="97" y="141"/>
                  </a:cubicBezTo>
                  <a:cubicBezTo>
                    <a:pt x="97" y="143"/>
                    <a:pt x="97" y="145"/>
                    <a:pt x="98" y="146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87" y="147"/>
                    <a:pt x="75" y="147"/>
                    <a:pt x="63" y="147"/>
                  </a:cubicBezTo>
                  <a:close/>
                  <a:moveTo>
                    <a:pt x="50" y="150"/>
                  </a:moveTo>
                  <a:cubicBezTo>
                    <a:pt x="50" y="149"/>
                    <a:pt x="51" y="149"/>
                    <a:pt x="51" y="149"/>
                  </a:cubicBezTo>
                  <a:cubicBezTo>
                    <a:pt x="58" y="127"/>
                    <a:pt x="83" y="133"/>
                    <a:pt x="100" y="132"/>
                  </a:cubicBezTo>
                  <a:cubicBezTo>
                    <a:pt x="99" y="134"/>
                    <a:pt x="98" y="135"/>
                    <a:pt x="98" y="137"/>
                  </a:cubicBezTo>
                  <a:cubicBezTo>
                    <a:pt x="88" y="135"/>
                    <a:pt x="77" y="134"/>
                    <a:pt x="68" y="137"/>
                  </a:cubicBezTo>
                  <a:cubicBezTo>
                    <a:pt x="63" y="139"/>
                    <a:pt x="56" y="143"/>
                    <a:pt x="58" y="149"/>
                  </a:cubicBezTo>
                  <a:cubicBezTo>
                    <a:pt x="51" y="164"/>
                    <a:pt x="84" y="169"/>
                    <a:pt x="94" y="170"/>
                  </a:cubicBezTo>
                  <a:cubicBezTo>
                    <a:pt x="107" y="171"/>
                    <a:pt x="161" y="175"/>
                    <a:pt x="155" y="149"/>
                  </a:cubicBezTo>
                  <a:cubicBezTo>
                    <a:pt x="155" y="149"/>
                    <a:pt x="155" y="149"/>
                    <a:pt x="155" y="148"/>
                  </a:cubicBezTo>
                  <a:cubicBezTo>
                    <a:pt x="154" y="145"/>
                    <a:pt x="153" y="143"/>
                    <a:pt x="149" y="141"/>
                  </a:cubicBezTo>
                  <a:cubicBezTo>
                    <a:pt x="143" y="137"/>
                    <a:pt x="133" y="134"/>
                    <a:pt x="125" y="136"/>
                  </a:cubicBezTo>
                  <a:cubicBezTo>
                    <a:pt x="125" y="135"/>
                    <a:pt x="124" y="133"/>
                    <a:pt x="123" y="132"/>
                  </a:cubicBezTo>
                  <a:cubicBezTo>
                    <a:pt x="134" y="134"/>
                    <a:pt x="144" y="130"/>
                    <a:pt x="154" y="138"/>
                  </a:cubicBezTo>
                  <a:cubicBezTo>
                    <a:pt x="167" y="150"/>
                    <a:pt x="157" y="166"/>
                    <a:pt x="143" y="170"/>
                  </a:cubicBezTo>
                  <a:cubicBezTo>
                    <a:pt x="127" y="174"/>
                    <a:pt x="112" y="175"/>
                    <a:pt x="96" y="173"/>
                  </a:cubicBezTo>
                  <a:cubicBezTo>
                    <a:pt x="82" y="172"/>
                    <a:pt x="49" y="170"/>
                    <a:pt x="50" y="150"/>
                  </a:cubicBezTo>
                  <a:close/>
                  <a:moveTo>
                    <a:pt x="54" y="186"/>
                  </a:moveTo>
                  <a:cubicBezTo>
                    <a:pt x="62" y="187"/>
                    <a:pt x="70" y="188"/>
                    <a:pt x="78" y="190"/>
                  </a:cubicBezTo>
                  <a:cubicBezTo>
                    <a:pt x="78" y="190"/>
                    <a:pt x="79" y="188"/>
                    <a:pt x="78" y="188"/>
                  </a:cubicBezTo>
                  <a:cubicBezTo>
                    <a:pt x="70" y="187"/>
                    <a:pt x="62" y="186"/>
                    <a:pt x="54" y="185"/>
                  </a:cubicBezTo>
                  <a:cubicBezTo>
                    <a:pt x="54" y="182"/>
                    <a:pt x="53" y="180"/>
                    <a:pt x="52" y="177"/>
                  </a:cubicBezTo>
                  <a:cubicBezTo>
                    <a:pt x="58" y="178"/>
                    <a:pt x="64" y="179"/>
                    <a:pt x="70" y="180"/>
                  </a:cubicBezTo>
                  <a:cubicBezTo>
                    <a:pt x="71" y="180"/>
                    <a:pt x="71" y="179"/>
                    <a:pt x="70" y="179"/>
                  </a:cubicBezTo>
                  <a:cubicBezTo>
                    <a:pt x="64" y="178"/>
                    <a:pt x="58" y="177"/>
                    <a:pt x="52" y="176"/>
                  </a:cubicBezTo>
                  <a:cubicBezTo>
                    <a:pt x="52" y="172"/>
                    <a:pt x="51" y="168"/>
                    <a:pt x="50" y="164"/>
                  </a:cubicBezTo>
                  <a:cubicBezTo>
                    <a:pt x="55" y="169"/>
                    <a:pt x="61" y="172"/>
                    <a:pt x="65" y="173"/>
                  </a:cubicBezTo>
                  <a:cubicBezTo>
                    <a:pt x="91" y="180"/>
                    <a:pt x="122" y="182"/>
                    <a:pt x="147" y="174"/>
                  </a:cubicBezTo>
                  <a:cubicBezTo>
                    <a:pt x="148" y="174"/>
                    <a:pt x="149" y="172"/>
                    <a:pt x="149" y="172"/>
                  </a:cubicBezTo>
                  <a:cubicBezTo>
                    <a:pt x="154" y="169"/>
                    <a:pt x="158" y="166"/>
                    <a:pt x="161" y="161"/>
                  </a:cubicBezTo>
                  <a:cubicBezTo>
                    <a:pt x="161" y="198"/>
                    <a:pt x="151" y="248"/>
                    <a:pt x="103" y="243"/>
                  </a:cubicBezTo>
                  <a:cubicBezTo>
                    <a:pt x="88" y="241"/>
                    <a:pt x="77" y="235"/>
                    <a:pt x="70" y="225"/>
                  </a:cubicBezTo>
                  <a:cubicBezTo>
                    <a:pt x="72" y="226"/>
                    <a:pt x="74" y="225"/>
                    <a:pt x="75" y="226"/>
                  </a:cubicBezTo>
                  <a:cubicBezTo>
                    <a:pt x="80" y="226"/>
                    <a:pt x="85" y="227"/>
                    <a:pt x="90" y="227"/>
                  </a:cubicBezTo>
                  <a:cubicBezTo>
                    <a:pt x="91" y="227"/>
                    <a:pt x="91" y="225"/>
                    <a:pt x="90" y="225"/>
                  </a:cubicBezTo>
                  <a:cubicBezTo>
                    <a:pt x="83" y="225"/>
                    <a:pt x="75" y="225"/>
                    <a:pt x="69" y="223"/>
                  </a:cubicBezTo>
                  <a:cubicBezTo>
                    <a:pt x="69" y="223"/>
                    <a:pt x="70" y="223"/>
                    <a:pt x="69" y="222"/>
                  </a:cubicBezTo>
                  <a:cubicBezTo>
                    <a:pt x="69" y="222"/>
                    <a:pt x="68" y="222"/>
                    <a:pt x="68" y="223"/>
                  </a:cubicBezTo>
                  <a:cubicBezTo>
                    <a:pt x="66" y="220"/>
                    <a:pt x="64" y="217"/>
                    <a:pt x="63" y="214"/>
                  </a:cubicBezTo>
                  <a:cubicBezTo>
                    <a:pt x="68" y="214"/>
                    <a:pt x="74" y="215"/>
                    <a:pt x="79" y="216"/>
                  </a:cubicBezTo>
                  <a:cubicBezTo>
                    <a:pt x="80" y="216"/>
                    <a:pt x="80" y="215"/>
                    <a:pt x="80" y="214"/>
                  </a:cubicBezTo>
                  <a:cubicBezTo>
                    <a:pt x="74" y="214"/>
                    <a:pt x="68" y="213"/>
                    <a:pt x="62" y="212"/>
                  </a:cubicBezTo>
                  <a:cubicBezTo>
                    <a:pt x="61" y="209"/>
                    <a:pt x="59" y="205"/>
                    <a:pt x="58" y="201"/>
                  </a:cubicBezTo>
                  <a:cubicBezTo>
                    <a:pt x="69" y="203"/>
                    <a:pt x="80" y="204"/>
                    <a:pt x="91" y="205"/>
                  </a:cubicBezTo>
                  <a:cubicBezTo>
                    <a:pt x="92" y="205"/>
                    <a:pt x="92" y="204"/>
                    <a:pt x="91" y="204"/>
                  </a:cubicBezTo>
                  <a:cubicBezTo>
                    <a:pt x="80" y="203"/>
                    <a:pt x="69" y="201"/>
                    <a:pt x="58" y="200"/>
                  </a:cubicBezTo>
                  <a:cubicBezTo>
                    <a:pt x="56" y="195"/>
                    <a:pt x="55" y="191"/>
                    <a:pt x="54" y="186"/>
                  </a:cubicBezTo>
                  <a:close/>
                  <a:moveTo>
                    <a:pt x="69" y="233"/>
                  </a:moveTo>
                  <a:cubicBezTo>
                    <a:pt x="79" y="243"/>
                    <a:pt x="92" y="250"/>
                    <a:pt x="109" y="250"/>
                  </a:cubicBezTo>
                  <a:cubicBezTo>
                    <a:pt x="125" y="249"/>
                    <a:pt x="137" y="243"/>
                    <a:pt x="146" y="233"/>
                  </a:cubicBezTo>
                  <a:cubicBezTo>
                    <a:pt x="146" y="234"/>
                    <a:pt x="147" y="234"/>
                    <a:pt x="148" y="234"/>
                  </a:cubicBezTo>
                  <a:cubicBezTo>
                    <a:pt x="151" y="235"/>
                    <a:pt x="155" y="235"/>
                    <a:pt x="157" y="238"/>
                  </a:cubicBezTo>
                  <a:cubicBezTo>
                    <a:pt x="158" y="241"/>
                    <a:pt x="158" y="245"/>
                    <a:pt x="156" y="248"/>
                  </a:cubicBezTo>
                  <a:cubicBezTo>
                    <a:pt x="141" y="257"/>
                    <a:pt x="123" y="258"/>
                    <a:pt x="106" y="258"/>
                  </a:cubicBezTo>
                  <a:cubicBezTo>
                    <a:pt x="91" y="257"/>
                    <a:pt x="66" y="258"/>
                    <a:pt x="55" y="246"/>
                  </a:cubicBezTo>
                  <a:cubicBezTo>
                    <a:pt x="55" y="244"/>
                    <a:pt x="55" y="243"/>
                    <a:pt x="55" y="242"/>
                  </a:cubicBezTo>
                  <a:cubicBezTo>
                    <a:pt x="55" y="240"/>
                    <a:pt x="57" y="238"/>
                    <a:pt x="59" y="237"/>
                  </a:cubicBezTo>
                  <a:cubicBezTo>
                    <a:pt x="61" y="235"/>
                    <a:pt x="65" y="233"/>
                    <a:pt x="69" y="233"/>
                  </a:cubicBezTo>
                  <a:close/>
                  <a:moveTo>
                    <a:pt x="191" y="240"/>
                  </a:moveTo>
                  <a:cubicBezTo>
                    <a:pt x="199" y="258"/>
                    <a:pt x="169" y="268"/>
                    <a:pt x="158" y="270"/>
                  </a:cubicBezTo>
                  <a:cubicBezTo>
                    <a:pt x="138" y="275"/>
                    <a:pt x="116" y="275"/>
                    <a:pt x="95" y="274"/>
                  </a:cubicBezTo>
                  <a:cubicBezTo>
                    <a:pt x="76" y="273"/>
                    <a:pt x="56" y="270"/>
                    <a:pt x="38" y="264"/>
                  </a:cubicBezTo>
                  <a:cubicBezTo>
                    <a:pt x="24" y="258"/>
                    <a:pt x="8" y="243"/>
                    <a:pt x="25" y="229"/>
                  </a:cubicBezTo>
                  <a:cubicBezTo>
                    <a:pt x="35" y="221"/>
                    <a:pt x="48" y="222"/>
                    <a:pt x="60" y="221"/>
                  </a:cubicBezTo>
                  <a:cubicBezTo>
                    <a:pt x="61" y="223"/>
                    <a:pt x="63" y="226"/>
                    <a:pt x="65" y="228"/>
                  </a:cubicBezTo>
                  <a:cubicBezTo>
                    <a:pt x="61" y="228"/>
                    <a:pt x="57" y="230"/>
                    <a:pt x="53" y="232"/>
                  </a:cubicBezTo>
                  <a:cubicBezTo>
                    <a:pt x="49" y="236"/>
                    <a:pt x="45" y="243"/>
                    <a:pt x="49" y="248"/>
                  </a:cubicBezTo>
                  <a:cubicBezTo>
                    <a:pt x="49" y="249"/>
                    <a:pt x="49" y="249"/>
                    <a:pt x="50" y="249"/>
                  </a:cubicBezTo>
                  <a:cubicBezTo>
                    <a:pt x="57" y="263"/>
                    <a:pt x="84" y="263"/>
                    <a:pt x="97" y="264"/>
                  </a:cubicBezTo>
                  <a:cubicBezTo>
                    <a:pt x="116" y="264"/>
                    <a:pt x="151" y="266"/>
                    <a:pt x="163" y="247"/>
                  </a:cubicBezTo>
                  <a:cubicBezTo>
                    <a:pt x="164" y="246"/>
                    <a:pt x="163" y="246"/>
                    <a:pt x="163" y="245"/>
                  </a:cubicBezTo>
                  <a:cubicBezTo>
                    <a:pt x="164" y="242"/>
                    <a:pt x="164" y="239"/>
                    <a:pt x="162" y="236"/>
                  </a:cubicBezTo>
                  <a:cubicBezTo>
                    <a:pt x="160" y="232"/>
                    <a:pt x="155" y="228"/>
                    <a:pt x="150" y="229"/>
                  </a:cubicBezTo>
                  <a:cubicBezTo>
                    <a:pt x="151" y="227"/>
                    <a:pt x="153" y="225"/>
                    <a:pt x="154" y="223"/>
                  </a:cubicBezTo>
                  <a:cubicBezTo>
                    <a:pt x="154" y="223"/>
                    <a:pt x="154" y="223"/>
                    <a:pt x="155" y="223"/>
                  </a:cubicBezTo>
                  <a:cubicBezTo>
                    <a:pt x="169" y="224"/>
                    <a:pt x="185" y="225"/>
                    <a:pt x="191" y="240"/>
                  </a:cubicBezTo>
                  <a:close/>
                  <a:moveTo>
                    <a:pt x="160" y="210"/>
                  </a:moveTo>
                  <a:cubicBezTo>
                    <a:pt x="161" y="207"/>
                    <a:pt x="161" y="204"/>
                    <a:pt x="162" y="202"/>
                  </a:cubicBezTo>
                  <a:cubicBezTo>
                    <a:pt x="176" y="212"/>
                    <a:pt x="198" y="204"/>
                    <a:pt x="200" y="186"/>
                  </a:cubicBezTo>
                  <a:cubicBezTo>
                    <a:pt x="201" y="179"/>
                    <a:pt x="199" y="170"/>
                    <a:pt x="192" y="167"/>
                  </a:cubicBezTo>
                  <a:cubicBezTo>
                    <a:pt x="184" y="163"/>
                    <a:pt x="174" y="167"/>
                    <a:pt x="166" y="172"/>
                  </a:cubicBezTo>
                  <a:cubicBezTo>
                    <a:pt x="166" y="170"/>
                    <a:pt x="166" y="168"/>
                    <a:pt x="166" y="167"/>
                  </a:cubicBezTo>
                  <a:cubicBezTo>
                    <a:pt x="166" y="166"/>
                    <a:pt x="167" y="166"/>
                    <a:pt x="167" y="166"/>
                  </a:cubicBezTo>
                  <a:cubicBezTo>
                    <a:pt x="175" y="154"/>
                    <a:pt x="189" y="150"/>
                    <a:pt x="200" y="160"/>
                  </a:cubicBezTo>
                  <a:cubicBezTo>
                    <a:pt x="208" y="167"/>
                    <a:pt x="209" y="180"/>
                    <a:pt x="206" y="190"/>
                  </a:cubicBezTo>
                  <a:cubicBezTo>
                    <a:pt x="200" y="211"/>
                    <a:pt x="179" y="222"/>
                    <a:pt x="160" y="21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768850" y="4651375"/>
              <a:ext cx="69850" cy="7938"/>
            </a:xfrm>
            <a:custGeom>
              <a:rect b="b" l="l" r="r" t="t"/>
              <a:pathLst>
                <a:path extrusionOk="0" h="4" w="30">
                  <a:moveTo>
                    <a:pt x="29" y="1"/>
                  </a:moveTo>
                  <a:cubicBezTo>
                    <a:pt x="20" y="0"/>
                    <a:pt x="10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0" y="4"/>
                    <a:pt x="20" y="4"/>
                    <a:pt x="29" y="3"/>
                  </a:cubicBezTo>
                  <a:cubicBezTo>
                    <a:pt x="30" y="3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6750050" y="5505450"/>
              <a:ext cx="628650" cy="531813"/>
            </a:xfrm>
            <a:custGeom>
              <a:rect b="b" l="l" r="r" t="t"/>
              <a:pathLst>
                <a:path extrusionOk="0" h="246" w="269">
                  <a:moveTo>
                    <a:pt x="227" y="84"/>
                  </a:moveTo>
                  <a:cubicBezTo>
                    <a:pt x="206" y="40"/>
                    <a:pt x="157" y="10"/>
                    <a:pt x="107" y="14"/>
                  </a:cubicBezTo>
                  <a:cubicBezTo>
                    <a:pt x="59" y="17"/>
                    <a:pt x="21" y="54"/>
                    <a:pt x="11" y="100"/>
                  </a:cubicBezTo>
                  <a:cubicBezTo>
                    <a:pt x="0" y="150"/>
                    <a:pt x="26" y="214"/>
                    <a:pt x="73" y="235"/>
                  </a:cubicBezTo>
                  <a:cubicBezTo>
                    <a:pt x="74" y="236"/>
                    <a:pt x="75" y="235"/>
                    <a:pt x="74" y="234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81" y="239"/>
                    <a:pt x="91" y="241"/>
                    <a:pt x="99" y="240"/>
                  </a:cubicBezTo>
                  <a:cubicBezTo>
                    <a:pt x="100" y="240"/>
                    <a:pt x="100" y="240"/>
                    <a:pt x="100" y="240"/>
                  </a:cubicBezTo>
                  <a:cubicBezTo>
                    <a:pt x="139" y="246"/>
                    <a:pt x="183" y="237"/>
                    <a:pt x="210" y="209"/>
                  </a:cubicBezTo>
                  <a:cubicBezTo>
                    <a:pt x="241" y="175"/>
                    <a:pt x="248" y="125"/>
                    <a:pt x="227" y="84"/>
                  </a:cubicBezTo>
                  <a:close/>
                  <a:moveTo>
                    <a:pt x="66" y="225"/>
                  </a:moveTo>
                  <a:cubicBezTo>
                    <a:pt x="65" y="224"/>
                    <a:pt x="65" y="224"/>
                    <a:pt x="65" y="225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76" y="226"/>
                    <a:pt x="89" y="226"/>
                    <a:pt x="100" y="226"/>
                  </a:cubicBezTo>
                  <a:cubicBezTo>
                    <a:pt x="101" y="226"/>
                    <a:pt x="101" y="225"/>
                    <a:pt x="100" y="225"/>
                  </a:cubicBezTo>
                  <a:cubicBezTo>
                    <a:pt x="93" y="224"/>
                    <a:pt x="86" y="224"/>
                    <a:pt x="79" y="223"/>
                  </a:cubicBezTo>
                  <a:cubicBezTo>
                    <a:pt x="74" y="223"/>
                    <a:pt x="67" y="221"/>
                    <a:pt x="62" y="222"/>
                  </a:cubicBezTo>
                  <a:cubicBezTo>
                    <a:pt x="57" y="217"/>
                    <a:pt x="52" y="213"/>
                    <a:pt x="4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1" y="209"/>
                    <a:pt x="58" y="209"/>
                    <a:pt x="61" y="209"/>
                  </a:cubicBezTo>
                  <a:cubicBezTo>
                    <a:pt x="66" y="209"/>
                    <a:pt x="71" y="210"/>
                    <a:pt x="76" y="210"/>
                  </a:cubicBezTo>
                  <a:cubicBezTo>
                    <a:pt x="88" y="211"/>
                    <a:pt x="100" y="212"/>
                    <a:pt x="111" y="213"/>
                  </a:cubicBezTo>
                  <a:cubicBezTo>
                    <a:pt x="112" y="213"/>
                    <a:pt x="112" y="211"/>
                    <a:pt x="111" y="211"/>
                  </a:cubicBezTo>
                  <a:cubicBezTo>
                    <a:pt x="90" y="209"/>
                    <a:pt x="68" y="207"/>
                    <a:pt x="47" y="207"/>
                  </a:cubicBezTo>
                  <a:cubicBezTo>
                    <a:pt x="41" y="201"/>
                    <a:pt x="36" y="194"/>
                    <a:pt x="32" y="187"/>
                  </a:cubicBezTo>
                  <a:cubicBezTo>
                    <a:pt x="30" y="184"/>
                    <a:pt x="28" y="180"/>
                    <a:pt x="27" y="177"/>
                  </a:cubicBezTo>
                  <a:cubicBezTo>
                    <a:pt x="48" y="179"/>
                    <a:pt x="70" y="178"/>
                    <a:pt x="92" y="177"/>
                  </a:cubicBezTo>
                  <a:cubicBezTo>
                    <a:pt x="93" y="177"/>
                    <a:pt x="93" y="176"/>
                    <a:pt x="92" y="176"/>
                  </a:cubicBezTo>
                  <a:cubicBezTo>
                    <a:pt x="70" y="175"/>
                    <a:pt x="48" y="175"/>
                    <a:pt x="26" y="176"/>
                  </a:cubicBezTo>
                  <a:cubicBezTo>
                    <a:pt x="24" y="171"/>
                    <a:pt x="22" y="165"/>
                    <a:pt x="20" y="160"/>
                  </a:cubicBezTo>
                  <a:cubicBezTo>
                    <a:pt x="29" y="160"/>
                    <a:pt x="38" y="160"/>
                    <a:pt x="47" y="160"/>
                  </a:cubicBezTo>
                  <a:cubicBezTo>
                    <a:pt x="48" y="160"/>
                    <a:pt x="48" y="158"/>
                    <a:pt x="47" y="158"/>
                  </a:cubicBezTo>
                  <a:cubicBezTo>
                    <a:pt x="38" y="158"/>
                    <a:pt x="29" y="158"/>
                    <a:pt x="19" y="158"/>
                  </a:cubicBezTo>
                  <a:cubicBezTo>
                    <a:pt x="18" y="153"/>
                    <a:pt x="16" y="147"/>
                    <a:pt x="15" y="141"/>
                  </a:cubicBezTo>
                  <a:cubicBezTo>
                    <a:pt x="40" y="141"/>
                    <a:pt x="64" y="141"/>
                    <a:pt x="88" y="140"/>
                  </a:cubicBezTo>
                  <a:cubicBezTo>
                    <a:pt x="89" y="140"/>
                    <a:pt x="89" y="139"/>
                    <a:pt x="88" y="139"/>
                  </a:cubicBezTo>
                  <a:cubicBezTo>
                    <a:pt x="64" y="139"/>
                    <a:pt x="40" y="139"/>
                    <a:pt x="15" y="140"/>
                  </a:cubicBezTo>
                  <a:cubicBezTo>
                    <a:pt x="15" y="135"/>
                    <a:pt x="14" y="130"/>
                    <a:pt x="14" y="126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25" y="125"/>
                    <a:pt x="35" y="124"/>
                    <a:pt x="46" y="122"/>
                  </a:cubicBezTo>
                  <a:cubicBezTo>
                    <a:pt x="46" y="122"/>
                    <a:pt x="46" y="121"/>
                    <a:pt x="46" y="121"/>
                  </a:cubicBezTo>
                  <a:cubicBezTo>
                    <a:pt x="35" y="122"/>
                    <a:pt x="25" y="123"/>
                    <a:pt x="14" y="124"/>
                  </a:cubicBezTo>
                  <a:cubicBezTo>
                    <a:pt x="14" y="117"/>
                    <a:pt x="15" y="109"/>
                    <a:pt x="17" y="102"/>
                  </a:cubicBezTo>
                  <a:cubicBezTo>
                    <a:pt x="43" y="102"/>
                    <a:pt x="69" y="102"/>
                    <a:pt x="95" y="103"/>
                  </a:cubicBezTo>
                  <a:cubicBezTo>
                    <a:pt x="95" y="103"/>
                    <a:pt x="95" y="102"/>
                    <a:pt x="95" y="102"/>
                  </a:cubicBezTo>
                  <a:cubicBezTo>
                    <a:pt x="69" y="101"/>
                    <a:pt x="43" y="100"/>
                    <a:pt x="17" y="101"/>
                  </a:cubicBezTo>
                  <a:cubicBezTo>
                    <a:pt x="20" y="90"/>
                    <a:pt x="24" y="80"/>
                    <a:pt x="29" y="70"/>
                  </a:cubicBezTo>
                  <a:cubicBezTo>
                    <a:pt x="58" y="70"/>
                    <a:pt x="86" y="69"/>
                    <a:pt x="114" y="68"/>
                  </a:cubicBezTo>
                  <a:cubicBezTo>
                    <a:pt x="115" y="68"/>
                    <a:pt x="115" y="67"/>
                    <a:pt x="114" y="67"/>
                  </a:cubicBezTo>
                  <a:cubicBezTo>
                    <a:pt x="86" y="67"/>
                    <a:pt x="58" y="68"/>
                    <a:pt x="30" y="68"/>
                  </a:cubicBezTo>
                  <a:cubicBezTo>
                    <a:pt x="34" y="63"/>
                    <a:pt x="38" y="58"/>
                    <a:pt x="42" y="53"/>
                  </a:cubicBezTo>
                  <a:cubicBezTo>
                    <a:pt x="58" y="53"/>
                    <a:pt x="74" y="52"/>
                    <a:pt x="91" y="50"/>
                  </a:cubicBezTo>
                  <a:cubicBezTo>
                    <a:pt x="91" y="50"/>
                    <a:pt x="91" y="48"/>
                    <a:pt x="90" y="48"/>
                  </a:cubicBezTo>
                  <a:cubicBezTo>
                    <a:pt x="75" y="50"/>
                    <a:pt x="59" y="52"/>
                    <a:pt x="43" y="52"/>
                  </a:cubicBezTo>
                  <a:cubicBezTo>
                    <a:pt x="48" y="47"/>
                    <a:pt x="53" y="42"/>
                    <a:pt x="59" y="38"/>
                  </a:cubicBezTo>
                  <a:cubicBezTo>
                    <a:pt x="85" y="37"/>
                    <a:pt x="112" y="35"/>
                    <a:pt x="139" y="33"/>
                  </a:cubicBezTo>
                  <a:cubicBezTo>
                    <a:pt x="140" y="33"/>
                    <a:pt x="140" y="31"/>
                    <a:pt x="139" y="32"/>
                  </a:cubicBezTo>
                  <a:cubicBezTo>
                    <a:pt x="113" y="33"/>
                    <a:pt x="87" y="34"/>
                    <a:pt x="61" y="36"/>
                  </a:cubicBezTo>
                  <a:cubicBezTo>
                    <a:pt x="69" y="32"/>
                    <a:pt x="77" y="28"/>
                    <a:pt x="86" y="25"/>
                  </a:cubicBezTo>
                  <a:cubicBezTo>
                    <a:pt x="177" y="0"/>
                    <a:pt x="269" y="105"/>
                    <a:pt x="215" y="189"/>
                  </a:cubicBezTo>
                  <a:cubicBezTo>
                    <a:pt x="183" y="239"/>
                    <a:pt x="117" y="241"/>
                    <a:pt x="66" y="2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6697663" y="5137150"/>
              <a:ext cx="1114425" cy="973138"/>
            </a:xfrm>
            <a:custGeom>
              <a:rect b="b" l="l" r="r" t="t"/>
              <a:pathLst>
                <a:path extrusionOk="0" h="451" w="476">
                  <a:moveTo>
                    <a:pt x="441" y="27"/>
                  </a:moveTo>
                  <a:cubicBezTo>
                    <a:pt x="410" y="0"/>
                    <a:pt x="372" y="43"/>
                    <a:pt x="352" y="62"/>
                  </a:cubicBezTo>
                  <a:cubicBezTo>
                    <a:pt x="309" y="101"/>
                    <a:pt x="264" y="138"/>
                    <a:pt x="225" y="180"/>
                  </a:cubicBezTo>
                  <a:cubicBezTo>
                    <a:pt x="214" y="172"/>
                    <a:pt x="202" y="167"/>
                    <a:pt x="189" y="163"/>
                  </a:cubicBezTo>
                  <a:cubicBezTo>
                    <a:pt x="157" y="153"/>
                    <a:pt x="123" y="160"/>
                    <a:pt x="92" y="170"/>
                  </a:cubicBezTo>
                  <a:cubicBezTo>
                    <a:pt x="64" y="179"/>
                    <a:pt x="40" y="194"/>
                    <a:pt x="24" y="219"/>
                  </a:cubicBezTo>
                  <a:cubicBezTo>
                    <a:pt x="7" y="246"/>
                    <a:pt x="2" y="278"/>
                    <a:pt x="4" y="309"/>
                  </a:cubicBezTo>
                  <a:cubicBezTo>
                    <a:pt x="10" y="370"/>
                    <a:pt x="49" y="443"/>
                    <a:pt x="118" y="446"/>
                  </a:cubicBezTo>
                  <a:cubicBezTo>
                    <a:pt x="119" y="446"/>
                    <a:pt x="119" y="446"/>
                    <a:pt x="119" y="446"/>
                  </a:cubicBezTo>
                  <a:cubicBezTo>
                    <a:pt x="147" y="451"/>
                    <a:pt x="176" y="450"/>
                    <a:pt x="203" y="438"/>
                  </a:cubicBezTo>
                  <a:cubicBezTo>
                    <a:pt x="228" y="427"/>
                    <a:pt x="255" y="405"/>
                    <a:pt x="270" y="382"/>
                  </a:cubicBezTo>
                  <a:cubicBezTo>
                    <a:pt x="287" y="357"/>
                    <a:pt x="290" y="322"/>
                    <a:pt x="287" y="293"/>
                  </a:cubicBezTo>
                  <a:cubicBezTo>
                    <a:pt x="285" y="272"/>
                    <a:pt x="280" y="251"/>
                    <a:pt x="270" y="232"/>
                  </a:cubicBezTo>
                  <a:cubicBezTo>
                    <a:pt x="313" y="194"/>
                    <a:pt x="355" y="156"/>
                    <a:pt x="397" y="117"/>
                  </a:cubicBezTo>
                  <a:cubicBezTo>
                    <a:pt x="415" y="100"/>
                    <a:pt x="476" y="58"/>
                    <a:pt x="441" y="27"/>
                  </a:cubicBezTo>
                  <a:close/>
                  <a:moveTo>
                    <a:pt x="274" y="356"/>
                  </a:moveTo>
                  <a:cubicBezTo>
                    <a:pt x="266" y="386"/>
                    <a:pt x="237" y="412"/>
                    <a:pt x="211" y="427"/>
                  </a:cubicBezTo>
                  <a:cubicBezTo>
                    <a:pt x="183" y="442"/>
                    <a:pt x="149" y="447"/>
                    <a:pt x="118" y="439"/>
                  </a:cubicBezTo>
                  <a:cubicBezTo>
                    <a:pt x="117" y="438"/>
                    <a:pt x="116" y="439"/>
                    <a:pt x="115" y="439"/>
                  </a:cubicBezTo>
                  <a:cubicBezTo>
                    <a:pt x="104" y="436"/>
                    <a:pt x="92" y="434"/>
                    <a:pt x="81" y="429"/>
                  </a:cubicBezTo>
                  <a:cubicBezTo>
                    <a:pt x="81" y="428"/>
                    <a:pt x="80" y="428"/>
                    <a:pt x="80" y="429"/>
                  </a:cubicBezTo>
                  <a:cubicBezTo>
                    <a:pt x="46" y="409"/>
                    <a:pt x="23" y="375"/>
                    <a:pt x="14" y="333"/>
                  </a:cubicBezTo>
                  <a:cubicBezTo>
                    <a:pt x="0" y="273"/>
                    <a:pt x="17" y="205"/>
                    <a:pt x="79" y="181"/>
                  </a:cubicBezTo>
                  <a:cubicBezTo>
                    <a:pt x="132" y="160"/>
                    <a:pt x="192" y="158"/>
                    <a:pt x="236" y="199"/>
                  </a:cubicBezTo>
                  <a:cubicBezTo>
                    <a:pt x="278" y="238"/>
                    <a:pt x="290" y="302"/>
                    <a:pt x="274" y="356"/>
                  </a:cubicBezTo>
                  <a:close/>
                  <a:moveTo>
                    <a:pt x="412" y="97"/>
                  </a:moveTo>
                  <a:cubicBezTo>
                    <a:pt x="417" y="82"/>
                    <a:pt x="421" y="68"/>
                    <a:pt x="423" y="52"/>
                  </a:cubicBezTo>
                  <a:cubicBezTo>
                    <a:pt x="423" y="51"/>
                    <a:pt x="422" y="51"/>
                    <a:pt x="422" y="52"/>
                  </a:cubicBezTo>
                  <a:cubicBezTo>
                    <a:pt x="419" y="68"/>
                    <a:pt x="414" y="84"/>
                    <a:pt x="409" y="100"/>
                  </a:cubicBezTo>
                  <a:cubicBezTo>
                    <a:pt x="402" y="106"/>
                    <a:pt x="395" y="112"/>
                    <a:pt x="389" y="117"/>
                  </a:cubicBezTo>
                  <a:cubicBezTo>
                    <a:pt x="392" y="106"/>
                    <a:pt x="395" y="95"/>
                    <a:pt x="398" y="84"/>
                  </a:cubicBezTo>
                  <a:cubicBezTo>
                    <a:pt x="399" y="83"/>
                    <a:pt x="397" y="83"/>
                    <a:pt x="397" y="84"/>
                  </a:cubicBezTo>
                  <a:cubicBezTo>
                    <a:pt x="393" y="95"/>
                    <a:pt x="390" y="107"/>
                    <a:pt x="387" y="118"/>
                  </a:cubicBezTo>
                  <a:cubicBezTo>
                    <a:pt x="379" y="125"/>
                    <a:pt x="372" y="130"/>
                    <a:pt x="368" y="134"/>
                  </a:cubicBezTo>
                  <a:cubicBezTo>
                    <a:pt x="370" y="122"/>
                    <a:pt x="373" y="110"/>
                    <a:pt x="376" y="98"/>
                  </a:cubicBezTo>
                  <a:cubicBezTo>
                    <a:pt x="376" y="97"/>
                    <a:pt x="375" y="97"/>
                    <a:pt x="375" y="98"/>
                  </a:cubicBezTo>
                  <a:cubicBezTo>
                    <a:pt x="371" y="110"/>
                    <a:pt x="368" y="123"/>
                    <a:pt x="366" y="135"/>
                  </a:cubicBezTo>
                  <a:cubicBezTo>
                    <a:pt x="366" y="135"/>
                    <a:pt x="366" y="136"/>
                    <a:pt x="365" y="136"/>
                  </a:cubicBezTo>
                  <a:cubicBezTo>
                    <a:pt x="358" y="143"/>
                    <a:pt x="350" y="150"/>
                    <a:pt x="342" y="156"/>
                  </a:cubicBezTo>
                  <a:cubicBezTo>
                    <a:pt x="347" y="142"/>
                    <a:pt x="350" y="128"/>
                    <a:pt x="354" y="113"/>
                  </a:cubicBezTo>
                  <a:cubicBezTo>
                    <a:pt x="354" y="112"/>
                    <a:pt x="353" y="112"/>
                    <a:pt x="352" y="113"/>
                  </a:cubicBezTo>
                  <a:cubicBezTo>
                    <a:pt x="349" y="128"/>
                    <a:pt x="344" y="143"/>
                    <a:pt x="341" y="158"/>
                  </a:cubicBezTo>
                  <a:cubicBezTo>
                    <a:pt x="335" y="163"/>
                    <a:pt x="330" y="168"/>
                    <a:pt x="324" y="173"/>
                  </a:cubicBezTo>
                  <a:cubicBezTo>
                    <a:pt x="328" y="156"/>
                    <a:pt x="331" y="139"/>
                    <a:pt x="335" y="122"/>
                  </a:cubicBezTo>
                  <a:cubicBezTo>
                    <a:pt x="335" y="121"/>
                    <a:pt x="334" y="120"/>
                    <a:pt x="334" y="121"/>
                  </a:cubicBezTo>
                  <a:cubicBezTo>
                    <a:pt x="329" y="139"/>
                    <a:pt x="326" y="156"/>
                    <a:pt x="323" y="174"/>
                  </a:cubicBezTo>
                  <a:cubicBezTo>
                    <a:pt x="317" y="179"/>
                    <a:pt x="310" y="185"/>
                    <a:pt x="304" y="191"/>
                  </a:cubicBezTo>
                  <a:cubicBezTo>
                    <a:pt x="307" y="179"/>
                    <a:pt x="309" y="168"/>
                    <a:pt x="311" y="157"/>
                  </a:cubicBezTo>
                  <a:cubicBezTo>
                    <a:pt x="312" y="156"/>
                    <a:pt x="310" y="156"/>
                    <a:pt x="310" y="157"/>
                  </a:cubicBezTo>
                  <a:cubicBezTo>
                    <a:pt x="308" y="168"/>
                    <a:pt x="305" y="180"/>
                    <a:pt x="303" y="192"/>
                  </a:cubicBezTo>
                  <a:cubicBezTo>
                    <a:pt x="297" y="197"/>
                    <a:pt x="292" y="202"/>
                    <a:pt x="286" y="207"/>
                  </a:cubicBezTo>
                  <a:cubicBezTo>
                    <a:pt x="289" y="193"/>
                    <a:pt x="292" y="179"/>
                    <a:pt x="294" y="165"/>
                  </a:cubicBezTo>
                  <a:cubicBezTo>
                    <a:pt x="294" y="164"/>
                    <a:pt x="292" y="163"/>
                    <a:pt x="292" y="164"/>
                  </a:cubicBezTo>
                  <a:cubicBezTo>
                    <a:pt x="290" y="179"/>
                    <a:pt x="288" y="194"/>
                    <a:pt x="285" y="208"/>
                  </a:cubicBezTo>
                  <a:cubicBezTo>
                    <a:pt x="280" y="213"/>
                    <a:pt x="275" y="217"/>
                    <a:pt x="270" y="222"/>
                  </a:cubicBezTo>
                  <a:cubicBezTo>
                    <a:pt x="272" y="210"/>
                    <a:pt x="275" y="198"/>
                    <a:pt x="278" y="186"/>
                  </a:cubicBezTo>
                  <a:cubicBezTo>
                    <a:pt x="278" y="185"/>
                    <a:pt x="277" y="185"/>
                    <a:pt x="277" y="185"/>
                  </a:cubicBezTo>
                  <a:cubicBezTo>
                    <a:pt x="274" y="198"/>
                    <a:pt x="271" y="211"/>
                    <a:pt x="268" y="223"/>
                  </a:cubicBezTo>
                  <a:cubicBezTo>
                    <a:pt x="268" y="224"/>
                    <a:pt x="267" y="224"/>
                    <a:pt x="267" y="225"/>
                  </a:cubicBezTo>
                  <a:cubicBezTo>
                    <a:pt x="264" y="220"/>
                    <a:pt x="261" y="216"/>
                    <a:pt x="257" y="211"/>
                  </a:cubicBezTo>
                  <a:cubicBezTo>
                    <a:pt x="257" y="211"/>
                    <a:pt x="257" y="211"/>
                    <a:pt x="257" y="211"/>
                  </a:cubicBezTo>
                  <a:cubicBezTo>
                    <a:pt x="258" y="201"/>
                    <a:pt x="260" y="191"/>
                    <a:pt x="263" y="182"/>
                  </a:cubicBezTo>
                  <a:cubicBezTo>
                    <a:pt x="263" y="181"/>
                    <a:pt x="261" y="180"/>
                    <a:pt x="261" y="181"/>
                  </a:cubicBezTo>
                  <a:cubicBezTo>
                    <a:pt x="259" y="191"/>
                    <a:pt x="257" y="200"/>
                    <a:pt x="256" y="210"/>
                  </a:cubicBezTo>
                  <a:cubicBezTo>
                    <a:pt x="252" y="205"/>
                    <a:pt x="248" y="200"/>
                    <a:pt x="243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44" y="189"/>
                    <a:pt x="246" y="183"/>
                    <a:pt x="248" y="178"/>
                  </a:cubicBezTo>
                  <a:cubicBezTo>
                    <a:pt x="249" y="177"/>
                    <a:pt x="247" y="176"/>
                    <a:pt x="247" y="177"/>
                  </a:cubicBezTo>
                  <a:cubicBezTo>
                    <a:pt x="244" y="182"/>
                    <a:pt x="243" y="188"/>
                    <a:pt x="243" y="195"/>
                  </a:cubicBezTo>
                  <a:cubicBezTo>
                    <a:pt x="238" y="190"/>
                    <a:pt x="233" y="186"/>
                    <a:pt x="229" y="183"/>
                  </a:cubicBezTo>
                  <a:cubicBezTo>
                    <a:pt x="263" y="155"/>
                    <a:pt x="295" y="123"/>
                    <a:pt x="327" y="93"/>
                  </a:cubicBezTo>
                  <a:cubicBezTo>
                    <a:pt x="344" y="77"/>
                    <a:pt x="360" y="62"/>
                    <a:pt x="377" y="47"/>
                  </a:cubicBezTo>
                  <a:cubicBezTo>
                    <a:pt x="392" y="34"/>
                    <a:pt x="414" y="16"/>
                    <a:pt x="434" y="30"/>
                  </a:cubicBezTo>
                  <a:cubicBezTo>
                    <a:pt x="450" y="41"/>
                    <a:pt x="445" y="57"/>
                    <a:pt x="433" y="73"/>
                  </a:cubicBezTo>
                  <a:cubicBezTo>
                    <a:pt x="435" y="69"/>
                    <a:pt x="436" y="64"/>
                    <a:pt x="437" y="59"/>
                  </a:cubicBezTo>
                  <a:cubicBezTo>
                    <a:pt x="438" y="58"/>
                    <a:pt x="436" y="58"/>
                    <a:pt x="436" y="59"/>
                  </a:cubicBezTo>
                  <a:cubicBezTo>
                    <a:pt x="434" y="65"/>
                    <a:pt x="432" y="71"/>
                    <a:pt x="430" y="77"/>
                  </a:cubicBezTo>
                  <a:cubicBezTo>
                    <a:pt x="425" y="84"/>
                    <a:pt x="419" y="90"/>
                    <a:pt x="412" y="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6834188" y="5918200"/>
              <a:ext cx="120650" cy="6350"/>
            </a:xfrm>
            <a:custGeom>
              <a:rect b="b" l="l" r="r" t="t"/>
              <a:pathLst>
                <a:path extrusionOk="0" h="3" w="52">
                  <a:moveTo>
                    <a:pt x="51" y="1"/>
                  </a:moveTo>
                  <a:cubicBezTo>
                    <a:pt x="34" y="0"/>
                    <a:pt x="17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7" y="2"/>
                    <a:pt x="34" y="3"/>
                    <a:pt x="51" y="3"/>
                  </a:cubicBezTo>
                  <a:cubicBezTo>
                    <a:pt x="52" y="3"/>
                    <a:pt x="52" y="1"/>
                    <a:pt x="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6800850" y="5688013"/>
              <a:ext cx="147637" cy="9525"/>
            </a:xfrm>
            <a:custGeom>
              <a:rect b="b" l="l" r="r" t="t"/>
              <a:pathLst>
                <a:path extrusionOk="0" h="5" w="63">
                  <a:moveTo>
                    <a:pt x="62" y="0"/>
                  </a:moveTo>
                  <a:cubicBezTo>
                    <a:pt x="42" y="2"/>
                    <a:pt x="2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5"/>
                    <a:pt x="42" y="4"/>
                    <a:pt x="62" y="1"/>
                  </a:cubicBezTo>
                  <a:cubicBezTo>
                    <a:pt x="63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7748588" y="2974975"/>
              <a:ext cx="109537" cy="314325"/>
            </a:xfrm>
            <a:custGeom>
              <a:rect b="b" l="l" r="r" t="t"/>
              <a:pathLst>
                <a:path extrusionOk="0" h="146" w="47">
                  <a:moveTo>
                    <a:pt x="44" y="2"/>
                  </a:moveTo>
                  <a:cubicBezTo>
                    <a:pt x="29" y="50"/>
                    <a:pt x="15" y="97"/>
                    <a:pt x="1" y="145"/>
                  </a:cubicBezTo>
                  <a:cubicBezTo>
                    <a:pt x="0" y="146"/>
                    <a:pt x="2" y="146"/>
                    <a:pt x="2" y="145"/>
                  </a:cubicBezTo>
                  <a:cubicBezTo>
                    <a:pt x="21" y="100"/>
                    <a:pt x="36" y="51"/>
                    <a:pt x="46" y="3"/>
                  </a:cubicBezTo>
                  <a:cubicBezTo>
                    <a:pt x="47" y="1"/>
                    <a:pt x="44" y="0"/>
                    <a:pt x="4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7837488" y="2847975"/>
              <a:ext cx="68262" cy="228600"/>
            </a:xfrm>
            <a:custGeom>
              <a:rect b="b" l="l" r="r" t="t"/>
              <a:pathLst>
                <a:path extrusionOk="0" h="106" w="29">
                  <a:moveTo>
                    <a:pt x="27" y="1"/>
                  </a:moveTo>
                  <a:cubicBezTo>
                    <a:pt x="15" y="35"/>
                    <a:pt x="8" y="70"/>
                    <a:pt x="0" y="105"/>
                  </a:cubicBezTo>
                  <a:cubicBezTo>
                    <a:pt x="0" y="105"/>
                    <a:pt x="0" y="106"/>
                    <a:pt x="1" y="105"/>
                  </a:cubicBezTo>
                  <a:cubicBezTo>
                    <a:pt x="11" y="71"/>
                    <a:pt x="22" y="37"/>
                    <a:pt x="29" y="2"/>
                  </a:cubicBezTo>
                  <a:cubicBezTo>
                    <a:pt x="29" y="0"/>
                    <a:pt x="27" y="0"/>
                    <a:pt x="2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7502525" y="3257550"/>
              <a:ext cx="206375" cy="55563"/>
            </a:xfrm>
            <a:custGeom>
              <a:rect b="b" l="l" r="r" t="t"/>
              <a:pathLst>
                <a:path extrusionOk="0" h="26" w="88">
                  <a:moveTo>
                    <a:pt x="87" y="24"/>
                  </a:moveTo>
                  <a:cubicBezTo>
                    <a:pt x="60" y="13"/>
                    <a:pt x="30" y="6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0" y="9"/>
                    <a:pt x="58" y="19"/>
                    <a:pt x="86" y="26"/>
                  </a:cubicBezTo>
                  <a:cubicBezTo>
                    <a:pt x="87" y="26"/>
                    <a:pt x="88" y="25"/>
                    <a:pt x="87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7399338" y="2663825"/>
              <a:ext cx="573087" cy="685800"/>
            </a:xfrm>
            <a:custGeom>
              <a:rect b="b" l="l" r="r" t="t"/>
              <a:pathLst>
                <a:path extrusionOk="0" h="318" w="245">
                  <a:moveTo>
                    <a:pt x="211" y="37"/>
                  </a:moveTo>
                  <a:cubicBezTo>
                    <a:pt x="208" y="37"/>
                    <a:pt x="205" y="37"/>
                    <a:pt x="203" y="38"/>
                  </a:cubicBezTo>
                  <a:cubicBezTo>
                    <a:pt x="197" y="30"/>
                    <a:pt x="185" y="25"/>
                    <a:pt x="176" y="27"/>
                  </a:cubicBezTo>
                  <a:cubicBezTo>
                    <a:pt x="175" y="27"/>
                    <a:pt x="174" y="28"/>
                    <a:pt x="172" y="28"/>
                  </a:cubicBezTo>
                  <a:cubicBezTo>
                    <a:pt x="167" y="21"/>
                    <a:pt x="157" y="16"/>
                    <a:pt x="149" y="18"/>
                  </a:cubicBezTo>
                  <a:cubicBezTo>
                    <a:pt x="146" y="18"/>
                    <a:pt x="143" y="19"/>
                    <a:pt x="141" y="20"/>
                  </a:cubicBezTo>
                  <a:cubicBezTo>
                    <a:pt x="136" y="14"/>
                    <a:pt x="128" y="10"/>
                    <a:pt x="120" y="11"/>
                  </a:cubicBezTo>
                  <a:cubicBezTo>
                    <a:pt x="117" y="11"/>
                    <a:pt x="115" y="12"/>
                    <a:pt x="113" y="13"/>
                  </a:cubicBezTo>
                  <a:cubicBezTo>
                    <a:pt x="108" y="5"/>
                    <a:pt x="98" y="0"/>
                    <a:pt x="88" y="4"/>
                  </a:cubicBezTo>
                  <a:cubicBezTo>
                    <a:pt x="81" y="6"/>
                    <a:pt x="76" y="10"/>
                    <a:pt x="72" y="16"/>
                  </a:cubicBezTo>
                  <a:cubicBezTo>
                    <a:pt x="70" y="16"/>
                    <a:pt x="67" y="15"/>
                    <a:pt x="64" y="15"/>
                  </a:cubicBezTo>
                  <a:cubicBezTo>
                    <a:pt x="59" y="16"/>
                    <a:pt x="54" y="18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42" y="59"/>
                    <a:pt x="37" y="95"/>
                    <a:pt x="28" y="130"/>
                  </a:cubicBezTo>
                  <a:cubicBezTo>
                    <a:pt x="20" y="165"/>
                    <a:pt x="8" y="200"/>
                    <a:pt x="1" y="235"/>
                  </a:cubicBezTo>
                  <a:cubicBezTo>
                    <a:pt x="1" y="235"/>
                    <a:pt x="1" y="236"/>
                    <a:pt x="1" y="236"/>
                  </a:cubicBezTo>
                  <a:cubicBezTo>
                    <a:pt x="0" y="242"/>
                    <a:pt x="1" y="246"/>
                    <a:pt x="5" y="250"/>
                  </a:cubicBezTo>
                  <a:cubicBezTo>
                    <a:pt x="8" y="258"/>
                    <a:pt x="14" y="265"/>
                    <a:pt x="19" y="272"/>
                  </a:cubicBezTo>
                  <a:cubicBezTo>
                    <a:pt x="19" y="272"/>
                    <a:pt x="19" y="273"/>
                    <a:pt x="19" y="273"/>
                  </a:cubicBezTo>
                  <a:cubicBezTo>
                    <a:pt x="20" y="273"/>
                    <a:pt x="20" y="274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2" y="275"/>
                    <a:pt x="22" y="275"/>
                    <a:pt x="23" y="275"/>
                  </a:cubicBezTo>
                  <a:cubicBezTo>
                    <a:pt x="48" y="288"/>
                    <a:pt x="78" y="294"/>
                    <a:pt x="105" y="301"/>
                  </a:cubicBezTo>
                  <a:cubicBezTo>
                    <a:pt x="119" y="305"/>
                    <a:pt x="150" y="318"/>
                    <a:pt x="161" y="301"/>
                  </a:cubicBezTo>
                  <a:cubicBezTo>
                    <a:pt x="161" y="301"/>
                    <a:pt x="161" y="301"/>
                    <a:pt x="161" y="301"/>
                  </a:cubicBezTo>
                  <a:cubicBezTo>
                    <a:pt x="169" y="291"/>
                    <a:pt x="171" y="276"/>
                    <a:pt x="175" y="264"/>
                  </a:cubicBezTo>
                  <a:cubicBezTo>
                    <a:pt x="181" y="244"/>
                    <a:pt x="187" y="223"/>
                    <a:pt x="194" y="202"/>
                  </a:cubicBezTo>
                  <a:cubicBezTo>
                    <a:pt x="206" y="162"/>
                    <a:pt x="220" y="122"/>
                    <a:pt x="228" y="82"/>
                  </a:cubicBezTo>
                  <a:cubicBezTo>
                    <a:pt x="228" y="81"/>
                    <a:pt x="228" y="80"/>
                    <a:pt x="227" y="79"/>
                  </a:cubicBezTo>
                  <a:cubicBezTo>
                    <a:pt x="245" y="66"/>
                    <a:pt x="229" y="39"/>
                    <a:pt x="211" y="37"/>
                  </a:cubicBezTo>
                  <a:close/>
                  <a:moveTo>
                    <a:pt x="176" y="36"/>
                  </a:moveTo>
                  <a:cubicBezTo>
                    <a:pt x="177" y="36"/>
                    <a:pt x="178" y="36"/>
                    <a:pt x="179" y="36"/>
                  </a:cubicBezTo>
                  <a:cubicBezTo>
                    <a:pt x="184" y="35"/>
                    <a:pt x="189" y="37"/>
                    <a:pt x="192" y="40"/>
                  </a:cubicBezTo>
                  <a:cubicBezTo>
                    <a:pt x="193" y="41"/>
                    <a:pt x="193" y="42"/>
                    <a:pt x="194" y="43"/>
                  </a:cubicBezTo>
                  <a:cubicBezTo>
                    <a:pt x="192" y="44"/>
                    <a:pt x="190" y="46"/>
                    <a:pt x="188" y="48"/>
                  </a:cubicBezTo>
                  <a:cubicBezTo>
                    <a:pt x="184" y="47"/>
                    <a:pt x="180" y="46"/>
                    <a:pt x="175" y="45"/>
                  </a:cubicBezTo>
                  <a:cubicBezTo>
                    <a:pt x="176" y="42"/>
                    <a:pt x="176" y="39"/>
                    <a:pt x="176" y="36"/>
                  </a:cubicBezTo>
                  <a:close/>
                  <a:moveTo>
                    <a:pt x="169" y="40"/>
                  </a:moveTo>
                  <a:cubicBezTo>
                    <a:pt x="169" y="41"/>
                    <a:pt x="169" y="42"/>
                    <a:pt x="169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8" y="41"/>
                    <a:pt x="169" y="40"/>
                  </a:cubicBezTo>
                  <a:close/>
                  <a:moveTo>
                    <a:pt x="144" y="26"/>
                  </a:moveTo>
                  <a:cubicBezTo>
                    <a:pt x="145" y="25"/>
                    <a:pt x="147" y="25"/>
                    <a:pt x="149" y="24"/>
                  </a:cubicBezTo>
                  <a:cubicBezTo>
                    <a:pt x="157" y="23"/>
                    <a:pt x="163" y="26"/>
                    <a:pt x="166" y="32"/>
                  </a:cubicBezTo>
                  <a:cubicBezTo>
                    <a:pt x="163" y="34"/>
                    <a:pt x="161" y="37"/>
                    <a:pt x="159" y="40"/>
                  </a:cubicBezTo>
                  <a:cubicBezTo>
                    <a:pt x="154" y="39"/>
                    <a:pt x="149" y="38"/>
                    <a:pt x="144" y="36"/>
                  </a:cubicBezTo>
                  <a:cubicBezTo>
                    <a:pt x="145" y="33"/>
                    <a:pt x="145" y="29"/>
                    <a:pt x="144" y="26"/>
                  </a:cubicBezTo>
                  <a:close/>
                  <a:moveTo>
                    <a:pt x="119" y="18"/>
                  </a:moveTo>
                  <a:cubicBezTo>
                    <a:pt x="126" y="17"/>
                    <a:pt x="132" y="19"/>
                    <a:pt x="135" y="25"/>
                  </a:cubicBezTo>
                  <a:cubicBezTo>
                    <a:pt x="133" y="27"/>
                    <a:pt x="131" y="30"/>
                    <a:pt x="130" y="33"/>
                  </a:cubicBezTo>
                  <a:cubicBezTo>
                    <a:pt x="128" y="32"/>
                    <a:pt x="125" y="31"/>
                    <a:pt x="123" y="30"/>
                  </a:cubicBezTo>
                  <a:cubicBezTo>
                    <a:pt x="120" y="30"/>
                    <a:pt x="118" y="29"/>
                    <a:pt x="116" y="29"/>
                  </a:cubicBezTo>
                  <a:cubicBezTo>
                    <a:pt x="116" y="25"/>
                    <a:pt x="116" y="22"/>
                    <a:pt x="115" y="19"/>
                  </a:cubicBezTo>
                  <a:cubicBezTo>
                    <a:pt x="117" y="19"/>
                    <a:pt x="118" y="18"/>
                    <a:pt x="119" y="18"/>
                  </a:cubicBezTo>
                  <a:close/>
                  <a:moveTo>
                    <a:pt x="92" y="11"/>
                  </a:moveTo>
                  <a:cubicBezTo>
                    <a:pt x="97" y="10"/>
                    <a:pt x="102" y="12"/>
                    <a:pt x="105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9"/>
                    <a:pt x="101" y="21"/>
                    <a:pt x="99" y="24"/>
                  </a:cubicBezTo>
                  <a:cubicBezTo>
                    <a:pt x="96" y="23"/>
                    <a:pt x="94" y="23"/>
                    <a:pt x="91" y="22"/>
                  </a:cubicBezTo>
                  <a:cubicBezTo>
                    <a:pt x="88" y="21"/>
                    <a:pt x="84" y="20"/>
                    <a:pt x="80" y="18"/>
                  </a:cubicBezTo>
                  <a:cubicBezTo>
                    <a:pt x="83" y="15"/>
                    <a:pt x="87" y="12"/>
                    <a:pt x="92" y="11"/>
                  </a:cubicBezTo>
                  <a:close/>
                  <a:moveTo>
                    <a:pt x="6" y="238"/>
                  </a:moveTo>
                  <a:cubicBezTo>
                    <a:pt x="16" y="240"/>
                    <a:pt x="26" y="242"/>
                    <a:pt x="36" y="244"/>
                  </a:cubicBezTo>
                  <a:cubicBezTo>
                    <a:pt x="37" y="244"/>
                    <a:pt x="38" y="242"/>
                    <a:pt x="37" y="242"/>
                  </a:cubicBezTo>
                  <a:cubicBezTo>
                    <a:pt x="26" y="240"/>
                    <a:pt x="16" y="239"/>
                    <a:pt x="6" y="237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7" y="233"/>
                    <a:pt x="8" y="229"/>
                    <a:pt x="10" y="226"/>
                  </a:cubicBezTo>
                  <a:cubicBezTo>
                    <a:pt x="15" y="226"/>
                    <a:pt x="20" y="227"/>
                    <a:pt x="25" y="228"/>
                  </a:cubicBezTo>
                  <a:cubicBezTo>
                    <a:pt x="25" y="228"/>
                    <a:pt x="25" y="228"/>
                    <a:pt x="25" y="227"/>
                  </a:cubicBezTo>
                  <a:cubicBezTo>
                    <a:pt x="20" y="226"/>
                    <a:pt x="15" y="225"/>
                    <a:pt x="10" y="225"/>
                  </a:cubicBezTo>
                  <a:cubicBezTo>
                    <a:pt x="11" y="221"/>
                    <a:pt x="13" y="217"/>
                    <a:pt x="14" y="213"/>
                  </a:cubicBezTo>
                  <a:cubicBezTo>
                    <a:pt x="18" y="213"/>
                    <a:pt x="22" y="213"/>
                    <a:pt x="26" y="213"/>
                  </a:cubicBezTo>
                  <a:cubicBezTo>
                    <a:pt x="27" y="213"/>
                    <a:pt x="27" y="212"/>
                    <a:pt x="26" y="212"/>
                  </a:cubicBezTo>
                  <a:cubicBezTo>
                    <a:pt x="22" y="212"/>
                    <a:pt x="18" y="212"/>
                    <a:pt x="14" y="211"/>
                  </a:cubicBezTo>
                  <a:cubicBezTo>
                    <a:pt x="16" y="207"/>
                    <a:pt x="17" y="203"/>
                    <a:pt x="18" y="198"/>
                  </a:cubicBezTo>
                  <a:cubicBezTo>
                    <a:pt x="22" y="199"/>
                    <a:pt x="25" y="199"/>
                    <a:pt x="29" y="199"/>
                  </a:cubicBezTo>
                  <a:cubicBezTo>
                    <a:pt x="30" y="199"/>
                    <a:pt x="29" y="198"/>
                    <a:pt x="29" y="198"/>
                  </a:cubicBezTo>
                  <a:cubicBezTo>
                    <a:pt x="25" y="197"/>
                    <a:pt x="22" y="197"/>
                    <a:pt x="18" y="197"/>
                  </a:cubicBezTo>
                  <a:cubicBezTo>
                    <a:pt x="20" y="192"/>
                    <a:pt x="21" y="186"/>
                    <a:pt x="23" y="181"/>
                  </a:cubicBezTo>
                  <a:cubicBezTo>
                    <a:pt x="28" y="182"/>
                    <a:pt x="33" y="182"/>
                    <a:pt x="38" y="183"/>
                  </a:cubicBezTo>
                  <a:cubicBezTo>
                    <a:pt x="39" y="183"/>
                    <a:pt x="39" y="182"/>
                    <a:pt x="38" y="182"/>
                  </a:cubicBezTo>
                  <a:cubicBezTo>
                    <a:pt x="33" y="181"/>
                    <a:pt x="28" y="181"/>
                    <a:pt x="23" y="180"/>
                  </a:cubicBezTo>
                  <a:cubicBezTo>
                    <a:pt x="24" y="175"/>
                    <a:pt x="25" y="170"/>
                    <a:pt x="26" y="165"/>
                  </a:cubicBezTo>
                  <a:cubicBezTo>
                    <a:pt x="38" y="167"/>
                    <a:pt x="51" y="168"/>
                    <a:pt x="63" y="170"/>
                  </a:cubicBezTo>
                  <a:cubicBezTo>
                    <a:pt x="63" y="170"/>
                    <a:pt x="63" y="169"/>
                    <a:pt x="63" y="169"/>
                  </a:cubicBezTo>
                  <a:cubicBezTo>
                    <a:pt x="51" y="167"/>
                    <a:pt x="39" y="165"/>
                    <a:pt x="27" y="164"/>
                  </a:cubicBezTo>
                  <a:cubicBezTo>
                    <a:pt x="28" y="159"/>
                    <a:pt x="29" y="154"/>
                    <a:pt x="30" y="150"/>
                  </a:cubicBezTo>
                  <a:cubicBezTo>
                    <a:pt x="38" y="151"/>
                    <a:pt x="46" y="151"/>
                    <a:pt x="53" y="151"/>
                  </a:cubicBezTo>
                  <a:cubicBezTo>
                    <a:pt x="54" y="151"/>
                    <a:pt x="54" y="150"/>
                    <a:pt x="53" y="150"/>
                  </a:cubicBezTo>
                  <a:cubicBezTo>
                    <a:pt x="46" y="149"/>
                    <a:pt x="38" y="149"/>
                    <a:pt x="30" y="149"/>
                  </a:cubicBezTo>
                  <a:cubicBezTo>
                    <a:pt x="31" y="144"/>
                    <a:pt x="32" y="139"/>
                    <a:pt x="33" y="134"/>
                  </a:cubicBezTo>
                  <a:cubicBezTo>
                    <a:pt x="45" y="135"/>
                    <a:pt x="56" y="136"/>
                    <a:pt x="68" y="138"/>
                  </a:cubicBezTo>
                  <a:cubicBezTo>
                    <a:pt x="68" y="138"/>
                    <a:pt x="69" y="137"/>
                    <a:pt x="68" y="137"/>
                  </a:cubicBezTo>
                  <a:cubicBezTo>
                    <a:pt x="56" y="135"/>
                    <a:pt x="45" y="134"/>
                    <a:pt x="33" y="133"/>
                  </a:cubicBezTo>
                  <a:cubicBezTo>
                    <a:pt x="34" y="132"/>
                    <a:pt x="34" y="130"/>
                    <a:pt x="35" y="128"/>
                  </a:cubicBezTo>
                  <a:cubicBezTo>
                    <a:pt x="35" y="125"/>
                    <a:pt x="36" y="121"/>
                    <a:pt x="37" y="118"/>
                  </a:cubicBezTo>
                  <a:cubicBezTo>
                    <a:pt x="43" y="119"/>
                    <a:pt x="50" y="120"/>
                    <a:pt x="57" y="119"/>
                  </a:cubicBezTo>
                  <a:cubicBezTo>
                    <a:pt x="57" y="119"/>
                    <a:pt x="57" y="118"/>
                    <a:pt x="57" y="118"/>
                  </a:cubicBezTo>
                  <a:cubicBezTo>
                    <a:pt x="50" y="118"/>
                    <a:pt x="44" y="118"/>
                    <a:pt x="37" y="117"/>
                  </a:cubicBezTo>
                  <a:cubicBezTo>
                    <a:pt x="39" y="111"/>
                    <a:pt x="40" y="104"/>
                    <a:pt x="41" y="98"/>
                  </a:cubicBezTo>
                  <a:cubicBezTo>
                    <a:pt x="41" y="98"/>
                    <a:pt x="41" y="98"/>
                    <a:pt x="42" y="98"/>
                  </a:cubicBezTo>
                  <a:cubicBezTo>
                    <a:pt x="56" y="100"/>
                    <a:pt x="71" y="101"/>
                    <a:pt x="86" y="102"/>
                  </a:cubicBezTo>
                  <a:cubicBezTo>
                    <a:pt x="87" y="102"/>
                    <a:pt x="87" y="101"/>
                    <a:pt x="86" y="101"/>
                  </a:cubicBezTo>
                  <a:cubicBezTo>
                    <a:pt x="71" y="99"/>
                    <a:pt x="56" y="98"/>
                    <a:pt x="42" y="97"/>
                  </a:cubicBezTo>
                  <a:cubicBezTo>
                    <a:pt x="43" y="91"/>
                    <a:pt x="44" y="84"/>
                    <a:pt x="46" y="78"/>
                  </a:cubicBezTo>
                  <a:cubicBezTo>
                    <a:pt x="52" y="78"/>
                    <a:pt x="58" y="78"/>
                    <a:pt x="64" y="79"/>
                  </a:cubicBezTo>
                  <a:cubicBezTo>
                    <a:pt x="65" y="79"/>
                    <a:pt x="65" y="78"/>
                    <a:pt x="64" y="78"/>
                  </a:cubicBezTo>
                  <a:cubicBezTo>
                    <a:pt x="58" y="77"/>
                    <a:pt x="52" y="77"/>
                    <a:pt x="46" y="77"/>
                  </a:cubicBezTo>
                  <a:cubicBezTo>
                    <a:pt x="47" y="72"/>
                    <a:pt x="48" y="67"/>
                    <a:pt x="49" y="62"/>
                  </a:cubicBezTo>
                  <a:cubicBezTo>
                    <a:pt x="57" y="62"/>
                    <a:pt x="65" y="63"/>
                    <a:pt x="73" y="64"/>
                  </a:cubicBezTo>
                  <a:cubicBezTo>
                    <a:pt x="73" y="64"/>
                    <a:pt x="74" y="63"/>
                    <a:pt x="73" y="63"/>
                  </a:cubicBezTo>
                  <a:cubicBezTo>
                    <a:pt x="65" y="61"/>
                    <a:pt x="57" y="61"/>
                    <a:pt x="49" y="61"/>
                  </a:cubicBezTo>
                  <a:cubicBezTo>
                    <a:pt x="50" y="55"/>
                    <a:pt x="51" y="49"/>
                    <a:pt x="52" y="43"/>
                  </a:cubicBezTo>
                  <a:cubicBezTo>
                    <a:pt x="56" y="45"/>
                    <a:pt x="61" y="46"/>
                    <a:pt x="66" y="48"/>
                  </a:cubicBezTo>
                  <a:cubicBezTo>
                    <a:pt x="67" y="48"/>
                    <a:pt x="67" y="47"/>
                    <a:pt x="66" y="46"/>
                  </a:cubicBezTo>
                  <a:cubicBezTo>
                    <a:pt x="61" y="45"/>
                    <a:pt x="57" y="43"/>
                    <a:pt x="52" y="42"/>
                  </a:cubicBezTo>
                  <a:cubicBezTo>
                    <a:pt x="52" y="37"/>
                    <a:pt x="53" y="32"/>
                    <a:pt x="54" y="26"/>
                  </a:cubicBezTo>
                  <a:cubicBezTo>
                    <a:pt x="56" y="22"/>
                    <a:pt x="62" y="21"/>
                    <a:pt x="70" y="22"/>
                  </a:cubicBezTo>
                  <a:cubicBezTo>
                    <a:pt x="69" y="24"/>
                    <a:pt x="67" y="28"/>
                    <a:pt x="67" y="31"/>
                  </a:cubicBezTo>
                  <a:cubicBezTo>
                    <a:pt x="65" y="31"/>
                    <a:pt x="64" y="34"/>
                    <a:pt x="64" y="36"/>
                  </a:cubicBezTo>
                  <a:cubicBezTo>
                    <a:pt x="64" y="36"/>
                    <a:pt x="64" y="37"/>
                    <a:pt x="64" y="37"/>
                  </a:cubicBezTo>
                  <a:cubicBezTo>
                    <a:pt x="65" y="39"/>
                    <a:pt x="65" y="39"/>
                    <a:pt x="64" y="38"/>
                  </a:cubicBezTo>
                  <a:cubicBezTo>
                    <a:pt x="65" y="39"/>
                    <a:pt x="65" y="40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2" y="43"/>
                    <a:pt x="74" y="42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76" y="33"/>
                    <a:pt x="75" y="32"/>
                    <a:pt x="74" y="31"/>
                  </a:cubicBezTo>
                  <a:cubicBezTo>
                    <a:pt x="74" y="28"/>
                    <a:pt x="75" y="25"/>
                    <a:pt x="77" y="22"/>
                  </a:cubicBezTo>
                  <a:cubicBezTo>
                    <a:pt x="84" y="23"/>
                    <a:pt x="91" y="25"/>
                    <a:pt x="97" y="27"/>
                  </a:cubicBezTo>
                  <a:cubicBezTo>
                    <a:pt x="96" y="31"/>
                    <a:pt x="95" y="35"/>
                    <a:pt x="96" y="40"/>
                  </a:cubicBezTo>
                  <a:cubicBezTo>
                    <a:pt x="95" y="41"/>
                    <a:pt x="94" y="42"/>
                    <a:pt x="93" y="43"/>
                  </a:cubicBezTo>
                  <a:cubicBezTo>
                    <a:pt x="92" y="46"/>
                    <a:pt x="94" y="49"/>
                    <a:pt x="96" y="50"/>
                  </a:cubicBezTo>
                  <a:cubicBezTo>
                    <a:pt x="97" y="52"/>
                    <a:pt x="99" y="52"/>
                    <a:pt x="101" y="51"/>
                  </a:cubicBezTo>
                  <a:cubicBezTo>
                    <a:pt x="103" y="51"/>
                    <a:pt x="105" y="49"/>
                    <a:pt x="106" y="47"/>
                  </a:cubicBezTo>
                  <a:cubicBezTo>
                    <a:pt x="107" y="45"/>
                    <a:pt x="107" y="42"/>
                    <a:pt x="105" y="40"/>
                  </a:cubicBezTo>
                  <a:cubicBezTo>
                    <a:pt x="104" y="39"/>
                    <a:pt x="103" y="39"/>
                    <a:pt x="102" y="38"/>
                  </a:cubicBezTo>
                  <a:cubicBezTo>
                    <a:pt x="102" y="35"/>
                    <a:pt x="102" y="32"/>
                    <a:pt x="104" y="29"/>
                  </a:cubicBezTo>
                  <a:cubicBezTo>
                    <a:pt x="105" y="29"/>
                    <a:pt x="106" y="30"/>
                    <a:pt x="107" y="30"/>
                  </a:cubicBezTo>
                  <a:cubicBezTo>
                    <a:pt x="107" y="30"/>
                    <a:pt x="107" y="31"/>
                    <a:pt x="107" y="31"/>
                  </a:cubicBezTo>
                  <a:cubicBezTo>
                    <a:pt x="107" y="36"/>
                    <a:pt x="113" y="36"/>
                    <a:pt x="115" y="32"/>
                  </a:cubicBezTo>
                  <a:cubicBezTo>
                    <a:pt x="120" y="34"/>
                    <a:pt x="125" y="36"/>
                    <a:pt x="129" y="37"/>
                  </a:cubicBezTo>
                  <a:cubicBezTo>
                    <a:pt x="128" y="41"/>
                    <a:pt x="129" y="44"/>
                    <a:pt x="129" y="48"/>
                  </a:cubicBezTo>
                  <a:cubicBezTo>
                    <a:pt x="127" y="49"/>
                    <a:pt x="125" y="51"/>
                    <a:pt x="125" y="54"/>
                  </a:cubicBezTo>
                  <a:cubicBezTo>
                    <a:pt x="125" y="58"/>
                    <a:pt x="128" y="61"/>
                    <a:pt x="131" y="61"/>
                  </a:cubicBezTo>
                  <a:cubicBezTo>
                    <a:pt x="135" y="61"/>
                    <a:pt x="138" y="58"/>
                    <a:pt x="138" y="54"/>
                  </a:cubicBezTo>
                  <a:cubicBezTo>
                    <a:pt x="138" y="52"/>
                    <a:pt x="137" y="50"/>
                    <a:pt x="135" y="48"/>
                  </a:cubicBezTo>
                  <a:cubicBezTo>
                    <a:pt x="134" y="45"/>
                    <a:pt x="134" y="42"/>
                    <a:pt x="135" y="39"/>
                  </a:cubicBezTo>
                  <a:cubicBezTo>
                    <a:pt x="139" y="40"/>
                    <a:pt x="148" y="43"/>
                    <a:pt x="158" y="45"/>
                  </a:cubicBezTo>
                  <a:cubicBezTo>
                    <a:pt x="157" y="49"/>
                    <a:pt x="157" y="52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5" y="56"/>
                    <a:pt x="153" y="60"/>
                    <a:pt x="154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5" y="67"/>
                    <a:pt x="160" y="69"/>
                    <a:pt x="163" y="67"/>
                  </a:cubicBezTo>
                  <a:cubicBezTo>
                    <a:pt x="167" y="66"/>
                    <a:pt x="168" y="62"/>
                    <a:pt x="166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5" y="57"/>
                    <a:pt x="164" y="56"/>
                    <a:pt x="163" y="55"/>
                  </a:cubicBezTo>
                  <a:cubicBezTo>
                    <a:pt x="163" y="52"/>
                    <a:pt x="164" y="50"/>
                    <a:pt x="164" y="47"/>
                  </a:cubicBezTo>
                  <a:cubicBezTo>
                    <a:pt x="172" y="49"/>
                    <a:pt x="179" y="51"/>
                    <a:pt x="185" y="53"/>
                  </a:cubicBezTo>
                  <a:cubicBezTo>
                    <a:pt x="184" y="57"/>
                    <a:pt x="183" y="61"/>
                    <a:pt x="185" y="66"/>
                  </a:cubicBezTo>
                  <a:cubicBezTo>
                    <a:pt x="184" y="66"/>
                    <a:pt x="184" y="66"/>
                    <a:pt x="183" y="66"/>
                  </a:cubicBezTo>
                  <a:cubicBezTo>
                    <a:pt x="181" y="69"/>
                    <a:pt x="181" y="73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7"/>
                    <a:pt x="189" y="78"/>
                    <a:pt x="191" y="77"/>
                  </a:cubicBezTo>
                  <a:cubicBezTo>
                    <a:pt x="194" y="75"/>
                    <a:pt x="195" y="71"/>
                    <a:pt x="194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192" y="63"/>
                    <a:pt x="193" y="59"/>
                    <a:pt x="194" y="56"/>
                  </a:cubicBezTo>
                  <a:cubicBezTo>
                    <a:pt x="202" y="58"/>
                    <a:pt x="207" y="60"/>
                    <a:pt x="207" y="61"/>
                  </a:cubicBezTo>
                  <a:cubicBezTo>
                    <a:pt x="206" y="62"/>
                    <a:pt x="207" y="63"/>
                    <a:pt x="207" y="64"/>
                  </a:cubicBezTo>
                  <a:cubicBezTo>
                    <a:pt x="196" y="101"/>
                    <a:pt x="186" y="139"/>
                    <a:pt x="175" y="176"/>
                  </a:cubicBezTo>
                  <a:cubicBezTo>
                    <a:pt x="170" y="194"/>
                    <a:pt x="164" y="213"/>
                    <a:pt x="159" y="231"/>
                  </a:cubicBezTo>
                  <a:cubicBezTo>
                    <a:pt x="156" y="242"/>
                    <a:pt x="149" y="286"/>
                    <a:pt x="135" y="289"/>
                  </a:cubicBezTo>
                  <a:cubicBezTo>
                    <a:pt x="134" y="288"/>
                    <a:pt x="134" y="288"/>
                    <a:pt x="133" y="288"/>
                  </a:cubicBezTo>
                  <a:cubicBezTo>
                    <a:pt x="111" y="282"/>
                    <a:pt x="90" y="275"/>
                    <a:pt x="68" y="269"/>
                  </a:cubicBezTo>
                  <a:cubicBezTo>
                    <a:pt x="53" y="264"/>
                    <a:pt x="12" y="257"/>
                    <a:pt x="6" y="238"/>
                  </a:cubicBezTo>
                  <a:close/>
                  <a:moveTo>
                    <a:pt x="191" y="192"/>
                  </a:moveTo>
                  <a:cubicBezTo>
                    <a:pt x="174" y="249"/>
                    <a:pt x="174" y="249"/>
                    <a:pt x="174" y="249"/>
                  </a:cubicBezTo>
                  <a:cubicBezTo>
                    <a:pt x="169" y="265"/>
                    <a:pt x="166" y="286"/>
                    <a:pt x="157" y="300"/>
                  </a:cubicBezTo>
                  <a:cubicBezTo>
                    <a:pt x="145" y="308"/>
                    <a:pt x="130" y="302"/>
                    <a:pt x="117" y="299"/>
                  </a:cubicBezTo>
                  <a:cubicBezTo>
                    <a:pt x="106" y="297"/>
                    <a:pt x="95" y="294"/>
                    <a:pt x="85" y="291"/>
                  </a:cubicBezTo>
                  <a:cubicBezTo>
                    <a:pt x="65" y="285"/>
                    <a:pt x="45" y="277"/>
                    <a:pt x="24" y="272"/>
                  </a:cubicBezTo>
                  <a:cubicBezTo>
                    <a:pt x="24" y="272"/>
                    <a:pt x="24" y="272"/>
                    <a:pt x="24" y="271"/>
                  </a:cubicBezTo>
                  <a:cubicBezTo>
                    <a:pt x="21" y="268"/>
                    <a:pt x="19" y="265"/>
                    <a:pt x="17" y="261"/>
                  </a:cubicBezTo>
                  <a:cubicBezTo>
                    <a:pt x="35" y="269"/>
                    <a:pt x="54" y="276"/>
                    <a:pt x="73" y="279"/>
                  </a:cubicBezTo>
                  <a:cubicBezTo>
                    <a:pt x="74" y="279"/>
                    <a:pt x="74" y="278"/>
                    <a:pt x="74" y="278"/>
                  </a:cubicBezTo>
                  <a:cubicBezTo>
                    <a:pt x="54" y="272"/>
                    <a:pt x="35" y="267"/>
                    <a:pt x="16" y="260"/>
                  </a:cubicBezTo>
                  <a:cubicBezTo>
                    <a:pt x="15" y="258"/>
                    <a:pt x="14" y="257"/>
                    <a:pt x="13" y="255"/>
                  </a:cubicBezTo>
                  <a:cubicBezTo>
                    <a:pt x="18" y="258"/>
                    <a:pt x="25" y="261"/>
                    <a:pt x="31" y="262"/>
                  </a:cubicBezTo>
                  <a:cubicBezTo>
                    <a:pt x="64" y="273"/>
                    <a:pt x="98" y="284"/>
                    <a:pt x="132" y="293"/>
                  </a:cubicBezTo>
                  <a:cubicBezTo>
                    <a:pt x="132" y="293"/>
                    <a:pt x="133" y="293"/>
                    <a:pt x="134" y="292"/>
                  </a:cubicBezTo>
                  <a:cubicBezTo>
                    <a:pt x="142" y="295"/>
                    <a:pt x="147" y="288"/>
                    <a:pt x="150" y="280"/>
                  </a:cubicBezTo>
                  <a:cubicBezTo>
                    <a:pt x="158" y="257"/>
                    <a:pt x="164" y="233"/>
                    <a:pt x="171" y="209"/>
                  </a:cubicBezTo>
                  <a:cubicBezTo>
                    <a:pt x="185" y="162"/>
                    <a:pt x="200" y="116"/>
                    <a:pt x="212" y="68"/>
                  </a:cubicBezTo>
                  <a:cubicBezTo>
                    <a:pt x="213" y="70"/>
                    <a:pt x="214" y="72"/>
                    <a:pt x="215" y="74"/>
                  </a:cubicBezTo>
                  <a:cubicBezTo>
                    <a:pt x="217" y="76"/>
                    <a:pt x="219" y="79"/>
                    <a:pt x="222" y="82"/>
                  </a:cubicBezTo>
                  <a:cubicBezTo>
                    <a:pt x="213" y="119"/>
                    <a:pt x="201" y="155"/>
                    <a:pt x="191" y="192"/>
                  </a:cubicBezTo>
                  <a:close/>
                  <a:moveTo>
                    <a:pt x="222" y="73"/>
                  </a:moveTo>
                  <a:cubicBezTo>
                    <a:pt x="222" y="73"/>
                    <a:pt x="222" y="73"/>
                    <a:pt x="221" y="73"/>
                  </a:cubicBezTo>
                  <a:cubicBezTo>
                    <a:pt x="221" y="72"/>
                    <a:pt x="220" y="72"/>
                    <a:pt x="219" y="71"/>
                  </a:cubicBezTo>
                  <a:cubicBezTo>
                    <a:pt x="216" y="68"/>
                    <a:pt x="214" y="64"/>
                    <a:pt x="212" y="61"/>
                  </a:cubicBezTo>
                  <a:cubicBezTo>
                    <a:pt x="212" y="57"/>
                    <a:pt x="209" y="54"/>
                    <a:pt x="205" y="53"/>
                  </a:cubicBezTo>
                  <a:cubicBezTo>
                    <a:pt x="205" y="52"/>
                    <a:pt x="205" y="52"/>
                    <a:pt x="205" y="52"/>
                  </a:cubicBezTo>
                  <a:cubicBezTo>
                    <a:pt x="206" y="50"/>
                    <a:pt x="206" y="48"/>
                    <a:pt x="206" y="46"/>
                  </a:cubicBezTo>
                  <a:cubicBezTo>
                    <a:pt x="206" y="46"/>
                    <a:pt x="207" y="46"/>
                    <a:pt x="208" y="46"/>
                  </a:cubicBezTo>
                  <a:cubicBezTo>
                    <a:pt x="220" y="46"/>
                    <a:pt x="234" y="63"/>
                    <a:pt x="222" y="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7467600" y="3052763"/>
              <a:ext cx="260350" cy="173038"/>
            </a:xfrm>
            <a:custGeom>
              <a:rect b="b" l="l" r="r" t="t"/>
              <a:pathLst>
                <a:path extrusionOk="0" h="80" w="111">
                  <a:moveTo>
                    <a:pt x="111" y="32"/>
                  </a:moveTo>
                  <a:cubicBezTo>
                    <a:pt x="111" y="31"/>
                    <a:pt x="111" y="30"/>
                    <a:pt x="110" y="30"/>
                  </a:cubicBezTo>
                  <a:cubicBezTo>
                    <a:pt x="111" y="29"/>
                    <a:pt x="111" y="27"/>
                    <a:pt x="109" y="26"/>
                  </a:cubicBezTo>
                  <a:cubicBezTo>
                    <a:pt x="78" y="17"/>
                    <a:pt x="47" y="7"/>
                    <a:pt x="16" y="1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8" y="17"/>
                    <a:pt x="3" y="32"/>
                    <a:pt x="1" y="47"/>
                  </a:cubicBezTo>
                  <a:cubicBezTo>
                    <a:pt x="0" y="49"/>
                    <a:pt x="4" y="50"/>
                    <a:pt x="5" y="48"/>
                  </a:cubicBezTo>
                  <a:cubicBezTo>
                    <a:pt x="10" y="34"/>
                    <a:pt x="13" y="19"/>
                    <a:pt x="16" y="5"/>
                  </a:cubicBezTo>
                  <a:cubicBezTo>
                    <a:pt x="45" y="16"/>
                    <a:pt x="77" y="23"/>
                    <a:pt x="107" y="31"/>
                  </a:cubicBezTo>
                  <a:cubicBezTo>
                    <a:pt x="104" y="46"/>
                    <a:pt x="98" y="60"/>
                    <a:pt x="93" y="74"/>
                  </a:cubicBezTo>
                  <a:cubicBezTo>
                    <a:pt x="64" y="64"/>
                    <a:pt x="33" y="55"/>
                    <a:pt x="3" y="49"/>
                  </a:cubicBezTo>
                  <a:cubicBezTo>
                    <a:pt x="1" y="49"/>
                    <a:pt x="1" y="51"/>
                    <a:pt x="2" y="52"/>
                  </a:cubicBezTo>
                  <a:cubicBezTo>
                    <a:pt x="32" y="61"/>
                    <a:pt x="63" y="70"/>
                    <a:pt x="94" y="79"/>
                  </a:cubicBezTo>
                  <a:cubicBezTo>
                    <a:pt x="96" y="80"/>
                    <a:pt x="97" y="77"/>
                    <a:pt x="96" y="76"/>
                  </a:cubicBezTo>
                  <a:cubicBezTo>
                    <a:pt x="105" y="62"/>
                    <a:pt x="109" y="47"/>
                    <a:pt x="111" y="3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7515225" y="3132138"/>
              <a:ext cx="153987" cy="46038"/>
            </a:xfrm>
            <a:custGeom>
              <a:rect b="b" l="l" r="r" t="t"/>
              <a:pathLst>
                <a:path extrusionOk="0" h="21" w="66">
                  <a:moveTo>
                    <a:pt x="64" y="19"/>
                  </a:moveTo>
                  <a:cubicBezTo>
                    <a:pt x="43" y="12"/>
                    <a:pt x="22" y="6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1" y="10"/>
                    <a:pt x="42" y="16"/>
                    <a:pt x="64" y="21"/>
                  </a:cubicBezTo>
                  <a:cubicBezTo>
                    <a:pt x="65" y="21"/>
                    <a:pt x="66" y="19"/>
                    <a:pt x="64" y="1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7519988" y="3097213"/>
              <a:ext cx="163512" cy="53975"/>
            </a:xfrm>
            <a:custGeom>
              <a:rect b="b" l="l" r="r" t="t"/>
              <a:pathLst>
                <a:path extrusionOk="0" h="25" w="70">
                  <a:moveTo>
                    <a:pt x="67" y="20"/>
                  </a:moveTo>
                  <a:cubicBezTo>
                    <a:pt x="46" y="13"/>
                    <a:pt x="24" y="7"/>
                    <a:pt x="2" y="1"/>
                  </a:cubicBezTo>
                  <a:cubicBezTo>
                    <a:pt x="1" y="0"/>
                    <a:pt x="0" y="2"/>
                    <a:pt x="2" y="3"/>
                  </a:cubicBezTo>
                  <a:cubicBezTo>
                    <a:pt x="23" y="10"/>
                    <a:pt x="44" y="18"/>
                    <a:pt x="66" y="24"/>
                  </a:cubicBezTo>
                  <a:cubicBezTo>
                    <a:pt x="69" y="25"/>
                    <a:pt x="70" y="21"/>
                    <a:pt x="67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7437438" y="3201988"/>
              <a:ext cx="73025" cy="15875"/>
            </a:xfrm>
            <a:custGeom>
              <a:rect b="b" l="l" r="r" t="t"/>
              <a:pathLst>
                <a:path extrusionOk="0" h="8" w="31">
                  <a:moveTo>
                    <a:pt x="31" y="6"/>
                  </a:moveTo>
                  <a:cubicBezTo>
                    <a:pt x="21" y="4"/>
                    <a:pt x="10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0" y="3"/>
                    <a:pt x="20" y="6"/>
                    <a:pt x="30" y="7"/>
                  </a:cubicBezTo>
                  <a:cubicBezTo>
                    <a:pt x="31" y="8"/>
                    <a:pt x="31" y="7"/>
                    <a:pt x="31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603625" y="1473200"/>
              <a:ext cx="898525" cy="1522413"/>
            </a:xfrm>
            <a:custGeom>
              <a:rect b="b" l="l" r="r" t="t"/>
              <a:pathLst>
                <a:path extrusionOk="0" h="706" w="384">
                  <a:moveTo>
                    <a:pt x="370" y="350"/>
                  </a:moveTo>
                  <a:cubicBezTo>
                    <a:pt x="378" y="334"/>
                    <a:pt x="384" y="316"/>
                    <a:pt x="380" y="299"/>
                  </a:cubicBezTo>
                  <a:cubicBezTo>
                    <a:pt x="376" y="281"/>
                    <a:pt x="365" y="266"/>
                    <a:pt x="347" y="261"/>
                  </a:cubicBezTo>
                  <a:cubicBezTo>
                    <a:pt x="346" y="261"/>
                    <a:pt x="346" y="261"/>
                    <a:pt x="345" y="261"/>
                  </a:cubicBezTo>
                  <a:cubicBezTo>
                    <a:pt x="340" y="240"/>
                    <a:pt x="324" y="223"/>
                    <a:pt x="301" y="222"/>
                  </a:cubicBezTo>
                  <a:cubicBezTo>
                    <a:pt x="297" y="209"/>
                    <a:pt x="289" y="197"/>
                    <a:pt x="276" y="187"/>
                  </a:cubicBezTo>
                  <a:cubicBezTo>
                    <a:pt x="279" y="182"/>
                    <a:pt x="282" y="178"/>
                    <a:pt x="284" y="174"/>
                  </a:cubicBezTo>
                  <a:cubicBezTo>
                    <a:pt x="292" y="160"/>
                    <a:pt x="297" y="145"/>
                    <a:pt x="286" y="131"/>
                  </a:cubicBezTo>
                  <a:cubicBezTo>
                    <a:pt x="285" y="130"/>
                    <a:pt x="284" y="130"/>
                    <a:pt x="283" y="131"/>
                  </a:cubicBezTo>
                  <a:cubicBezTo>
                    <a:pt x="272" y="124"/>
                    <a:pt x="260" y="126"/>
                    <a:pt x="248" y="132"/>
                  </a:cubicBezTo>
                  <a:cubicBezTo>
                    <a:pt x="262" y="115"/>
                    <a:pt x="272" y="95"/>
                    <a:pt x="282" y="76"/>
                  </a:cubicBezTo>
                  <a:cubicBezTo>
                    <a:pt x="290" y="63"/>
                    <a:pt x="298" y="46"/>
                    <a:pt x="292" y="31"/>
                  </a:cubicBezTo>
                  <a:cubicBezTo>
                    <a:pt x="293" y="31"/>
                    <a:pt x="293" y="30"/>
                    <a:pt x="293" y="29"/>
                  </a:cubicBezTo>
                  <a:cubicBezTo>
                    <a:pt x="288" y="17"/>
                    <a:pt x="276" y="12"/>
                    <a:pt x="263" y="14"/>
                  </a:cubicBezTo>
                  <a:cubicBezTo>
                    <a:pt x="244" y="17"/>
                    <a:pt x="232" y="34"/>
                    <a:pt x="221" y="49"/>
                  </a:cubicBezTo>
                  <a:cubicBezTo>
                    <a:pt x="189" y="92"/>
                    <a:pt x="155" y="135"/>
                    <a:pt x="127" y="182"/>
                  </a:cubicBezTo>
                  <a:cubicBezTo>
                    <a:pt x="101" y="227"/>
                    <a:pt x="84" y="274"/>
                    <a:pt x="80" y="326"/>
                  </a:cubicBezTo>
                  <a:cubicBezTo>
                    <a:pt x="78" y="355"/>
                    <a:pt x="79" y="384"/>
                    <a:pt x="81" y="413"/>
                  </a:cubicBezTo>
                  <a:cubicBezTo>
                    <a:pt x="82" y="440"/>
                    <a:pt x="83" y="467"/>
                    <a:pt x="84" y="493"/>
                  </a:cubicBezTo>
                  <a:cubicBezTo>
                    <a:pt x="74" y="491"/>
                    <a:pt x="65" y="489"/>
                    <a:pt x="55" y="489"/>
                  </a:cubicBezTo>
                  <a:cubicBezTo>
                    <a:pt x="54" y="489"/>
                    <a:pt x="54" y="490"/>
                    <a:pt x="53" y="490"/>
                  </a:cubicBezTo>
                  <a:cubicBezTo>
                    <a:pt x="52" y="490"/>
                    <a:pt x="52" y="490"/>
                    <a:pt x="51" y="492"/>
                  </a:cubicBezTo>
                  <a:cubicBezTo>
                    <a:pt x="43" y="506"/>
                    <a:pt x="38" y="521"/>
                    <a:pt x="29" y="535"/>
                  </a:cubicBezTo>
                  <a:cubicBezTo>
                    <a:pt x="21" y="550"/>
                    <a:pt x="10" y="563"/>
                    <a:pt x="2" y="577"/>
                  </a:cubicBezTo>
                  <a:cubicBezTo>
                    <a:pt x="0" y="580"/>
                    <a:pt x="5" y="585"/>
                    <a:pt x="8" y="581"/>
                  </a:cubicBezTo>
                  <a:cubicBezTo>
                    <a:pt x="28" y="558"/>
                    <a:pt x="51" y="525"/>
                    <a:pt x="56" y="494"/>
                  </a:cubicBezTo>
                  <a:cubicBezTo>
                    <a:pt x="56" y="494"/>
                    <a:pt x="56" y="494"/>
                    <a:pt x="56" y="493"/>
                  </a:cubicBezTo>
                  <a:cubicBezTo>
                    <a:pt x="66" y="496"/>
                    <a:pt x="75" y="499"/>
                    <a:pt x="84" y="502"/>
                  </a:cubicBezTo>
                  <a:cubicBezTo>
                    <a:pt x="85" y="502"/>
                    <a:pt x="85" y="503"/>
                    <a:pt x="85" y="503"/>
                  </a:cubicBezTo>
                  <a:cubicBezTo>
                    <a:pt x="108" y="512"/>
                    <a:pt x="129" y="525"/>
                    <a:pt x="150" y="538"/>
                  </a:cubicBezTo>
                  <a:cubicBezTo>
                    <a:pt x="179" y="556"/>
                    <a:pt x="207" y="577"/>
                    <a:pt x="229" y="604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5" y="617"/>
                    <a:pt x="203" y="634"/>
                    <a:pt x="193" y="650"/>
                  </a:cubicBezTo>
                  <a:cubicBezTo>
                    <a:pt x="184" y="665"/>
                    <a:pt x="173" y="684"/>
                    <a:pt x="171" y="702"/>
                  </a:cubicBezTo>
                  <a:cubicBezTo>
                    <a:pt x="170" y="706"/>
                    <a:pt x="175" y="706"/>
                    <a:pt x="176" y="704"/>
                  </a:cubicBezTo>
                  <a:cubicBezTo>
                    <a:pt x="187" y="688"/>
                    <a:pt x="192" y="669"/>
                    <a:pt x="202" y="652"/>
                  </a:cubicBezTo>
                  <a:cubicBezTo>
                    <a:pt x="212" y="636"/>
                    <a:pt x="224" y="621"/>
                    <a:pt x="234" y="605"/>
                  </a:cubicBezTo>
                  <a:cubicBezTo>
                    <a:pt x="235" y="604"/>
                    <a:pt x="235" y="604"/>
                    <a:pt x="235" y="604"/>
                  </a:cubicBezTo>
                  <a:cubicBezTo>
                    <a:pt x="236" y="602"/>
                    <a:pt x="237" y="600"/>
                    <a:pt x="235" y="597"/>
                  </a:cubicBezTo>
                  <a:cubicBezTo>
                    <a:pt x="230" y="592"/>
                    <a:pt x="225" y="586"/>
                    <a:pt x="220" y="581"/>
                  </a:cubicBezTo>
                  <a:cubicBezTo>
                    <a:pt x="221" y="581"/>
                    <a:pt x="221" y="581"/>
                    <a:pt x="222" y="580"/>
                  </a:cubicBezTo>
                  <a:cubicBezTo>
                    <a:pt x="234" y="558"/>
                    <a:pt x="252" y="540"/>
                    <a:pt x="269" y="522"/>
                  </a:cubicBezTo>
                  <a:cubicBezTo>
                    <a:pt x="287" y="502"/>
                    <a:pt x="305" y="483"/>
                    <a:pt x="322" y="464"/>
                  </a:cubicBezTo>
                  <a:cubicBezTo>
                    <a:pt x="350" y="433"/>
                    <a:pt x="378" y="396"/>
                    <a:pt x="374" y="353"/>
                  </a:cubicBezTo>
                  <a:cubicBezTo>
                    <a:pt x="373" y="351"/>
                    <a:pt x="372" y="350"/>
                    <a:pt x="370" y="350"/>
                  </a:cubicBezTo>
                  <a:close/>
                  <a:moveTo>
                    <a:pt x="346" y="268"/>
                  </a:moveTo>
                  <a:cubicBezTo>
                    <a:pt x="346" y="268"/>
                    <a:pt x="346" y="268"/>
                    <a:pt x="346" y="268"/>
                  </a:cubicBezTo>
                  <a:cubicBezTo>
                    <a:pt x="377" y="279"/>
                    <a:pt x="379" y="315"/>
                    <a:pt x="367" y="340"/>
                  </a:cubicBezTo>
                  <a:cubicBezTo>
                    <a:pt x="363" y="350"/>
                    <a:pt x="358" y="358"/>
                    <a:pt x="353" y="366"/>
                  </a:cubicBezTo>
                  <a:cubicBezTo>
                    <a:pt x="352" y="360"/>
                    <a:pt x="348" y="354"/>
                    <a:pt x="344" y="350"/>
                  </a:cubicBezTo>
                  <a:cubicBezTo>
                    <a:pt x="338" y="345"/>
                    <a:pt x="330" y="343"/>
                    <a:pt x="322" y="345"/>
                  </a:cubicBezTo>
                  <a:cubicBezTo>
                    <a:pt x="338" y="323"/>
                    <a:pt x="350" y="295"/>
                    <a:pt x="346" y="268"/>
                  </a:cubicBezTo>
                  <a:close/>
                  <a:moveTo>
                    <a:pt x="254" y="361"/>
                  </a:moveTo>
                  <a:cubicBezTo>
                    <a:pt x="260" y="348"/>
                    <a:pt x="265" y="336"/>
                    <a:pt x="274" y="325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88" y="308"/>
                    <a:pt x="306" y="335"/>
                    <a:pt x="312" y="346"/>
                  </a:cubicBezTo>
                  <a:cubicBezTo>
                    <a:pt x="312" y="347"/>
                    <a:pt x="313" y="347"/>
                    <a:pt x="313" y="347"/>
                  </a:cubicBezTo>
                  <a:cubicBezTo>
                    <a:pt x="310" y="351"/>
                    <a:pt x="306" y="355"/>
                    <a:pt x="302" y="359"/>
                  </a:cubicBezTo>
                  <a:cubicBezTo>
                    <a:pt x="295" y="366"/>
                    <a:pt x="285" y="373"/>
                    <a:pt x="275" y="373"/>
                  </a:cubicBezTo>
                  <a:cubicBezTo>
                    <a:pt x="266" y="373"/>
                    <a:pt x="259" y="370"/>
                    <a:pt x="255" y="364"/>
                  </a:cubicBezTo>
                  <a:cubicBezTo>
                    <a:pt x="255" y="364"/>
                    <a:pt x="256" y="363"/>
                    <a:pt x="256" y="363"/>
                  </a:cubicBezTo>
                  <a:cubicBezTo>
                    <a:pt x="256" y="361"/>
                    <a:pt x="255" y="361"/>
                    <a:pt x="254" y="361"/>
                  </a:cubicBezTo>
                  <a:close/>
                  <a:moveTo>
                    <a:pt x="247" y="361"/>
                  </a:moveTo>
                  <a:cubicBezTo>
                    <a:pt x="244" y="362"/>
                    <a:pt x="241" y="363"/>
                    <a:pt x="238" y="363"/>
                  </a:cubicBezTo>
                  <a:cubicBezTo>
                    <a:pt x="238" y="363"/>
                    <a:pt x="238" y="363"/>
                    <a:pt x="238" y="364"/>
                  </a:cubicBezTo>
                  <a:cubicBezTo>
                    <a:pt x="236" y="359"/>
                    <a:pt x="235" y="355"/>
                    <a:pt x="233" y="351"/>
                  </a:cubicBezTo>
                  <a:cubicBezTo>
                    <a:pt x="238" y="350"/>
                    <a:pt x="243" y="348"/>
                    <a:pt x="247" y="346"/>
                  </a:cubicBezTo>
                  <a:cubicBezTo>
                    <a:pt x="248" y="346"/>
                    <a:pt x="247" y="345"/>
                    <a:pt x="246" y="345"/>
                  </a:cubicBezTo>
                  <a:cubicBezTo>
                    <a:pt x="242" y="346"/>
                    <a:pt x="237" y="348"/>
                    <a:pt x="233" y="350"/>
                  </a:cubicBezTo>
                  <a:cubicBezTo>
                    <a:pt x="231" y="347"/>
                    <a:pt x="229" y="343"/>
                    <a:pt x="227" y="340"/>
                  </a:cubicBezTo>
                  <a:cubicBezTo>
                    <a:pt x="230" y="342"/>
                    <a:pt x="235" y="344"/>
                    <a:pt x="240" y="344"/>
                  </a:cubicBezTo>
                  <a:cubicBezTo>
                    <a:pt x="244" y="344"/>
                    <a:pt x="248" y="343"/>
                    <a:pt x="251" y="342"/>
                  </a:cubicBezTo>
                  <a:cubicBezTo>
                    <a:pt x="246" y="347"/>
                    <a:pt x="245" y="354"/>
                    <a:pt x="247" y="361"/>
                  </a:cubicBezTo>
                  <a:close/>
                  <a:moveTo>
                    <a:pt x="220" y="327"/>
                  </a:moveTo>
                  <a:cubicBezTo>
                    <a:pt x="226" y="314"/>
                    <a:pt x="233" y="298"/>
                    <a:pt x="244" y="287"/>
                  </a:cubicBezTo>
                  <a:cubicBezTo>
                    <a:pt x="259" y="273"/>
                    <a:pt x="273" y="292"/>
                    <a:pt x="283" y="303"/>
                  </a:cubicBezTo>
                  <a:cubicBezTo>
                    <a:pt x="280" y="307"/>
                    <a:pt x="277" y="312"/>
                    <a:pt x="274" y="316"/>
                  </a:cubicBezTo>
                  <a:cubicBezTo>
                    <a:pt x="271" y="319"/>
                    <a:pt x="268" y="322"/>
                    <a:pt x="266" y="325"/>
                  </a:cubicBezTo>
                  <a:cubicBezTo>
                    <a:pt x="262" y="329"/>
                    <a:pt x="257" y="333"/>
                    <a:pt x="252" y="336"/>
                  </a:cubicBezTo>
                  <a:cubicBezTo>
                    <a:pt x="240" y="341"/>
                    <a:pt x="225" y="339"/>
                    <a:pt x="220" y="327"/>
                  </a:cubicBezTo>
                  <a:close/>
                  <a:moveTo>
                    <a:pt x="255" y="340"/>
                  </a:moveTo>
                  <a:cubicBezTo>
                    <a:pt x="257" y="339"/>
                    <a:pt x="258" y="339"/>
                    <a:pt x="259" y="338"/>
                  </a:cubicBezTo>
                  <a:cubicBezTo>
                    <a:pt x="256" y="342"/>
                    <a:pt x="254" y="348"/>
                    <a:pt x="252" y="352"/>
                  </a:cubicBezTo>
                  <a:cubicBezTo>
                    <a:pt x="252" y="349"/>
                    <a:pt x="253" y="345"/>
                    <a:pt x="256" y="341"/>
                  </a:cubicBezTo>
                  <a:cubicBezTo>
                    <a:pt x="256" y="341"/>
                    <a:pt x="256" y="340"/>
                    <a:pt x="255" y="340"/>
                  </a:cubicBezTo>
                  <a:close/>
                  <a:moveTo>
                    <a:pt x="321" y="348"/>
                  </a:moveTo>
                  <a:cubicBezTo>
                    <a:pt x="321" y="348"/>
                    <a:pt x="321" y="348"/>
                    <a:pt x="322" y="348"/>
                  </a:cubicBezTo>
                  <a:cubicBezTo>
                    <a:pt x="329" y="348"/>
                    <a:pt x="335" y="350"/>
                    <a:pt x="340" y="355"/>
                  </a:cubicBezTo>
                  <a:cubicBezTo>
                    <a:pt x="345" y="360"/>
                    <a:pt x="345" y="365"/>
                    <a:pt x="347" y="371"/>
                  </a:cubicBezTo>
                  <a:cubicBezTo>
                    <a:pt x="347" y="372"/>
                    <a:pt x="347" y="372"/>
                    <a:pt x="348" y="373"/>
                  </a:cubicBezTo>
                  <a:cubicBezTo>
                    <a:pt x="347" y="373"/>
                    <a:pt x="347" y="374"/>
                    <a:pt x="346" y="375"/>
                  </a:cubicBezTo>
                  <a:cubicBezTo>
                    <a:pt x="342" y="380"/>
                    <a:pt x="337" y="386"/>
                    <a:pt x="330" y="390"/>
                  </a:cubicBezTo>
                  <a:cubicBezTo>
                    <a:pt x="315" y="397"/>
                    <a:pt x="297" y="391"/>
                    <a:pt x="298" y="372"/>
                  </a:cubicBezTo>
                  <a:cubicBezTo>
                    <a:pt x="298" y="372"/>
                    <a:pt x="298" y="371"/>
                    <a:pt x="297" y="371"/>
                  </a:cubicBezTo>
                  <a:cubicBezTo>
                    <a:pt x="307" y="365"/>
                    <a:pt x="314" y="356"/>
                    <a:pt x="321" y="348"/>
                  </a:cubicBezTo>
                  <a:close/>
                  <a:moveTo>
                    <a:pt x="314" y="260"/>
                  </a:moveTo>
                  <a:cubicBezTo>
                    <a:pt x="313" y="259"/>
                    <a:pt x="311" y="260"/>
                    <a:pt x="309" y="259"/>
                  </a:cubicBezTo>
                  <a:cubicBezTo>
                    <a:pt x="307" y="259"/>
                    <a:pt x="306" y="258"/>
                    <a:pt x="304" y="257"/>
                  </a:cubicBezTo>
                  <a:cubicBezTo>
                    <a:pt x="305" y="248"/>
                    <a:pt x="305" y="238"/>
                    <a:pt x="303" y="229"/>
                  </a:cubicBezTo>
                  <a:cubicBezTo>
                    <a:pt x="348" y="232"/>
                    <a:pt x="343" y="293"/>
                    <a:pt x="329" y="322"/>
                  </a:cubicBezTo>
                  <a:cubicBezTo>
                    <a:pt x="325" y="330"/>
                    <a:pt x="321" y="337"/>
                    <a:pt x="316" y="344"/>
                  </a:cubicBezTo>
                  <a:cubicBezTo>
                    <a:pt x="311" y="333"/>
                    <a:pt x="297" y="311"/>
                    <a:pt x="283" y="312"/>
                  </a:cubicBezTo>
                  <a:cubicBezTo>
                    <a:pt x="284" y="311"/>
                    <a:pt x="285" y="309"/>
                    <a:pt x="286" y="308"/>
                  </a:cubicBezTo>
                  <a:cubicBezTo>
                    <a:pt x="295" y="294"/>
                    <a:pt x="301" y="279"/>
                    <a:pt x="304" y="263"/>
                  </a:cubicBezTo>
                  <a:cubicBezTo>
                    <a:pt x="307" y="265"/>
                    <a:pt x="312" y="266"/>
                    <a:pt x="315" y="265"/>
                  </a:cubicBezTo>
                  <a:cubicBezTo>
                    <a:pt x="317" y="263"/>
                    <a:pt x="316" y="260"/>
                    <a:pt x="314" y="260"/>
                  </a:cubicBezTo>
                  <a:close/>
                  <a:moveTo>
                    <a:pt x="296" y="226"/>
                  </a:moveTo>
                  <a:cubicBezTo>
                    <a:pt x="296" y="226"/>
                    <a:pt x="296" y="227"/>
                    <a:pt x="297" y="228"/>
                  </a:cubicBezTo>
                  <a:cubicBezTo>
                    <a:pt x="301" y="243"/>
                    <a:pt x="302" y="260"/>
                    <a:pt x="296" y="277"/>
                  </a:cubicBezTo>
                  <a:cubicBezTo>
                    <a:pt x="293" y="284"/>
                    <a:pt x="290" y="291"/>
                    <a:pt x="286" y="298"/>
                  </a:cubicBezTo>
                  <a:cubicBezTo>
                    <a:pt x="280" y="287"/>
                    <a:pt x="263" y="273"/>
                    <a:pt x="251" y="275"/>
                  </a:cubicBezTo>
                  <a:cubicBezTo>
                    <a:pt x="243" y="277"/>
                    <a:pt x="236" y="289"/>
                    <a:pt x="232" y="295"/>
                  </a:cubicBezTo>
                  <a:cubicBezTo>
                    <a:pt x="226" y="303"/>
                    <a:pt x="222" y="313"/>
                    <a:pt x="218" y="322"/>
                  </a:cubicBezTo>
                  <a:cubicBezTo>
                    <a:pt x="218" y="321"/>
                    <a:pt x="218" y="320"/>
                    <a:pt x="218" y="319"/>
                  </a:cubicBezTo>
                  <a:cubicBezTo>
                    <a:pt x="218" y="318"/>
                    <a:pt x="217" y="318"/>
                    <a:pt x="217" y="318"/>
                  </a:cubicBezTo>
                  <a:cubicBezTo>
                    <a:pt x="224" y="305"/>
                    <a:pt x="229" y="291"/>
                    <a:pt x="233" y="278"/>
                  </a:cubicBezTo>
                  <a:cubicBezTo>
                    <a:pt x="233" y="275"/>
                    <a:pt x="234" y="273"/>
                    <a:pt x="235" y="270"/>
                  </a:cubicBezTo>
                  <a:cubicBezTo>
                    <a:pt x="236" y="268"/>
                    <a:pt x="237" y="266"/>
                    <a:pt x="238" y="264"/>
                  </a:cubicBezTo>
                  <a:cubicBezTo>
                    <a:pt x="240" y="261"/>
                    <a:pt x="242" y="258"/>
                    <a:pt x="245" y="255"/>
                  </a:cubicBezTo>
                  <a:cubicBezTo>
                    <a:pt x="249" y="259"/>
                    <a:pt x="255" y="262"/>
                    <a:pt x="261" y="261"/>
                  </a:cubicBezTo>
                  <a:cubicBezTo>
                    <a:pt x="263" y="260"/>
                    <a:pt x="263" y="257"/>
                    <a:pt x="261" y="257"/>
                  </a:cubicBezTo>
                  <a:cubicBezTo>
                    <a:pt x="256" y="255"/>
                    <a:pt x="252" y="254"/>
                    <a:pt x="248" y="250"/>
                  </a:cubicBezTo>
                  <a:cubicBezTo>
                    <a:pt x="246" y="248"/>
                    <a:pt x="239" y="237"/>
                    <a:pt x="243" y="236"/>
                  </a:cubicBezTo>
                  <a:cubicBezTo>
                    <a:pt x="243" y="235"/>
                    <a:pt x="243" y="234"/>
                    <a:pt x="242" y="234"/>
                  </a:cubicBezTo>
                  <a:cubicBezTo>
                    <a:pt x="253" y="220"/>
                    <a:pt x="264" y="206"/>
                    <a:pt x="274" y="191"/>
                  </a:cubicBezTo>
                  <a:cubicBezTo>
                    <a:pt x="284" y="201"/>
                    <a:pt x="291" y="213"/>
                    <a:pt x="296" y="226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9"/>
                    <a:pt x="217" y="330"/>
                    <a:pt x="218" y="330"/>
                  </a:cubicBezTo>
                  <a:cubicBezTo>
                    <a:pt x="216" y="329"/>
                    <a:pt x="214" y="328"/>
                    <a:pt x="212" y="326"/>
                  </a:cubicBezTo>
                  <a:cubicBezTo>
                    <a:pt x="214" y="324"/>
                    <a:pt x="215" y="322"/>
                    <a:pt x="216" y="320"/>
                  </a:cubicBezTo>
                  <a:cubicBezTo>
                    <a:pt x="216" y="323"/>
                    <a:pt x="216" y="325"/>
                    <a:pt x="217" y="328"/>
                  </a:cubicBezTo>
                  <a:close/>
                  <a:moveTo>
                    <a:pt x="237" y="259"/>
                  </a:moveTo>
                  <a:cubicBezTo>
                    <a:pt x="238" y="255"/>
                    <a:pt x="239" y="250"/>
                    <a:pt x="239" y="246"/>
                  </a:cubicBezTo>
                  <a:cubicBezTo>
                    <a:pt x="240" y="247"/>
                    <a:pt x="240" y="249"/>
                    <a:pt x="241" y="250"/>
                  </a:cubicBezTo>
                  <a:cubicBezTo>
                    <a:pt x="241" y="251"/>
                    <a:pt x="242" y="252"/>
                    <a:pt x="243" y="253"/>
                  </a:cubicBezTo>
                  <a:cubicBezTo>
                    <a:pt x="241" y="255"/>
                    <a:pt x="239" y="257"/>
                    <a:pt x="237" y="259"/>
                  </a:cubicBezTo>
                  <a:close/>
                  <a:moveTo>
                    <a:pt x="283" y="136"/>
                  </a:moveTo>
                  <a:cubicBezTo>
                    <a:pt x="283" y="136"/>
                    <a:pt x="283" y="136"/>
                    <a:pt x="284" y="136"/>
                  </a:cubicBezTo>
                  <a:cubicBezTo>
                    <a:pt x="285" y="138"/>
                    <a:pt x="286" y="140"/>
                    <a:pt x="286" y="142"/>
                  </a:cubicBezTo>
                  <a:cubicBezTo>
                    <a:pt x="282" y="152"/>
                    <a:pt x="275" y="159"/>
                    <a:pt x="267" y="166"/>
                  </a:cubicBezTo>
                  <a:cubicBezTo>
                    <a:pt x="261" y="172"/>
                    <a:pt x="255" y="175"/>
                    <a:pt x="247" y="168"/>
                  </a:cubicBezTo>
                  <a:cubicBezTo>
                    <a:pt x="243" y="165"/>
                    <a:pt x="235" y="153"/>
                    <a:pt x="237" y="147"/>
                  </a:cubicBezTo>
                  <a:cubicBezTo>
                    <a:pt x="250" y="135"/>
                    <a:pt x="266" y="126"/>
                    <a:pt x="283" y="136"/>
                  </a:cubicBezTo>
                  <a:close/>
                  <a:moveTo>
                    <a:pt x="301" y="477"/>
                  </a:moveTo>
                  <a:cubicBezTo>
                    <a:pt x="284" y="495"/>
                    <a:pt x="268" y="513"/>
                    <a:pt x="252" y="531"/>
                  </a:cubicBezTo>
                  <a:cubicBezTo>
                    <a:pt x="239" y="545"/>
                    <a:pt x="226" y="560"/>
                    <a:pt x="219" y="579"/>
                  </a:cubicBezTo>
                  <a:cubicBezTo>
                    <a:pt x="219" y="579"/>
                    <a:pt x="219" y="580"/>
                    <a:pt x="219" y="580"/>
                  </a:cubicBezTo>
                  <a:cubicBezTo>
                    <a:pt x="214" y="575"/>
                    <a:pt x="209" y="570"/>
                    <a:pt x="204" y="566"/>
                  </a:cubicBezTo>
                  <a:cubicBezTo>
                    <a:pt x="207" y="565"/>
                    <a:pt x="211" y="564"/>
                    <a:pt x="214" y="562"/>
                  </a:cubicBezTo>
                  <a:cubicBezTo>
                    <a:pt x="215" y="562"/>
                    <a:pt x="214" y="560"/>
                    <a:pt x="213" y="561"/>
                  </a:cubicBezTo>
                  <a:cubicBezTo>
                    <a:pt x="210" y="562"/>
                    <a:pt x="207" y="563"/>
                    <a:pt x="204" y="564"/>
                  </a:cubicBezTo>
                  <a:cubicBezTo>
                    <a:pt x="203" y="564"/>
                    <a:pt x="203" y="564"/>
                    <a:pt x="202" y="565"/>
                  </a:cubicBezTo>
                  <a:cubicBezTo>
                    <a:pt x="197" y="561"/>
                    <a:pt x="192" y="557"/>
                    <a:pt x="187" y="553"/>
                  </a:cubicBezTo>
                  <a:cubicBezTo>
                    <a:pt x="194" y="551"/>
                    <a:pt x="200" y="547"/>
                    <a:pt x="206" y="544"/>
                  </a:cubicBezTo>
                  <a:cubicBezTo>
                    <a:pt x="207" y="543"/>
                    <a:pt x="206" y="541"/>
                    <a:pt x="205" y="542"/>
                  </a:cubicBezTo>
                  <a:cubicBezTo>
                    <a:pt x="198" y="546"/>
                    <a:pt x="192" y="549"/>
                    <a:pt x="185" y="551"/>
                  </a:cubicBezTo>
                  <a:cubicBezTo>
                    <a:pt x="179" y="547"/>
                    <a:pt x="173" y="543"/>
                    <a:pt x="167" y="539"/>
                  </a:cubicBezTo>
                  <a:cubicBezTo>
                    <a:pt x="174" y="537"/>
                    <a:pt x="180" y="535"/>
                    <a:pt x="186" y="531"/>
                  </a:cubicBezTo>
                  <a:cubicBezTo>
                    <a:pt x="187" y="530"/>
                    <a:pt x="186" y="529"/>
                    <a:pt x="185" y="529"/>
                  </a:cubicBezTo>
                  <a:cubicBezTo>
                    <a:pt x="179" y="533"/>
                    <a:pt x="172" y="536"/>
                    <a:pt x="165" y="538"/>
                  </a:cubicBezTo>
                  <a:cubicBezTo>
                    <a:pt x="161" y="535"/>
                    <a:pt x="156" y="532"/>
                    <a:pt x="152" y="529"/>
                  </a:cubicBezTo>
                  <a:cubicBezTo>
                    <a:pt x="150" y="528"/>
                    <a:pt x="147" y="527"/>
                    <a:pt x="145" y="525"/>
                  </a:cubicBezTo>
                  <a:cubicBezTo>
                    <a:pt x="151" y="522"/>
                    <a:pt x="158" y="519"/>
                    <a:pt x="164" y="516"/>
                  </a:cubicBezTo>
                  <a:cubicBezTo>
                    <a:pt x="165" y="515"/>
                    <a:pt x="164" y="514"/>
                    <a:pt x="163" y="514"/>
                  </a:cubicBezTo>
                  <a:cubicBezTo>
                    <a:pt x="157" y="518"/>
                    <a:pt x="151" y="521"/>
                    <a:pt x="144" y="524"/>
                  </a:cubicBezTo>
                  <a:cubicBezTo>
                    <a:pt x="144" y="524"/>
                    <a:pt x="144" y="524"/>
                    <a:pt x="144" y="524"/>
                  </a:cubicBezTo>
                  <a:cubicBezTo>
                    <a:pt x="139" y="521"/>
                    <a:pt x="134" y="518"/>
                    <a:pt x="129" y="515"/>
                  </a:cubicBezTo>
                  <a:cubicBezTo>
                    <a:pt x="134" y="513"/>
                    <a:pt x="139" y="510"/>
                    <a:pt x="145" y="506"/>
                  </a:cubicBezTo>
                  <a:cubicBezTo>
                    <a:pt x="146" y="506"/>
                    <a:pt x="145" y="504"/>
                    <a:pt x="144" y="505"/>
                  </a:cubicBezTo>
                  <a:cubicBezTo>
                    <a:pt x="138" y="508"/>
                    <a:pt x="133" y="511"/>
                    <a:pt x="127" y="514"/>
                  </a:cubicBezTo>
                  <a:cubicBezTo>
                    <a:pt x="121" y="511"/>
                    <a:pt x="115" y="507"/>
                    <a:pt x="109" y="504"/>
                  </a:cubicBezTo>
                  <a:cubicBezTo>
                    <a:pt x="117" y="502"/>
                    <a:pt x="125" y="498"/>
                    <a:pt x="133" y="493"/>
                  </a:cubicBezTo>
                  <a:cubicBezTo>
                    <a:pt x="133" y="493"/>
                    <a:pt x="133" y="492"/>
                    <a:pt x="132" y="492"/>
                  </a:cubicBezTo>
                  <a:cubicBezTo>
                    <a:pt x="124" y="497"/>
                    <a:pt x="116" y="500"/>
                    <a:pt x="107" y="503"/>
                  </a:cubicBezTo>
                  <a:cubicBezTo>
                    <a:pt x="102" y="501"/>
                    <a:pt x="97" y="498"/>
                    <a:pt x="92" y="496"/>
                  </a:cubicBezTo>
                  <a:cubicBezTo>
                    <a:pt x="94" y="495"/>
                    <a:pt x="96" y="494"/>
                    <a:pt x="97" y="493"/>
                  </a:cubicBezTo>
                  <a:cubicBezTo>
                    <a:pt x="104" y="490"/>
                    <a:pt x="110" y="486"/>
                    <a:pt x="116" y="482"/>
                  </a:cubicBezTo>
                  <a:cubicBezTo>
                    <a:pt x="117" y="481"/>
                    <a:pt x="116" y="480"/>
                    <a:pt x="115" y="480"/>
                  </a:cubicBezTo>
                  <a:cubicBezTo>
                    <a:pt x="110" y="483"/>
                    <a:pt x="106" y="486"/>
                    <a:pt x="101" y="489"/>
                  </a:cubicBezTo>
                  <a:cubicBezTo>
                    <a:pt x="97" y="491"/>
                    <a:pt x="93" y="493"/>
                    <a:pt x="89" y="495"/>
                  </a:cubicBezTo>
                  <a:cubicBezTo>
                    <a:pt x="89" y="495"/>
                    <a:pt x="88" y="495"/>
                    <a:pt x="88" y="495"/>
                  </a:cubicBezTo>
                  <a:cubicBezTo>
                    <a:pt x="88" y="491"/>
                    <a:pt x="88" y="488"/>
                    <a:pt x="88" y="484"/>
                  </a:cubicBezTo>
                  <a:cubicBezTo>
                    <a:pt x="95" y="479"/>
                    <a:pt x="102" y="475"/>
                    <a:pt x="109" y="470"/>
                  </a:cubicBezTo>
                  <a:cubicBezTo>
                    <a:pt x="110" y="470"/>
                    <a:pt x="109" y="468"/>
                    <a:pt x="108" y="469"/>
                  </a:cubicBezTo>
                  <a:cubicBezTo>
                    <a:pt x="101" y="473"/>
                    <a:pt x="95" y="478"/>
                    <a:pt x="88" y="482"/>
                  </a:cubicBezTo>
                  <a:cubicBezTo>
                    <a:pt x="89" y="478"/>
                    <a:pt x="89" y="474"/>
                    <a:pt x="89" y="470"/>
                  </a:cubicBezTo>
                  <a:cubicBezTo>
                    <a:pt x="93" y="468"/>
                    <a:pt x="97" y="466"/>
                    <a:pt x="101" y="462"/>
                  </a:cubicBezTo>
                  <a:cubicBezTo>
                    <a:pt x="101" y="462"/>
                    <a:pt x="100" y="461"/>
                    <a:pt x="100" y="461"/>
                  </a:cubicBezTo>
                  <a:cubicBezTo>
                    <a:pt x="97" y="464"/>
                    <a:pt x="93" y="467"/>
                    <a:pt x="89" y="469"/>
                  </a:cubicBezTo>
                  <a:cubicBezTo>
                    <a:pt x="89" y="465"/>
                    <a:pt x="89" y="460"/>
                    <a:pt x="89" y="456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3" y="453"/>
                    <a:pt x="96" y="450"/>
                    <a:pt x="100" y="447"/>
                  </a:cubicBezTo>
                  <a:cubicBezTo>
                    <a:pt x="100" y="447"/>
                    <a:pt x="100" y="446"/>
                    <a:pt x="99" y="446"/>
                  </a:cubicBezTo>
                  <a:cubicBezTo>
                    <a:pt x="96" y="449"/>
                    <a:pt x="92" y="451"/>
                    <a:pt x="89" y="454"/>
                  </a:cubicBezTo>
                  <a:cubicBezTo>
                    <a:pt x="89" y="449"/>
                    <a:pt x="89" y="445"/>
                    <a:pt x="88" y="440"/>
                  </a:cubicBezTo>
                  <a:cubicBezTo>
                    <a:pt x="88" y="440"/>
                    <a:pt x="89" y="440"/>
                    <a:pt x="89" y="439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37"/>
                    <a:pt x="95" y="433"/>
                    <a:pt x="98" y="430"/>
                  </a:cubicBezTo>
                  <a:cubicBezTo>
                    <a:pt x="99" y="429"/>
                    <a:pt x="98" y="429"/>
                    <a:pt x="97" y="429"/>
                  </a:cubicBezTo>
                  <a:cubicBezTo>
                    <a:pt x="94" y="432"/>
                    <a:pt x="91" y="435"/>
                    <a:pt x="88" y="437"/>
                  </a:cubicBezTo>
                  <a:cubicBezTo>
                    <a:pt x="88" y="433"/>
                    <a:pt x="88" y="429"/>
                    <a:pt x="88" y="425"/>
                  </a:cubicBezTo>
                  <a:cubicBezTo>
                    <a:pt x="88" y="425"/>
                    <a:pt x="88" y="425"/>
                    <a:pt x="88" y="425"/>
                  </a:cubicBezTo>
                  <a:cubicBezTo>
                    <a:pt x="93" y="422"/>
                    <a:pt x="99" y="419"/>
                    <a:pt x="104" y="415"/>
                  </a:cubicBezTo>
                  <a:cubicBezTo>
                    <a:pt x="105" y="414"/>
                    <a:pt x="104" y="413"/>
                    <a:pt x="103" y="414"/>
                  </a:cubicBezTo>
                  <a:cubicBezTo>
                    <a:pt x="98" y="417"/>
                    <a:pt x="93" y="420"/>
                    <a:pt x="87" y="424"/>
                  </a:cubicBezTo>
                  <a:cubicBezTo>
                    <a:pt x="87" y="419"/>
                    <a:pt x="87" y="414"/>
                    <a:pt x="87" y="409"/>
                  </a:cubicBezTo>
                  <a:cubicBezTo>
                    <a:pt x="90" y="406"/>
                    <a:pt x="94" y="403"/>
                    <a:pt x="98" y="400"/>
                  </a:cubicBezTo>
                  <a:cubicBezTo>
                    <a:pt x="99" y="400"/>
                    <a:pt x="98" y="399"/>
                    <a:pt x="97" y="399"/>
                  </a:cubicBezTo>
                  <a:cubicBezTo>
                    <a:pt x="94" y="402"/>
                    <a:pt x="90" y="405"/>
                    <a:pt x="86" y="407"/>
                  </a:cubicBezTo>
                  <a:cubicBezTo>
                    <a:pt x="85" y="390"/>
                    <a:pt x="84" y="372"/>
                    <a:pt x="84" y="355"/>
                  </a:cubicBezTo>
                  <a:cubicBezTo>
                    <a:pt x="85" y="306"/>
                    <a:pt x="94" y="259"/>
                    <a:pt x="115" y="215"/>
                  </a:cubicBezTo>
                  <a:cubicBezTo>
                    <a:pt x="135" y="176"/>
                    <a:pt x="160" y="141"/>
                    <a:pt x="186" y="106"/>
                  </a:cubicBezTo>
                  <a:cubicBezTo>
                    <a:pt x="199" y="88"/>
                    <a:pt x="213" y="70"/>
                    <a:pt x="226" y="52"/>
                  </a:cubicBezTo>
                  <a:cubicBezTo>
                    <a:pt x="239" y="35"/>
                    <a:pt x="269" y="0"/>
                    <a:pt x="288" y="27"/>
                  </a:cubicBezTo>
                  <a:cubicBezTo>
                    <a:pt x="291" y="36"/>
                    <a:pt x="290" y="45"/>
                    <a:pt x="287" y="55"/>
                  </a:cubicBezTo>
                  <a:cubicBezTo>
                    <a:pt x="283" y="56"/>
                    <a:pt x="279" y="58"/>
                    <a:pt x="275" y="60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9" y="60"/>
                    <a:pt x="283" y="59"/>
                    <a:pt x="287" y="57"/>
                  </a:cubicBezTo>
                  <a:cubicBezTo>
                    <a:pt x="285" y="61"/>
                    <a:pt x="284" y="66"/>
                    <a:pt x="282" y="70"/>
                  </a:cubicBezTo>
                  <a:cubicBezTo>
                    <a:pt x="277" y="71"/>
                    <a:pt x="272" y="74"/>
                    <a:pt x="267" y="78"/>
                  </a:cubicBezTo>
                  <a:cubicBezTo>
                    <a:pt x="267" y="78"/>
                    <a:pt x="267" y="79"/>
                    <a:pt x="268" y="79"/>
                  </a:cubicBezTo>
                  <a:cubicBezTo>
                    <a:pt x="272" y="76"/>
                    <a:pt x="277" y="74"/>
                    <a:pt x="281" y="71"/>
                  </a:cubicBezTo>
                  <a:cubicBezTo>
                    <a:pt x="279" y="76"/>
                    <a:pt x="277" y="80"/>
                    <a:pt x="275" y="84"/>
                  </a:cubicBezTo>
                  <a:cubicBezTo>
                    <a:pt x="267" y="88"/>
                    <a:pt x="260" y="92"/>
                    <a:pt x="252" y="96"/>
                  </a:cubicBezTo>
                  <a:cubicBezTo>
                    <a:pt x="252" y="96"/>
                    <a:pt x="252" y="97"/>
                    <a:pt x="253" y="97"/>
                  </a:cubicBezTo>
                  <a:cubicBezTo>
                    <a:pt x="260" y="93"/>
                    <a:pt x="267" y="90"/>
                    <a:pt x="273" y="86"/>
                  </a:cubicBezTo>
                  <a:cubicBezTo>
                    <a:pt x="272" y="89"/>
                    <a:pt x="271" y="91"/>
                    <a:pt x="269" y="93"/>
                  </a:cubicBezTo>
                  <a:cubicBezTo>
                    <a:pt x="266" y="98"/>
                    <a:pt x="263" y="103"/>
                    <a:pt x="259" y="108"/>
                  </a:cubicBezTo>
                  <a:cubicBezTo>
                    <a:pt x="251" y="112"/>
                    <a:pt x="243" y="116"/>
                    <a:pt x="235" y="120"/>
                  </a:cubicBezTo>
                  <a:cubicBezTo>
                    <a:pt x="234" y="120"/>
                    <a:pt x="234" y="121"/>
                    <a:pt x="235" y="120"/>
                  </a:cubicBezTo>
                  <a:cubicBezTo>
                    <a:pt x="242" y="118"/>
                    <a:pt x="251" y="115"/>
                    <a:pt x="257" y="111"/>
                  </a:cubicBezTo>
                  <a:cubicBezTo>
                    <a:pt x="253" y="117"/>
                    <a:pt x="249" y="122"/>
                    <a:pt x="244" y="128"/>
                  </a:cubicBezTo>
                  <a:cubicBezTo>
                    <a:pt x="233" y="133"/>
                    <a:pt x="222" y="139"/>
                    <a:pt x="211" y="146"/>
                  </a:cubicBezTo>
                  <a:cubicBezTo>
                    <a:pt x="211" y="146"/>
                    <a:pt x="211" y="147"/>
                    <a:pt x="212" y="147"/>
                  </a:cubicBezTo>
                  <a:cubicBezTo>
                    <a:pt x="222" y="141"/>
                    <a:pt x="232" y="136"/>
                    <a:pt x="242" y="131"/>
                  </a:cubicBezTo>
                  <a:cubicBezTo>
                    <a:pt x="239" y="135"/>
                    <a:pt x="236" y="139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29" y="146"/>
                    <a:pt x="225" y="150"/>
                    <a:pt x="222" y="153"/>
                  </a:cubicBezTo>
                  <a:cubicBezTo>
                    <a:pt x="208" y="160"/>
                    <a:pt x="194" y="168"/>
                    <a:pt x="181" y="176"/>
                  </a:cubicBezTo>
                  <a:cubicBezTo>
                    <a:pt x="180" y="176"/>
                    <a:pt x="180" y="177"/>
                    <a:pt x="181" y="177"/>
                  </a:cubicBezTo>
                  <a:cubicBezTo>
                    <a:pt x="193" y="170"/>
                    <a:pt x="206" y="164"/>
                    <a:pt x="218" y="157"/>
                  </a:cubicBezTo>
                  <a:cubicBezTo>
                    <a:pt x="206" y="169"/>
                    <a:pt x="194" y="183"/>
                    <a:pt x="184" y="197"/>
                  </a:cubicBezTo>
                  <a:cubicBezTo>
                    <a:pt x="180" y="200"/>
                    <a:pt x="177" y="205"/>
                    <a:pt x="174" y="209"/>
                  </a:cubicBezTo>
                  <a:cubicBezTo>
                    <a:pt x="165" y="214"/>
                    <a:pt x="155" y="220"/>
                    <a:pt x="146" y="226"/>
                  </a:cubicBezTo>
                  <a:cubicBezTo>
                    <a:pt x="145" y="226"/>
                    <a:pt x="146" y="227"/>
                    <a:pt x="146" y="226"/>
                  </a:cubicBezTo>
                  <a:cubicBezTo>
                    <a:pt x="155" y="222"/>
                    <a:pt x="163" y="217"/>
                    <a:pt x="172" y="212"/>
                  </a:cubicBezTo>
                  <a:cubicBezTo>
                    <a:pt x="167" y="219"/>
                    <a:pt x="162" y="226"/>
                    <a:pt x="157" y="233"/>
                  </a:cubicBezTo>
                  <a:cubicBezTo>
                    <a:pt x="148" y="240"/>
                    <a:pt x="138" y="246"/>
                    <a:pt x="129" y="252"/>
                  </a:cubicBezTo>
                  <a:cubicBezTo>
                    <a:pt x="129" y="252"/>
                    <a:pt x="129" y="253"/>
                    <a:pt x="129" y="253"/>
                  </a:cubicBezTo>
                  <a:cubicBezTo>
                    <a:pt x="138" y="247"/>
                    <a:pt x="147" y="241"/>
                    <a:pt x="155" y="236"/>
                  </a:cubicBezTo>
                  <a:cubicBezTo>
                    <a:pt x="151" y="242"/>
                    <a:pt x="147" y="248"/>
                    <a:pt x="144" y="255"/>
                  </a:cubicBezTo>
                  <a:cubicBezTo>
                    <a:pt x="134" y="263"/>
                    <a:pt x="124" y="270"/>
                    <a:pt x="115" y="279"/>
                  </a:cubicBezTo>
                  <a:cubicBezTo>
                    <a:pt x="114" y="279"/>
                    <a:pt x="115" y="279"/>
                    <a:pt x="115" y="279"/>
                  </a:cubicBezTo>
                  <a:cubicBezTo>
                    <a:pt x="124" y="272"/>
                    <a:pt x="133" y="265"/>
                    <a:pt x="142" y="257"/>
                  </a:cubicBezTo>
                  <a:cubicBezTo>
                    <a:pt x="141" y="258"/>
                    <a:pt x="141" y="260"/>
                    <a:pt x="140" y="261"/>
                  </a:cubicBezTo>
                  <a:cubicBezTo>
                    <a:pt x="137" y="267"/>
                    <a:pt x="133" y="273"/>
                    <a:pt x="129" y="279"/>
                  </a:cubicBezTo>
                  <a:cubicBezTo>
                    <a:pt x="123" y="285"/>
                    <a:pt x="117" y="290"/>
                    <a:pt x="110" y="295"/>
                  </a:cubicBezTo>
                  <a:cubicBezTo>
                    <a:pt x="110" y="295"/>
                    <a:pt x="110" y="296"/>
                    <a:pt x="110" y="295"/>
                  </a:cubicBezTo>
                  <a:cubicBezTo>
                    <a:pt x="117" y="292"/>
                    <a:pt x="122" y="287"/>
                    <a:pt x="128" y="282"/>
                  </a:cubicBezTo>
                  <a:cubicBezTo>
                    <a:pt x="119" y="298"/>
                    <a:pt x="111" y="315"/>
                    <a:pt x="111" y="332"/>
                  </a:cubicBezTo>
                  <a:cubicBezTo>
                    <a:pt x="111" y="333"/>
                    <a:pt x="112" y="333"/>
                    <a:pt x="112" y="332"/>
                  </a:cubicBezTo>
                  <a:cubicBezTo>
                    <a:pt x="128" y="295"/>
                    <a:pt x="145" y="261"/>
                    <a:pt x="167" y="228"/>
                  </a:cubicBezTo>
                  <a:cubicBezTo>
                    <a:pt x="168" y="228"/>
                    <a:pt x="168" y="227"/>
                    <a:pt x="168" y="227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70" y="224"/>
                    <a:pt x="172" y="221"/>
                    <a:pt x="174" y="218"/>
                  </a:cubicBezTo>
                  <a:cubicBezTo>
                    <a:pt x="178" y="214"/>
                    <a:pt x="181" y="209"/>
                    <a:pt x="185" y="204"/>
                  </a:cubicBezTo>
                  <a:cubicBezTo>
                    <a:pt x="186" y="203"/>
                    <a:pt x="187" y="203"/>
                    <a:pt x="188" y="202"/>
                  </a:cubicBezTo>
                  <a:cubicBezTo>
                    <a:pt x="188" y="202"/>
                    <a:pt x="188" y="201"/>
                    <a:pt x="187" y="201"/>
                  </a:cubicBezTo>
                  <a:cubicBezTo>
                    <a:pt x="196" y="190"/>
                    <a:pt x="206" y="178"/>
                    <a:pt x="216" y="168"/>
                  </a:cubicBezTo>
                  <a:cubicBezTo>
                    <a:pt x="221" y="163"/>
                    <a:pt x="227" y="156"/>
                    <a:pt x="233" y="150"/>
                  </a:cubicBezTo>
                  <a:cubicBezTo>
                    <a:pt x="232" y="162"/>
                    <a:pt x="246" y="178"/>
                    <a:pt x="256" y="178"/>
                  </a:cubicBezTo>
                  <a:cubicBezTo>
                    <a:pt x="263" y="179"/>
                    <a:pt x="269" y="172"/>
                    <a:pt x="274" y="168"/>
                  </a:cubicBezTo>
                  <a:cubicBezTo>
                    <a:pt x="279" y="164"/>
                    <a:pt x="284" y="159"/>
                    <a:pt x="287" y="153"/>
                  </a:cubicBezTo>
                  <a:cubicBezTo>
                    <a:pt x="285" y="168"/>
                    <a:pt x="273" y="183"/>
                    <a:pt x="265" y="194"/>
                  </a:cubicBezTo>
                  <a:cubicBezTo>
                    <a:pt x="256" y="207"/>
                    <a:pt x="245" y="219"/>
                    <a:pt x="238" y="234"/>
                  </a:cubicBezTo>
                  <a:cubicBezTo>
                    <a:pt x="238" y="230"/>
                    <a:pt x="236" y="226"/>
                    <a:pt x="233" y="223"/>
                  </a:cubicBezTo>
                  <a:cubicBezTo>
                    <a:pt x="233" y="222"/>
                    <a:pt x="232" y="223"/>
                    <a:pt x="232" y="224"/>
                  </a:cubicBezTo>
                  <a:cubicBezTo>
                    <a:pt x="240" y="242"/>
                    <a:pt x="231" y="269"/>
                    <a:pt x="225" y="286"/>
                  </a:cubicBezTo>
                  <a:cubicBezTo>
                    <a:pt x="219" y="305"/>
                    <a:pt x="209" y="321"/>
                    <a:pt x="199" y="338"/>
                  </a:cubicBezTo>
                  <a:cubicBezTo>
                    <a:pt x="197" y="340"/>
                    <a:pt x="201" y="342"/>
                    <a:pt x="202" y="340"/>
                  </a:cubicBezTo>
                  <a:cubicBezTo>
                    <a:pt x="205" y="337"/>
                    <a:pt x="208" y="333"/>
                    <a:pt x="210" y="330"/>
                  </a:cubicBezTo>
                  <a:cubicBezTo>
                    <a:pt x="236" y="359"/>
                    <a:pt x="238" y="391"/>
                    <a:pt x="233" y="429"/>
                  </a:cubicBezTo>
                  <a:cubicBezTo>
                    <a:pt x="233" y="432"/>
                    <a:pt x="238" y="432"/>
                    <a:pt x="238" y="429"/>
                  </a:cubicBezTo>
                  <a:cubicBezTo>
                    <a:pt x="239" y="425"/>
                    <a:pt x="240" y="420"/>
                    <a:pt x="241" y="415"/>
                  </a:cubicBezTo>
                  <a:cubicBezTo>
                    <a:pt x="247" y="412"/>
                    <a:pt x="254" y="409"/>
                    <a:pt x="259" y="406"/>
                  </a:cubicBezTo>
                  <a:cubicBezTo>
                    <a:pt x="260" y="405"/>
                    <a:pt x="259" y="404"/>
                    <a:pt x="259" y="405"/>
                  </a:cubicBezTo>
                  <a:cubicBezTo>
                    <a:pt x="253" y="408"/>
                    <a:pt x="247" y="411"/>
                    <a:pt x="241" y="413"/>
                  </a:cubicBezTo>
                  <a:cubicBezTo>
                    <a:pt x="242" y="409"/>
                    <a:pt x="242" y="404"/>
                    <a:pt x="242" y="400"/>
                  </a:cubicBezTo>
                  <a:cubicBezTo>
                    <a:pt x="248" y="398"/>
                    <a:pt x="254" y="395"/>
                    <a:pt x="260" y="391"/>
                  </a:cubicBezTo>
                  <a:cubicBezTo>
                    <a:pt x="261" y="391"/>
                    <a:pt x="260" y="390"/>
                    <a:pt x="260" y="390"/>
                  </a:cubicBezTo>
                  <a:cubicBezTo>
                    <a:pt x="254" y="394"/>
                    <a:pt x="248" y="397"/>
                    <a:pt x="242" y="399"/>
                  </a:cubicBezTo>
                  <a:cubicBezTo>
                    <a:pt x="242" y="395"/>
                    <a:pt x="242" y="391"/>
                    <a:pt x="242" y="387"/>
                  </a:cubicBezTo>
                  <a:cubicBezTo>
                    <a:pt x="246" y="385"/>
                    <a:pt x="250" y="384"/>
                    <a:pt x="255" y="382"/>
                  </a:cubicBezTo>
                  <a:cubicBezTo>
                    <a:pt x="256" y="382"/>
                    <a:pt x="255" y="381"/>
                    <a:pt x="255" y="381"/>
                  </a:cubicBezTo>
                  <a:cubicBezTo>
                    <a:pt x="250" y="382"/>
                    <a:pt x="246" y="384"/>
                    <a:pt x="242" y="387"/>
                  </a:cubicBezTo>
                  <a:cubicBezTo>
                    <a:pt x="241" y="379"/>
                    <a:pt x="240" y="372"/>
                    <a:pt x="238" y="364"/>
                  </a:cubicBezTo>
                  <a:cubicBezTo>
                    <a:pt x="238" y="364"/>
                    <a:pt x="238" y="364"/>
                    <a:pt x="238" y="364"/>
                  </a:cubicBezTo>
                  <a:cubicBezTo>
                    <a:pt x="241" y="364"/>
                    <a:pt x="244" y="363"/>
                    <a:pt x="248" y="362"/>
                  </a:cubicBezTo>
                  <a:cubicBezTo>
                    <a:pt x="249" y="365"/>
                    <a:pt x="250" y="368"/>
                    <a:pt x="253" y="370"/>
                  </a:cubicBezTo>
                  <a:cubicBezTo>
                    <a:pt x="241" y="373"/>
                    <a:pt x="241" y="373"/>
                    <a:pt x="241" y="373"/>
                  </a:cubicBezTo>
                  <a:cubicBezTo>
                    <a:pt x="241" y="374"/>
                    <a:pt x="241" y="374"/>
                    <a:pt x="241" y="374"/>
                  </a:cubicBezTo>
                  <a:cubicBezTo>
                    <a:pt x="245" y="373"/>
                    <a:pt x="249" y="372"/>
                    <a:pt x="253" y="371"/>
                  </a:cubicBezTo>
                  <a:cubicBezTo>
                    <a:pt x="253" y="371"/>
                    <a:pt x="253" y="371"/>
                    <a:pt x="253" y="371"/>
                  </a:cubicBezTo>
                  <a:cubicBezTo>
                    <a:pt x="256" y="374"/>
                    <a:pt x="259" y="376"/>
                    <a:pt x="263" y="377"/>
                  </a:cubicBezTo>
                  <a:cubicBezTo>
                    <a:pt x="274" y="381"/>
                    <a:pt x="284" y="379"/>
                    <a:pt x="293" y="373"/>
                  </a:cubicBezTo>
                  <a:cubicBezTo>
                    <a:pt x="290" y="388"/>
                    <a:pt x="303" y="400"/>
                    <a:pt x="318" y="400"/>
                  </a:cubicBezTo>
                  <a:cubicBezTo>
                    <a:pt x="339" y="399"/>
                    <a:pt x="353" y="378"/>
                    <a:pt x="363" y="362"/>
                  </a:cubicBezTo>
                  <a:cubicBezTo>
                    <a:pt x="365" y="360"/>
                    <a:pt x="366" y="357"/>
                    <a:pt x="367" y="355"/>
                  </a:cubicBezTo>
                  <a:cubicBezTo>
                    <a:pt x="367" y="406"/>
                    <a:pt x="333" y="442"/>
                    <a:pt x="301" y="47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998913" y="2770188"/>
              <a:ext cx="74612" cy="68263"/>
            </a:xfrm>
            <a:custGeom>
              <a:rect b="b" l="l" r="r" t="t"/>
              <a:pathLst>
                <a:path extrusionOk="0" h="32" w="32">
                  <a:moveTo>
                    <a:pt x="31" y="11"/>
                  </a:moveTo>
                  <a:cubicBezTo>
                    <a:pt x="30" y="1"/>
                    <a:pt x="19" y="0"/>
                    <a:pt x="12" y="5"/>
                  </a:cubicBezTo>
                  <a:cubicBezTo>
                    <a:pt x="7" y="3"/>
                    <a:pt x="2" y="10"/>
                    <a:pt x="1" y="15"/>
                  </a:cubicBezTo>
                  <a:cubicBezTo>
                    <a:pt x="0" y="24"/>
                    <a:pt x="7" y="32"/>
                    <a:pt x="16" y="31"/>
                  </a:cubicBezTo>
                  <a:cubicBezTo>
                    <a:pt x="25" y="30"/>
                    <a:pt x="32" y="20"/>
                    <a:pt x="31" y="11"/>
                  </a:cubicBezTo>
                  <a:close/>
                  <a:moveTo>
                    <a:pt x="25" y="14"/>
                  </a:moveTo>
                  <a:cubicBezTo>
                    <a:pt x="24" y="19"/>
                    <a:pt x="21" y="23"/>
                    <a:pt x="16" y="25"/>
                  </a:cubicBezTo>
                  <a:cubicBezTo>
                    <a:pt x="6" y="27"/>
                    <a:pt x="6" y="13"/>
                    <a:pt x="10" y="9"/>
                  </a:cubicBezTo>
                  <a:cubicBezTo>
                    <a:pt x="11" y="9"/>
                    <a:pt x="11" y="10"/>
                    <a:pt x="12" y="9"/>
                  </a:cubicBezTo>
                  <a:cubicBezTo>
                    <a:pt x="17" y="8"/>
                    <a:pt x="26" y="5"/>
                    <a:pt x="25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4014788" y="2789238"/>
              <a:ext cx="38100" cy="30163"/>
            </a:xfrm>
            <a:custGeom>
              <a:rect b="b" l="l" r="r" t="t"/>
              <a:pathLst>
                <a:path extrusionOk="0" h="14" w="16">
                  <a:moveTo>
                    <a:pt x="13" y="1"/>
                  </a:moveTo>
                  <a:cubicBezTo>
                    <a:pt x="12" y="1"/>
                    <a:pt x="11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5" y="6"/>
                    <a:pt x="4" y="8"/>
                    <a:pt x="2" y="9"/>
                  </a:cubicBezTo>
                  <a:cubicBezTo>
                    <a:pt x="0" y="10"/>
                    <a:pt x="2" y="12"/>
                    <a:pt x="3" y="11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0" y="9"/>
                    <a:pt x="11" y="11"/>
                    <a:pt x="12" y="13"/>
                  </a:cubicBezTo>
                  <a:cubicBezTo>
                    <a:pt x="13" y="14"/>
                    <a:pt x="15" y="12"/>
                    <a:pt x="14" y="11"/>
                  </a:cubicBezTo>
                  <a:cubicBezTo>
                    <a:pt x="13" y="9"/>
                    <a:pt x="12" y="8"/>
                    <a:pt x="11" y="6"/>
                  </a:cubicBezTo>
                  <a:cubicBezTo>
                    <a:pt x="12" y="5"/>
                    <a:pt x="14" y="4"/>
                    <a:pt x="15" y="3"/>
                  </a:cubicBezTo>
                  <a:cubicBezTo>
                    <a:pt x="16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4165600" y="2368550"/>
              <a:ext cx="39687" cy="20638"/>
            </a:xfrm>
            <a:custGeom>
              <a:rect b="b" l="l" r="r" t="t"/>
              <a:pathLst>
                <a:path extrusionOk="0" h="10" w="17">
                  <a:moveTo>
                    <a:pt x="15" y="1"/>
                  </a:moveTo>
                  <a:cubicBezTo>
                    <a:pt x="10" y="3"/>
                    <a:pt x="5" y="6"/>
                    <a:pt x="0" y="9"/>
                  </a:cubicBezTo>
                  <a:cubicBezTo>
                    <a:pt x="0" y="9"/>
                    <a:pt x="0" y="10"/>
                    <a:pt x="1" y="9"/>
                  </a:cubicBezTo>
                  <a:cubicBezTo>
                    <a:pt x="6" y="7"/>
                    <a:pt x="11" y="4"/>
                    <a:pt x="16" y="2"/>
                  </a:cubicBezTo>
                  <a:cubicBezTo>
                    <a:pt x="17" y="1"/>
                    <a:pt x="16" y="0"/>
                    <a:pt x="1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16"/>
          <p:cNvSpPr txBox="1"/>
          <p:nvPr/>
        </p:nvSpPr>
        <p:spPr>
          <a:xfrm>
            <a:off x="8150438" y="541677"/>
            <a:ext cx="190308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6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6"/>
          <p:cNvSpPr/>
          <p:nvPr/>
        </p:nvSpPr>
        <p:spPr>
          <a:xfrm>
            <a:off x="6404046" y="4341943"/>
            <a:ext cx="45751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sz="3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6"/>
          <p:cNvSpPr/>
          <p:nvPr/>
        </p:nvSpPr>
        <p:spPr>
          <a:xfrm>
            <a:off x="5748243" y="1987427"/>
            <a:ext cx="576389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CREATIVE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b="1" sz="8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16"/>
          <p:cNvGrpSpPr/>
          <p:nvPr/>
        </p:nvGrpSpPr>
        <p:grpSpPr>
          <a:xfrm>
            <a:off x="7032183" y="5198063"/>
            <a:ext cx="3296455" cy="441385"/>
            <a:chOff x="1767886" y="4944851"/>
            <a:chExt cx="1583509" cy="441385"/>
          </a:xfrm>
        </p:grpSpPr>
        <p:sp>
          <p:nvSpPr>
            <p:cNvPr id="722" name="Google Shape;722;p16"/>
            <p:cNvSpPr/>
            <p:nvPr/>
          </p:nvSpPr>
          <p:spPr>
            <a:xfrm>
              <a:off x="1771650" y="4944851"/>
              <a:ext cx="1579745" cy="441385"/>
            </a:xfrm>
            <a:prstGeom prst="rect">
              <a:avLst/>
            </a:prstGeom>
            <a:noFill/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6"/>
            <p:cNvSpPr txBox="1"/>
            <p:nvPr/>
          </p:nvSpPr>
          <p:spPr>
            <a:xfrm>
              <a:off x="1767886" y="5009508"/>
              <a:ext cx="15835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www.googleslides.org</a:t>
              </a:r>
              <a:endParaRPr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6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4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5"/>
          <p:cNvSpPr/>
          <p:nvPr/>
        </p:nvSpPr>
        <p:spPr>
          <a:xfrm>
            <a:off x="1341438" y="2135188"/>
            <a:ext cx="2803525" cy="1922462"/>
          </a:xfrm>
          <a:custGeom>
            <a:rect b="b" l="l" r="r" t="t"/>
            <a:pathLst>
              <a:path extrusionOk="0" h="4530806" w="5628110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25"/>
          <p:cNvSpPr txBox="1"/>
          <p:nvPr/>
        </p:nvSpPr>
        <p:spPr>
          <a:xfrm>
            <a:off x="996950" y="1851025"/>
            <a:ext cx="808038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b="1" i="0" lang="tr-TR" sz="3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i="0" sz="3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5"/>
          <p:cNvSpPr/>
          <p:nvPr/>
        </p:nvSpPr>
        <p:spPr>
          <a:xfrm>
            <a:off x="1537190" y="2341641"/>
            <a:ext cx="2412203" cy="15096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25"/>
          <p:cNvSpPr/>
          <p:nvPr/>
        </p:nvSpPr>
        <p:spPr>
          <a:xfrm>
            <a:off x="4733925" y="2135188"/>
            <a:ext cx="2805113" cy="1922462"/>
          </a:xfrm>
          <a:custGeom>
            <a:rect b="b" l="l" r="r" t="t"/>
            <a:pathLst>
              <a:path extrusionOk="0" h="4530806" w="5628110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25"/>
          <p:cNvSpPr txBox="1"/>
          <p:nvPr/>
        </p:nvSpPr>
        <p:spPr>
          <a:xfrm>
            <a:off x="4389438" y="1851025"/>
            <a:ext cx="8080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b="1" i="0" lang="tr-TR" sz="3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i="0" sz="3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5"/>
          <p:cNvSpPr/>
          <p:nvPr/>
        </p:nvSpPr>
        <p:spPr>
          <a:xfrm>
            <a:off x="4941050" y="2337474"/>
            <a:ext cx="2390135" cy="15138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25"/>
          <p:cNvSpPr/>
          <p:nvPr/>
        </p:nvSpPr>
        <p:spPr>
          <a:xfrm>
            <a:off x="8126413" y="2135188"/>
            <a:ext cx="2805112" cy="1922462"/>
          </a:xfrm>
          <a:custGeom>
            <a:rect b="b" l="l" r="r" t="t"/>
            <a:pathLst>
              <a:path extrusionOk="0" h="4530806" w="5628110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25"/>
          <p:cNvSpPr txBox="1"/>
          <p:nvPr/>
        </p:nvSpPr>
        <p:spPr>
          <a:xfrm>
            <a:off x="7781925" y="1851025"/>
            <a:ext cx="8096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b="1" i="0" lang="tr-TR" sz="3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i="0" sz="3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5"/>
          <p:cNvSpPr/>
          <p:nvPr/>
        </p:nvSpPr>
        <p:spPr>
          <a:xfrm>
            <a:off x="8349026" y="2337473"/>
            <a:ext cx="2390135" cy="15138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6" name="Google Shape;1276;p25"/>
          <p:cNvGrpSpPr/>
          <p:nvPr/>
        </p:nvGrpSpPr>
        <p:grpSpPr>
          <a:xfrm>
            <a:off x="1223612" y="4221960"/>
            <a:ext cx="3039176" cy="1935318"/>
            <a:chOff x="344487" y="1171808"/>
            <a:chExt cx="2073282" cy="1448546"/>
          </a:xfrm>
        </p:grpSpPr>
        <p:sp>
          <p:nvSpPr>
            <p:cNvPr id="1277" name="Google Shape;1277;p25"/>
            <p:cNvSpPr/>
            <p:nvPr/>
          </p:nvSpPr>
          <p:spPr>
            <a:xfrm>
              <a:off x="344487" y="1514604"/>
              <a:ext cx="2073282" cy="110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361430" y="1171808"/>
              <a:ext cx="924265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25"/>
          <p:cNvGrpSpPr/>
          <p:nvPr/>
        </p:nvGrpSpPr>
        <p:grpSpPr>
          <a:xfrm>
            <a:off x="4838681" y="4221960"/>
            <a:ext cx="3039176" cy="1935319"/>
            <a:chOff x="344487" y="1171807"/>
            <a:chExt cx="2073282" cy="1448546"/>
          </a:xfrm>
        </p:grpSpPr>
        <p:sp>
          <p:nvSpPr>
            <p:cNvPr id="1280" name="Google Shape;1280;p25"/>
            <p:cNvSpPr/>
            <p:nvPr/>
          </p:nvSpPr>
          <p:spPr>
            <a:xfrm>
              <a:off x="344487" y="1514604"/>
              <a:ext cx="2073282" cy="110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344487" y="1171807"/>
              <a:ext cx="924265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25"/>
          <p:cNvGrpSpPr/>
          <p:nvPr/>
        </p:nvGrpSpPr>
        <p:grpSpPr>
          <a:xfrm>
            <a:off x="8428914" y="4252739"/>
            <a:ext cx="3042748" cy="1904540"/>
            <a:chOff x="342050" y="1194845"/>
            <a:chExt cx="2075719" cy="1425509"/>
          </a:xfrm>
        </p:grpSpPr>
        <p:sp>
          <p:nvSpPr>
            <p:cNvPr id="1283" name="Google Shape;1283;p25"/>
            <p:cNvSpPr/>
            <p:nvPr/>
          </p:nvSpPr>
          <p:spPr>
            <a:xfrm>
              <a:off x="344487" y="1514604"/>
              <a:ext cx="2073282" cy="110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342050" y="1194845"/>
              <a:ext cx="924265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5" name="Google Shape;1285;p25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6"/>
          <p:cNvSpPr/>
          <p:nvPr/>
        </p:nvSpPr>
        <p:spPr>
          <a:xfrm>
            <a:off x="1439668" y="1899996"/>
            <a:ext cx="94408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292" name="Google Shape;1292;p26"/>
          <p:cNvSpPr/>
          <p:nvPr/>
        </p:nvSpPr>
        <p:spPr>
          <a:xfrm rot="169628">
            <a:off x="1456228" y="2762155"/>
            <a:ext cx="1295400" cy="1341438"/>
          </a:xfrm>
          <a:custGeom>
            <a:rect b="b" l="l" r="r" t="t"/>
            <a:pathLst>
              <a:path extrusionOk="0" h="226" w="218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26"/>
          <p:cNvSpPr/>
          <p:nvPr/>
        </p:nvSpPr>
        <p:spPr>
          <a:xfrm rot="169628">
            <a:off x="4033417" y="3464004"/>
            <a:ext cx="1295400" cy="1341438"/>
          </a:xfrm>
          <a:custGeom>
            <a:rect b="b" l="l" r="r" t="t"/>
            <a:pathLst>
              <a:path extrusionOk="0" h="226" w="218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26"/>
          <p:cNvSpPr/>
          <p:nvPr/>
        </p:nvSpPr>
        <p:spPr>
          <a:xfrm rot="169628">
            <a:off x="6553601" y="3005215"/>
            <a:ext cx="1295400" cy="1341438"/>
          </a:xfrm>
          <a:custGeom>
            <a:rect b="b" l="l" r="r" t="t"/>
            <a:pathLst>
              <a:path extrusionOk="0" h="226" w="218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26"/>
          <p:cNvSpPr/>
          <p:nvPr/>
        </p:nvSpPr>
        <p:spPr>
          <a:xfrm rot="169628">
            <a:off x="9130791" y="2595241"/>
            <a:ext cx="1295400" cy="1341438"/>
          </a:xfrm>
          <a:custGeom>
            <a:rect b="b" l="l" r="r" t="t"/>
            <a:pathLst>
              <a:path extrusionOk="0" h="226" w="218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26"/>
          <p:cNvSpPr/>
          <p:nvPr/>
        </p:nvSpPr>
        <p:spPr>
          <a:xfrm>
            <a:off x="2280671" y="2599984"/>
            <a:ext cx="7750629" cy="901881"/>
          </a:xfrm>
          <a:custGeom>
            <a:rect b="b" l="l" r="r" t="t"/>
            <a:pathLst>
              <a:path extrusionOk="0" h="901881" w="7750629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26"/>
          <p:cNvSpPr txBox="1"/>
          <p:nvPr/>
        </p:nvSpPr>
        <p:spPr>
          <a:xfrm>
            <a:off x="1559851" y="2958227"/>
            <a:ext cx="8867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6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26"/>
          <p:cNvSpPr txBox="1"/>
          <p:nvPr/>
        </p:nvSpPr>
        <p:spPr>
          <a:xfrm>
            <a:off x="4236031" y="3716560"/>
            <a:ext cx="8867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6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26"/>
          <p:cNvSpPr txBox="1"/>
          <p:nvPr/>
        </p:nvSpPr>
        <p:spPr>
          <a:xfrm>
            <a:off x="6728163" y="3231060"/>
            <a:ext cx="8867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6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26"/>
          <p:cNvSpPr txBox="1"/>
          <p:nvPr/>
        </p:nvSpPr>
        <p:spPr>
          <a:xfrm>
            <a:off x="9279489" y="2812033"/>
            <a:ext cx="8867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6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6"/>
          <p:cNvSpPr txBox="1"/>
          <p:nvPr/>
        </p:nvSpPr>
        <p:spPr>
          <a:xfrm>
            <a:off x="1035843" y="4552585"/>
            <a:ext cx="2107935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26"/>
          <p:cNvSpPr txBox="1"/>
          <p:nvPr/>
        </p:nvSpPr>
        <p:spPr>
          <a:xfrm>
            <a:off x="3627148" y="5137333"/>
            <a:ext cx="2107935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26"/>
          <p:cNvSpPr txBox="1"/>
          <p:nvPr/>
        </p:nvSpPr>
        <p:spPr>
          <a:xfrm>
            <a:off x="6236475" y="4618383"/>
            <a:ext cx="2107935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26"/>
          <p:cNvSpPr txBox="1"/>
          <p:nvPr/>
        </p:nvSpPr>
        <p:spPr>
          <a:xfrm>
            <a:off x="8807526" y="4322166"/>
            <a:ext cx="2107935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26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2.2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27"/>
          <p:cNvSpPr/>
          <p:nvPr/>
        </p:nvSpPr>
        <p:spPr>
          <a:xfrm>
            <a:off x="1387529" y="1909403"/>
            <a:ext cx="94408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312" name="Google Shape;1312;p27"/>
          <p:cNvSpPr txBox="1"/>
          <p:nvPr/>
        </p:nvSpPr>
        <p:spPr>
          <a:xfrm>
            <a:off x="1200360" y="4462004"/>
            <a:ext cx="25836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b="1"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3" name="Google Shape;1313;p27"/>
          <p:cNvGrpSpPr/>
          <p:nvPr/>
        </p:nvGrpSpPr>
        <p:grpSpPr>
          <a:xfrm>
            <a:off x="1343193" y="2614730"/>
            <a:ext cx="2336809" cy="2010996"/>
            <a:chOff x="864001" y="3772532"/>
            <a:chExt cx="2588336" cy="2227451"/>
          </a:xfrm>
        </p:grpSpPr>
        <p:grpSp>
          <p:nvGrpSpPr>
            <p:cNvPr id="1314" name="Google Shape;1314;p27"/>
            <p:cNvGrpSpPr/>
            <p:nvPr/>
          </p:nvGrpSpPr>
          <p:grpSpPr>
            <a:xfrm rot="-1049211">
              <a:off x="1060192" y="4064482"/>
              <a:ext cx="2195954" cy="1643551"/>
              <a:chOff x="3246438" y="1068388"/>
              <a:chExt cx="5711825" cy="4678363"/>
            </a:xfrm>
          </p:grpSpPr>
          <p:sp>
            <p:nvSpPr>
              <p:cNvPr id="1315" name="Google Shape;1315;p27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2" name="Google Shape;1322;p27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1323" name="Google Shape;1323;p27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27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27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27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27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p27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27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p27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27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27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" name="Google Shape;1333;p27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p27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27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6" name="Google Shape;1336;p27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27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27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27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27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27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27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27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4" name="Google Shape;1344;p27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27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27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27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27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27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27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27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27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27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27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27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27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27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27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27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27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27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27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3" name="Google Shape;1363;p27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4" name="Google Shape;1364;p27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27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27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27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27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27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27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27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27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p27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4" name="Google Shape;1374;p27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5" name="Google Shape;1375;p27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p27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27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27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27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27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27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27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27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27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27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27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27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27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27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27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27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27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27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27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27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27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27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27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27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27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27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27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27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4" name="Google Shape;1404;p27"/>
            <p:cNvSpPr txBox="1"/>
            <p:nvPr/>
          </p:nvSpPr>
          <p:spPr>
            <a:xfrm>
              <a:off x="1186362" y="3905269"/>
              <a:ext cx="1820862" cy="173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8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5" name="Google Shape;1405;p27"/>
          <p:cNvSpPr txBox="1"/>
          <p:nvPr/>
        </p:nvSpPr>
        <p:spPr>
          <a:xfrm>
            <a:off x="4827397" y="4487462"/>
            <a:ext cx="24432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6" name="Google Shape;1406;p27"/>
          <p:cNvGrpSpPr/>
          <p:nvPr/>
        </p:nvGrpSpPr>
        <p:grpSpPr>
          <a:xfrm>
            <a:off x="4874670" y="2614730"/>
            <a:ext cx="2336809" cy="2010996"/>
            <a:chOff x="864001" y="3772532"/>
            <a:chExt cx="2588336" cy="2227451"/>
          </a:xfrm>
        </p:grpSpPr>
        <p:grpSp>
          <p:nvGrpSpPr>
            <p:cNvPr id="1407" name="Google Shape;1407;p27"/>
            <p:cNvGrpSpPr/>
            <p:nvPr/>
          </p:nvGrpSpPr>
          <p:grpSpPr>
            <a:xfrm rot="-1049211">
              <a:off x="1060192" y="4064482"/>
              <a:ext cx="2195954" cy="1643551"/>
              <a:chOff x="3246438" y="1068388"/>
              <a:chExt cx="5711825" cy="4678363"/>
            </a:xfrm>
          </p:grpSpPr>
          <p:sp>
            <p:nvSpPr>
              <p:cNvPr id="1408" name="Google Shape;1408;p27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7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7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5" name="Google Shape;1415;p27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1416" name="Google Shape;1416;p27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27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27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27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27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27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27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27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27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27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27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27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27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27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27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27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27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27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4" name="Google Shape;1434;p27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5" name="Google Shape;1435;p27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6" name="Google Shape;1436;p27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7" name="Google Shape;1437;p27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8" name="Google Shape;1438;p27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9" name="Google Shape;1439;p27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27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27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2" name="Google Shape;1442;p27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3" name="Google Shape;1443;p27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4" name="Google Shape;1444;p27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5" name="Google Shape;1445;p27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27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7" name="Google Shape;1447;p27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27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27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27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27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27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27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4" name="Google Shape;1454;p27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5" name="Google Shape;1455;p27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6" name="Google Shape;1456;p27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27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27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27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27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27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27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27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27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27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27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27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8" name="Google Shape;1468;p27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27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27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1" name="Google Shape;1471;p27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27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3" name="Google Shape;1473;p27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4" name="Google Shape;1474;p27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5" name="Google Shape;1475;p27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27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7" name="Google Shape;1477;p27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8" name="Google Shape;1478;p27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9" name="Google Shape;1479;p27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0" name="Google Shape;1480;p27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27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2" name="Google Shape;1482;p27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3" name="Google Shape;1483;p27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27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27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27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27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27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9" name="Google Shape;1489;p27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27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27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27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27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27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27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27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97" name="Google Shape;1497;p27"/>
            <p:cNvSpPr txBox="1"/>
            <p:nvPr/>
          </p:nvSpPr>
          <p:spPr>
            <a:xfrm>
              <a:off x="1186362" y="3905269"/>
              <a:ext cx="1820862" cy="173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8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8" name="Google Shape;1498;p27"/>
          <p:cNvSpPr txBox="1"/>
          <p:nvPr/>
        </p:nvSpPr>
        <p:spPr>
          <a:xfrm>
            <a:off x="8489813" y="4523225"/>
            <a:ext cx="252733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9" name="Google Shape;1499;p27"/>
          <p:cNvGrpSpPr/>
          <p:nvPr/>
        </p:nvGrpSpPr>
        <p:grpSpPr>
          <a:xfrm>
            <a:off x="8637373" y="2614730"/>
            <a:ext cx="2336809" cy="2010996"/>
            <a:chOff x="864001" y="3772532"/>
            <a:chExt cx="2588336" cy="2227451"/>
          </a:xfrm>
        </p:grpSpPr>
        <p:grpSp>
          <p:nvGrpSpPr>
            <p:cNvPr id="1500" name="Google Shape;1500;p27"/>
            <p:cNvGrpSpPr/>
            <p:nvPr/>
          </p:nvGrpSpPr>
          <p:grpSpPr>
            <a:xfrm rot="-1049211">
              <a:off x="1060192" y="4064482"/>
              <a:ext cx="2195954" cy="1643551"/>
              <a:chOff x="3246438" y="1068388"/>
              <a:chExt cx="5711825" cy="4678363"/>
            </a:xfrm>
          </p:grpSpPr>
          <p:sp>
            <p:nvSpPr>
              <p:cNvPr id="1501" name="Google Shape;1501;p27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7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7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7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27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7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7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8" name="Google Shape;1508;p27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1509" name="Google Shape;1509;p27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27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27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27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3" name="Google Shape;1513;p27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27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27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27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27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27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27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27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27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27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27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27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27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27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27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27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27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27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27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27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27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27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27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27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7" name="Google Shape;1537;p27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8" name="Google Shape;1538;p27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" name="Google Shape;1539;p27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0" name="Google Shape;1540;p27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1" name="Google Shape;1541;p27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2" name="Google Shape;1542;p27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3" name="Google Shape;1543;p27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4" name="Google Shape;1544;p27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27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27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27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8" name="Google Shape;1548;p27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9" name="Google Shape;1549;p27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0" name="Google Shape;1550;p27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1" name="Google Shape;1551;p27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2" name="Google Shape;1552;p27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3" name="Google Shape;1553;p27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4" name="Google Shape;1554;p27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5" name="Google Shape;1555;p27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6" name="Google Shape;1556;p27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7" name="Google Shape;1557;p27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8" name="Google Shape;1558;p27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9" name="Google Shape;1559;p27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0" name="Google Shape;1560;p27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1" name="Google Shape;1561;p27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2" name="Google Shape;1562;p27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27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27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27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27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7" name="Google Shape;1567;p27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27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27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27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27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27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27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27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27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27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27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27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27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27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27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27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27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27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27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27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27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27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27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90" name="Google Shape;1590;p27"/>
            <p:cNvSpPr txBox="1"/>
            <p:nvPr/>
          </p:nvSpPr>
          <p:spPr>
            <a:xfrm>
              <a:off x="1186362" y="3905269"/>
              <a:ext cx="1820862" cy="173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8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1" name="Google Shape;1591;p27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2.3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8"/>
          <p:cNvSpPr txBox="1"/>
          <p:nvPr/>
        </p:nvSpPr>
        <p:spPr>
          <a:xfrm>
            <a:off x="2205441" y="2242409"/>
            <a:ext cx="77811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8" name="Google Shape;1598;p28"/>
          <p:cNvGrpSpPr/>
          <p:nvPr/>
        </p:nvGrpSpPr>
        <p:grpSpPr>
          <a:xfrm>
            <a:off x="1516880" y="3388881"/>
            <a:ext cx="1933871" cy="1798299"/>
            <a:chOff x="753709" y="4127237"/>
            <a:chExt cx="1933871" cy="1798299"/>
          </a:xfrm>
        </p:grpSpPr>
        <p:sp>
          <p:nvSpPr>
            <p:cNvPr id="1599" name="Google Shape;1599;p28"/>
            <p:cNvSpPr/>
            <p:nvPr/>
          </p:nvSpPr>
          <p:spPr>
            <a:xfrm rot="-9498354">
              <a:off x="941693" y="4368586"/>
              <a:ext cx="1557902" cy="1315602"/>
            </a:xfrm>
            <a:custGeom>
              <a:rect b="b" l="l" r="r" t="t"/>
              <a:pathLst>
                <a:path extrusionOk="0" h="538" w="910">
                  <a:moveTo>
                    <a:pt x="900" y="193"/>
                  </a:moveTo>
                  <a:cubicBezTo>
                    <a:pt x="905" y="215"/>
                    <a:pt x="899" y="195"/>
                    <a:pt x="900" y="207"/>
                  </a:cubicBezTo>
                  <a:cubicBezTo>
                    <a:pt x="899" y="203"/>
                    <a:pt x="899" y="199"/>
                    <a:pt x="899" y="196"/>
                  </a:cubicBezTo>
                  <a:cubicBezTo>
                    <a:pt x="898" y="195"/>
                    <a:pt x="895" y="184"/>
                    <a:pt x="895" y="185"/>
                  </a:cubicBezTo>
                  <a:cubicBezTo>
                    <a:pt x="899" y="179"/>
                    <a:pt x="879" y="134"/>
                    <a:pt x="886" y="143"/>
                  </a:cubicBezTo>
                  <a:cubicBezTo>
                    <a:pt x="882" y="129"/>
                    <a:pt x="854" y="95"/>
                    <a:pt x="830" y="77"/>
                  </a:cubicBezTo>
                  <a:cubicBezTo>
                    <a:pt x="832" y="79"/>
                    <a:pt x="835" y="80"/>
                    <a:pt x="837" y="82"/>
                  </a:cubicBezTo>
                  <a:cubicBezTo>
                    <a:pt x="815" y="59"/>
                    <a:pt x="813" y="67"/>
                    <a:pt x="798" y="58"/>
                  </a:cubicBezTo>
                  <a:cubicBezTo>
                    <a:pt x="812" y="65"/>
                    <a:pt x="787" y="49"/>
                    <a:pt x="782" y="45"/>
                  </a:cubicBezTo>
                  <a:cubicBezTo>
                    <a:pt x="768" y="40"/>
                    <a:pt x="757" y="37"/>
                    <a:pt x="739" y="30"/>
                  </a:cubicBezTo>
                  <a:cubicBezTo>
                    <a:pt x="736" y="27"/>
                    <a:pt x="736" y="25"/>
                    <a:pt x="724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03" y="16"/>
                    <a:pt x="686" y="14"/>
                    <a:pt x="678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66" y="9"/>
                    <a:pt x="666" y="11"/>
                    <a:pt x="676" y="13"/>
                  </a:cubicBezTo>
                  <a:cubicBezTo>
                    <a:pt x="663" y="12"/>
                    <a:pt x="663" y="12"/>
                    <a:pt x="663" y="12"/>
                  </a:cubicBezTo>
                  <a:cubicBezTo>
                    <a:pt x="663" y="11"/>
                    <a:pt x="663" y="11"/>
                    <a:pt x="663" y="11"/>
                  </a:cubicBezTo>
                  <a:cubicBezTo>
                    <a:pt x="645" y="9"/>
                    <a:pt x="629" y="10"/>
                    <a:pt x="601" y="8"/>
                  </a:cubicBezTo>
                  <a:cubicBezTo>
                    <a:pt x="609" y="7"/>
                    <a:pt x="581" y="4"/>
                    <a:pt x="606" y="5"/>
                  </a:cubicBezTo>
                  <a:cubicBezTo>
                    <a:pt x="598" y="5"/>
                    <a:pt x="610" y="7"/>
                    <a:pt x="611" y="8"/>
                  </a:cubicBezTo>
                  <a:cubicBezTo>
                    <a:pt x="620" y="9"/>
                    <a:pt x="628" y="8"/>
                    <a:pt x="632" y="8"/>
                  </a:cubicBezTo>
                  <a:cubicBezTo>
                    <a:pt x="629" y="7"/>
                    <a:pt x="632" y="6"/>
                    <a:pt x="637" y="5"/>
                  </a:cubicBezTo>
                  <a:cubicBezTo>
                    <a:pt x="619" y="5"/>
                    <a:pt x="569" y="0"/>
                    <a:pt x="565" y="4"/>
                  </a:cubicBezTo>
                  <a:cubicBezTo>
                    <a:pt x="542" y="4"/>
                    <a:pt x="514" y="5"/>
                    <a:pt x="489" y="6"/>
                  </a:cubicBezTo>
                  <a:cubicBezTo>
                    <a:pt x="490" y="6"/>
                    <a:pt x="492" y="6"/>
                    <a:pt x="491" y="7"/>
                  </a:cubicBezTo>
                  <a:cubicBezTo>
                    <a:pt x="469" y="6"/>
                    <a:pt x="469" y="6"/>
                    <a:pt x="469" y="6"/>
                  </a:cubicBezTo>
                  <a:cubicBezTo>
                    <a:pt x="474" y="6"/>
                    <a:pt x="474" y="6"/>
                    <a:pt x="474" y="6"/>
                  </a:cubicBezTo>
                  <a:cubicBezTo>
                    <a:pt x="469" y="6"/>
                    <a:pt x="465" y="6"/>
                    <a:pt x="460" y="6"/>
                  </a:cubicBezTo>
                  <a:cubicBezTo>
                    <a:pt x="458" y="6"/>
                    <a:pt x="464" y="4"/>
                    <a:pt x="470" y="3"/>
                  </a:cubicBezTo>
                  <a:cubicBezTo>
                    <a:pt x="473" y="3"/>
                    <a:pt x="476" y="3"/>
                    <a:pt x="473" y="4"/>
                  </a:cubicBezTo>
                  <a:cubicBezTo>
                    <a:pt x="488" y="1"/>
                    <a:pt x="460" y="4"/>
                    <a:pt x="470" y="2"/>
                  </a:cubicBezTo>
                  <a:cubicBezTo>
                    <a:pt x="474" y="2"/>
                    <a:pt x="479" y="1"/>
                    <a:pt x="481" y="1"/>
                  </a:cubicBezTo>
                  <a:cubicBezTo>
                    <a:pt x="464" y="1"/>
                    <a:pt x="456" y="5"/>
                    <a:pt x="445" y="4"/>
                  </a:cubicBezTo>
                  <a:cubicBezTo>
                    <a:pt x="436" y="6"/>
                    <a:pt x="420" y="10"/>
                    <a:pt x="404" y="12"/>
                  </a:cubicBezTo>
                  <a:cubicBezTo>
                    <a:pt x="410" y="10"/>
                    <a:pt x="387" y="15"/>
                    <a:pt x="394" y="12"/>
                  </a:cubicBezTo>
                  <a:cubicBezTo>
                    <a:pt x="388" y="14"/>
                    <a:pt x="374" y="15"/>
                    <a:pt x="372" y="17"/>
                  </a:cubicBezTo>
                  <a:cubicBezTo>
                    <a:pt x="374" y="16"/>
                    <a:pt x="381" y="14"/>
                    <a:pt x="386" y="14"/>
                  </a:cubicBezTo>
                  <a:cubicBezTo>
                    <a:pt x="379" y="16"/>
                    <a:pt x="379" y="17"/>
                    <a:pt x="371" y="18"/>
                  </a:cubicBezTo>
                  <a:cubicBezTo>
                    <a:pt x="370" y="19"/>
                    <a:pt x="370" y="18"/>
                    <a:pt x="370" y="18"/>
                  </a:cubicBezTo>
                  <a:cubicBezTo>
                    <a:pt x="360" y="21"/>
                    <a:pt x="368" y="22"/>
                    <a:pt x="350" y="26"/>
                  </a:cubicBezTo>
                  <a:cubicBezTo>
                    <a:pt x="303" y="38"/>
                    <a:pt x="355" y="21"/>
                    <a:pt x="349" y="22"/>
                  </a:cubicBezTo>
                  <a:cubicBezTo>
                    <a:pt x="347" y="23"/>
                    <a:pt x="327" y="29"/>
                    <a:pt x="317" y="31"/>
                  </a:cubicBezTo>
                  <a:cubicBezTo>
                    <a:pt x="319" y="30"/>
                    <a:pt x="319" y="30"/>
                    <a:pt x="319" y="30"/>
                  </a:cubicBezTo>
                  <a:cubicBezTo>
                    <a:pt x="315" y="31"/>
                    <a:pt x="308" y="34"/>
                    <a:pt x="303" y="34"/>
                  </a:cubicBezTo>
                  <a:cubicBezTo>
                    <a:pt x="300" y="37"/>
                    <a:pt x="295" y="39"/>
                    <a:pt x="292" y="4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1" y="48"/>
                    <a:pt x="267" y="49"/>
                    <a:pt x="263" y="50"/>
                  </a:cubicBezTo>
                  <a:cubicBezTo>
                    <a:pt x="261" y="50"/>
                    <a:pt x="267" y="48"/>
                    <a:pt x="273" y="46"/>
                  </a:cubicBezTo>
                  <a:cubicBezTo>
                    <a:pt x="269" y="46"/>
                    <a:pt x="265" y="47"/>
                    <a:pt x="261" y="50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58" y="51"/>
                    <a:pt x="239" y="59"/>
                    <a:pt x="255" y="54"/>
                  </a:cubicBezTo>
                  <a:cubicBezTo>
                    <a:pt x="244" y="59"/>
                    <a:pt x="239" y="59"/>
                    <a:pt x="232" y="62"/>
                  </a:cubicBezTo>
                  <a:cubicBezTo>
                    <a:pt x="231" y="61"/>
                    <a:pt x="238" y="59"/>
                    <a:pt x="234" y="59"/>
                  </a:cubicBezTo>
                  <a:cubicBezTo>
                    <a:pt x="226" y="62"/>
                    <a:pt x="221" y="63"/>
                    <a:pt x="215" y="66"/>
                  </a:cubicBezTo>
                  <a:cubicBezTo>
                    <a:pt x="221" y="64"/>
                    <a:pt x="214" y="68"/>
                    <a:pt x="223" y="65"/>
                  </a:cubicBezTo>
                  <a:cubicBezTo>
                    <a:pt x="220" y="66"/>
                    <a:pt x="210" y="70"/>
                    <a:pt x="211" y="70"/>
                  </a:cubicBezTo>
                  <a:cubicBezTo>
                    <a:pt x="214" y="69"/>
                    <a:pt x="216" y="68"/>
                    <a:pt x="221" y="67"/>
                  </a:cubicBezTo>
                  <a:cubicBezTo>
                    <a:pt x="211" y="70"/>
                    <a:pt x="201" y="75"/>
                    <a:pt x="190" y="78"/>
                  </a:cubicBezTo>
                  <a:cubicBezTo>
                    <a:pt x="191" y="78"/>
                    <a:pt x="192" y="77"/>
                    <a:pt x="193" y="77"/>
                  </a:cubicBezTo>
                  <a:cubicBezTo>
                    <a:pt x="180" y="83"/>
                    <a:pt x="160" y="91"/>
                    <a:pt x="152" y="97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9" y="94"/>
                    <a:pt x="165" y="91"/>
                    <a:pt x="168" y="90"/>
                  </a:cubicBezTo>
                  <a:cubicBezTo>
                    <a:pt x="158" y="95"/>
                    <a:pt x="175" y="89"/>
                    <a:pt x="165" y="94"/>
                  </a:cubicBezTo>
                  <a:cubicBezTo>
                    <a:pt x="151" y="101"/>
                    <a:pt x="138" y="105"/>
                    <a:pt x="131" y="110"/>
                  </a:cubicBezTo>
                  <a:cubicBezTo>
                    <a:pt x="144" y="104"/>
                    <a:pt x="163" y="97"/>
                    <a:pt x="168" y="94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6" y="94"/>
                    <a:pt x="172" y="90"/>
                    <a:pt x="179" y="87"/>
                  </a:cubicBezTo>
                  <a:cubicBezTo>
                    <a:pt x="180" y="87"/>
                    <a:pt x="197" y="79"/>
                    <a:pt x="197" y="81"/>
                  </a:cubicBezTo>
                  <a:cubicBezTo>
                    <a:pt x="190" y="84"/>
                    <a:pt x="184" y="86"/>
                    <a:pt x="178" y="89"/>
                  </a:cubicBezTo>
                  <a:cubicBezTo>
                    <a:pt x="180" y="89"/>
                    <a:pt x="197" y="81"/>
                    <a:pt x="205" y="79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211" y="74"/>
                    <a:pt x="233" y="67"/>
                    <a:pt x="249" y="60"/>
                  </a:cubicBezTo>
                  <a:cubicBezTo>
                    <a:pt x="236" y="66"/>
                    <a:pt x="266" y="55"/>
                    <a:pt x="256" y="60"/>
                  </a:cubicBezTo>
                  <a:cubicBezTo>
                    <a:pt x="252" y="62"/>
                    <a:pt x="245" y="64"/>
                    <a:pt x="247" y="63"/>
                  </a:cubicBezTo>
                  <a:cubicBezTo>
                    <a:pt x="246" y="65"/>
                    <a:pt x="257" y="60"/>
                    <a:pt x="260" y="60"/>
                  </a:cubicBezTo>
                  <a:cubicBezTo>
                    <a:pt x="262" y="58"/>
                    <a:pt x="279" y="53"/>
                    <a:pt x="268" y="55"/>
                  </a:cubicBezTo>
                  <a:cubicBezTo>
                    <a:pt x="274" y="54"/>
                    <a:pt x="286" y="49"/>
                    <a:pt x="293" y="47"/>
                  </a:cubicBezTo>
                  <a:cubicBezTo>
                    <a:pt x="291" y="46"/>
                    <a:pt x="307" y="42"/>
                    <a:pt x="310" y="41"/>
                  </a:cubicBezTo>
                  <a:cubicBezTo>
                    <a:pt x="313" y="40"/>
                    <a:pt x="316" y="40"/>
                    <a:pt x="318" y="39"/>
                  </a:cubicBezTo>
                  <a:cubicBezTo>
                    <a:pt x="312" y="42"/>
                    <a:pt x="303" y="45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1" y="49"/>
                    <a:pt x="284" y="51"/>
                    <a:pt x="286" y="50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69" y="58"/>
                    <a:pt x="252" y="65"/>
                    <a:pt x="244" y="69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35" y="73"/>
                    <a:pt x="221" y="76"/>
                    <a:pt x="209" y="82"/>
                  </a:cubicBezTo>
                  <a:cubicBezTo>
                    <a:pt x="209" y="82"/>
                    <a:pt x="211" y="81"/>
                    <a:pt x="208" y="82"/>
                  </a:cubicBezTo>
                  <a:cubicBezTo>
                    <a:pt x="192" y="88"/>
                    <a:pt x="186" y="93"/>
                    <a:pt x="173" y="97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66" y="100"/>
                    <a:pt x="168" y="100"/>
                  </a:cubicBezTo>
                  <a:cubicBezTo>
                    <a:pt x="178" y="95"/>
                    <a:pt x="180" y="95"/>
                    <a:pt x="190" y="91"/>
                  </a:cubicBezTo>
                  <a:cubicBezTo>
                    <a:pt x="186" y="93"/>
                    <a:pt x="178" y="97"/>
                    <a:pt x="172" y="100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64" y="106"/>
                    <a:pt x="155" y="108"/>
                    <a:pt x="147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6" y="110"/>
                    <a:pt x="156" y="111"/>
                  </a:cubicBezTo>
                  <a:cubicBezTo>
                    <a:pt x="160" y="109"/>
                    <a:pt x="163" y="107"/>
                    <a:pt x="164" y="106"/>
                  </a:cubicBezTo>
                  <a:cubicBezTo>
                    <a:pt x="178" y="99"/>
                    <a:pt x="187" y="98"/>
                    <a:pt x="189" y="98"/>
                  </a:cubicBezTo>
                  <a:cubicBezTo>
                    <a:pt x="196" y="96"/>
                    <a:pt x="187" y="101"/>
                    <a:pt x="189" y="101"/>
                  </a:cubicBezTo>
                  <a:cubicBezTo>
                    <a:pt x="199" y="97"/>
                    <a:pt x="198" y="95"/>
                    <a:pt x="209" y="91"/>
                  </a:cubicBezTo>
                  <a:cubicBezTo>
                    <a:pt x="212" y="90"/>
                    <a:pt x="211" y="90"/>
                    <a:pt x="210" y="91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7" y="88"/>
                    <a:pt x="236" y="81"/>
                    <a:pt x="225" y="86"/>
                  </a:cubicBezTo>
                  <a:cubicBezTo>
                    <a:pt x="224" y="87"/>
                    <a:pt x="221" y="88"/>
                    <a:pt x="218" y="89"/>
                  </a:cubicBezTo>
                  <a:cubicBezTo>
                    <a:pt x="230" y="85"/>
                    <a:pt x="248" y="80"/>
                    <a:pt x="256" y="78"/>
                  </a:cubicBezTo>
                  <a:cubicBezTo>
                    <a:pt x="254" y="79"/>
                    <a:pt x="254" y="79"/>
                    <a:pt x="255" y="79"/>
                  </a:cubicBezTo>
                  <a:cubicBezTo>
                    <a:pt x="256" y="79"/>
                    <a:pt x="256" y="78"/>
                    <a:pt x="257" y="78"/>
                  </a:cubicBezTo>
                  <a:cubicBezTo>
                    <a:pt x="259" y="77"/>
                    <a:pt x="261" y="77"/>
                    <a:pt x="261" y="78"/>
                  </a:cubicBezTo>
                  <a:cubicBezTo>
                    <a:pt x="269" y="75"/>
                    <a:pt x="267" y="75"/>
                    <a:pt x="280" y="72"/>
                  </a:cubicBezTo>
                  <a:cubicBezTo>
                    <a:pt x="284" y="70"/>
                    <a:pt x="282" y="69"/>
                    <a:pt x="285" y="68"/>
                  </a:cubicBezTo>
                  <a:cubicBezTo>
                    <a:pt x="288" y="67"/>
                    <a:pt x="291" y="66"/>
                    <a:pt x="293" y="65"/>
                  </a:cubicBezTo>
                  <a:cubicBezTo>
                    <a:pt x="292" y="66"/>
                    <a:pt x="292" y="66"/>
                    <a:pt x="292" y="66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297" y="64"/>
                    <a:pt x="292" y="65"/>
                    <a:pt x="287" y="67"/>
                  </a:cubicBezTo>
                  <a:cubicBezTo>
                    <a:pt x="289" y="66"/>
                    <a:pt x="291" y="65"/>
                    <a:pt x="293" y="64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79" y="68"/>
                    <a:pt x="277" y="69"/>
                    <a:pt x="275" y="70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5" y="67"/>
                    <a:pt x="284" y="67"/>
                    <a:pt x="283" y="68"/>
                  </a:cubicBezTo>
                  <a:cubicBezTo>
                    <a:pt x="279" y="69"/>
                    <a:pt x="275" y="70"/>
                    <a:pt x="273" y="71"/>
                  </a:cubicBezTo>
                  <a:cubicBezTo>
                    <a:pt x="275" y="71"/>
                    <a:pt x="278" y="70"/>
                    <a:pt x="281" y="69"/>
                  </a:cubicBezTo>
                  <a:cubicBezTo>
                    <a:pt x="280" y="70"/>
                    <a:pt x="280" y="70"/>
                    <a:pt x="279" y="71"/>
                  </a:cubicBezTo>
                  <a:cubicBezTo>
                    <a:pt x="261" y="77"/>
                    <a:pt x="255" y="77"/>
                    <a:pt x="245" y="80"/>
                  </a:cubicBezTo>
                  <a:cubicBezTo>
                    <a:pt x="251" y="77"/>
                    <a:pt x="261" y="73"/>
                    <a:pt x="257" y="73"/>
                  </a:cubicBezTo>
                  <a:cubicBezTo>
                    <a:pt x="266" y="72"/>
                    <a:pt x="267" y="69"/>
                    <a:pt x="278" y="67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64"/>
                    <a:pt x="286" y="65"/>
                    <a:pt x="293" y="62"/>
                  </a:cubicBezTo>
                  <a:cubicBezTo>
                    <a:pt x="292" y="62"/>
                    <a:pt x="293" y="62"/>
                    <a:pt x="294" y="62"/>
                  </a:cubicBezTo>
                  <a:cubicBezTo>
                    <a:pt x="310" y="56"/>
                    <a:pt x="289" y="62"/>
                    <a:pt x="305" y="56"/>
                  </a:cubicBezTo>
                  <a:cubicBezTo>
                    <a:pt x="319" y="53"/>
                    <a:pt x="310" y="57"/>
                    <a:pt x="314" y="57"/>
                  </a:cubicBezTo>
                  <a:cubicBezTo>
                    <a:pt x="291" y="65"/>
                    <a:pt x="315" y="59"/>
                    <a:pt x="290" y="68"/>
                  </a:cubicBezTo>
                  <a:cubicBezTo>
                    <a:pt x="290" y="68"/>
                    <a:pt x="290" y="68"/>
                    <a:pt x="291" y="68"/>
                  </a:cubicBezTo>
                  <a:cubicBezTo>
                    <a:pt x="279" y="72"/>
                    <a:pt x="269" y="76"/>
                    <a:pt x="256" y="80"/>
                  </a:cubicBezTo>
                  <a:cubicBezTo>
                    <a:pt x="260" y="78"/>
                    <a:pt x="256" y="79"/>
                    <a:pt x="255" y="79"/>
                  </a:cubicBezTo>
                  <a:cubicBezTo>
                    <a:pt x="247" y="82"/>
                    <a:pt x="237" y="86"/>
                    <a:pt x="233" y="89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0" y="94"/>
                    <a:pt x="224" y="90"/>
                    <a:pt x="237" y="85"/>
                  </a:cubicBezTo>
                  <a:cubicBezTo>
                    <a:pt x="192" y="104"/>
                    <a:pt x="161" y="126"/>
                    <a:pt x="123" y="156"/>
                  </a:cubicBezTo>
                  <a:cubicBezTo>
                    <a:pt x="121" y="157"/>
                    <a:pt x="128" y="152"/>
                    <a:pt x="125" y="154"/>
                  </a:cubicBezTo>
                  <a:cubicBezTo>
                    <a:pt x="120" y="158"/>
                    <a:pt x="114" y="164"/>
                    <a:pt x="113" y="165"/>
                  </a:cubicBezTo>
                  <a:cubicBezTo>
                    <a:pt x="113" y="165"/>
                    <a:pt x="114" y="164"/>
                    <a:pt x="117" y="161"/>
                  </a:cubicBezTo>
                  <a:cubicBezTo>
                    <a:pt x="98" y="179"/>
                    <a:pt x="87" y="187"/>
                    <a:pt x="77" y="200"/>
                  </a:cubicBezTo>
                  <a:cubicBezTo>
                    <a:pt x="76" y="200"/>
                    <a:pt x="85" y="190"/>
                    <a:pt x="84" y="191"/>
                  </a:cubicBezTo>
                  <a:cubicBezTo>
                    <a:pt x="66" y="209"/>
                    <a:pt x="60" y="221"/>
                    <a:pt x="46" y="242"/>
                  </a:cubicBezTo>
                  <a:cubicBezTo>
                    <a:pt x="50" y="235"/>
                    <a:pt x="42" y="246"/>
                    <a:pt x="38" y="252"/>
                  </a:cubicBezTo>
                  <a:cubicBezTo>
                    <a:pt x="27" y="270"/>
                    <a:pt x="8" y="310"/>
                    <a:pt x="5" y="342"/>
                  </a:cubicBezTo>
                  <a:cubicBezTo>
                    <a:pt x="2" y="333"/>
                    <a:pt x="1" y="376"/>
                    <a:pt x="0" y="379"/>
                  </a:cubicBezTo>
                  <a:cubicBezTo>
                    <a:pt x="0" y="386"/>
                    <a:pt x="2" y="397"/>
                    <a:pt x="3" y="398"/>
                  </a:cubicBezTo>
                  <a:cubicBezTo>
                    <a:pt x="2" y="394"/>
                    <a:pt x="2" y="384"/>
                    <a:pt x="2" y="386"/>
                  </a:cubicBezTo>
                  <a:cubicBezTo>
                    <a:pt x="3" y="396"/>
                    <a:pt x="7" y="411"/>
                    <a:pt x="9" y="412"/>
                  </a:cubicBezTo>
                  <a:cubicBezTo>
                    <a:pt x="10" y="416"/>
                    <a:pt x="11" y="420"/>
                    <a:pt x="12" y="424"/>
                  </a:cubicBezTo>
                  <a:cubicBezTo>
                    <a:pt x="13" y="425"/>
                    <a:pt x="16" y="428"/>
                    <a:pt x="19" y="434"/>
                  </a:cubicBezTo>
                  <a:cubicBezTo>
                    <a:pt x="25" y="449"/>
                    <a:pt x="19" y="432"/>
                    <a:pt x="30" y="451"/>
                  </a:cubicBezTo>
                  <a:cubicBezTo>
                    <a:pt x="26" y="448"/>
                    <a:pt x="23" y="444"/>
                    <a:pt x="22" y="443"/>
                  </a:cubicBezTo>
                  <a:cubicBezTo>
                    <a:pt x="27" y="452"/>
                    <a:pt x="27" y="451"/>
                    <a:pt x="32" y="456"/>
                  </a:cubicBezTo>
                  <a:cubicBezTo>
                    <a:pt x="33" y="459"/>
                    <a:pt x="25" y="452"/>
                    <a:pt x="20" y="445"/>
                  </a:cubicBezTo>
                  <a:cubicBezTo>
                    <a:pt x="23" y="449"/>
                    <a:pt x="25" y="453"/>
                    <a:pt x="28" y="457"/>
                  </a:cubicBezTo>
                  <a:cubicBezTo>
                    <a:pt x="38" y="467"/>
                    <a:pt x="56" y="481"/>
                    <a:pt x="74" y="492"/>
                  </a:cubicBezTo>
                  <a:cubicBezTo>
                    <a:pt x="71" y="491"/>
                    <a:pt x="65" y="488"/>
                    <a:pt x="69" y="492"/>
                  </a:cubicBezTo>
                  <a:cubicBezTo>
                    <a:pt x="77" y="496"/>
                    <a:pt x="89" y="500"/>
                    <a:pt x="100" y="506"/>
                  </a:cubicBezTo>
                  <a:cubicBezTo>
                    <a:pt x="98" y="505"/>
                    <a:pt x="99" y="506"/>
                    <a:pt x="98" y="505"/>
                  </a:cubicBezTo>
                  <a:cubicBezTo>
                    <a:pt x="118" y="512"/>
                    <a:pt x="112" y="512"/>
                    <a:pt x="131" y="518"/>
                  </a:cubicBezTo>
                  <a:cubicBezTo>
                    <a:pt x="131" y="518"/>
                    <a:pt x="130" y="518"/>
                    <a:pt x="130" y="518"/>
                  </a:cubicBezTo>
                  <a:cubicBezTo>
                    <a:pt x="134" y="519"/>
                    <a:pt x="138" y="519"/>
                    <a:pt x="141" y="520"/>
                  </a:cubicBezTo>
                  <a:cubicBezTo>
                    <a:pt x="166" y="523"/>
                    <a:pt x="168" y="527"/>
                    <a:pt x="183" y="530"/>
                  </a:cubicBezTo>
                  <a:cubicBezTo>
                    <a:pt x="179" y="530"/>
                    <a:pt x="179" y="530"/>
                    <a:pt x="179" y="530"/>
                  </a:cubicBezTo>
                  <a:cubicBezTo>
                    <a:pt x="189" y="533"/>
                    <a:pt x="219" y="534"/>
                    <a:pt x="227" y="535"/>
                  </a:cubicBezTo>
                  <a:cubicBezTo>
                    <a:pt x="217" y="533"/>
                    <a:pt x="224" y="534"/>
                    <a:pt x="216" y="532"/>
                  </a:cubicBezTo>
                  <a:cubicBezTo>
                    <a:pt x="207" y="531"/>
                    <a:pt x="209" y="534"/>
                    <a:pt x="194" y="531"/>
                  </a:cubicBezTo>
                  <a:cubicBezTo>
                    <a:pt x="196" y="530"/>
                    <a:pt x="216" y="531"/>
                    <a:pt x="220" y="530"/>
                  </a:cubicBezTo>
                  <a:cubicBezTo>
                    <a:pt x="228" y="530"/>
                    <a:pt x="234" y="533"/>
                    <a:pt x="235" y="534"/>
                  </a:cubicBezTo>
                  <a:cubicBezTo>
                    <a:pt x="256" y="535"/>
                    <a:pt x="268" y="536"/>
                    <a:pt x="295" y="535"/>
                  </a:cubicBezTo>
                  <a:cubicBezTo>
                    <a:pt x="304" y="534"/>
                    <a:pt x="311" y="530"/>
                    <a:pt x="333" y="532"/>
                  </a:cubicBezTo>
                  <a:cubicBezTo>
                    <a:pt x="332" y="532"/>
                    <a:pt x="332" y="532"/>
                    <a:pt x="332" y="532"/>
                  </a:cubicBezTo>
                  <a:cubicBezTo>
                    <a:pt x="334" y="531"/>
                    <a:pt x="343" y="532"/>
                    <a:pt x="347" y="531"/>
                  </a:cubicBezTo>
                  <a:cubicBezTo>
                    <a:pt x="339" y="530"/>
                    <a:pt x="356" y="529"/>
                    <a:pt x="347" y="528"/>
                  </a:cubicBezTo>
                  <a:cubicBezTo>
                    <a:pt x="360" y="527"/>
                    <a:pt x="362" y="529"/>
                    <a:pt x="363" y="531"/>
                  </a:cubicBezTo>
                  <a:cubicBezTo>
                    <a:pt x="372" y="528"/>
                    <a:pt x="389" y="530"/>
                    <a:pt x="408" y="527"/>
                  </a:cubicBezTo>
                  <a:cubicBezTo>
                    <a:pt x="405" y="528"/>
                    <a:pt x="383" y="530"/>
                    <a:pt x="392" y="531"/>
                  </a:cubicBezTo>
                  <a:cubicBezTo>
                    <a:pt x="401" y="529"/>
                    <a:pt x="409" y="528"/>
                    <a:pt x="417" y="526"/>
                  </a:cubicBezTo>
                  <a:cubicBezTo>
                    <a:pt x="406" y="527"/>
                    <a:pt x="406" y="527"/>
                    <a:pt x="406" y="527"/>
                  </a:cubicBezTo>
                  <a:cubicBezTo>
                    <a:pt x="425" y="523"/>
                    <a:pt x="430" y="524"/>
                    <a:pt x="441" y="524"/>
                  </a:cubicBezTo>
                  <a:cubicBezTo>
                    <a:pt x="444" y="524"/>
                    <a:pt x="437" y="525"/>
                    <a:pt x="431" y="526"/>
                  </a:cubicBezTo>
                  <a:cubicBezTo>
                    <a:pt x="437" y="525"/>
                    <a:pt x="446" y="524"/>
                    <a:pt x="454" y="522"/>
                  </a:cubicBezTo>
                  <a:cubicBezTo>
                    <a:pt x="459" y="520"/>
                    <a:pt x="479" y="517"/>
                    <a:pt x="487" y="514"/>
                  </a:cubicBezTo>
                  <a:cubicBezTo>
                    <a:pt x="490" y="513"/>
                    <a:pt x="490" y="513"/>
                    <a:pt x="490" y="513"/>
                  </a:cubicBezTo>
                  <a:cubicBezTo>
                    <a:pt x="490" y="514"/>
                    <a:pt x="489" y="514"/>
                    <a:pt x="489" y="514"/>
                  </a:cubicBezTo>
                  <a:cubicBezTo>
                    <a:pt x="490" y="514"/>
                    <a:pt x="492" y="513"/>
                    <a:pt x="493" y="513"/>
                  </a:cubicBezTo>
                  <a:cubicBezTo>
                    <a:pt x="503" y="512"/>
                    <a:pt x="503" y="512"/>
                    <a:pt x="503" y="512"/>
                  </a:cubicBezTo>
                  <a:cubicBezTo>
                    <a:pt x="501" y="512"/>
                    <a:pt x="501" y="512"/>
                    <a:pt x="501" y="512"/>
                  </a:cubicBezTo>
                  <a:cubicBezTo>
                    <a:pt x="505" y="511"/>
                    <a:pt x="505" y="511"/>
                    <a:pt x="505" y="511"/>
                  </a:cubicBezTo>
                  <a:cubicBezTo>
                    <a:pt x="515" y="510"/>
                    <a:pt x="515" y="510"/>
                    <a:pt x="515" y="510"/>
                  </a:cubicBezTo>
                  <a:cubicBezTo>
                    <a:pt x="520" y="508"/>
                    <a:pt x="520" y="508"/>
                    <a:pt x="520" y="508"/>
                  </a:cubicBezTo>
                  <a:cubicBezTo>
                    <a:pt x="518" y="509"/>
                    <a:pt x="518" y="509"/>
                    <a:pt x="518" y="509"/>
                  </a:cubicBezTo>
                  <a:cubicBezTo>
                    <a:pt x="518" y="507"/>
                    <a:pt x="530" y="503"/>
                    <a:pt x="545" y="500"/>
                  </a:cubicBezTo>
                  <a:cubicBezTo>
                    <a:pt x="544" y="500"/>
                    <a:pt x="536" y="501"/>
                    <a:pt x="525" y="503"/>
                  </a:cubicBezTo>
                  <a:cubicBezTo>
                    <a:pt x="529" y="502"/>
                    <a:pt x="529" y="502"/>
                    <a:pt x="529" y="502"/>
                  </a:cubicBezTo>
                  <a:cubicBezTo>
                    <a:pt x="545" y="499"/>
                    <a:pt x="560" y="496"/>
                    <a:pt x="574" y="492"/>
                  </a:cubicBezTo>
                  <a:cubicBezTo>
                    <a:pt x="569" y="494"/>
                    <a:pt x="564" y="495"/>
                    <a:pt x="558" y="497"/>
                  </a:cubicBezTo>
                  <a:cubicBezTo>
                    <a:pt x="573" y="495"/>
                    <a:pt x="596" y="486"/>
                    <a:pt x="603" y="486"/>
                  </a:cubicBezTo>
                  <a:cubicBezTo>
                    <a:pt x="581" y="495"/>
                    <a:pt x="569" y="496"/>
                    <a:pt x="545" y="503"/>
                  </a:cubicBezTo>
                  <a:cubicBezTo>
                    <a:pt x="532" y="504"/>
                    <a:pt x="561" y="498"/>
                    <a:pt x="561" y="497"/>
                  </a:cubicBezTo>
                  <a:cubicBezTo>
                    <a:pt x="557" y="498"/>
                    <a:pt x="552" y="499"/>
                    <a:pt x="547" y="500"/>
                  </a:cubicBezTo>
                  <a:cubicBezTo>
                    <a:pt x="549" y="500"/>
                    <a:pt x="520" y="507"/>
                    <a:pt x="528" y="507"/>
                  </a:cubicBezTo>
                  <a:cubicBezTo>
                    <a:pt x="559" y="501"/>
                    <a:pt x="589" y="494"/>
                    <a:pt x="615" y="485"/>
                  </a:cubicBezTo>
                  <a:cubicBezTo>
                    <a:pt x="608" y="492"/>
                    <a:pt x="601" y="498"/>
                    <a:pt x="593" y="505"/>
                  </a:cubicBezTo>
                  <a:cubicBezTo>
                    <a:pt x="593" y="505"/>
                    <a:pt x="593" y="505"/>
                    <a:pt x="592" y="506"/>
                  </a:cubicBezTo>
                  <a:cubicBezTo>
                    <a:pt x="593" y="505"/>
                    <a:pt x="593" y="505"/>
                    <a:pt x="593" y="505"/>
                  </a:cubicBezTo>
                  <a:cubicBezTo>
                    <a:pt x="593" y="504"/>
                    <a:pt x="588" y="506"/>
                    <a:pt x="582" y="508"/>
                  </a:cubicBezTo>
                  <a:cubicBezTo>
                    <a:pt x="583" y="507"/>
                    <a:pt x="584" y="506"/>
                    <a:pt x="577" y="508"/>
                  </a:cubicBezTo>
                  <a:cubicBezTo>
                    <a:pt x="563" y="511"/>
                    <a:pt x="555" y="516"/>
                    <a:pt x="545" y="518"/>
                  </a:cubicBezTo>
                  <a:cubicBezTo>
                    <a:pt x="548" y="517"/>
                    <a:pt x="548" y="517"/>
                    <a:pt x="548" y="517"/>
                  </a:cubicBezTo>
                  <a:cubicBezTo>
                    <a:pt x="538" y="519"/>
                    <a:pt x="525" y="522"/>
                    <a:pt x="518" y="524"/>
                  </a:cubicBezTo>
                  <a:cubicBezTo>
                    <a:pt x="509" y="524"/>
                    <a:pt x="546" y="517"/>
                    <a:pt x="530" y="519"/>
                  </a:cubicBezTo>
                  <a:cubicBezTo>
                    <a:pt x="541" y="517"/>
                    <a:pt x="557" y="512"/>
                    <a:pt x="565" y="510"/>
                  </a:cubicBezTo>
                  <a:cubicBezTo>
                    <a:pt x="551" y="513"/>
                    <a:pt x="538" y="513"/>
                    <a:pt x="542" y="511"/>
                  </a:cubicBezTo>
                  <a:cubicBezTo>
                    <a:pt x="512" y="520"/>
                    <a:pt x="543" y="516"/>
                    <a:pt x="517" y="523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2" y="529"/>
                    <a:pt x="492" y="529"/>
                    <a:pt x="492" y="529"/>
                  </a:cubicBezTo>
                  <a:cubicBezTo>
                    <a:pt x="481" y="531"/>
                    <a:pt x="499" y="526"/>
                    <a:pt x="482" y="529"/>
                  </a:cubicBezTo>
                  <a:cubicBezTo>
                    <a:pt x="477" y="531"/>
                    <a:pt x="466" y="532"/>
                    <a:pt x="463" y="533"/>
                  </a:cubicBezTo>
                  <a:cubicBezTo>
                    <a:pt x="463" y="532"/>
                    <a:pt x="463" y="532"/>
                    <a:pt x="454" y="533"/>
                  </a:cubicBezTo>
                  <a:cubicBezTo>
                    <a:pt x="454" y="534"/>
                    <a:pt x="455" y="534"/>
                    <a:pt x="448" y="535"/>
                  </a:cubicBezTo>
                  <a:cubicBezTo>
                    <a:pt x="443" y="534"/>
                    <a:pt x="465" y="532"/>
                    <a:pt x="457" y="531"/>
                  </a:cubicBezTo>
                  <a:cubicBezTo>
                    <a:pt x="436" y="534"/>
                    <a:pt x="446" y="535"/>
                    <a:pt x="441" y="537"/>
                  </a:cubicBezTo>
                  <a:cubicBezTo>
                    <a:pt x="442" y="536"/>
                    <a:pt x="443" y="536"/>
                    <a:pt x="446" y="536"/>
                  </a:cubicBezTo>
                  <a:cubicBezTo>
                    <a:pt x="445" y="537"/>
                    <a:pt x="437" y="537"/>
                    <a:pt x="438" y="538"/>
                  </a:cubicBezTo>
                  <a:cubicBezTo>
                    <a:pt x="441" y="538"/>
                    <a:pt x="445" y="537"/>
                    <a:pt x="448" y="536"/>
                  </a:cubicBezTo>
                  <a:cubicBezTo>
                    <a:pt x="442" y="538"/>
                    <a:pt x="458" y="537"/>
                    <a:pt x="464" y="536"/>
                  </a:cubicBezTo>
                  <a:cubicBezTo>
                    <a:pt x="477" y="533"/>
                    <a:pt x="505" y="528"/>
                    <a:pt x="524" y="524"/>
                  </a:cubicBezTo>
                  <a:cubicBezTo>
                    <a:pt x="522" y="524"/>
                    <a:pt x="519" y="525"/>
                    <a:pt x="521" y="525"/>
                  </a:cubicBezTo>
                  <a:cubicBezTo>
                    <a:pt x="548" y="519"/>
                    <a:pt x="559" y="518"/>
                    <a:pt x="589" y="509"/>
                  </a:cubicBezTo>
                  <a:cubicBezTo>
                    <a:pt x="592" y="506"/>
                    <a:pt x="592" y="506"/>
                    <a:pt x="592" y="506"/>
                  </a:cubicBezTo>
                  <a:cubicBezTo>
                    <a:pt x="618" y="498"/>
                    <a:pt x="603" y="498"/>
                    <a:pt x="609" y="495"/>
                  </a:cubicBezTo>
                  <a:cubicBezTo>
                    <a:pt x="615" y="494"/>
                    <a:pt x="619" y="491"/>
                    <a:pt x="625" y="490"/>
                  </a:cubicBezTo>
                  <a:cubicBezTo>
                    <a:pt x="622" y="492"/>
                    <a:pt x="622" y="492"/>
                    <a:pt x="622" y="492"/>
                  </a:cubicBezTo>
                  <a:cubicBezTo>
                    <a:pt x="638" y="486"/>
                    <a:pt x="627" y="488"/>
                    <a:pt x="641" y="484"/>
                  </a:cubicBezTo>
                  <a:cubicBezTo>
                    <a:pt x="652" y="478"/>
                    <a:pt x="631" y="487"/>
                    <a:pt x="638" y="483"/>
                  </a:cubicBezTo>
                  <a:cubicBezTo>
                    <a:pt x="653" y="478"/>
                    <a:pt x="646" y="477"/>
                    <a:pt x="670" y="469"/>
                  </a:cubicBezTo>
                  <a:cubicBezTo>
                    <a:pt x="669" y="470"/>
                    <a:pt x="673" y="470"/>
                    <a:pt x="660" y="476"/>
                  </a:cubicBezTo>
                  <a:cubicBezTo>
                    <a:pt x="664" y="475"/>
                    <a:pt x="669" y="473"/>
                    <a:pt x="673" y="472"/>
                  </a:cubicBezTo>
                  <a:cubicBezTo>
                    <a:pt x="658" y="479"/>
                    <a:pt x="667" y="475"/>
                    <a:pt x="651" y="481"/>
                  </a:cubicBezTo>
                  <a:cubicBezTo>
                    <a:pt x="644" y="485"/>
                    <a:pt x="646" y="486"/>
                    <a:pt x="640" y="490"/>
                  </a:cubicBezTo>
                  <a:cubicBezTo>
                    <a:pt x="646" y="487"/>
                    <a:pt x="644" y="486"/>
                    <a:pt x="654" y="483"/>
                  </a:cubicBezTo>
                  <a:cubicBezTo>
                    <a:pt x="665" y="479"/>
                    <a:pt x="652" y="484"/>
                    <a:pt x="651" y="485"/>
                  </a:cubicBezTo>
                  <a:cubicBezTo>
                    <a:pt x="665" y="478"/>
                    <a:pt x="668" y="481"/>
                    <a:pt x="681" y="474"/>
                  </a:cubicBezTo>
                  <a:cubicBezTo>
                    <a:pt x="677" y="473"/>
                    <a:pt x="680" y="472"/>
                    <a:pt x="670" y="474"/>
                  </a:cubicBezTo>
                  <a:cubicBezTo>
                    <a:pt x="679" y="470"/>
                    <a:pt x="691" y="466"/>
                    <a:pt x="691" y="468"/>
                  </a:cubicBezTo>
                  <a:cubicBezTo>
                    <a:pt x="692" y="466"/>
                    <a:pt x="692" y="466"/>
                    <a:pt x="692" y="466"/>
                  </a:cubicBezTo>
                  <a:cubicBezTo>
                    <a:pt x="695" y="466"/>
                    <a:pt x="702" y="462"/>
                    <a:pt x="702" y="462"/>
                  </a:cubicBezTo>
                  <a:cubicBezTo>
                    <a:pt x="705" y="460"/>
                    <a:pt x="705" y="460"/>
                    <a:pt x="705" y="460"/>
                  </a:cubicBezTo>
                  <a:cubicBezTo>
                    <a:pt x="698" y="462"/>
                    <a:pt x="692" y="464"/>
                    <a:pt x="681" y="469"/>
                  </a:cubicBezTo>
                  <a:cubicBezTo>
                    <a:pt x="685" y="467"/>
                    <a:pt x="674" y="470"/>
                    <a:pt x="688" y="463"/>
                  </a:cubicBezTo>
                  <a:cubicBezTo>
                    <a:pt x="695" y="460"/>
                    <a:pt x="690" y="464"/>
                    <a:pt x="690" y="464"/>
                  </a:cubicBezTo>
                  <a:cubicBezTo>
                    <a:pt x="723" y="447"/>
                    <a:pt x="725" y="451"/>
                    <a:pt x="750" y="436"/>
                  </a:cubicBezTo>
                  <a:cubicBezTo>
                    <a:pt x="744" y="440"/>
                    <a:pt x="728" y="448"/>
                    <a:pt x="716" y="455"/>
                  </a:cubicBezTo>
                  <a:cubicBezTo>
                    <a:pt x="724" y="452"/>
                    <a:pt x="732" y="446"/>
                    <a:pt x="739" y="442"/>
                  </a:cubicBezTo>
                  <a:cubicBezTo>
                    <a:pt x="733" y="446"/>
                    <a:pt x="732" y="448"/>
                    <a:pt x="740" y="444"/>
                  </a:cubicBezTo>
                  <a:cubicBezTo>
                    <a:pt x="743" y="441"/>
                    <a:pt x="743" y="441"/>
                    <a:pt x="743" y="441"/>
                  </a:cubicBezTo>
                  <a:cubicBezTo>
                    <a:pt x="747" y="439"/>
                    <a:pt x="755" y="434"/>
                    <a:pt x="756" y="434"/>
                  </a:cubicBezTo>
                  <a:cubicBezTo>
                    <a:pt x="756" y="434"/>
                    <a:pt x="754" y="435"/>
                    <a:pt x="749" y="437"/>
                  </a:cubicBezTo>
                  <a:cubicBezTo>
                    <a:pt x="760" y="430"/>
                    <a:pt x="780" y="416"/>
                    <a:pt x="799" y="403"/>
                  </a:cubicBezTo>
                  <a:cubicBezTo>
                    <a:pt x="799" y="406"/>
                    <a:pt x="773" y="422"/>
                    <a:pt x="788" y="415"/>
                  </a:cubicBezTo>
                  <a:cubicBezTo>
                    <a:pt x="795" y="409"/>
                    <a:pt x="800" y="403"/>
                    <a:pt x="813" y="394"/>
                  </a:cubicBezTo>
                  <a:cubicBezTo>
                    <a:pt x="809" y="399"/>
                    <a:pt x="820" y="390"/>
                    <a:pt x="820" y="391"/>
                  </a:cubicBezTo>
                  <a:cubicBezTo>
                    <a:pt x="826" y="385"/>
                    <a:pt x="831" y="379"/>
                    <a:pt x="836" y="374"/>
                  </a:cubicBezTo>
                  <a:cubicBezTo>
                    <a:pt x="844" y="366"/>
                    <a:pt x="853" y="357"/>
                    <a:pt x="859" y="348"/>
                  </a:cubicBezTo>
                  <a:cubicBezTo>
                    <a:pt x="857" y="351"/>
                    <a:pt x="854" y="355"/>
                    <a:pt x="850" y="359"/>
                  </a:cubicBezTo>
                  <a:cubicBezTo>
                    <a:pt x="858" y="345"/>
                    <a:pt x="870" y="337"/>
                    <a:pt x="879" y="319"/>
                  </a:cubicBezTo>
                  <a:cubicBezTo>
                    <a:pt x="875" y="328"/>
                    <a:pt x="875" y="328"/>
                    <a:pt x="875" y="328"/>
                  </a:cubicBezTo>
                  <a:cubicBezTo>
                    <a:pt x="883" y="315"/>
                    <a:pt x="888" y="304"/>
                    <a:pt x="892" y="292"/>
                  </a:cubicBezTo>
                  <a:cubicBezTo>
                    <a:pt x="893" y="293"/>
                    <a:pt x="893" y="293"/>
                    <a:pt x="893" y="293"/>
                  </a:cubicBezTo>
                  <a:cubicBezTo>
                    <a:pt x="893" y="291"/>
                    <a:pt x="900" y="266"/>
                    <a:pt x="900" y="260"/>
                  </a:cubicBezTo>
                  <a:cubicBezTo>
                    <a:pt x="892" y="296"/>
                    <a:pt x="890" y="290"/>
                    <a:pt x="875" y="322"/>
                  </a:cubicBezTo>
                  <a:cubicBezTo>
                    <a:pt x="880" y="310"/>
                    <a:pt x="884" y="301"/>
                    <a:pt x="888" y="287"/>
                  </a:cubicBezTo>
                  <a:cubicBezTo>
                    <a:pt x="890" y="282"/>
                    <a:pt x="891" y="280"/>
                    <a:pt x="891" y="280"/>
                  </a:cubicBezTo>
                  <a:cubicBezTo>
                    <a:pt x="892" y="275"/>
                    <a:pt x="891" y="273"/>
                    <a:pt x="893" y="265"/>
                  </a:cubicBezTo>
                  <a:cubicBezTo>
                    <a:pt x="894" y="263"/>
                    <a:pt x="894" y="263"/>
                    <a:pt x="894" y="263"/>
                  </a:cubicBezTo>
                  <a:cubicBezTo>
                    <a:pt x="900" y="239"/>
                    <a:pt x="895" y="241"/>
                    <a:pt x="896" y="219"/>
                  </a:cubicBezTo>
                  <a:cubicBezTo>
                    <a:pt x="898" y="214"/>
                    <a:pt x="899" y="238"/>
                    <a:pt x="897" y="253"/>
                  </a:cubicBezTo>
                  <a:cubicBezTo>
                    <a:pt x="901" y="242"/>
                    <a:pt x="894" y="275"/>
                    <a:pt x="898" y="263"/>
                  </a:cubicBezTo>
                  <a:cubicBezTo>
                    <a:pt x="899" y="256"/>
                    <a:pt x="899" y="256"/>
                    <a:pt x="899" y="256"/>
                  </a:cubicBezTo>
                  <a:cubicBezTo>
                    <a:pt x="900" y="249"/>
                    <a:pt x="901" y="250"/>
                    <a:pt x="900" y="254"/>
                  </a:cubicBezTo>
                  <a:cubicBezTo>
                    <a:pt x="901" y="245"/>
                    <a:pt x="901" y="247"/>
                    <a:pt x="901" y="243"/>
                  </a:cubicBezTo>
                  <a:cubicBezTo>
                    <a:pt x="902" y="206"/>
                    <a:pt x="905" y="248"/>
                    <a:pt x="905" y="211"/>
                  </a:cubicBezTo>
                  <a:cubicBezTo>
                    <a:pt x="905" y="215"/>
                    <a:pt x="906" y="225"/>
                    <a:pt x="907" y="223"/>
                  </a:cubicBezTo>
                  <a:cubicBezTo>
                    <a:pt x="907" y="230"/>
                    <a:pt x="906" y="237"/>
                    <a:pt x="905" y="243"/>
                  </a:cubicBezTo>
                  <a:cubicBezTo>
                    <a:pt x="907" y="244"/>
                    <a:pt x="907" y="244"/>
                    <a:pt x="907" y="244"/>
                  </a:cubicBezTo>
                  <a:cubicBezTo>
                    <a:pt x="910" y="218"/>
                    <a:pt x="905" y="203"/>
                    <a:pt x="900" y="193"/>
                  </a:cubicBezTo>
                  <a:close/>
                  <a:moveTo>
                    <a:pt x="568" y="512"/>
                  </a:moveTo>
                  <a:cubicBezTo>
                    <a:pt x="578" y="510"/>
                    <a:pt x="578" y="510"/>
                    <a:pt x="578" y="510"/>
                  </a:cubicBezTo>
                  <a:cubicBezTo>
                    <a:pt x="574" y="511"/>
                    <a:pt x="571" y="512"/>
                    <a:pt x="568" y="512"/>
                  </a:cubicBezTo>
                  <a:close/>
                  <a:moveTo>
                    <a:pt x="443" y="18"/>
                  </a:moveTo>
                  <a:cubicBezTo>
                    <a:pt x="465" y="12"/>
                    <a:pt x="465" y="12"/>
                    <a:pt x="465" y="12"/>
                  </a:cubicBezTo>
                  <a:cubicBezTo>
                    <a:pt x="454" y="13"/>
                    <a:pt x="452" y="16"/>
                    <a:pt x="438" y="18"/>
                  </a:cubicBezTo>
                  <a:cubicBezTo>
                    <a:pt x="439" y="16"/>
                    <a:pt x="438" y="15"/>
                    <a:pt x="453" y="12"/>
                  </a:cubicBezTo>
                  <a:cubicBezTo>
                    <a:pt x="466" y="11"/>
                    <a:pt x="452" y="13"/>
                    <a:pt x="459" y="13"/>
                  </a:cubicBezTo>
                  <a:cubicBezTo>
                    <a:pt x="469" y="9"/>
                    <a:pt x="472" y="13"/>
                    <a:pt x="483" y="10"/>
                  </a:cubicBezTo>
                  <a:cubicBezTo>
                    <a:pt x="496" y="9"/>
                    <a:pt x="492" y="11"/>
                    <a:pt x="496" y="11"/>
                  </a:cubicBezTo>
                  <a:cubicBezTo>
                    <a:pt x="483" y="12"/>
                    <a:pt x="502" y="12"/>
                    <a:pt x="486" y="14"/>
                  </a:cubicBezTo>
                  <a:cubicBezTo>
                    <a:pt x="499" y="14"/>
                    <a:pt x="495" y="11"/>
                    <a:pt x="506" y="11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8" y="13"/>
                    <a:pt x="540" y="14"/>
                    <a:pt x="553" y="12"/>
                  </a:cubicBezTo>
                  <a:cubicBezTo>
                    <a:pt x="542" y="11"/>
                    <a:pt x="560" y="11"/>
                    <a:pt x="558" y="10"/>
                  </a:cubicBezTo>
                  <a:cubicBezTo>
                    <a:pt x="556" y="12"/>
                    <a:pt x="540" y="11"/>
                    <a:pt x="541" y="10"/>
                  </a:cubicBezTo>
                  <a:cubicBezTo>
                    <a:pt x="548" y="9"/>
                    <a:pt x="565" y="9"/>
                    <a:pt x="573" y="10"/>
                  </a:cubicBezTo>
                  <a:cubicBezTo>
                    <a:pt x="560" y="8"/>
                    <a:pt x="560" y="8"/>
                    <a:pt x="560" y="8"/>
                  </a:cubicBezTo>
                  <a:cubicBezTo>
                    <a:pt x="566" y="8"/>
                    <a:pt x="588" y="7"/>
                    <a:pt x="589" y="7"/>
                  </a:cubicBezTo>
                  <a:cubicBezTo>
                    <a:pt x="596" y="8"/>
                    <a:pt x="606" y="8"/>
                    <a:pt x="609" y="10"/>
                  </a:cubicBezTo>
                  <a:cubicBezTo>
                    <a:pt x="605" y="9"/>
                    <a:pt x="601" y="10"/>
                    <a:pt x="597" y="10"/>
                  </a:cubicBezTo>
                  <a:cubicBezTo>
                    <a:pt x="592" y="9"/>
                    <a:pt x="592" y="9"/>
                    <a:pt x="592" y="9"/>
                  </a:cubicBezTo>
                  <a:cubicBezTo>
                    <a:pt x="585" y="10"/>
                    <a:pt x="585" y="10"/>
                    <a:pt x="585" y="10"/>
                  </a:cubicBezTo>
                  <a:cubicBezTo>
                    <a:pt x="593" y="11"/>
                    <a:pt x="610" y="13"/>
                    <a:pt x="614" y="15"/>
                  </a:cubicBezTo>
                  <a:cubicBezTo>
                    <a:pt x="595" y="13"/>
                    <a:pt x="565" y="12"/>
                    <a:pt x="530" y="16"/>
                  </a:cubicBezTo>
                  <a:cubicBezTo>
                    <a:pt x="530" y="16"/>
                    <a:pt x="530" y="16"/>
                    <a:pt x="532" y="16"/>
                  </a:cubicBezTo>
                  <a:cubicBezTo>
                    <a:pt x="514" y="16"/>
                    <a:pt x="512" y="16"/>
                    <a:pt x="498" y="17"/>
                  </a:cubicBezTo>
                  <a:cubicBezTo>
                    <a:pt x="502" y="16"/>
                    <a:pt x="502" y="16"/>
                    <a:pt x="502" y="16"/>
                  </a:cubicBezTo>
                  <a:cubicBezTo>
                    <a:pt x="500" y="15"/>
                    <a:pt x="488" y="17"/>
                    <a:pt x="476" y="18"/>
                  </a:cubicBezTo>
                  <a:cubicBezTo>
                    <a:pt x="473" y="19"/>
                    <a:pt x="466" y="20"/>
                    <a:pt x="461" y="20"/>
                  </a:cubicBezTo>
                  <a:cubicBezTo>
                    <a:pt x="463" y="19"/>
                    <a:pt x="463" y="19"/>
                    <a:pt x="463" y="19"/>
                  </a:cubicBezTo>
                  <a:cubicBezTo>
                    <a:pt x="460" y="19"/>
                    <a:pt x="449" y="20"/>
                    <a:pt x="436" y="22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4" y="19"/>
                    <a:pt x="448" y="18"/>
                    <a:pt x="453" y="17"/>
                  </a:cubicBezTo>
                  <a:cubicBezTo>
                    <a:pt x="450" y="18"/>
                    <a:pt x="447" y="18"/>
                    <a:pt x="443" y="18"/>
                  </a:cubicBezTo>
                  <a:close/>
                  <a:moveTo>
                    <a:pt x="598" y="486"/>
                  </a:moveTo>
                  <a:cubicBezTo>
                    <a:pt x="594" y="487"/>
                    <a:pt x="592" y="488"/>
                    <a:pt x="591" y="488"/>
                  </a:cubicBezTo>
                  <a:cubicBezTo>
                    <a:pt x="599" y="486"/>
                    <a:pt x="599" y="486"/>
                    <a:pt x="599" y="486"/>
                  </a:cubicBezTo>
                  <a:lnTo>
                    <a:pt x="598" y="486"/>
                  </a:lnTo>
                  <a:close/>
                  <a:moveTo>
                    <a:pt x="620" y="481"/>
                  </a:moveTo>
                  <a:cubicBezTo>
                    <a:pt x="617" y="481"/>
                    <a:pt x="616" y="481"/>
                    <a:pt x="615" y="481"/>
                  </a:cubicBezTo>
                  <a:cubicBezTo>
                    <a:pt x="622" y="479"/>
                    <a:pt x="622" y="479"/>
                    <a:pt x="622" y="479"/>
                  </a:cubicBezTo>
                  <a:lnTo>
                    <a:pt x="620" y="481"/>
                  </a:lnTo>
                  <a:close/>
                  <a:moveTo>
                    <a:pt x="679" y="440"/>
                  </a:moveTo>
                  <a:cubicBezTo>
                    <a:pt x="679" y="440"/>
                    <a:pt x="671" y="444"/>
                    <a:pt x="660" y="449"/>
                  </a:cubicBezTo>
                  <a:cubicBezTo>
                    <a:pt x="660" y="448"/>
                    <a:pt x="660" y="448"/>
                    <a:pt x="660" y="448"/>
                  </a:cubicBezTo>
                  <a:cubicBezTo>
                    <a:pt x="661" y="448"/>
                    <a:pt x="661" y="448"/>
                    <a:pt x="661" y="447"/>
                  </a:cubicBezTo>
                  <a:cubicBezTo>
                    <a:pt x="664" y="446"/>
                    <a:pt x="665" y="446"/>
                    <a:pt x="666" y="446"/>
                  </a:cubicBezTo>
                  <a:cubicBezTo>
                    <a:pt x="672" y="441"/>
                    <a:pt x="662" y="445"/>
                    <a:pt x="651" y="450"/>
                  </a:cubicBezTo>
                  <a:cubicBezTo>
                    <a:pt x="648" y="452"/>
                    <a:pt x="648" y="452"/>
                    <a:pt x="648" y="452"/>
                  </a:cubicBezTo>
                  <a:cubicBezTo>
                    <a:pt x="638" y="455"/>
                    <a:pt x="632" y="456"/>
                    <a:pt x="619" y="461"/>
                  </a:cubicBezTo>
                  <a:cubicBezTo>
                    <a:pt x="590" y="476"/>
                    <a:pt x="590" y="476"/>
                    <a:pt x="590" y="476"/>
                  </a:cubicBezTo>
                  <a:cubicBezTo>
                    <a:pt x="581" y="479"/>
                    <a:pt x="581" y="479"/>
                    <a:pt x="581" y="479"/>
                  </a:cubicBezTo>
                  <a:cubicBezTo>
                    <a:pt x="577" y="479"/>
                    <a:pt x="563" y="483"/>
                    <a:pt x="568" y="480"/>
                  </a:cubicBezTo>
                  <a:cubicBezTo>
                    <a:pt x="566" y="480"/>
                    <a:pt x="571" y="478"/>
                    <a:pt x="577" y="477"/>
                  </a:cubicBezTo>
                  <a:cubicBezTo>
                    <a:pt x="578" y="477"/>
                    <a:pt x="577" y="477"/>
                    <a:pt x="578" y="477"/>
                  </a:cubicBezTo>
                  <a:cubicBezTo>
                    <a:pt x="579" y="476"/>
                    <a:pt x="579" y="475"/>
                    <a:pt x="572" y="476"/>
                  </a:cubicBezTo>
                  <a:cubicBezTo>
                    <a:pt x="579" y="474"/>
                    <a:pt x="580" y="474"/>
                    <a:pt x="585" y="472"/>
                  </a:cubicBezTo>
                  <a:cubicBezTo>
                    <a:pt x="578" y="474"/>
                    <a:pt x="578" y="474"/>
                    <a:pt x="578" y="474"/>
                  </a:cubicBezTo>
                  <a:cubicBezTo>
                    <a:pt x="589" y="471"/>
                    <a:pt x="605" y="463"/>
                    <a:pt x="605" y="462"/>
                  </a:cubicBezTo>
                  <a:cubicBezTo>
                    <a:pt x="602" y="465"/>
                    <a:pt x="594" y="466"/>
                    <a:pt x="588" y="467"/>
                  </a:cubicBezTo>
                  <a:cubicBezTo>
                    <a:pt x="593" y="465"/>
                    <a:pt x="602" y="461"/>
                    <a:pt x="595" y="464"/>
                  </a:cubicBezTo>
                  <a:cubicBezTo>
                    <a:pt x="592" y="465"/>
                    <a:pt x="572" y="472"/>
                    <a:pt x="587" y="468"/>
                  </a:cubicBezTo>
                  <a:cubicBezTo>
                    <a:pt x="581" y="471"/>
                    <a:pt x="573" y="474"/>
                    <a:pt x="566" y="475"/>
                  </a:cubicBezTo>
                  <a:cubicBezTo>
                    <a:pt x="574" y="472"/>
                    <a:pt x="568" y="473"/>
                    <a:pt x="570" y="471"/>
                  </a:cubicBezTo>
                  <a:cubicBezTo>
                    <a:pt x="563" y="474"/>
                    <a:pt x="564" y="475"/>
                    <a:pt x="563" y="476"/>
                  </a:cubicBezTo>
                  <a:cubicBezTo>
                    <a:pt x="541" y="480"/>
                    <a:pt x="532" y="479"/>
                    <a:pt x="509" y="485"/>
                  </a:cubicBezTo>
                  <a:cubicBezTo>
                    <a:pt x="506" y="486"/>
                    <a:pt x="523" y="482"/>
                    <a:pt x="521" y="483"/>
                  </a:cubicBezTo>
                  <a:cubicBezTo>
                    <a:pt x="504" y="489"/>
                    <a:pt x="498" y="486"/>
                    <a:pt x="483" y="489"/>
                  </a:cubicBezTo>
                  <a:cubicBezTo>
                    <a:pt x="488" y="490"/>
                    <a:pt x="488" y="490"/>
                    <a:pt x="488" y="490"/>
                  </a:cubicBezTo>
                  <a:cubicBezTo>
                    <a:pt x="483" y="492"/>
                    <a:pt x="472" y="494"/>
                    <a:pt x="466" y="495"/>
                  </a:cubicBezTo>
                  <a:cubicBezTo>
                    <a:pt x="464" y="494"/>
                    <a:pt x="448" y="496"/>
                    <a:pt x="460" y="493"/>
                  </a:cubicBezTo>
                  <a:cubicBezTo>
                    <a:pt x="434" y="496"/>
                    <a:pt x="437" y="500"/>
                    <a:pt x="407" y="504"/>
                  </a:cubicBezTo>
                  <a:cubicBezTo>
                    <a:pt x="421" y="502"/>
                    <a:pt x="423" y="502"/>
                    <a:pt x="434" y="501"/>
                  </a:cubicBezTo>
                  <a:cubicBezTo>
                    <a:pt x="422" y="503"/>
                    <a:pt x="432" y="502"/>
                    <a:pt x="431" y="503"/>
                  </a:cubicBezTo>
                  <a:cubicBezTo>
                    <a:pt x="424" y="503"/>
                    <a:pt x="401" y="507"/>
                    <a:pt x="417" y="503"/>
                  </a:cubicBezTo>
                  <a:cubicBezTo>
                    <a:pt x="407" y="505"/>
                    <a:pt x="388" y="506"/>
                    <a:pt x="384" y="507"/>
                  </a:cubicBezTo>
                  <a:cubicBezTo>
                    <a:pt x="392" y="507"/>
                    <a:pt x="392" y="507"/>
                    <a:pt x="392" y="507"/>
                  </a:cubicBezTo>
                  <a:cubicBezTo>
                    <a:pt x="379" y="508"/>
                    <a:pt x="366" y="510"/>
                    <a:pt x="360" y="512"/>
                  </a:cubicBezTo>
                  <a:cubicBezTo>
                    <a:pt x="377" y="511"/>
                    <a:pt x="376" y="508"/>
                    <a:pt x="398" y="507"/>
                  </a:cubicBezTo>
                  <a:cubicBezTo>
                    <a:pt x="421" y="506"/>
                    <a:pt x="392" y="508"/>
                    <a:pt x="408" y="509"/>
                  </a:cubicBezTo>
                  <a:cubicBezTo>
                    <a:pt x="424" y="506"/>
                    <a:pt x="424" y="506"/>
                    <a:pt x="424" y="506"/>
                  </a:cubicBezTo>
                  <a:cubicBezTo>
                    <a:pt x="416" y="506"/>
                    <a:pt x="416" y="506"/>
                    <a:pt x="416" y="506"/>
                  </a:cubicBezTo>
                  <a:cubicBezTo>
                    <a:pt x="419" y="504"/>
                    <a:pt x="442" y="503"/>
                    <a:pt x="439" y="501"/>
                  </a:cubicBezTo>
                  <a:cubicBezTo>
                    <a:pt x="456" y="501"/>
                    <a:pt x="461" y="499"/>
                    <a:pt x="480" y="498"/>
                  </a:cubicBezTo>
                  <a:cubicBezTo>
                    <a:pt x="484" y="496"/>
                    <a:pt x="477" y="497"/>
                    <a:pt x="472" y="498"/>
                  </a:cubicBezTo>
                  <a:cubicBezTo>
                    <a:pt x="481" y="497"/>
                    <a:pt x="481" y="494"/>
                    <a:pt x="494" y="493"/>
                  </a:cubicBezTo>
                  <a:cubicBezTo>
                    <a:pt x="500" y="492"/>
                    <a:pt x="495" y="491"/>
                    <a:pt x="485" y="493"/>
                  </a:cubicBezTo>
                  <a:cubicBezTo>
                    <a:pt x="494" y="492"/>
                    <a:pt x="503" y="490"/>
                    <a:pt x="513" y="488"/>
                  </a:cubicBezTo>
                  <a:cubicBezTo>
                    <a:pt x="502" y="489"/>
                    <a:pt x="502" y="489"/>
                    <a:pt x="502" y="489"/>
                  </a:cubicBezTo>
                  <a:cubicBezTo>
                    <a:pt x="513" y="487"/>
                    <a:pt x="513" y="487"/>
                    <a:pt x="513" y="487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524" y="483"/>
                    <a:pt x="548" y="478"/>
                    <a:pt x="559" y="477"/>
                  </a:cubicBezTo>
                  <a:cubicBezTo>
                    <a:pt x="541" y="483"/>
                    <a:pt x="512" y="489"/>
                    <a:pt x="502" y="493"/>
                  </a:cubicBezTo>
                  <a:cubicBezTo>
                    <a:pt x="506" y="493"/>
                    <a:pt x="516" y="489"/>
                    <a:pt x="521" y="490"/>
                  </a:cubicBezTo>
                  <a:cubicBezTo>
                    <a:pt x="527" y="487"/>
                    <a:pt x="527" y="487"/>
                    <a:pt x="527" y="487"/>
                  </a:cubicBezTo>
                  <a:cubicBezTo>
                    <a:pt x="533" y="485"/>
                    <a:pt x="547" y="482"/>
                    <a:pt x="549" y="483"/>
                  </a:cubicBezTo>
                  <a:cubicBezTo>
                    <a:pt x="532" y="487"/>
                    <a:pt x="527" y="490"/>
                    <a:pt x="519" y="493"/>
                  </a:cubicBezTo>
                  <a:cubicBezTo>
                    <a:pt x="519" y="493"/>
                    <a:pt x="518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0" y="495"/>
                    <a:pt x="501" y="497"/>
                    <a:pt x="497" y="498"/>
                  </a:cubicBezTo>
                  <a:cubicBezTo>
                    <a:pt x="490" y="499"/>
                    <a:pt x="495" y="497"/>
                    <a:pt x="495" y="497"/>
                  </a:cubicBezTo>
                  <a:cubicBezTo>
                    <a:pt x="474" y="499"/>
                    <a:pt x="460" y="505"/>
                    <a:pt x="438" y="507"/>
                  </a:cubicBezTo>
                  <a:cubicBezTo>
                    <a:pt x="437" y="506"/>
                    <a:pt x="420" y="508"/>
                    <a:pt x="425" y="507"/>
                  </a:cubicBezTo>
                  <a:cubicBezTo>
                    <a:pt x="412" y="508"/>
                    <a:pt x="405" y="510"/>
                    <a:pt x="397" y="512"/>
                  </a:cubicBezTo>
                  <a:cubicBezTo>
                    <a:pt x="395" y="511"/>
                    <a:pt x="377" y="513"/>
                    <a:pt x="384" y="512"/>
                  </a:cubicBezTo>
                  <a:cubicBezTo>
                    <a:pt x="372" y="514"/>
                    <a:pt x="372" y="514"/>
                    <a:pt x="372" y="514"/>
                  </a:cubicBezTo>
                  <a:cubicBezTo>
                    <a:pt x="363" y="514"/>
                    <a:pt x="346" y="516"/>
                    <a:pt x="343" y="515"/>
                  </a:cubicBezTo>
                  <a:cubicBezTo>
                    <a:pt x="334" y="516"/>
                    <a:pt x="341" y="517"/>
                    <a:pt x="328" y="517"/>
                  </a:cubicBezTo>
                  <a:cubicBezTo>
                    <a:pt x="329" y="517"/>
                    <a:pt x="328" y="517"/>
                    <a:pt x="331" y="517"/>
                  </a:cubicBezTo>
                  <a:cubicBezTo>
                    <a:pt x="325" y="516"/>
                    <a:pt x="311" y="517"/>
                    <a:pt x="305" y="518"/>
                  </a:cubicBezTo>
                  <a:cubicBezTo>
                    <a:pt x="314" y="518"/>
                    <a:pt x="307" y="518"/>
                    <a:pt x="318" y="518"/>
                  </a:cubicBezTo>
                  <a:cubicBezTo>
                    <a:pt x="318" y="519"/>
                    <a:pt x="306" y="520"/>
                    <a:pt x="294" y="519"/>
                  </a:cubicBezTo>
                  <a:cubicBezTo>
                    <a:pt x="310" y="518"/>
                    <a:pt x="281" y="518"/>
                    <a:pt x="289" y="517"/>
                  </a:cubicBezTo>
                  <a:cubicBezTo>
                    <a:pt x="263" y="517"/>
                    <a:pt x="248" y="519"/>
                    <a:pt x="226" y="520"/>
                  </a:cubicBezTo>
                  <a:cubicBezTo>
                    <a:pt x="201" y="519"/>
                    <a:pt x="170" y="514"/>
                    <a:pt x="151" y="511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42" y="510"/>
                    <a:pt x="142" y="510"/>
                    <a:pt x="142" y="510"/>
                  </a:cubicBezTo>
                  <a:cubicBezTo>
                    <a:pt x="135" y="508"/>
                    <a:pt x="142" y="508"/>
                    <a:pt x="132" y="506"/>
                  </a:cubicBezTo>
                  <a:cubicBezTo>
                    <a:pt x="136" y="505"/>
                    <a:pt x="150" y="510"/>
                    <a:pt x="160" y="511"/>
                  </a:cubicBezTo>
                  <a:cubicBezTo>
                    <a:pt x="143" y="506"/>
                    <a:pt x="177" y="513"/>
                    <a:pt x="166" y="509"/>
                  </a:cubicBezTo>
                  <a:cubicBezTo>
                    <a:pt x="158" y="512"/>
                    <a:pt x="128" y="502"/>
                    <a:pt x="113" y="497"/>
                  </a:cubicBezTo>
                  <a:cubicBezTo>
                    <a:pt x="99" y="491"/>
                    <a:pt x="120" y="498"/>
                    <a:pt x="113" y="495"/>
                  </a:cubicBezTo>
                  <a:cubicBezTo>
                    <a:pt x="108" y="495"/>
                    <a:pt x="108" y="495"/>
                    <a:pt x="108" y="495"/>
                  </a:cubicBezTo>
                  <a:cubicBezTo>
                    <a:pt x="102" y="492"/>
                    <a:pt x="101" y="491"/>
                    <a:pt x="101" y="490"/>
                  </a:cubicBezTo>
                  <a:cubicBezTo>
                    <a:pt x="87" y="484"/>
                    <a:pt x="71" y="475"/>
                    <a:pt x="60" y="467"/>
                  </a:cubicBezTo>
                  <a:cubicBezTo>
                    <a:pt x="74" y="477"/>
                    <a:pt x="54" y="465"/>
                    <a:pt x="68" y="475"/>
                  </a:cubicBezTo>
                  <a:cubicBezTo>
                    <a:pt x="63" y="473"/>
                    <a:pt x="54" y="466"/>
                    <a:pt x="47" y="459"/>
                  </a:cubicBezTo>
                  <a:cubicBezTo>
                    <a:pt x="54" y="465"/>
                    <a:pt x="39" y="448"/>
                    <a:pt x="54" y="464"/>
                  </a:cubicBezTo>
                  <a:cubicBezTo>
                    <a:pt x="53" y="460"/>
                    <a:pt x="46" y="456"/>
                    <a:pt x="40" y="448"/>
                  </a:cubicBezTo>
                  <a:cubicBezTo>
                    <a:pt x="42" y="450"/>
                    <a:pt x="44" y="452"/>
                    <a:pt x="47" y="454"/>
                  </a:cubicBezTo>
                  <a:cubicBezTo>
                    <a:pt x="35" y="443"/>
                    <a:pt x="25" y="419"/>
                    <a:pt x="23" y="415"/>
                  </a:cubicBezTo>
                  <a:cubicBezTo>
                    <a:pt x="18" y="406"/>
                    <a:pt x="13" y="390"/>
                    <a:pt x="12" y="376"/>
                  </a:cubicBezTo>
                  <a:cubicBezTo>
                    <a:pt x="12" y="363"/>
                    <a:pt x="13" y="348"/>
                    <a:pt x="17" y="333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9" y="327"/>
                    <a:pt x="22" y="314"/>
                    <a:pt x="27" y="303"/>
                  </a:cubicBezTo>
                  <a:cubicBezTo>
                    <a:pt x="29" y="300"/>
                    <a:pt x="29" y="300"/>
                    <a:pt x="29" y="300"/>
                  </a:cubicBezTo>
                  <a:cubicBezTo>
                    <a:pt x="32" y="292"/>
                    <a:pt x="39" y="277"/>
                    <a:pt x="45" y="265"/>
                  </a:cubicBezTo>
                  <a:cubicBezTo>
                    <a:pt x="45" y="265"/>
                    <a:pt x="39" y="276"/>
                    <a:pt x="41" y="270"/>
                  </a:cubicBezTo>
                  <a:cubicBezTo>
                    <a:pt x="38" y="276"/>
                    <a:pt x="35" y="281"/>
                    <a:pt x="37" y="280"/>
                  </a:cubicBezTo>
                  <a:cubicBezTo>
                    <a:pt x="34" y="286"/>
                    <a:pt x="33" y="285"/>
                    <a:pt x="30" y="290"/>
                  </a:cubicBezTo>
                  <a:cubicBezTo>
                    <a:pt x="34" y="282"/>
                    <a:pt x="37" y="274"/>
                    <a:pt x="41" y="266"/>
                  </a:cubicBezTo>
                  <a:cubicBezTo>
                    <a:pt x="42" y="265"/>
                    <a:pt x="43" y="264"/>
                    <a:pt x="43" y="264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6" y="256"/>
                    <a:pt x="48" y="254"/>
                    <a:pt x="47" y="255"/>
                  </a:cubicBezTo>
                  <a:cubicBezTo>
                    <a:pt x="55" y="243"/>
                    <a:pt x="56" y="237"/>
                    <a:pt x="66" y="225"/>
                  </a:cubicBezTo>
                  <a:cubicBezTo>
                    <a:pt x="63" y="231"/>
                    <a:pt x="61" y="235"/>
                    <a:pt x="55" y="244"/>
                  </a:cubicBezTo>
                  <a:cubicBezTo>
                    <a:pt x="58" y="239"/>
                    <a:pt x="62" y="234"/>
                    <a:pt x="65" y="230"/>
                  </a:cubicBezTo>
                  <a:cubicBezTo>
                    <a:pt x="61" y="237"/>
                    <a:pt x="44" y="262"/>
                    <a:pt x="49" y="259"/>
                  </a:cubicBezTo>
                  <a:cubicBezTo>
                    <a:pt x="58" y="242"/>
                    <a:pt x="74" y="218"/>
                    <a:pt x="84" y="205"/>
                  </a:cubicBezTo>
                  <a:cubicBezTo>
                    <a:pt x="92" y="199"/>
                    <a:pt x="100" y="188"/>
                    <a:pt x="111" y="178"/>
                  </a:cubicBezTo>
                  <a:cubicBezTo>
                    <a:pt x="113" y="177"/>
                    <a:pt x="116" y="174"/>
                    <a:pt x="115" y="176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26" y="166"/>
                    <a:pt x="144" y="151"/>
                    <a:pt x="157" y="140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92" y="120"/>
                    <a:pt x="159" y="137"/>
                    <a:pt x="186" y="120"/>
                  </a:cubicBezTo>
                  <a:cubicBezTo>
                    <a:pt x="193" y="117"/>
                    <a:pt x="220" y="102"/>
                    <a:pt x="222" y="103"/>
                  </a:cubicBezTo>
                  <a:cubicBezTo>
                    <a:pt x="227" y="101"/>
                    <a:pt x="229" y="100"/>
                    <a:pt x="230" y="99"/>
                  </a:cubicBezTo>
                  <a:cubicBezTo>
                    <a:pt x="225" y="100"/>
                    <a:pt x="214" y="106"/>
                    <a:pt x="220" y="102"/>
                  </a:cubicBezTo>
                  <a:cubicBezTo>
                    <a:pt x="229" y="97"/>
                    <a:pt x="234" y="96"/>
                    <a:pt x="242" y="93"/>
                  </a:cubicBezTo>
                  <a:cubicBezTo>
                    <a:pt x="242" y="93"/>
                    <a:pt x="236" y="96"/>
                    <a:pt x="239" y="95"/>
                  </a:cubicBezTo>
                  <a:cubicBezTo>
                    <a:pt x="258" y="86"/>
                    <a:pt x="295" y="75"/>
                    <a:pt x="314" y="69"/>
                  </a:cubicBezTo>
                  <a:cubicBezTo>
                    <a:pt x="307" y="71"/>
                    <a:pt x="306" y="72"/>
                    <a:pt x="296" y="74"/>
                  </a:cubicBezTo>
                  <a:cubicBezTo>
                    <a:pt x="296" y="73"/>
                    <a:pt x="301" y="72"/>
                    <a:pt x="303" y="71"/>
                  </a:cubicBezTo>
                  <a:cubicBezTo>
                    <a:pt x="302" y="70"/>
                    <a:pt x="294" y="74"/>
                    <a:pt x="283" y="76"/>
                  </a:cubicBezTo>
                  <a:cubicBezTo>
                    <a:pt x="289" y="74"/>
                    <a:pt x="294" y="72"/>
                    <a:pt x="300" y="70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303" y="66"/>
                    <a:pt x="315" y="63"/>
                    <a:pt x="328" y="59"/>
                  </a:cubicBezTo>
                  <a:cubicBezTo>
                    <a:pt x="322" y="60"/>
                    <a:pt x="316" y="61"/>
                    <a:pt x="311" y="63"/>
                  </a:cubicBezTo>
                  <a:cubicBezTo>
                    <a:pt x="312" y="61"/>
                    <a:pt x="315" y="59"/>
                    <a:pt x="307" y="61"/>
                  </a:cubicBezTo>
                  <a:cubicBezTo>
                    <a:pt x="327" y="54"/>
                    <a:pt x="325" y="51"/>
                    <a:pt x="348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7" y="44"/>
                    <a:pt x="357" y="44"/>
                    <a:pt x="357" y="44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63" y="45"/>
                    <a:pt x="353" y="47"/>
                    <a:pt x="346" y="49"/>
                  </a:cubicBezTo>
                  <a:cubicBezTo>
                    <a:pt x="363" y="48"/>
                    <a:pt x="367" y="42"/>
                    <a:pt x="386" y="38"/>
                  </a:cubicBezTo>
                  <a:cubicBezTo>
                    <a:pt x="402" y="38"/>
                    <a:pt x="367" y="44"/>
                    <a:pt x="368" y="46"/>
                  </a:cubicBezTo>
                  <a:cubicBezTo>
                    <a:pt x="372" y="44"/>
                    <a:pt x="382" y="43"/>
                    <a:pt x="381" y="44"/>
                  </a:cubicBezTo>
                  <a:cubicBezTo>
                    <a:pt x="363" y="47"/>
                    <a:pt x="370" y="48"/>
                    <a:pt x="351" y="51"/>
                  </a:cubicBezTo>
                  <a:cubicBezTo>
                    <a:pt x="360" y="48"/>
                    <a:pt x="349" y="50"/>
                    <a:pt x="351" y="49"/>
                  </a:cubicBezTo>
                  <a:cubicBezTo>
                    <a:pt x="348" y="50"/>
                    <a:pt x="331" y="55"/>
                    <a:pt x="318" y="58"/>
                  </a:cubicBezTo>
                  <a:cubicBezTo>
                    <a:pt x="315" y="61"/>
                    <a:pt x="329" y="57"/>
                    <a:pt x="337" y="55"/>
                  </a:cubicBezTo>
                  <a:cubicBezTo>
                    <a:pt x="352" y="50"/>
                    <a:pt x="368" y="49"/>
                    <a:pt x="380" y="45"/>
                  </a:cubicBezTo>
                  <a:cubicBezTo>
                    <a:pt x="396" y="41"/>
                    <a:pt x="381" y="46"/>
                    <a:pt x="382" y="46"/>
                  </a:cubicBezTo>
                  <a:cubicBezTo>
                    <a:pt x="397" y="44"/>
                    <a:pt x="388" y="43"/>
                    <a:pt x="393" y="42"/>
                  </a:cubicBezTo>
                  <a:cubicBezTo>
                    <a:pt x="415" y="37"/>
                    <a:pt x="418" y="39"/>
                    <a:pt x="434" y="37"/>
                  </a:cubicBezTo>
                  <a:cubicBezTo>
                    <a:pt x="447" y="34"/>
                    <a:pt x="480" y="30"/>
                    <a:pt x="503" y="29"/>
                  </a:cubicBezTo>
                  <a:cubicBezTo>
                    <a:pt x="500" y="30"/>
                    <a:pt x="503" y="31"/>
                    <a:pt x="505" y="31"/>
                  </a:cubicBezTo>
                  <a:cubicBezTo>
                    <a:pt x="518" y="27"/>
                    <a:pt x="514" y="29"/>
                    <a:pt x="531" y="27"/>
                  </a:cubicBezTo>
                  <a:cubicBezTo>
                    <a:pt x="516" y="26"/>
                    <a:pt x="516" y="26"/>
                    <a:pt x="516" y="26"/>
                  </a:cubicBezTo>
                  <a:cubicBezTo>
                    <a:pt x="528" y="26"/>
                    <a:pt x="537" y="24"/>
                    <a:pt x="548" y="25"/>
                  </a:cubicBezTo>
                  <a:cubicBezTo>
                    <a:pt x="534" y="23"/>
                    <a:pt x="567" y="23"/>
                    <a:pt x="575" y="23"/>
                  </a:cubicBezTo>
                  <a:cubicBezTo>
                    <a:pt x="587" y="24"/>
                    <a:pt x="599" y="23"/>
                    <a:pt x="605" y="25"/>
                  </a:cubicBezTo>
                  <a:cubicBezTo>
                    <a:pt x="604" y="25"/>
                    <a:pt x="604" y="25"/>
                    <a:pt x="604" y="25"/>
                  </a:cubicBezTo>
                  <a:cubicBezTo>
                    <a:pt x="621" y="27"/>
                    <a:pt x="621" y="27"/>
                    <a:pt x="621" y="27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630" y="31"/>
                    <a:pt x="645" y="31"/>
                    <a:pt x="641" y="30"/>
                  </a:cubicBezTo>
                  <a:cubicBezTo>
                    <a:pt x="653" y="32"/>
                    <a:pt x="646" y="31"/>
                    <a:pt x="648" y="33"/>
                  </a:cubicBezTo>
                  <a:cubicBezTo>
                    <a:pt x="641" y="33"/>
                    <a:pt x="625" y="33"/>
                    <a:pt x="621" y="31"/>
                  </a:cubicBezTo>
                  <a:cubicBezTo>
                    <a:pt x="622" y="31"/>
                    <a:pt x="625" y="31"/>
                    <a:pt x="626" y="31"/>
                  </a:cubicBezTo>
                  <a:cubicBezTo>
                    <a:pt x="594" y="27"/>
                    <a:pt x="615" y="33"/>
                    <a:pt x="599" y="32"/>
                  </a:cubicBezTo>
                  <a:cubicBezTo>
                    <a:pt x="607" y="33"/>
                    <a:pt x="613" y="35"/>
                    <a:pt x="622" y="35"/>
                  </a:cubicBezTo>
                  <a:cubicBezTo>
                    <a:pt x="626" y="35"/>
                    <a:pt x="643" y="36"/>
                    <a:pt x="652" y="36"/>
                  </a:cubicBezTo>
                  <a:cubicBezTo>
                    <a:pt x="640" y="36"/>
                    <a:pt x="634" y="34"/>
                    <a:pt x="625" y="33"/>
                  </a:cubicBezTo>
                  <a:cubicBezTo>
                    <a:pt x="633" y="34"/>
                    <a:pt x="634" y="32"/>
                    <a:pt x="641" y="34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648" y="36"/>
                    <a:pt x="670" y="39"/>
                    <a:pt x="657" y="38"/>
                  </a:cubicBezTo>
                  <a:cubicBezTo>
                    <a:pt x="669" y="40"/>
                    <a:pt x="661" y="37"/>
                    <a:pt x="672" y="39"/>
                  </a:cubicBezTo>
                  <a:cubicBezTo>
                    <a:pt x="651" y="35"/>
                    <a:pt x="651" y="35"/>
                    <a:pt x="651" y="35"/>
                  </a:cubicBezTo>
                  <a:cubicBezTo>
                    <a:pt x="652" y="33"/>
                    <a:pt x="652" y="33"/>
                    <a:pt x="652" y="33"/>
                  </a:cubicBezTo>
                  <a:cubicBezTo>
                    <a:pt x="660" y="34"/>
                    <a:pt x="661" y="35"/>
                    <a:pt x="669" y="36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83" y="38"/>
                    <a:pt x="683" y="38"/>
                    <a:pt x="683" y="38"/>
                  </a:cubicBezTo>
                  <a:cubicBezTo>
                    <a:pt x="682" y="37"/>
                    <a:pt x="694" y="39"/>
                    <a:pt x="696" y="40"/>
                  </a:cubicBezTo>
                  <a:cubicBezTo>
                    <a:pt x="703" y="42"/>
                    <a:pt x="698" y="44"/>
                    <a:pt x="711" y="46"/>
                  </a:cubicBezTo>
                  <a:cubicBezTo>
                    <a:pt x="710" y="45"/>
                    <a:pt x="710" y="45"/>
                    <a:pt x="710" y="45"/>
                  </a:cubicBezTo>
                  <a:cubicBezTo>
                    <a:pt x="718" y="47"/>
                    <a:pt x="723" y="48"/>
                    <a:pt x="733" y="52"/>
                  </a:cubicBezTo>
                  <a:cubicBezTo>
                    <a:pt x="732" y="52"/>
                    <a:pt x="730" y="51"/>
                    <a:pt x="728" y="51"/>
                  </a:cubicBezTo>
                  <a:cubicBezTo>
                    <a:pt x="743" y="57"/>
                    <a:pt x="766" y="65"/>
                    <a:pt x="771" y="71"/>
                  </a:cubicBezTo>
                  <a:cubicBezTo>
                    <a:pt x="770" y="71"/>
                    <a:pt x="764" y="68"/>
                    <a:pt x="763" y="69"/>
                  </a:cubicBezTo>
                  <a:cubicBezTo>
                    <a:pt x="743" y="57"/>
                    <a:pt x="747" y="64"/>
                    <a:pt x="721" y="53"/>
                  </a:cubicBezTo>
                  <a:cubicBezTo>
                    <a:pt x="721" y="49"/>
                    <a:pt x="698" y="48"/>
                    <a:pt x="694" y="44"/>
                  </a:cubicBezTo>
                  <a:cubicBezTo>
                    <a:pt x="704" y="47"/>
                    <a:pt x="719" y="49"/>
                    <a:pt x="717" y="48"/>
                  </a:cubicBezTo>
                  <a:cubicBezTo>
                    <a:pt x="708" y="46"/>
                    <a:pt x="693" y="42"/>
                    <a:pt x="687" y="41"/>
                  </a:cubicBezTo>
                  <a:cubicBezTo>
                    <a:pt x="693" y="43"/>
                    <a:pt x="691" y="44"/>
                    <a:pt x="686" y="44"/>
                  </a:cubicBezTo>
                  <a:cubicBezTo>
                    <a:pt x="701" y="46"/>
                    <a:pt x="730" y="57"/>
                    <a:pt x="751" y="67"/>
                  </a:cubicBezTo>
                  <a:cubicBezTo>
                    <a:pt x="749" y="64"/>
                    <a:pt x="749" y="64"/>
                    <a:pt x="749" y="64"/>
                  </a:cubicBezTo>
                  <a:cubicBezTo>
                    <a:pt x="768" y="71"/>
                    <a:pt x="746" y="65"/>
                    <a:pt x="760" y="71"/>
                  </a:cubicBezTo>
                  <a:cubicBezTo>
                    <a:pt x="767" y="73"/>
                    <a:pt x="767" y="73"/>
                    <a:pt x="767" y="73"/>
                  </a:cubicBezTo>
                  <a:cubicBezTo>
                    <a:pt x="768" y="74"/>
                    <a:pt x="768" y="74"/>
                    <a:pt x="768" y="74"/>
                  </a:cubicBezTo>
                  <a:cubicBezTo>
                    <a:pt x="771" y="75"/>
                    <a:pt x="775" y="76"/>
                    <a:pt x="779" y="78"/>
                  </a:cubicBezTo>
                  <a:cubicBezTo>
                    <a:pt x="772" y="73"/>
                    <a:pt x="774" y="77"/>
                    <a:pt x="767" y="72"/>
                  </a:cubicBezTo>
                  <a:cubicBezTo>
                    <a:pt x="760" y="68"/>
                    <a:pt x="768" y="71"/>
                    <a:pt x="770" y="71"/>
                  </a:cubicBezTo>
                  <a:cubicBezTo>
                    <a:pt x="775" y="73"/>
                    <a:pt x="791" y="83"/>
                    <a:pt x="781" y="78"/>
                  </a:cubicBezTo>
                  <a:cubicBezTo>
                    <a:pt x="787" y="81"/>
                    <a:pt x="793" y="84"/>
                    <a:pt x="799" y="88"/>
                  </a:cubicBezTo>
                  <a:cubicBezTo>
                    <a:pt x="799" y="88"/>
                    <a:pt x="795" y="86"/>
                    <a:pt x="793" y="85"/>
                  </a:cubicBezTo>
                  <a:cubicBezTo>
                    <a:pt x="797" y="88"/>
                    <a:pt x="801" y="91"/>
                    <a:pt x="805" y="94"/>
                  </a:cubicBezTo>
                  <a:cubicBezTo>
                    <a:pt x="805" y="94"/>
                    <a:pt x="805" y="94"/>
                    <a:pt x="805" y="94"/>
                  </a:cubicBezTo>
                  <a:cubicBezTo>
                    <a:pt x="815" y="100"/>
                    <a:pt x="827" y="112"/>
                    <a:pt x="835" y="118"/>
                  </a:cubicBezTo>
                  <a:cubicBezTo>
                    <a:pt x="821" y="102"/>
                    <a:pt x="843" y="124"/>
                    <a:pt x="842" y="122"/>
                  </a:cubicBezTo>
                  <a:cubicBezTo>
                    <a:pt x="847" y="128"/>
                    <a:pt x="846" y="132"/>
                    <a:pt x="835" y="121"/>
                  </a:cubicBezTo>
                  <a:cubicBezTo>
                    <a:pt x="832" y="117"/>
                    <a:pt x="824" y="110"/>
                    <a:pt x="818" y="105"/>
                  </a:cubicBezTo>
                  <a:cubicBezTo>
                    <a:pt x="825" y="112"/>
                    <a:pt x="828" y="114"/>
                    <a:pt x="833" y="120"/>
                  </a:cubicBezTo>
                  <a:cubicBezTo>
                    <a:pt x="829" y="116"/>
                    <a:pt x="840" y="128"/>
                    <a:pt x="839" y="129"/>
                  </a:cubicBezTo>
                  <a:cubicBezTo>
                    <a:pt x="837" y="128"/>
                    <a:pt x="835" y="127"/>
                    <a:pt x="828" y="119"/>
                  </a:cubicBezTo>
                  <a:cubicBezTo>
                    <a:pt x="818" y="108"/>
                    <a:pt x="828" y="117"/>
                    <a:pt x="825" y="114"/>
                  </a:cubicBezTo>
                  <a:cubicBezTo>
                    <a:pt x="823" y="109"/>
                    <a:pt x="809" y="100"/>
                    <a:pt x="802" y="94"/>
                  </a:cubicBezTo>
                  <a:cubicBezTo>
                    <a:pt x="801" y="93"/>
                    <a:pt x="804" y="95"/>
                    <a:pt x="805" y="95"/>
                  </a:cubicBezTo>
                  <a:cubicBezTo>
                    <a:pt x="799" y="91"/>
                    <a:pt x="784" y="81"/>
                    <a:pt x="782" y="82"/>
                  </a:cubicBezTo>
                  <a:cubicBezTo>
                    <a:pt x="789" y="85"/>
                    <a:pt x="794" y="89"/>
                    <a:pt x="800" y="92"/>
                  </a:cubicBezTo>
                  <a:cubicBezTo>
                    <a:pt x="803" y="95"/>
                    <a:pt x="794" y="90"/>
                    <a:pt x="799" y="94"/>
                  </a:cubicBezTo>
                  <a:cubicBezTo>
                    <a:pt x="803" y="96"/>
                    <a:pt x="807" y="99"/>
                    <a:pt x="811" y="103"/>
                  </a:cubicBezTo>
                  <a:cubicBezTo>
                    <a:pt x="810" y="103"/>
                    <a:pt x="810" y="103"/>
                    <a:pt x="810" y="103"/>
                  </a:cubicBezTo>
                  <a:cubicBezTo>
                    <a:pt x="819" y="111"/>
                    <a:pt x="832" y="124"/>
                    <a:pt x="841" y="135"/>
                  </a:cubicBezTo>
                  <a:cubicBezTo>
                    <a:pt x="845" y="135"/>
                    <a:pt x="851" y="140"/>
                    <a:pt x="856" y="143"/>
                  </a:cubicBezTo>
                  <a:cubicBezTo>
                    <a:pt x="867" y="161"/>
                    <a:pt x="876" y="182"/>
                    <a:pt x="879" y="203"/>
                  </a:cubicBezTo>
                  <a:cubicBezTo>
                    <a:pt x="879" y="203"/>
                    <a:pt x="880" y="203"/>
                    <a:pt x="880" y="204"/>
                  </a:cubicBezTo>
                  <a:cubicBezTo>
                    <a:pt x="881" y="210"/>
                    <a:pt x="882" y="222"/>
                    <a:pt x="880" y="221"/>
                  </a:cubicBezTo>
                  <a:cubicBezTo>
                    <a:pt x="883" y="228"/>
                    <a:pt x="882" y="247"/>
                    <a:pt x="883" y="244"/>
                  </a:cubicBezTo>
                  <a:cubicBezTo>
                    <a:pt x="883" y="246"/>
                    <a:pt x="883" y="246"/>
                    <a:pt x="883" y="246"/>
                  </a:cubicBezTo>
                  <a:cubicBezTo>
                    <a:pt x="880" y="254"/>
                    <a:pt x="877" y="266"/>
                    <a:pt x="868" y="286"/>
                  </a:cubicBezTo>
                  <a:cubicBezTo>
                    <a:pt x="867" y="290"/>
                    <a:pt x="867" y="291"/>
                    <a:pt x="869" y="291"/>
                  </a:cubicBezTo>
                  <a:cubicBezTo>
                    <a:pt x="867" y="295"/>
                    <a:pt x="864" y="298"/>
                    <a:pt x="862" y="302"/>
                  </a:cubicBezTo>
                  <a:cubicBezTo>
                    <a:pt x="863" y="299"/>
                    <a:pt x="863" y="297"/>
                    <a:pt x="866" y="291"/>
                  </a:cubicBezTo>
                  <a:cubicBezTo>
                    <a:pt x="861" y="301"/>
                    <a:pt x="855" y="311"/>
                    <a:pt x="849" y="320"/>
                  </a:cubicBezTo>
                  <a:cubicBezTo>
                    <a:pt x="850" y="318"/>
                    <a:pt x="850" y="318"/>
                    <a:pt x="850" y="318"/>
                  </a:cubicBezTo>
                  <a:cubicBezTo>
                    <a:pt x="842" y="329"/>
                    <a:pt x="842" y="329"/>
                    <a:pt x="842" y="329"/>
                  </a:cubicBezTo>
                  <a:cubicBezTo>
                    <a:pt x="847" y="323"/>
                    <a:pt x="854" y="313"/>
                    <a:pt x="853" y="317"/>
                  </a:cubicBezTo>
                  <a:cubicBezTo>
                    <a:pt x="845" y="330"/>
                    <a:pt x="839" y="336"/>
                    <a:pt x="831" y="347"/>
                  </a:cubicBezTo>
                  <a:cubicBezTo>
                    <a:pt x="829" y="345"/>
                    <a:pt x="826" y="348"/>
                    <a:pt x="828" y="344"/>
                  </a:cubicBezTo>
                  <a:cubicBezTo>
                    <a:pt x="828" y="343"/>
                    <a:pt x="829" y="343"/>
                    <a:pt x="829" y="343"/>
                  </a:cubicBezTo>
                  <a:cubicBezTo>
                    <a:pt x="831" y="338"/>
                    <a:pt x="837" y="329"/>
                    <a:pt x="841" y="323"/>
                  </a:cubicBezTo>
                  <a:cubicBezTo>
                    <a:pt x="823" y="344"/>
                    <a:pt x="828" y="339"/>
                    <a:pt x="810" y="356"/>
                  </a:cubicBezTo>
                  <a:cubicBezTo>
                    <a:pt x="807" y="357"/>
                    <a:pt x="825" y="339"/>
                    <a:pt x="820" y="342"/>
                  </a:cubicBezTo>
                  <a:cubicBezTo>
                    <a:pt x="826" y="337"/>
                    <a:pt x="831" y="331"/>
                    <a:pt x="836" y="325"/>
                  </a:cubicBezTo>
                  <a:cubicBezTo>
                    <a:pt x="833" y="328"/>
                    <a:pt x="833" y="329"/>
                    <a:pt x="832" y="331"/>
                  </a:cubicBezTo>
                  <a:cubicBezTo>
                    <a:pt x="841" y="318"/>
                    <a:pt x="846" y="314"/>
                    <a:pt x="850" y="303"/>
                  </a:cubicBezTo>
                  <a:cubicBezTo>
                    <a:pt x="855" y="297"/>
                    <a:pt x="845" y="313"/>
                    <a:pt x="850" y="306"/>
                  </a:cubicBezTo>
                  <a:cubicBezTo>
                    <a:pt x="847" y="313"/>
                    <a:pt x="844" y="319"/>
                    <a:pt x="843" y="323"/>
                  </a:cubicBezTo>
                  <a:cubicBezTo>
                    <a:pt x="854" y="308"/>
                    <a:pt x="847" y="313"/>
                    <a:pt x="855" y="300"/>
                  </a:cubicBezTo>
                  <a:cubicBezTo>
                    <a:pt x="861" y="290"/>
                    <a:pt x="861" y="290"/>
                    <a:pt x="861" y="290"/>
                  </a:cubicBezTo>
                  <a:cubicBezTo>
                    <a:pt x="864" y="284"/>
                    <a:pt x="859" y="292"/>
                    <a:pt x="859" y="292"/>
                  </a:cubicBezTo>
                  <a:cubicBezTo>
                    <a:pt x="862" y="285"/>
                    <a:pt x="864" y="282"/>
                    <a:pt x="866" y="276"/>
                  </a:cubicBezTo>
                  <a:cubicBezTo>
                    <a:pt x="865" y="278"/>
                    <a:pt x="863" y="281"/>
                    <a:pt x="863" y="280"/>
                  </a:cubicBezTo>
                  <a:cubicBezTo>
                    <a:pt x="868" y="271"/>
                    <a:pt x="870" y="261"/>
                    <a:pt x="874" y="252"/>
                  </a:cubicBezTo>
                  <a:cubicBezTo>
                    <a:pt x="872" y="257"/>
                    <a:pt x="873" y="246"/>
                    <a:pt x="873" y="241"/>
                  </a:cubicBezTo>
                  <a:cubicBezTo>
                    <a:pt x="872" y="248"/>
                    <a:pt x="869" y="254"/>
                    <a:pt x="867" y="260"/>
                  </a:cubicBezTo>
                  <a:cubicBezTo>
                    <a:pt x="861" y="283"/>
                    <a:pt x="853" y="297"/>
                    <a:pt x="838" y="320"/>
                  </a:cubicBezTo>
                  <a:cubicBezTo>
                    <a:pt x="839" y="318"/>
                    <a:pt x="839" y="318"/>
                    <a:pt x="839" y="318"/>
                  </a:cubicBezTo>
                  <a:cubicBezTo>
                    <a:pt x="810" y="350"/>
                    <a:pt x="819" y="348"/>
                    <a:pt x="790" y="373"/>
                  </a:cubicBezTo>
                  <a:cubicBezTo>
                    <a:pt x="788" y="373"/>
                    <a:pt x="775" y="384"/>
                    <a:pt x="775" y="382"/>
                  </a:cubicBezTo>
                  <a:cubicBezTo>
                    <a:pt x="785" y="375"/>
                    <a:pt x="782" y="376"/>
                    <a:pt x="779" y="377"/>
                  </a:cubicBezTo>
                  <a:cubicBezTo>
                    <a:pt x="774" y="381"/>
                    <a:pt x="771" y="386"/>
                    <a:pt x="760" y="392"/>
                  </a:cubicBezTo>
                  <a:cubicBezTo>
                    <a:pt x="763" y="388"/>
                    <a:pt x="753" y="394"/>
                    <a:pt x="763" y="387"/>
                  </a:cubicBezTo>
                  <a:cubicBezTo>
                    <a:pt x="748" y="396"/>
                    <a:pt x="741" y="402"/>
                    <a:pt x="733" y="407"/>
                  </a:cubicBezTo>
                  <a:cubicBezTo>
                    <a:pt x="709" y="423"/>
                    <a:pt x="725" y="410"/>
                    <a:pt x="700" y="424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687" y="430"/>
                    <a:pt x="687" y="430"/>
                    <a:pt x="687" y="430"/>
                  </a:cubicBezTo>
                  <a:cubicBezTo>
                    <a:pt x="693" y="428"/>
                    <a:pt x="693" y="428"/>
                    <a:pt x="693" y="428"/>
                  </a:cubicBezTo>
                  <a:cubicBezTo>
                    <a:pt x="687" y="432"/>
                    <a:pt x="680" y="435"/>
                    <a:pt x="674" y="438"/>
                  </a:cubicBezTo>
                  <a:cubicBezTo>
                    <a:pt x="662" y="444"/>
                    <a:pt x="679" y="437"/>
                    <a:pt x="678" y="439"/>
                  </a:cubicBezTo>
                  <a:cubicBezTo>
                    <a:pt x="681" y="435"/>
                    <a:pt x="681" y="435"/>
                    <a:pt x="681" y="435"/>
                  </a:cubicBezTo>
                  <a:cubicBezTo>
                    <a:pt x="690" y="432"/>
                    <a:pt x="700" y="425"/>
                    <a:pt x="702" y="426"/>
                  </a:cubicBezTo>
                  <a:cubicBezTo>
                    <a:pt x="689" y="432"/>
                    <a:pt x="693" y="432"/>
                    <a:pt x="688" y="435"/>
                  </a:cubicBezTo>
                  <a:cubicBezTo>
                    <a:pt x="700" y="428"/>
                    <a:pt x="700" y="428"/>
                    <a:pt x="700" y="428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17" y="422"/>
                    <a:pt x="726" y="416"/>
                    <a:pt x="732" y="412"/>
                  </a:cubicBezTo>
                  <a:cubicBezTo>
                    <a:pt x="727" y="414"/>
                    <a:pt x="725" y="417"/>
                    <a:pt x="720" y="419"/>
                  </a:cubicBezTo>
                  <a:cubicBezTo>
                    <a:pt x="725" y="413"/>
                    <a:pt x="740" y="406"/>
                    <a:pt x="752" y="396"/>
                  </a:cubicBezTo>
                  <a:cubicBezTo>
                    <a:pt x="753" y="397"/>
                    <a:pt x="757" y="394"/>
                    <a:pt x="756" y="395"/>
                  </a:cubicBezTo>
                  <a:cubicBezTo>
                    <a:pt x="755" y="396"/>
                    <a:pt x="753" y="397"/>
                    <a:pt x="752" y="398"/>
                  </a:cubicBezTo>
                  <a:cubicBezTo>
                    <a:pt x="753" y="398"/>
                    <a:pt x="746" y="403"/>
                    <a:pt x="759" y="396"/>
                  </a:cubicBezTo>
                  <a:cubicBezTo>
                    <a:pt x="755" y="400"/>
                    <a:pt x="747" y="408"/>
                    <a:pt x="747" y="408"/>
                  </a:cubicBezTo>
                  <a:cubicBezTo>
                    <a:pt x="740" y="413"/>
                    <a:pt x="729" y="419"/>
                    <a:pt x="723" y="422"/>
                  </a:cubicBezTo>
                  <a:cubicBezTo>
                    <a:pt x="723" y="422"/>
                    <a:pt x="723" y="422"/>
                    <a:pt x="723" y="422"/>
                  </a:cubicBezTo>
                  <a:cubicBezTo>
                    <a:pt x="716" y="426"/>
                    <a:pt x="702" y="433"/>
                    <a:pt x="700" y="433"/>
                  </a:cubicBezTo>
                  <a:cubicBezTo>
                    <a:pt x="696" y="435"/>
                    <a:pt x="684" y="441"/>
                    <a:pt x="697" y="436"/>
                  </a:cubicBezTo>
                  <a:cubicBezTo>
                    <a:pt x="690" y="440"/>
                    <a:pt x="684" y="443"/>
                    <a:pt x="677" y="446"/>
                  </a:cubicBezTo>
                  <a:cubicBezTo>
                    <a:pt x="679" y="443"/>
                    <a:pt x="660" y="450"/>
                    <a:pt x="679" y="440"/>
                  </a:cubicBezTo>
                  <a:close/>
                  <a:moveTo>
                    <a:pt x="708" y="446"/>
                  </a:moveTo>
                  <a:cubicBezTo>
                    <a:pt x="708" y="448"/>
                    <a:pt x="694" y="455"/>
                    <a:pt x="690" y="458"/>
                  </a:cubicBezTo>
                  <a:cubicBezTo>
                    <a:pt x="687" y="460"/>
                    <a:pt x="670" y="467"/>
                    <a:pt x="673" y="465"/>
                  </a:cubicBezTo>
                  <a:cubicBezTo>
                    <a:pt x="685" y="460"/>
                    <a:pt x="683" y="457"/>
                    <a:pt x="694" y="455"/>
                  </a:cubicBezTo>
                  <a:cubicBezTo>
                    <a:pt x="695" y="453"/>
                    <a:pt x="693" y="454"/>
                    <a:pt x="688" y="455"/>
                  </a:cubicBezTo>
                  <a:cubicBezTo>
                    <a:pt x="690" y="454"/>
                    <a:pt x="690" y="454"/>
                    <a:pt x="690" y="454"/>
                  </a:cubicBezTo>
                  <a:cubicBezTo>
                    <a:pt x="695" y="452"/>
                    <a:pt x="698" y="450"/>
                    <a:pt x="702" y="448"/>
                  </a:cubicBezTo>
                  <a:cubicBezTo>
                    <a:pt x="706" y="447"/>
                    <a:pt x="709" y="445"/>
                    <a:pt x="708" y="446"/>
                  </a:cubicBezTo>
                  <a:close/>
                  <a:moveTo>
                    <a:pt x="751" y="423"/>
                  </a:moveTo>
                  <a:cubicBezTo>
                    <a:pt x="740" y="429"/>
                    <a:pt x="729" y="436"/>
                    <a:pt x="722" y="439"/>
                  </a:cubicBezTo>
                  <a:cubicBezTo>
                    <a:pt x="725" y="437"/>
                    <a:pt x="725" y="437"/>
                    <a:pt x="725" y="437"/>
                  </a:cubicBezTo>
                  <a:cubicBezTo>
                    <a:pt x="776" y="409"/>
                    <a:pt x="753" y="418"/>
                    <a:pt x="722" y="432"/>
                  </a:cubicBezTo>
                  <a:cubicBezTo>
                    <a:pt x="738" y="423"/>
                    <a:pt x="756" y="414"/>
                    <a:pt x="772" y="403"/>
                  </a:cubicBezTo>
                  <a:cubicBezTo>
                    <a:pt x="770" y="403"/>
                    <a:pt x="770" y="403"/>
                    <a:pt x="770" y="403"/>
                  </a:cubicBezTo>
                  <a:cubicBezTo>
                    <a:pt x="775" y="400"/>
                    <a:pt x="779" y="397"/>
                    <a:pt x="782" y="395"/>
                  </a:cubicBezTo>
                  <a:cubicBezTo>
                    <a:pt x="783" y="396"/>
                    <a:pt x="759" y="417"/>
                    <a:pt x="751" y="423"/>
                  </a:cubicBezTo>
                  <a:close/>
                  <a:moveTo>
                    <a:pt x="787" y="400"/>
                  </a:moveTo>
                  <a:cubicBezTo>
                    <a:pt x="788" y="399"/>
                    <a:pt x="787" y="399"/>
                    <a:pt x="785" y="400"/>
                  </a:cubicBezTo>
                  <a:cubicBezTo>
                    <a:pt x="795" y="393"/>
                    <a:pt x="795" y="393"/>
                    <a:pt x="795" y="393"/>
                  </a:cubicBezTo>
                  <a:cubicBezTo>
                    <a:pt x="794" y="394"/>
                    <a:pt x="796" y="393"/>
                    <a:pt x="787" y="400"/>
                  </a:cubicBezTo>
                  <a:close/>
                  <a:moveTo>
                    <a:pt x="881" y="298"/>
                  </a:moveTo>
                  <a:cubicBezTo>
                    <a:pt x="879" y="305"/>
                    <a:pt x="871" y="317"/>
                    <a:pt x="870" y="318"/>
                  </a:cubicBezTo>
                  <a:cubicBezTo>
                    <a:pt x="871" y="321"/>
                    <a:pt x="857" y="340"/>
                    <a:pt x="851" y="347"/>
                  </a:cubicBezTo>
                  <a:cubicBezTo>
                    <a:pt x="836" y="364"/>
                    <a:pt x="840" y="356"/>
                    <a:pt x="826" y="371"/>
                  </a:cubicBezTo>
                  <a:cubicBezTo>
                    <a:pt x="832" y="367"/>
                    <a:pt x="832" y="367"/>
                    <a:pt x="832" y="367"/>
                  </a:cubicBezTo>
                  <a:cubicBezTo>
                    <a:pt x="819" y="380"/>
                    <a:pt x="813" y="385"/>
                    <a:pt x="797" y="396"/>
                  </a:cubicBezTo>
                  <a:cubicBezTo>
                    <a:pt x="794" y="397"/>
                    <a:pt x="805" y="391"/>
                    <a:pt x="808" y="388"/>
                  </a:cubicBezTo>
                  <a:cubicBezTo>
                    <a:pt x="805" y="389"/>
                    <a:pt x="802" y="391"/>
                    <a:pt x="799" y="392"/>
                  </a:cubicBezTo>
                  <a:cubicBezTo>
                    <a:pt x="803" y="390"/>
                    <a:pt x="808" y="383"/>
                    <a:pt x="809" y="385"/>
                  </a:cubicBezTo>
                  <a:cubicBezTo>
                    <a:pt x="809" y="384"/>
                    <a:pt x="813" y="379"/>
                    <a:pt x="804" y="387"/>
                  </a:cubicBezTo>
                  <a:cubicBezTo>
                    <a:pt x="810" y="381"/>
                    <a:pt x="810" y="381"/>
                    <a:pt x="810" y="381"/>
                  </a:cubicBezTo>
                  <a:cubicBezTo>
                    <a:pt x="809" y="381"/>
                    <a:pt x="809" y="381"/>
                    <a:pt x="809" y="381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18" y="374"/>
                    <a:pt x="823" y="370"/>
                    <a:pt x="827" y="367"/>
                  </a:cubicBezTo>
                  <a:cubicBezTo>
                    <a:pt x="828" y="367"/>
                    <a:pt x="824" y="371"/>
                    <a:pt x="821" y="373"/>
                  </a:cubicBezTo>
                  <a:cubicBezTo>
                    <a:pt x="828" y="368"/>
                    <a:pt x="834" y="363"/>
                    <a:pt x="837" y="359"/>
                  </a:cubicBezTo>
                  <a:cubicBezTo>
                    <a:pt x="827" y="368"/>
                    <a:pt x="832" y="363"/>
                    <a:pt x="829" y="364"/>
                  </a:cubicBezTo>
                  <a:cubicBezTo>
                    <a:pt x="834" y="358"/>
                    <a:pt x="843" y="348"/>
                    <a:pt x="846" y="344"/>
                  </a:cubicBezTo>
                  <a:cubicBezTo>
                    <a:pt x="854" y="336"/>
                    <a:pt x="860" y="329"/>
                    <a:pt x="857" y="336"/>
                  </a:cubicBezTo>
                  <a:cubicBezTo>
                    <a:pt x="860" y="330"/>
                    <a:pt x="866" y="324"/>
                    <a:pt x="868" y="316"/>
                  </a:cubicBezTo>
                  <a:cubicBezTo>
                    <a:pt x="862" y="329"/>
                    <a:pt x="866" y="315"/>
                    <a:pt x="857" y="331"/>
                  </a:cubicBezTo>
                  <a:cubicBezTo>
                    <a:pt x="852" y="334"/>
                    <a:pt x="865" y="318"/>
                    <a:pt x="870" y="310"/>
                  </a:cubicBezTo>
                  <a:cubicBezTo>
                    <a:pt x="868" y="315"/>
                    <a:pt x="871" y="311"/>
                    <a:pt x="870" y="313"/>
                  </a:cubicBezTo>
                  <a:cubicBezTo>
                    <a:pt x="877" y="300"/>
                    <a:pt x="872" y="305"/>
                    <a:pt x="867" y="313"/>
                  </a:cubicBezTo>
                  <a:cubicBezTo>
                    <a:pt x="869" y="309"/>
                    <a:pt x="871" y="304"/>
                    <a:pt x="873" y="299"/>
                  </a:cubicBezTo>
                  <a:cubicBezTo>
                    <a:pt x="873" y="300"/>
                    <a:pt x="873" y="300"/>
                    <a:pt x="873" y="300"/>
                  </a:cubicBezTo>
                  <a:cubicBezTo>
                    <a:pt x="875" y="295"/>
                    <a:pt x="877" y="290"/>
                    <a:pt x="879" y="285"/>
                  </a:cubicBezTo>
                  <a:cubicBezTo>
                    <a:pt x="881" y="284"/>
                    <a:pt x="882" y="284"/>
                    <a:pt x="880" y="288"/>
                  </a:cubicBezTo>
                  <a:cubicBezTo>
                    <a:pt x="882" y="285"/>
                    <a:pt x="883" y="283"/>
                    <a:pt x="885" y="280"/>
                  </a:cubicBezTo>
                  <a:cubicBezTo>
                    <a:pt x="883" y="284"/>
                    <a:pt x="882" y="288"/>
                    <a:pt x="880" y="293"/>
                  </a:cubicBezTo>
                  <a:cubicBezTo>
                    <a:pt x="884" y="288"/>
                    <a:pt x="886" y="279"/>
                    <a:pt x="888" y="272"/>
                  </a:cubicBezTo>
                  <a:cubicBezTo>
                    <a:pt x="891" y="265"/>
                    <a:pt x="884" y="290"/>
                    <a:pt x="881" y="298"/>
                  </a:cubicBezTo>
                  <a:close/>
                  <a:moveTo>
                    <a:pt x="889" y="232"/>
                  </a:moveTo>
                  <a:cubicBezTo>
                    <a:pt x="889" y="226"/>
                    <a:pt x="889" y="220"/>
                    <a:pt x="888" y="215"/>
                  </a:cubicBezTo>
                  <a:cubicBezTo>
                    <a:pt x="889" y="213"/>
                    <a:pt x="889" y="213"/>
                    <a:pt x="889" y="213"/>
                  </a:cubicBezTo>
                  <a:cubicBezTo>
                    <a:pt x="887" y="186"/>
                    <a:pt x="878" y="168"/>
                    <a:pt x="864" y="143"/>
                  </a:cubicBezTo>
                  <a:cubicBezTo>
                    <a:pt x="867" y="146"/>
                    <a:pt x="872" y="156"/>
                    <a:pt x="871" y="154"/>
                  </a:cubicBezTo>
                  <a:cubicBezTo>
                    <a:pt x="863" y="139"/>
                    <a:pt x="862" y="143"/>
                    <a:pt x="854" y="128"/>
                  </a:cubicBezTo>
                  <a:cubicBezTo>
                    <a:pt x="868" y="148"/>
                    <a:pt x="845" y="116"/>
                    <a:pt x="859" y="133"/>
                  </a:cubicBezTo>
                  <a:cubicBezTo>
                    <a:pt x="841" y="109"/>
                    <a:pt x="817" y="86"/>
                    <a:pt x="800" y="75"/>
                  </a:cubicBezTo>
                  <a:cubicBezTo>
                    <a:pt x="804" y="79"/>
                    <a:pt x="793" y="72"/>
                    <a:pt x="792" y="72"/>
                  </a:cubicBezTo>
                  <a:cubicBezTo>
                    <a:pt x="788" y="69"/>
                    <a:pt x="790" y="69"/>
                    <a:pt x="793" y="72"/>
                  </a:cubicBezTo>
                  <a:cubicBezTo>
                    <a:pt x="785" y="66"/>
                    <a:pt x="784" y="64"/>
                    <a:pt x="786" y="64"/>
                  </a:cubicBezTo>
                  <a:cubicBezTo>
                    <a:pt x="792" y="67"/>
                    <a:pt x="798" y="71"/>
                    <a:pt x="804" y="75"/>
                  </a:cubicBezTo>
                  <a:cubicBezTo>
                    <a:pt x="798" y="71"/>
                    <a:pt x="796" y="68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89" y="63"/>
                    <a:pt x="786" y="62"/>
                    <a:pt x="783" y="60"/>
                  </a:cubicBezTo>
                  <a:cubicBezTo>
                    <a:pt x="780" y="59"/>
                    <a:pt x="780" y="60"/>
                    <a:pt x="780" y="60"/>
                  </a:cubicBezTo>
                  <a:cubicBezTo>
                    <a:pt x="773" y="58"/>
                    <a:pt x="765" y="55"/>
                    <a:pt x="755" y="52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49" y="49"/>
                    <a:pt x="741" y="46"/>
                    <a:pt x="734" y="44"/>
                  </a:cubicBezTo>
                  <a:cubicBezTo>
                    <a:pt x="737" y="44"/>
                    <a:pt x="737" y="44"/>
                    <a:pt x="737" y="44"/>
                  </a:cubicBezTo>
                  <a:cubicBezTo>
                    <a:pt x="733" y="43"/>
                    <a:pt x="729" y="42"/>
                    <a:pt x="724" y="41"/>
                  </a:cubicBezTo>
                  <a:cubicBezTo>
                    <a:pt x="725" y="39"/>
                    <a:pt x="720" y="39"/>
                    <a:pt x="722" y="38"/>
                  </a:cubicBezTo>
                  <a:cubicBezTo>
                    <a:pt x="714" y="33"/>
                    <a:pt x="693" y="31"/>
                    <a:pt x="675" y="27"/>
                  </a:cubicBezTo>
                  <a:cubicBezTo>
                    <a:pt x="678" y="27"/>
                    <a:pt x="678" y="27"/>
                    <a:pt x="678" y="27"/>
                  </a:cubicBezTo>
                  <a:cubicBezTo>
                    <a:pt x="668" y="27"/>
                    <a:pt x="644" y="21"/>
                    <a:pt x="628" y="20"/>
                  </a:cubicBezTo>
                  <a:cubicBezTo>
                    <a:pt x="629" y="19"/>
                    <a:pt x="629" y="19"/>
                    <a:pt x="629" y="19"/>
                  </a:cubicBezTo>
                  <a:cubicBezTo>
                    <a:pt x="638" y="20"/>
                    <a:pt x="640" y="19"/>
                    <a:pt x="636" y="18"/>
                  </a:cubicBezTo>
                  <a:cubicBezTo>
                    <a:pt x="639" y="18"/>
                    <a:pt x="644" y="18"/>
                    <a:pt x="648" y="18"/>
                  </a:cubicBezTo>
                  <a:cubicBezTo>
                    <a:pt x="653" y="19"/>
                    <a:pt x="668" y="21"/>
                    <a:pt x="669" y="23"/>
                  </a:cubicBezTo>
                  <a:cubicBezTo>
                    <a:pt x="658" y="21"/>
                    <a:pt x="659" y="21"/>
                    <a:pt x="664" y="23"/>
                  </a:cubicBezTo>
                  <a:cubicBezTo>
                    <a:pt x="675" y="24"/>
                    <a:pt x="695" y="28"/>
                    <a:pt x="694" y="25"/>
                  </a:cubicBezTo>
                  <a:cubicBezTo>
                    <a:pt x="709" y="29"/>
                    <a:pt x="699" y="27"/>
                    <a:pt x="709" y="30"/>
                  </a:cubicBezTo>
                  <a:cubicBezTo>
                    <a:pt x="710" y="31"/>
                    <a:pt x="707" y="31"/>
                    <a:pt x="703" y="30"/>
                  </a:cubicBezTo>
                  <a:cubicBezTo>
                    <a:pt x="717" y="34"/>
                    <a:pt x="732" y="38"/>
                    <a:pt x="746" y="43"/>
                  </a:cubicBezTo>
                  <a:cubicBezTo>
                    <a:pt x="748" y="42"/>
                    <a:pt x="719" y="32"/>
                    <a:pt x="734" y="35"/>
                  </a:cubicBezTo>
                  <a:cubicBezTo>
                    <a:pt x="738" y="36"/>
                    <a:pt x="738" y="34"/>
                    <a:pt x="753" y="40"/>
                  </a:cubicBezTo>
                  <a:cubicBezTo>
                    <a:pt x="753" y="40"/>
                    <a:pt x="751" y="40"/>
                    <a:pt x="750" y="39"/>
                  </a:cubicBezTo>
                  <a:cubicBezTo>
                    <a:pt x="757" y="42"/>
                    <a:pt x="757" y="43"/>
                    <a:pt x="764" y="46"/>
                  </a:cubicBezTo>
                  <a:cubicBezTo>
                    <a:pt x="766" y="49"/>
                    <a:pt x="755" y="43"/>
                    <a:pt x="750" y="42"/>
                  </a:cubicBezTo>
                  <a:cubicBezTo>
                    <a:pt x="755" y="44"/>
                    <a:pt x="760" y="46"/>
                    <a:pt x="765" y="48"/>
                  </a:cubicBezTo>
                  <a:cubicBezTo>
                    <a:pt x="764" y="48"/>
                    <a:pt x="764" y="48"/>
                    <a:pt x="764" y="48"/>
                  </a:cubicBezTo>
                  <a:cubicBezTo>
                    <a:pt x="769" y="50"/>
                    <a:pt x="773" y="53"/>
                    <a:pt x="778" y="55"/>
                  </a:cubicBezTo>
                  <a:cubicBezTo>
                    <a:pt x="785" y="57"/>
                    <a:pt x="767" y="49"/>
                    <a:pt x="767" y="48"/>
                  </a:cubicBezTo>
                  <a:cubicBezTo>
                    <a:pt x="770" y="49"/>
                    <a:pt x="773" y="51"/>
                    <a:pt x="777" y="52"/>
                  </a:cubicBezTo>
                  <a:cubicBezTo>
                    <a:pt x="788" y="56"/>
                    <a:pt x="815" y="73"/>
                    <a:pt x="822" y="83"/>
                  </a:cubicBezTo>
                  <a:cubicBezTo>
                    <a:pt x="832" y="92"/>
                    <a:pt x="829" y="87"/>
                    <a:pt x="832" y="88"/>
                  </a:cubicBezTo>
                  <a:cubicBezTo>
                    <a:pt x="839" y="93"/>
                    <a:pt x="844" y="100"/>
                    <a:pt x="850" y="105"/>
                  </a:cubicBezTo>
                  <a:cubicBezTo>
                    <a:pt x="851" y="104"/>
                    <a:pt x="857" y="112"/>
                    <a:pt x="858" y="111"/>
                  </a:cubicBezTo>
                  <a:cubicBezTo>
                    <a:pt x="861" y="115"/>
                    <a:pt x="864" y="119"/>
                    <a:pt x="866" y="122"/>
                  </a:cubicBezTo>
                  <a:cubicBezTo>
                    <a:pt x="873" y="127"/>
                    <a:pt x="857" y="109"/>
                    <a:pt x="855" y="106"/>
                  </a:cubicBezTo>
                  <a:cubicBezTo>
                    <a:pt x="852" y="99"/>
                    <a:pt x="862" y="113"/>
                    <a:pt x="860" y="109"/>
                  </a:cubicBezTo>
                  <a:cubicBezTo>
                    <a:pt x="853" y="101"/>
                    <a:pt x="851" y="101"/>
                    <a:pt x="847" y="98"/>
                  </a:cubicBezTo>
                  <a:cubicBezTo>
                    <a:pt x="843" y="93"/>
                    <a:pt x="841" y="91"/>
                    <a:pt x="842" y="90"/>
                  </a:cubicBezTo>
                  <a:cubicBezTo>
                    <a:pt x="853" y="103"/>
                    <a:pt x="850" y="95"/>
                    <a:pt x="859" y="106"/>
                  </a:cubicBezTo>
                  <a:cubicBezTo>
                    <a:pt x="859" y="107"/>
                    <a:pt x="859" y="107"/>
                    <a:pt x="859" y="107"/>
                  </a:cubicBezTo>
                  <a:cubicBezTo>
                    <a:pt x="860" y="106"/>
                    <a:pt x="872" y="122"/>
                    <a:pt x="876" y="128"/>
                  </a:cubicBezTo>
                  <a:cubicBezTo>
                    <a:pt x="883" y="142"/>
                    <a:pt x="868" y="119"/>
                    <a:pt x="867" y="120"/>
                  </a:cubicBezTo>
                  <a:cubicBezTo>
                    <a:pt x="871" y="125"/>
                    <a:pt x="875" y="130"/>
                    <a:pt x="878" y="135"/>
                  </a:cubicBezTo>
                  <a:cubicBezTo>
                    <a:pt x="873" y="129"/>
                    <a:pt x="877" y="136"/>
                    <a:pt x="870" y="128"/>
                  </a:cubicBezTo>
                  <a:cubicBezTo>
                    <a:pt x="876" y="137"/>
                    <a:pt x="876" y="139"/>
                    <a:pt x="882" y="148"/>
                  </a:cubicBezTo>
                  <a:cubicBezTo>
                    <a:pt x="874" y="138"/>
                    <a:pt x="887" y="162"/>
                    <a:pt x="886" y="164"/>
                  </a:cubicBezTo>
                  <a:cubicBezTo>
                    <a:pt x="882" y="153"/>
                    <a:pt x="872" y="134"/>
                    <a:pt x="872" y="134"/>
                  </a:cubicBezTo>
                  <a:cubicBezTo>
                    <a:pt x="871" y="132"/>
                    <a:pt x="864" y="121"/>
                    <a:pt x="861" y="117"/>
                  </a:cubicBezTo>
                  <a:cubicBezTo>
                    <a:pt x="854" y="111"/>
                    <a:pt x="854" y="111"/>
                    <a:pt x="854" y="111"/>
                  </a:cubicBezTo>
                  <a:cubicBezTo>
                    <a:pt x="860" y="119"/>
                    <a:pt x="868" y="129"/>
                    <a:pt x="865" y="127"/>
                  </a:cubicBezTo>
                  <a:cubicBezTo>
                    <a:pt x="868" y="130"/>
                    <a:pt x="870" y="134"/>
                    <a:pt x="873" y="138"/>
                  </a:cubicBezTo>
                  <a:cubicBezTo>
                    <a:pt x="864" y="127"/>
                    <a:pt x="864" y="128"/>
                    <a:pt x="855" y="119"/>
                  </a:cubicBezTo>
                  <a:cubicBezTo>
                    <a:pt x="869" y="140"/>
                    <a:pt x="882" y="156"/>
                    <a:pt x="887" y="176"/>
                  </a:cubicBezTo>
                  <a:cubicBezTo>
                    <a:pt x="886" y="173"/>
                    <a:pt x="886" y="173"/>
                    <a:pt x="886" y="173"/>
                  </a:cubicBezTo>
                  <a:cubicBezTo>
                    <a:pt x="898" y="213"/>
                    <a:pt x="892" y="224"/>
                    <a:pt x="889" y="23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8"/>
            <p:cNvSpPr/>
            <p:nvPr/>
          </p:nvSpPr>
          <p:spPr>
            <a:xfrm>
              <a:off x="912199" y="4747150"/>
              <a:ext cx="16272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28"/>
          <p:cNvGrpSpPr/>
          <p:nvPr/>
        </p:nvGrpSpPr>
        <p:grpSpPr>
          <a:xfrm>
            <a:off x="3547034" y="4097454"/>
            <a:ext cx="277960" cy="406961"/>
            <a:chOff x="5895033" y="2825440"/>
            <a:chExt cx="369965" cy="541665"/>
          </a:xfrm>
        </p:grpSpPr>
        <p:sp>
          <p:nvSpPr>
            <p:cNvPr id="1602" name="Google Shape;1602;p28"/>
            <p:cNvSpPr/>
            <p:nvPr/>
          </p:nvSpPr>
          <p:spPr>
            <a:xfrm rot="-5400000">
              <a:off x="5809183" y="3079098"/>
              <a:ext cx="541665" cy="3435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8"/>
            <p:cNvSpPr/>
            <p:nvPr/>
          </p:nvSpPr>
          <p:spPr>
            <a:xfrm>
              <a:off x="5895033" y="3079098"/>
              <a:ext cx="369965" cy="3435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4" name="Google Shape;1604;p28"/>
          <p:cNvGrpSpPr/>
          <p:nvPr/>
        </p:nvGrpSpPr>
        <p:grpSpPr>
          <a:xfrm>
            <a:off x="3898517" y="3401786"/>
            <a:ext cx="1933871" cy="1798299"/>
            <a:chOff x="753709" y="4127237"/>
            <a:chExt cx="1933871" cy="1798299"/>
          </a:xfrm>
        </p:grpSpPr>
        <p:sp>
          <p:nvSpPr>
            <p:cNvPr id="1605" name="Google Shape;1605;p28"/>
            <p:cNvSpPr/>
            <p:nvPr/>
          </p:nvSpPr>
          <p:spPr>
            <a:xfrm rot="-9498354">
              <a:off x="941693" y="4368586"/>
              <a:ext cx="1557902" cy="1315602"/>
            </a:xfrm>
            <a:custGeom>
              <a:rect b="b" l="l" r="r" t="t"/>
              <a:pathLst>
                <a:path extrusionOk="0" h="538" w="910">
                  <a:moveTo>
                    <a:pt x="900" y="193"/>
                  </a:moveTo>
                  <a:cubicBezTo>
                    <a:pt x="905" y="215"/>
                    <a:pt x="899" y="195"/>
                    <a:pt x="900" y="207"/>
                  </a:cubicBezTo>
                  <a:cubicBezTo>
                    <a:pt x="899" y="203"/>
                    <a:pt x="899" y="199"/>
                    <a:pt x="899" y="196"/>
                  </a:cubicBezTo>
                  <a:cubicBezTo>
                    <a:pt x="898" y="195"/>
                    <a:pt x="895" y="184"/>
                    <a:pt x="895" y="185"/>
                  </a:cubicBezTo>
                  <a:cubicBezTo>
                    <a:pt x="899" y="179"/>
                    <a:pt x="879" y="134"/>
                    <a:pt x="886" y="143"/>
                  </a:cubicBezTo>
                  <a:cubicBezTo>
                    <a:pt x="882" y="129"/>
                    <a:pt x="854" y="95"/>
                    <a:pt x="830" y="77"/>
                  </a:cubicBezTo>
                  <a:cubicBezTo>
                    <a:pt x="832" y="79"/>
                    <a:pt x="835" y="80"/>
                    <a:pt x="837" y="82"/>
                  </a:cubicBezTo>
                  <a:cubicBezTo>
                    <a:pt x="815" y="59"/>
                    <a:pt x="813" y="67"/>
                    <a:pt x="798" y="58"/>
                  </a:cubicBezTo>
                  <a:cubicBezTo>
                    <a:pt x="812" y="65"/>
                    <a:pt x="787" y="49"/>
                    <a:pt x="782" y="45"/>
                  </a:cubicBezTo>
                  <a:cubicBezTo>
                    <a:pt x="768" y="40"/>
                    <a:pt x="757" y="37"/>
                    <a:pt x="739" y="30"/>
                  </a:cubicBezTo>
                  <a:cubicBezTo>
                    <a:pt x="736" y="27"/>
                    <a:pt x="736" y="25"/>
                    <a:pt x="724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03" y="16"/>
                    <a:pt x="686" y="14"/>
                    <a:pt x="678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66" y="9"/>
                    <a:pt x="666" y="11"/>
                    <a:pt x="676" y="13"/>
                  </a:cubicBezTo>
                  <a:cubicBezTo>
                    <a:pt x="663" y="12"/>
                    <a:pt x="663" y="12"/>
                    <a:pt x="663" y="12"/>
                  </a:cubicBezTo>
                  <a:cubicBezTo>
                    <a:pt x="663" y="11"/>
                    <a:pt x="663" y="11"/>
                    <a:pt x="663" y="11"/>
                  </a:cubicBezTo>
                  <a:cubicBezTo>
                    <a:pt x="645" y="9"/>
                    <a:pt x="629" y="10"/>
                    <a:pt x="601" y="8"/>
                  </a:cubicBezTo>
                  <a:cubicBezTo>
                    <a:pt x="609" y="7"/>
                    <a:pt x="581" y="4"/>
                    <a:pt x="606" y="5"/>
                  </a:cubicBezTo>
                  <a:cubicBezTo>
                    <a:pt x="598" y="5"/>
                    <a:pt x="610" y="7"/>
                    <a:pt x="611" y="8"/>
                  </a:cubicBezTo>
                  <a:cubicBezTo>
                    <a:pt x="620" y="9"/>
                    <a:pt x="628" y="8"/>
                    <a:pt x="632" y="8"/>
                  </a:cubicBezTo>
                  <a:cubicBezTo>
                    <a:pt x="629" y="7"/>
                    <a:pt x="632" y="6"/>
                    <a:pt x="637" y="5"/>
                  </a:cubicBezTo>
                  <a:cubicBezTo>
                    <a:pt x="619" y="5"/>
                    <a:pt x="569" y="0"/>
                    <a:pt x="565" y="4"/>
                  </a:cubicBezTo>
                  <a:cubicBezTo>
                    <a:pt x="542" y="4"/>
                    <a:pt x="514" y="5"/>
                    <a:pt x="489" y="6"/>
                  </a:cubicBezTo>
                  <a:cubicBezTo>
                    <a:pt x="490" y="6"/>
                    <a:pt x="492" y="6"/>
                    <a:pt x="491" y="7"/>
                  </a:cubicBezTo>
                  <a:cubicBezTo>
                    <a:pt x="469" y="6"/>
                    <a:pt x="469" y="6"/>
                    <a:pt x="469" y="6"/>
                  </a:cubicBezTo>
                  <a:cubicBezTo>
                    <a:pt x="474" y="6"/>
                    <a:pt x="474" y="6"/>
                    <a:pt x="474" y="6"/>
                  </a:cubicBezTo>
                  <a:cubicBezTo>
                    <a:pt x="469" y="6"/>
                    <a:pt x="465" y="6"/>
                    <a:pt x="460" y="6"/>
                  </a:cubicBezTo>
                  <a:cubicBezTo>
                    <a:pt x="458" y="6"/>
                    <a:pt x="464" y="4"/>
                    <a:pt x="470" y="3"/>
                  </a:cubicBezTo>
                  <a:cubicBezTo>
                    <a:pt x="473" y="3"/>
                    <a:pt x="476" y="3"/>
                    <a:pt x="473" y="4"/>
                  </a:cubicBezTo>
                  <a:cubicBezTo>
                    <a:pt x="488" y="1"/>
                    <a:pt x="460" y="4"/>
                    <a:pt x="470" y="2"/>
                  </a:cubicBezTo>
                  <a:cubicBezTo>
                    <a:pt x="474" y="2"/>
                    <a:pt x="479" y="1"/>
                    <a:pt x="481" y="1"/>
                  </a:cubicBezTo>
                  <a:cubicBezTo>
                    <a:pt x="464" y="1"/>
                    <a:pt x="456" y="5"/>
                    <a:pt x="445" y="4"/>
                  </a:cubicBezTo>
                  <a:cubicBezTo>
                    <a:pt x="436" y="6"/>
                    <a:pt x="420" y="10"/>
                    <a:pt x="404" y="12"/>
                  </a:cubicBezTo>
                  <a:cubicBezTo>
                    <a:pt x="410" y="10"/>
                    <a:pt x="387" y="15"/>
                    <a:pt x="394" y="12"/>
                  </a:cubicBezTo>
                  <a:cubicBezTo>
                    <a:pt x="388" y="14"/>
                    <a:pt x="374" y="15"/>
                    <a:pt x="372" y="17"/>
                  </a:cubicBezTo>
                  <a:cubicBezTo>
                    <a:pt x="374" y="16"/>
                    <a:pt x="381" y="14"/>
                    <a:pt x="386" y="14"/>
                  </a:cubicBezTo>
                  <a:cubicBezTo>
                    <a:pt x="379" y="16"/>
                    <a:pt x="379" y="17"/>
                    <a:pt x="371" y="18"/>
                  </a:cubicBezTo>
                  <a:cubicBezTo>
                    <a:pt x="370" y="19"/>
                    <a:pt x="370" y="18"/>
                    <a:pt x="370" y="18"/>
                  </a:cubicBezTo>
                  <a:cubicBezTo>
                    <a:pt x="360" y="21"/>
                    <a:pt x="368" y="22"/>
                    <a:pt x="350" y="26"/>
                  </a:cubicBezTo>
                  <a:cubicBezTo>
                    <a:pt x="303" y="38"/>
                    <a:pt x="355" y="21"/>
                    <a:pt x="349" y="22"/>
                  </a:cubicBezTo>
                  <a:cubicBezTo>
                    <a:pt x="347" y="23"/>
                    <a:pt x="327" y="29"/>
                    <a:pt x="317" y="31"/>
                  </a:cubicBezTo>
                  <a:cubicBezTo>
                    <a:pt x="319" y="30"/>
                    <a:pt x="319" y="30"/>
                    <a:pt x="319" y="30"/>
                  </a:cubicBezTo>
                  <a:cubicBezTo>
                    <a:pt x="315" y="31"/>
                    <a:pt x="308" y="34"/>
                    <a:pt x="303" y="34"/>
                  </a:cubicBezTo>
                  <a:cubicBezTo>
                    <a:pt x="300" y="37"/>
                    <a:pt x="295" y="39"/>
                    <a:pt x="292" y="4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1" y="48"/>
                    <a:pt x="267" y="49"/>
                    <a:pt x="263" y="50"/>
                  </a:cubicBezTo>
                  <a:cubicBezTo>
                    <a:pt x="261" y="50"/>
                    <a:pt x="267" y="48"/>
                    <a:pt x="273" y="46"/>
                  </a:cubicBezTo>
                  <a:cubicBezTo>
                    <a:pt x="269" y="46"/>
                    <a:pt x="265" y="47"/>
                    <a:pt x="261" y="50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58" y="51"/>
                    <a:pt x="239" y="59"/>
                    <a:pt x="255" y="54"/>
                  </a:cubicBezTo>
                  <a:cubicBezTo>
                    <a:pt x="244" y="59"/>
                    <a:pt x="239" y="59"/>
                    <a:pt x="232" y="62"/>
                  </a:cubicBezTo>
                  <a:cubicBezTo>
                    <a:pt x="231" y="61"/>
                    <a:pt x="238" y="59"/>
                    <a:pt x="234" y="59"/>
                  </a:cubicBezTo>
                  <a:cubicBezTo>
                    <a:pt x="226" y="62"/>
                    <a:pt x="221" y="63"/>
                    <a:pt x="215" y="66"/>
                  </a:cubicBezTo>
                  <a:cubicBezTo>
                    <a:pt x="221" y="64"/>
                    <a:pt x="214" y="68"/>
                    <a:pt x="223" y="65"/>
                  </a:cubicBezTo>
                  <a:cubicBezTo>
                    <a:pt x="220" y="66"/>
                    <a:pt x="210" y="70"/>
                    <a:pt x="211" y="70"/>
                  </a:cubicBezTo>
                  <a:cubicBezTo>
                    <a:pt x="214" y="69"/>
                    <a:pt x="216" y="68"/>
                    <a:pt x="221" y="67"/>
                  </a:cubicBezTo>
                  <a:cubicBezTo>
                    <a:pt x="211" y="70"/>
                    <a:pt x="201" y="75"/>
                    <a:pt x="190" y="78"/>
                  </a:cubicBezTo>
                  <a:cubicBezTo>
                    <a:pt x="191" y="78"/>
                    <a:pt x="192" y="77"/>
                    <a:pt x="193" y="77"/>
                  </a:cubicBezTo>
                  <a:cubicBezTo>
                    <a:pt x="180" y="83"/>
                    <a:pt x="160" y="91"/>
                    <a:pt x="152" y="97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9" y="94"/>
                    <a:pt x="165" y="91"/>
                    <a:pt x="168" y="90"/>
                  </a:cubicBezTo>
                  <a:cubicBezTo>
                    <a:pt x="158" y="95"/>
                    <a:pt x="175" y="89"/>
                    <a:pt x="165" y="94"/>
                  </a:cubicBezTo>
                  <a:cubicBezTo>
                    <a:pt x="151" y="101"/>
                    <a:pt x="138" y="105"/>
                    <a:pt x="131" y="110"/>
                  </a:cubicBezTo>
                  <a:cubicBezTo>
                    <a:pt x="144" y="104"/>
                    <a:pt x="163" y="97"/>
                    <a:pt x="168" y="94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6" y="94"/>
                    <a:pt x="172" y="90"/>
                    <a:pt x="179" y="87"/>
                  </a:cubicBezTo>
                  <a:cubicBezTo>
                    <a:pt x="180" y="87"/>
                    <a:pt x="197" y="79"/>
                    <a:pt x="197" y="81"/>
                  </a:cubicBezTo>
                  <a:cubicBezTo>
                    <a:pt x="190" y="84"/>
                    <a:pt x="184" y="86"/>
                    <a:pt x="178" y="89"/>
                  </a:cubicBezTo>
                  <a:cubicBezTo>
                    <a:pt x="180" y="89"/>
                    <a:pt x="197" y="81"/>
                    <a:pt x="205" y="79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211" y="74"/>
                    <a:pt x="233" y="67"/>
                    <a:pt x="249" y="60"/>
                  </a:cubicBezTo>
                  <a:cubicBezTo>
                    <a:pt x="236" y="66"/>
                    <a:pt x="266" y="55"/>
                    <a:pt x="256" y="60"/>
                  </a:cubicBezTo>
                  <a:cubicBezTo>
                    <a:pt x="252" y="62"/>
                    <a:pt x="245" y="64"/>
                    <a:pt x="247" y="63"/>
                  </a:cubicBezTo>
                  <a:cubicBezTo>
                    <a:pt x="246" y="65"/>
                    <a:pt x="257" y="60"/>
                    <a:pt x="260" y="60"/>
                  </a:cubicBezTo>
                  <a:cubicBezTo>
                    <a:pt x="262" y="58"/>
                    <a:pt x="279" y="53"/>
                    <a:pt x="268" y="55"/>
                  </a:cubicBezTo>
                  <a:cubicBezTo>
                    <a:pt x="274" y="54"/>
                    <a:pt x="286" y="49"/>
                    <a:pt x="293" y="47"/>
                  </a:cubicBezTo>
                  <a:cubicBezTo>
                    <a:pt x="291" y="46"/>
                    <a:pt x="307" y="42"/>
                    <a:pt x="310" y="41"/>
                  </a:cubicBezTo>
                  <a:cubicBezTo>
                    <a:pt x="313" y="40"/>
                    <a:pt x="316" y="40"/>
                    <a:pt x="318" y="39"/>
                  </a:cubicBezTo>
                  <a:cubicBezTo>
                    <a:pt x="312" y="42"/>
                    <a:pt x="303" y="45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1" y="49"/>
                    <a:pt x="284" y="51"/>
                    <a:pt x="286" y="50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69" y="58"/>
                    <a:pt x="252" y="65"/>
                    <a:pt x="244" y="69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35" y="73"/>
                    <a:pt x="221" y="76"/>
                    <a:pt x="209" y="82"/>
                  </a:cubicBezTo>
                  <a:cubicBezTo>
                    <a:pt x="209" y="82"/>
                    <a:pt x="211" y="81"/>
                    <a:pt x="208" y="82"/>
                  </a:cubicBezTo>
                  <a:cubicBezTo>
                    <a:pt x="192" y="88"/>
                    <a:pt x="186" y="93"/>
                    <a:pt x="173" y="97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66" y="100"/>
                    <a:pt x="168" y="100"/>
                  </a:cubicBezTo>
                  <a:cubicBezTo>
                    <a:pt x="178" y="95"/>
                    <a:pt x="180" y="95"/>
                    <a:pt x="190" y="91"/>
                  </a:cubicBezTo>
                  <a:cubicBezTo>
                    <a:pt x="186" y="93"/>
                    <a:pt x="178" y="97"/>
                    <a:pt x="172" y="100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64" y="106"/>
                    <a:pt x="155" y="108"/>
                    <a:pt x="147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6" y="110"/>
                    <a:pt x="156" y="111"/>
                  </a:cubicBezTo>
                  <a:cubicBezTo>
                    <a:pt x="160" y="109"/>
                    <a:pt x="163" y="107"/>
                    <a:pt x="164" y="106"/>
                  </a:cubicBezTo>
                  <a:cubicBezTo>
                    <a:pt x="178" y="99"/>
                    <a:pt x="187" y="98"/>
                    <a:pt x="189" y="98"/>
                  </a:cubicBezTo>
                  <a:cubicBezTo>
                    <a:pt x="196" y="96"/>
                    <a:pt x="187" y="101"/>
                    <a:pt x="189" y="101"/>
                  </a:cubicBezTo>
                  <a:cubicBezTo>
                    <a:pt x="199" y="97"/>
                    <a:pt x="198" y="95"/>
                    <a:pt x="209" y="91"/>
                  </a:cubicBezTo>
                  <a:cubicBezTo>
                    <a:pt x="212" y="90"/>
                    <a:pt x="211" y="90"/>
                    <a:pt x="210" y="91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7" y="88"/>
                    <a:pt x="236" y="81"/>
                    <a:pt x="225" y="86"/>
                  </a:cubicBezTo>
                  <a:cubicBezTo>
                    <a:pt x="224" y="87"/>
                    <a:pt x="221" y="88"/>
                    <a:pt x="218" y="89"/>
                  </a:cubicBezTo>
                  <a:cubicBezTo>
                    <a:pt x="230" y="85"/>
                    <a:pt x="248" y="80"/>
                    <a:pt x="256" y="78"/>
                  </a:cubicBezTo>
                  <a:cubicBezTo>
                    <a:pt x="254" y="79"/>
                    <a:pt x="254" y="79"/>
                    <a:pt x="255" y="79"/>
                  </a:cubicBezTo>
                  <a:cubicBezTo>
                    <a:pt x="256" y="79"/>
                    <a:pt x="256" y="78"/>
                    <a:pt x="257" y="78"/>
                  </a:cubicBezTo>
                  <a:cubicBezTo>
                    <a:pt x="259" y="77"/>
                    <a:pt x="261" y="77"/>
                    <a:pt x="261" y="78"/>
                  </a:cubicBezTo>
                  <a:cubicBezTo>
                    <a:pt x="269" y="75"/>
                    <a:pt x="267" y="75"/>
                    <a:pt x="280" y="72"/>
                  </a:cubicBezTo>
                  <a:cubicBezTo>
                    <a:pt x="284" y="70"/>
                    <a:pt x="282" y="69"/>
                    <a:pt x="285" y="68"/>
                  </a:cubicBezTo>
                  <a:cubicBezTo>
                    <a:pt x="288" y="67"/>
                    <a:pt x="291" y="66"/>
                    <a:pt x="293" y="65"/>
                  </a:cubicBezTo>
                  <a:cubicBezTo>
                    <a:pt x="292" y="66"/>
                    <a:pt x="292" y="66"/>
                    <a:pt x="292" y="66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297" y="64"/>
                    <a:pt x="292" y="65"/>
                    <a:pt x="287" y="67"/>
                  </a:cubicBezTo>
                  <a:cubicBezTo>
                    <a:pt x="289" y="66"/>
                    <a:pt x="291" y="65"/>
                    <a:pt x="293" y="64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79" y="68"/>
                    <a:pt x="277" y="69"/>
                    <a:pt x="275" y="70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5" y="67"/>
                    <a:pt x="284" y="67"/>
                    <a:pt x="283" y="68"/>
                  </a:cubicBezTo>
                  <a:cubicBezTo>
                    <a:pt x="279" y="69"/>
                    <a:pt x="275" y="70"/>
                    <a:pt x="273" y="71"/>
                  </a:cubicBezTo>
                  <a:cubicBezTo>
                    <a:pt x="275" y="71"/>
                    <a:pt x="278" y="70"/>
                    <a:pt x="281" y="69"/>
                  </a:cubicBezTo>
                  <a:cubicBezTo>
                    <a:pt x="280" y="70"/>
                    <a:pt x="280" y="70"/>
                    <a:pt x="279" y="71"/>
                  </a:cubicBezTo>
                  <a:cubicBezTo>
                    <a:pt x="261" y="77"/>
                    <a:pt x="255" y="77"/>
                    <a:pt x="245" y="80"/>
                  </a:cubicBezTo>
                  <a:cubicBezTo>
                    <a:pt x="251" y="77"/>
                    <a:pt x="261" y="73"/>
                    <a:pt x="257" y="73"/>
                  </a:cubicBezTo>
                  <a:cubicBezTo>
                    <a:pt x="266" y="72"/>
                    <a:pt x="267" y="69"/>
                    <a:pt x="278" y="67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64"/>
                    <a:pt x="286" y="65"/>
                    <a:pt x="293" y="62"/>
                  </a:cubicBezTo>
                  <a:cubicBezTo>
                    <a:pt x="292" y="62"/>
                    <a:pt x="293" y="62"/>
                    <a:pt x="294" y="62"/>
                  </a:cubicBezTo>
                  <a:cubicBezTo>
                    <a:pt x="310" y="56"/>
                    <a:pt x="289" y="62"/>
                    <a:pt x="305" y="56"/>
                  </a:cubicBezTo>
                  <a:cubicBezTo>
                    <a:pt x="319" y="53"/>
                    <a:pt x="310" y="57"/>
                    <a:pt x="314" y="57"/>
                  </a:cubicBezTo>
                  <a:cubicBezTo>
                    <a:pt x="291" y="65"/>
                    <a:pt x="315" y="59"/>
                    <a:pt x="290" y="68"/>
                  </a:cubicBezTo>
                  <a:cubicBezTo>
                    <a:pt x="290" y="68"/>
                    <a:pt x="290" y="68"/>
                    <a:pt x="291" y="68"/>
                  </a:cubicBezTo>
                  <a:cubicBezTo>
                    <a:pt x="279" y="72"/>
                    <a:pt x="269" y="76"/>
                    <a:pt x="256" y="80"/>
                  </a:cubicBezTo>
                  <a:cubicBezTo>
                    <a:pt x="260" y="78"/>
                    <a:pt x="256" y="79"/>
                    <a:pt x="255" y="79"/>
                  </a:cubicBezTo>
                  <a:cubicBezTo>
                    <a:pt x="247" y="82"/>
                    <a:pt x="237" y="86"/>
                    <a:pt x="233" y="89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0" y="94"/>
                    <a:pt x="224" y="90"/>
                    <a:pt x="237" y="85"/>
                  </a:cubicBezTo>
                  <a:cubicBezTo>
                    <a:pt x="192" y="104"/>
                    <a:pt x="161" y="126"/>
                    <a:pt x="123" y="156"/>
                  </a:cubicBezTo>
                  <a:cubicBezTo>
                    <a:pt x="121" y="157"/>
                    <a:pt x="128" y="152"/>
                    <a:pt x="125" y="154"/>
                  </a:cubicBezTo>
                  <a:cubicBezTo>
                    <a:pt x="120" y="158"/>
                    <a:pt x="114" y="164"/>
                    <a:pt x="113" y="165"/>
                  </a:cubicBezTo>
                  <a:cubicBezTo>
                    <a:pt x="113" y="165"/>
                    <a:pt x="114" y="164"/>
                    <a:pt x="117" y="161"/>
                  </a:cubicBezTo>
                  <a:cubicBezTo>
                    <a:pt x="98" y="179"/>
                    <a:pt x="87" y="187"/>
                    <a:pt x="77" y="200"/>
                  </a:cubicBezTo>
                  <a:cubicBezTo>
                    <a:pt x="76" y="200"/>
                    <a:pt x="85" y="190"/>
                    <a:pt x="84" y="191"/>
                  </a:cubicBezTo>
                  <a:cubicBezTo>
                    <a:pt x="66" y="209"/>
                    <a:pt x="60" y="221"/>
                    <a:pt x="46" y="242"/>
                  </a:cubicBezTo>
                  <a:cubicBezTo>
                    <a:pt x="50" y="235"/>
                    <a:pt x="42" y="246"/>
                    <a:pt x="38" y="252"/>
                  </a:cubicBezTo>
                  <a:cubicBezTo>
                    <a:pt x="27" y="270"/>
                    <a:pt x="8" y="310"/>
                    <a:pt x="5" y="342"/>
                  </a:cubicBezTo>
                  <a:cubicBezTo>
                    <a:pt x="2" y="333"/>
                    <a:pt x="1" y="376"/>
                    <a:pt x="0" y="379"/>
                  </a:cubicBezTo>
                  <a:cubicBezTo>
                    <a:pt x="0" y="386"/>
                    <a:pt x="2" y="397"/>
                    <a:pt x="3" y="398"/>
                  </a:cubicBezTo>
                  <a:cubicBezTo>
                    <a:pt x="2" y="394"/>
                    <a:pt x="2" y="384"/>
                    <a:pt x="2" y="386"/>
                  </a:cubicBezTo>
                  <a:cubicBezTo>
                    <a:pt x="3" y="396"/>
                    <a:pt x="7" y="411"/>
                    <a:pt x="9" y="412"/>
                  </a:cubicBezTo>
                  <a:cubicBezTo>
                    <a:pt x="10" y="416"/>
                    <a:pt x="11" y="420"/>
                    <a:pt x="12" y="424"/>
                  </a:cubicBezTo>
                  <a:cubicBezTo>
                    <a:pt x="13" y="425"/>
                    <a:pt x="16" y="428"/>
                    <a:pt x="19" y="434"/>
                  </a:cubicBezTo>
                  <a:cubicBezTo>
                    <a:pt x="25" y="449"/>
                    <a:pt x="19" y="432"/>
                    <a:pt x="30" y="451"/>
                  </a:cubicBezTo>
                  <a:cubicBezTo>
                    <a:pt x="26" y="448"/>
                    <a:pt x="23" y="444"/>
                    <a:pt x="22" y="443"/>
                  </a:cubicBezTo>
                  <a:cubicBezTo>
                    <a:pt x="27" y="452"/>
                    <a:pt x="27" y="451"/>
                    <a:pt x="32" y="456"/>
                  </a:cubicBezTo>
                  <a:cubicBezTo>
                    <a:pt x="33" y="459"/>
                    <a:pt x="25" y="452"/>
                    <a:pt x="20" y="445"/>
                  </a:cubicBezTo>
                  <a:cubicBezTo>
                    <a:pt x="23" y="449"/>
                    <a:pt x="25" y="453"/>
                    <a:pt x="28" y="457"/>
                  </a:cubicBezTo>
                  <a:cubicBezTo>
                    <a:pt x="38" y="467"/>
                    <a:pt x="56" y="481"/>
                    <a:pt x="74" y="492"/>
                  </a:cubicBezTo>
                  <a:cubicBezTo>
                    <a:pt x="71" y="491"/>
                    <a:pt x="65" y="488"/>
                    <a:pt x="69" y="492"/>
                  </a:cubicBezTo>
                  <a:cubicBezTo>
                    <a:pt x="77" y="496"/>
                    <a:pt x="89" y="500"/>
                    <a:pt x="100" y="506"/>
                  </a:cubicBezTo>
                  <a:cubicBezTo>
                    <a:pt x="98" y="505"/>
                    <a:pt x="99" y="506"/>
                    <a:pt x="98" y="505"/>
                  </a:cubicBezTo>
                  <a:cubicBezTo>
                    <a:pt x="118" y="512"/>
                    <a:pt x="112" y="512"/>
                    <a:pt x="131" y="518"/>
                  </a:cubicBezTo>
                  <a:cubicBezTo>
                    <a:pt x="131" y="518"/>
                    <a:pt x="130" y="518"/>
                    <a:pt x="130" y="518"/>
                  </a:cubicBezTo>
                  <a:cubicBezTo>
                    <a:pt x="134" y="519"/>
                    <a:pt x="138" y="519"/>
                    <a:pt x="141" y="520"/>
                  </a:cubicBezTo>
                  <a:cubicBezTo>
                    <a:pt x="166" y="523"/>
                    <a:pt x="168" y="527"/>
                    <a:pt x="183" y="530"/>
                  </a:cubicBezTo>
                  <a:cubicBezTo>
                    <a:pt x="179" y="530"/>
                    <a:pt x="179" y="530"/>
                    <a:pt x="179" y="530"/>
                  </a:cubicBezTo>
                  <a:cubicBezTo>
                    <a:pt x="189" y="533"/>
                    <a:pt x="219" y="534"/>
                    <a:pt x="227" y="535"/>
                  </a:cubicBezTo>
                  <a:cubicBezTo>
                    <a:pt x="217" y="533"/>
                    <a:pt x="224" y="534"/>
                    <a:pt x="216" y="532"/>
                  </a:cubicBezTo>
                  <a:cubicBezTo>
                    <a:pt x="207" y="531"/>
                    <a:pt x="209" y="534"/>
                    <a:pt x="194" y="531"/>
                  </a:cubicBezTo>
                  <a:cubicBezTo>
                    <a:pt x="196" y="530"/>
                    <a:pt x="216" y="531"/>
                    <a:pt x="220" y="530"/>
                  </a:cubicBezTo>
                  <a:cubicBezTo>
                    <a:pt x="228" y="530"/>
                    <a:pt x="234" y="533"/>
                    <a:pt x="235" y="534"/>
                  </a:cubicBezTo>
                  <a:cubicBezTo>
                    <a:pt x="256" y="535"/>
                    <a:pt x="268" y="536"/>
                    <a:pt x="295" y="535"/>
                  </a:cubicBezTo>
                  <a:cubicBezTo>
                    <a:pt x="304" y="534"/>
                    <a:pt x="311" y="530"/>
                    <a:pt x="333" y="532"/>
                  </a:cubicBezTo>
                  <a:cubicBezTo>
                    <a:pt x="332" y="532"/>
                    <a:pt x="332" y="532"/>
                    <a:pt x="332" y="532"/>
                  </a:cubicBezTo>
                  <a:cubicBezTo>
                    <a:pt x="334" y="531"/>
                    <a:pt x="343" y="532"/>
                    <a:pt x="347" y="531"/>
                  </a:cubicBezTo>
                  <a:cubicBezTo>
                    <a:pt x="339" y="530"/>
                    <a:pt x="356" y="529"/>
                    <a:pt x="347" y="528"/>
                  </a:cubicBezTo>
                  <a:cubicBezTo>
                    <a:pt x="360" y="527"/>
                    <a:pt x="362" y="529"/>
                    <a:pt x="363" y="531"/>
                  </a:cubicBezTo>
                  <a:cubicBezTo>
                    <a:pt x="372" y="528"/>
                    <a:pt x="389" y="530"/>
                    <a:pt x="408" y="527"/>
                  </a:cubicBezTo>
                  <a:cubicBezTo>
                    <a:pt x="405" y="528"/>
                    <a:pt x="383" y="530"/>
                    <a:pt x="392" y="531"/>
                  </a:cubicBezTo>
                  <a:cubicBezTo>
                    <a:pt x="401" y="529"/>
                    <a:pt x="409" y="528"/>
                    <a:pt x="417" y="526"/>
                  </a:cubicBezTo>
                  <a:cubicBezTo>
                    <a:pt x="406" y="527"/>
                    <a:pt x="406" y="527"/>
                    <a:pt x="406" y="527"/>
                  </a:cubicBezTo>
                  <a:cubicBezTo>
                    <a:pt x="425" y="523"/>
                    <a:pt x="430" y="524"/>
                    <a:pt x="441" y="524"/>
                  </a:cubicBezTo>
                  <a:cubicBezTo>
                    <a:pt x="444" y="524"/>
                    <a:pt x="437" y="525"/>
                    <a:pt x="431" y="526"/>
                  </a:cubicBezTo>
                  <a:cubicBezTo>
                    <a:pt x="437" y="525"/>
                    <a:pt x="446" y="524"/>
                    <a:pt x="454" y="522"/>
                  </a:cubicBezTo>
                  <a:cubicBezTo>
                    <a:pt x="459" y="520"/>
                    <a:pt x="479" y="517"/>
                    <a:pt x="487" y="514"/>
                  </a:cubicBezTo>
                  <a:cubicBezTo>
                    <a:pt x="490" y="513"/>
                    <a:pt x="490" y="513"/>
                    <a:pt x="490" y="513"/>
                  </a:cubicBezTo>
                  <a:cubicBezTo>
                    <a:pt x="490" y="514"/>
                    <a:pt x="489" y="514"/>
                    <a:pt x="489" y="514"/>
                  </a:cubicBezTo>
                  <a:cubicBezTo>
                    <a:pt x="490" y="514"/>
                    <a:pt x="492" y="513"/>
                    <a:pt x="493" y="513"/>
                  </a:cubicBezTo>
                  <a:cubicBezTo>
                    <a:pt x="503" y="512"/>
                    <a:pt x="503" y="512"/>
                    <a:pt x="503" y="512"/>
                  </a:cubicBezTo>
                  <a:cubicBezTo>
                    <a:pt x="501" y="512"/>
                    <a:pt x="501" y="512"/>
                    <a:pt x="501" y="512"/>
                  </a:cubicBezTo>
                  <a:cubicBezTo>
                    <a:pt x="505" y="511"/>
                    <a:pt x="505" y="511"/>
                    <a:pt x="505" y="511"/>
                  </a:cubicBezTo>
                  <a:cubicBezTo>
                    <a:pt x="515" y="510"/>
                    <a:pt x="515" y="510"/>
                    <a:pt x="515" y="510"/>
                  </a:cubicBezTo>
                  <a:cubicBezTo>
                    <a:pt x="520" y="508"/>
                    <a:pt x="520" y="508"/>
                    <a:pt x="520" y="508"/>
                  </a:cubicBezTo>
                  <a:cubicBezTo>
                    <a:pt x="518" y="509"/>
                    <a:pt x="518" y="509"/>
                    <a:pt x="518" y="509"/>
                  </a:cubicBezTo>
                  <a:cubicBezTo>
                    <a:pt x="518" y="507"/>
                    <a:pt x="530" y="503"/>
                    <a:pt x="545" y="500"/>
                  </a:cubicBezTo>
                  <a:cubicBezTo>
                    <a:pt x="544" y="500"/>
                    <a:pt x="536" y="501"/>
                    <a:pt x="525" y="503"/>
                  </a:cubicBezTo>
                  <a:cubicBezTo>
                    <a:pt x="529" y="502"/>
                    <a:pt x="529" y="502"/>
                    <a:pt x="529" y="502"/>
                  </a:cubicBezTo>
                  <a:cubicBezTo>
                    <a:pt x="545" y="499"/>
                    <a:pt x="560" y="496"/>
                    <a:pt x="574" y="492"/>
                  </a:cubicBezTo>
                  <a:cubicBezTo>
                    <a:pt x="569" y="494"/>
                    <a:pt x="564" y="495"/>
                    <a:pt x="558" y="497"/>
                  </a:cubicBezTo>
                  <a:cubicBezTo>
                    <a:pt x="573" y="495"/>
                    <a:pt x="596" y="486"/>
                    <a:pt x="603" y="486"/>
                  </a:cubicBezTo>
                  <a:cubicBezTo>
                    <a:pt x="581" y="495"/>
                    <a:pt x="569" y="496"/>
                    <a:pt x="545" y="503"/>
                  </a:cubicBezTo>
                  <a:cubicBezTo>
                    <a:pt x="532" y="504"/>
                    <a:pt x="561" y="498"/>
                    <a:pt x="561" y="497"/>
                  </a:cubicBezTo>
                  <a:cubicBezTo>
                    <a:pt x="557" y="498"/>
                    <a:pt x="552" y="499"/>
                    <a:pt x="547" y="500"/>
                  </a:cubicBezTo>
                  <a:cubicBezTo>
                    <a:pt x="549" y="500"/>
                    <a:pt x="520" y="507"/>
                    <a:pt x="528" y="507"/>
                  </a:cubicBezTo>
                  <a:cubicBezTo>
                    <a:pt x="559" y="501"/>
                    <a:pt x="589" y="494"/>
                    <a:pt x="615" y="485"/>
                  </a:cubicBezTo>
                  <a:cubicBezTo>
                    <a:pt x="608" y="492"/>
                    <a:pt x="601" y="498"/>
                    <a:pt x="593" y="505"/>
                  </a:cubicBezTo>
                  <a:cubicBezTo>
                    <a:pt x="593" y="505"/>
                    <a:pt x="593" y="505"/>
                    <a:pt x="592" y="506"/>
                  </a:cubicBezTo>
                  <a:cubicBezTo>
                    <a:pt x="593" y="505"/>
                    <a:pt x="593" y="505"/>
                    <a:pt x="593" y="505"/>
                  </a:cubicBezTo>
                  <a:cubicBezTo>
                    <a:pt x="593" y="504"/>
                    <a:pt x="588" y="506"/>
                    <a:pt x="582" y="508"/>
                  </a:cubicBezTo>
                  <a:cubicBezTo>
                    <a:pt x="583" y="507"/>
                    <a:pt x="584" y="506"/>
                    <a:pt x="577" y="508"/>
                  </a:cubicBezTo>
                  <a:cubicBezTo>
                    <a:pt x="563" y="511"/>
                    <a:pt x="555" y="516"/>
                    <a:pt x="545" y="518"/>
                  </a:cubicBezTo>
                  <a:cubicBezTo>
                    <a:pt x="548" y="517"/>
                    <a:pt x="548" y="517"/>
                    <a:pt x="548" y="517"/>
                  </a:cubicBezTo>
                  <a:cubicBezTo>
                    <a:pt x="538" y="519"/>
                    <a:pt x="525" y="522"/>
                    <a:pt x="518" y="524"/>
                  </a:cubicBezTo>
                  <a:cubicBezTo>
                    <a:pt x="509" y="524"/>
                    <a:pt x="546" y="517"/>
                    <a:pt x="530" y="519"/>
                  </a:cubicBezTo>
                  <a:cubicBezTo>
                    <a:pt x="541" y="517"/>
                    <a:pt x="557" y="512"/>
                    <a:pt x="565" y="510"/>
                  </a:cubicBezTo>
                  <a:cubicBezTo>
                    <a:pt x="551" y="513"/>
                    <a:pt x="538" y="513"/>
                    <a:pt x="542" y="511"/>
                  </a:cubicBezTo>
                  <a:cubicBezTo>
                    <a:pt x="512" y="520"/>
                    <a:pt x="543" y="516"/>
                    <a:pt x="517" y="523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2" y="529"/>
                    <a:pt x="492" y="529"/>
                    <a:pt x="492" y="529"/>
                  </a:cubicBezTo>
                  <a:cubicBezTo>
                    <a:pt x="481" y="531"/>
                    <a:pt x="499" y="526"/>
                    <a:pt x="482" y="529"/>
                  </a:cubicBezTo>
                  <a:cubicBezTo>
                    <a:pt x="477" y="531"/>
                    <a:pt x="466" y="532"/>
                    <a:pt x="463" y="533"/>
                  </a:cubicBezTo>
                  <a:cubicBezTo>
                    <a:pt x="463" y="532"/>
                    <a:pt x="463" y="532"/>
                    <a:pt x="454" y="533"/>
                  </a:cubicBezTo>
                  <a:cubicBezTo>
                    <a:pt x="454" y="534"/>
                    <a:pt x="455" y="534"/>
                    <a:pt x="448" y="535"/>
                  </a:cubicBezTo>
                  <a:cubicBezTo>
                    <a:pt x="443" y="534"/>
                    <a:pt x="465" y="532"/>
                    <a:pt x="457" y="531"/>
                  </a:cubicBezTo>
                  <a:cubicBezTo>
                    <a:pt x="436" y="534"/>
                    <a:pt x="446" y="535"/>
                    <a:pt x="441" y="537"/>
                  </a:cubicBezTo>
                  <a:cubicBezTo>
                    <a:pt x="442" y="536"/>
                    <a:pt x="443" y="536"/>
                    <a:pt x="446" y="536"/>
                  </a:cubicBezTo>
                  <a:cubicBezTo>
                    <a:pt x="445" y="537"/>
                    <a:pt x="437" y="537"/>
                    <a:pt x="438" y="538"/>
                  </a:cubicBezTo>
                  <a:cubicBezTo>
                    <a:pt x="441" y="538"/>
                    <a:pt x="445" y="537"/>
                    <a:pt x="448" y="536"/>
                  </a:cubicBezTo>
                  <a:cubicBezTo>
                    <a:pt x="442" y="538"/>
                    <a:pt x="458" y="537"/>
                    <a:pt x="464" y="536"/>
                  </a:cubicBezTo>
                  <a:cubicBezTo>
                    <a:pt x="477" y="533"/>
                    <a:pt x="505" y="528"/>
                    <a:pt x="524" y="524"/>
                  </a:cubicBezTo>
                  <a:cubicBezTo>
                    <a:pt x="522" y="524"/>
                    <a:pt x="519" y="525"/>
                    <a:pt x="521" y="525"/>
                  </a:cubicBezTo>
                  <a:cubicBezTo>
                    <a:pt x="548" y="519"/>
                    <a:pt x="559" y="518"/>
                    <a:pt x="589" y="509"/>
                  </a:cubicBezTo>
                  <a:cubicBezTo>
                    <a:pt x="592" y="506"/>
                    <a:pt x="592" y="506"/>
                    <a:pt x="592" y="506"/>
                  </a:cubicBezTo>
                  <a:cubicBezTo>
                    <a:pt x="618" y="498"/>
                    <a:pt x="603" y="498"/>
                    <a:pt x="609" y="495"/>
                  </a:cubicBezTo>
                  <a:cubicBezTo>
                    <a:pt x="615" y="494"/>
                    <a:pt x="619" y="491"/>
                    <a:pt x="625" y="490"/>
                  </a:cubicBezTo>
                  <a:cubicBezTo>
                    <a:pt x="622" y="492"/>
                    <a:pt x="622" y="492"/>
                    <a:pt x="622" y="492"/>
                  </a:cubicBezTo>
                  <a:cubicBezTo>
                    <a:pt x="638" y="486"/>
                    <a:pt x="627" y="488"/>
                    <a:pt x="641" y="484"/>
                  </a:cubicBezTo>
                  <a:cubicBezTo>
                    <a:pt x="652" y="478"/>
                    <a:pt x="631" y="487"/>
                    <a:pt x="638" y="483"/>
                  </a:cubicBezTo>
                  <a:cubicBezTo>
                    <a:pt x="653" y="478"/>
                    <a:pt x="646" y="477"/>
                    <a:pt x="670" y="469"/>
                  </a:cubicBezTo>
                  <a:cubicBezTo>
                    <a:pt x="669" y="470"/>
                    <a:pt x="673" y="470"/>
                    <a:pt x="660" y="476"/>
                  </a:cubicBezTo>
                  <a:cubicBezTo>
                    <a:pt x="664" y="475"/>
                    <a:pt x="669" y="473"/>
                    <a:pt x="673" y="472"/>
                  </a:cubicBezTo>
                  <a:cubicBezTo>
                    <a:pt x="658" y="479"/>
                    <a:pt x="667" y="475"/>
                    <a:pt x="651" y="481"/>
                  </a:cubicBezTo>
                  <a:cubicBezTo>
                    <a:pt x="644" y="485"/>
                    <a:pt x="646" y="486"/>
                    <a:pt x="640" y="490"/>
                  </a:cubicBezTo>
                  <a:cubicBezTo>
                    <a:pt x="646" y="487"/>
                    <a:pt x="644" y="486"/>
                    <a:pt x="654" y="483"/>
                  </a:cubicBezTo>
                  <a:cubicBezTo>
                    <a:pt x="665" y="479"/>
                    <a:pt x="652" y="484"/>
                    <a:pt x="651" y="485"/>
                  </a:cubicBezTo>
                  <a:cubicBezTo>
                    <a:pt x="665" y="478"/>
                    <a:pt x="668" y="481"/>
                    <a:pt x="681" y="474"/>
                  </a:cubicBezTo>
                  <a:cubicBezTo>
                    <a:pt x="677" y="473"/>
                    <a:pt x="680" y="472"/>
                    <a:pt x="670" y="474"/>
                  </a:cubicBezTo>
                  <a:cubicBezTo>
                    <a:pt x="679" y="470"/>
                    <a:pt x="691" y="466"/>
                    <a:pt x="691" y="468"/>
                  </a:cubicBezTo>
                  <a:cubicBezTo>
                    <a:pt x="692" y="466"/>
                    <a:pt x="692" y="466"/>
                    <a:pt x="692" y="466"/>
                  </a:cubicBezTo>
                  <a:cubicBezTo>
                    <a:pt x="695" y="466"/>
                    <a:pt x="702" y="462"/>
                    <a:pt x="702" y="462"/>
                  </a:cubicBezTo>
                  <a:cubicBezTo>
                    <a:pt x="705" y="460"/>
                    <a:pt x="705" y="460"/>
                    <a:pt x="705" y="460"/>
                  </a:cubicBezTo>
                  <a:cubicBezTo>
                    <a:pt x="698" y="462"/>
                    <a:pt x="692" y="464"/>
                    <a:pt x="681" y="469"/>
                  </a:cubicBezTo>
                  <a:cubicBezTo>
                    <a:pt x="685" y="467"/>
                    <a:pt x="674" y="470"/>
                    <a:pt x="688" y="463"/>
                  </a:cubicBezTo>
                  <a:cubicBezTo>
                    <a:pt x="695" y="460"/>
                    <a:pt x="690" y="464"/>
                    <a:pt x="690" y="464"/>
                  </a:cubicBezTo>
                  <a:cubicBezTo>
                    <a:pt x="723" y="447"/>
                    <a:pt x="725" y="451"/>
                    <a:pt x="750" y="436"/>
                  </a:cubicBezTo>
                  <a:cubicBezTo>
                    <a:pt x="744" y="440"/>
                    <a:pt x="728" y="448"/>
                    <a:pt x="716" y="455"/>
                  </a:cubicBezTo>
                  <a:cubicBezTo>
                    <a:pt x="724" y="452"/>
                    <a:pt x="732" y="446"/>
                    <a:pt x="739" y="442"/>
                  </a:cubicBezTo>
                  <a:cubicBezTo>
                    <a:pt x="733" y="446"/>
                    <a:pt x="732" y="448"/>
                    <a:pt x="740" y="444"/>
                  </a:cubicBezTo>
                  <a:cubicBezTo>
                    <a:pt x="743" y="441"/>
                    <a:pt x="743" y="441"/>
                    <a:pt x="743" y="441"/>
                  </a:cubicBezTo>
                  <a:cubicBezTo>
                    <a:pt x="747" y="439"/>
                    <a:pt x="755" y="434"/>
                    <a:pt x="756" y="434"/>
                  </a:cubicBezTo>
                  <a:cubicBezTo>
                    <a:pt x="756" y="434"/>
                    <a:pt x="754" y="435"/>
                    <a:pt x="749" y="437"/>
                  </a:cubicBezTo>
                  <a:cubicBezTo>
                    <a:pt x="760" y="430"/>
                    <a:pt x="780" y="416"/>
                    <a:pt x="799" y="403"/>
                  </a:cubicBezTo>
                  <a:cubicBezTo>
                    <a:pt x="799" y="406"/>
                    <a:pt x="773" y="422"/>
                    <a:pt x="788" y="415"/>
                  </a:cubicBezTo>
                  <a:cubicBezTo>
                    <a:pt x="795" y="409"/>
                    <a:pt x="800" y="403"/>
                    <a:pt x="813" y="394"/>
                  </a:cubicBezTo>
                  <a:cubicBezTo>
                    <a:pt x="809" y="399"/>
                    <a:pt x="820" y="390"/>
                    <a:pt x="820" y="391"/>
                  </a:cubicBezTo>
                  <a:cubicBezTo>
                    <a:pt x="826" y="385"/>
                    <a:pt x="831" y="379"/>
                    <a:pt x="836" y="374"/>
                  </a:cubicBezTo>
                  <a:cubicBezTo>
                    <a:pt x="844" y="366"/>
                    <a:pt x="853" y="357"/>
                    <a:pt x="859" y="348"/>
                  </a:cubicBezTo>
                  <a:cubicBezTo>
                    <a:pt x="857" y="351"/>
                    <a:pt x="854" y="355"/>
                    <a:pt x="850" y="359"/>
                  </a:cubicBezTo>
                  <a:cubicBezTo>
                    <a:pt x="858" y="345"/>
                    <a:pt x="870" y="337"/>
                    <a:pt x="879" y="319"/>
                  </a:cubicBezTo>
                  <a:cubicBezTo>
                    <a:pt x="875" y="328"/>
                    <a:pt x="875" y="328"/>
                    <a:pt x="875" y="328"/>
                  </a:cubicBezTo>
                  <a:cubicBezTo>
                    <a:pt x="883" y="315"/>
                    <a:pt x="888" y="304"/>
                    <a:pt x="892" y="292"/>
                  </a:cubicBezTo>
                  <a:cubicBezTo>
                    <a:pt x="893" y="293"/>
                    <a:pt x="893" y="293"/>
                    <a:pt x="893" y="293"/>
                  </a:cubicBezTo>
                  <a:cubicBezTo>
                    <a:pt x="893" y="291"/>
                    <a:pt x="900" y="266"/>
                    <a:pt x="900" y="260"/>
                  </a:cubicBezTo>
                  <a:cubicBezTo>
                    <a:pt x="892" y="296"/>
                    <a:pt x="890" y="290"/>
                    <a:pt x="875" y="322"/>
                  </a:cubicBezTo>
                  <a:cubicBezTo>
                    <a:pt x="880" y="310"/>
                    <a:pt x="884" y="301"/>
                    <a:pt x="888" y="287"/>
                  </a:cubicBezTo>
                  <a:cubicBezTo>
                    <a:pt x="890" y="282"/>
                    <a:pt x="891" y="280"/>
                    <a:pt x="891" y="280"/>
                  </a:cubicBezTo>
                  <a:cubicBezTo>
                    <a:pt x="892" y="275"/>
                    <a:pt x="891" y="273"/>
                    <a:pt x="893" y="265"/>
                  </a:cubicBezTo>
                  <a:cubicBezTo>
                    <a:pt x="894" y="263"/>
                    <a:pt x="894" y="263"/>
                    <a:pt x="894" y="263"/>
                  </a:cubicBezTo>
                  <a:cubicBezTo>
                    <a:pt x="900" y="239"/>
                    <a:pt x="895" y="241"/>
                    <a:pt x="896" y="219"/>
                  </a:cubicBezTo>
                  <a:cubicBezTo>
                    <a:pt x="898" y="214"/>
                    <a:pt x="899" y="238"/>
                    <a:pt x="897" y="253"/>
                  </a:cubicBezTo>
                  <a:cubicBezTo>
                    <a:pt x="901" y="242"/>
                    <a:pt x="894" y="275"/>
                    <a:pt x="898" y="263"/>
                  </a:cubicBezTo>
                  <a:cubicBezTo>
                    <a:pt x="899" y="256"/>
                    <a:pt x="899" y="256"/>
                    <a:pt x="899" y="256"/>
                  </a:cubicBezTo>
                  <a:cubicBezTo>
                    <a:pt x="900" y="249"/>
                    <a:pt x="901" y="250"/>
                    <a:pt x="900" y="254"/>
                  </a:cubicBezTo>
                  <a:cubicBezTo>
                    <a:pt x="901" y="245"/>
                    <a:pt x="901" y="247"/>
                    <a:pt x="901" y="243"/>
                  </a:cubicBezTo>
                  <a:cubicBezTo>
                    <a:pt x="902" y="206"/>
                    <a:pt x="905" y="248"/>
                    <a:pt x="905" y="211"/>
                  </a:cubicBezTo>
                  <a:cubicBezTo>
                    <a:pt x="905" y="215"/>
                    <a:pt x="906" y="225"/>
                    <a:pt x="907" y="223"/>
                  </a:cubicBezTo>
                  <a:cubicBezTo>
                    <a:pt x="907" y="230"/>
                    <a:pt x="906" y="237"/>
                    <a:pt x="905" y="243"/>
                  </a:cubicBezTo>
                  <a:cubicBezTo>
                    <a:pt x="907" y="244"/>
                    <a:pt x="907" y="244"/>
                    <a:pt x="907" y="244"/>
                  </a:cubicBezTo>
                  <a:cubicBezTo>
                    <a:pt x="910" y="218"/>
                    <a:pt x="905" y="203"/>
                    <a:pt x="900" y="193"/>
                  </a:cubicBezTo>
                  <a:close/>
                  <a:moveTo>
                    <a:pt x="568" y="512"/>
                  </a:moveTo>
                  <a:cubicBezTo>
                    <a:pt x="578" y="510"/>
                    <a:pt x="578" y="510"/>
                    <a:pt x="578" y="510"/>
                  </a:cubicBezTo>
                  <a:cubicBezTo>
                    <a:pt x="574" y="511"/>
                    <a:pt x="571" y="512"/>
                    <a:pt x="568" y="512"/>
                  </a:cubicBezTo>
                  <a:close/>
                  <a:moveTo>
                    <a:pt x="443" y="18"/>
                  </a:moveTo>
                  <a:cubicBezTo>
                    <a:pt x="465" y="12"/>
                    <a:pt x="465" y="12"/>
                    <a:pt x="465" y="12"/>
                  </a:cubicBezTo>
                  <a:cubicBezTo>
                    <a:pt x="454" y="13"/>
                    <a:pt x="452" y="16"/>
                    <a:pt x="438" y="18"/>
                  </a:cubicBezTo>
                  <a:cubicBezTo>
                    <a:pt x="439" y="16"/>
                    <a:pt x="438" y="15"/>
                    <a:pt x="453" y="12"/>
                  </a:cubicBezTo>
                  <a:cubicBezTo>
                    <a:pt x="466" y="11"/>
                    <a:pt x="452" y="13"/>
                    <a:pt x="459" y="13"/>
                  </a:cubicBezTo>
                  <a:cubicBezTo>
                    <a:pt x="469" y="9"/>
                    <a:pt x="472" y="13"/>
                    <a:pt x="483" y="10"/>
                  </a:cubicBezTo>
                  <a:cubicBezTo>
                    <a:pt x="496" y="9"/>
                    <a:pt x="492" y="11"/>
                    <a:pt x="496" y="11"/>
                  </a:cubicBezTo>
                  <a:cubicBezTo>
                    <a:pt x="483" y="12"/>
                    <a:pt x="502" y="12"/>
                    <a:pt x="486" y="14"/>
                  </a:cubicBezTo>
                  <a:cubicBezTo>
                    <a:pt x="499" y="14"/>
                    <a:pt x="495" y="11"/>
                    <a:pt x="506" y="11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8" y="13"/>
                    <a:pt x="540" y="14"/>
                    <a:pt x="553" y="12"/>
                  </a:cubicBezTo>
                  <a:cubicBezTo>
                    <a:pt x="542" y="11"/>
                    <a:pt x="560" y="11"/>
                    <a:pt x="558" y="10"/>
                  </a:cubicBezTo>
                  <a:cubicBezTo>
                    <a:pt x="556" y="12"/>
                    <a:pt x="540" y="11"/>
                    <a:pt x="541" y="10"/>
                  </a:cubicBezTo>
                  <a:cubicBezTo>
                    <a:pt x="548" y="9"/>
                    <a:pt x="565" y="9"/>
                    <a:pt x="573" y="10"/>
                  </a:cubicBezTo>
                  <a:cubicBezTo>
                    <a:pt x="560" y="8"/>
                    <a:pt x="560" y="8"/>
                    <a:pt x="560" y="8"/>
                  </a:cubicBezTo>
                  <a:cubicBezTo>
                    <a:pt x="566" y="8"/>
                    <a:pt x="588" y="7"/>
                    <a:pt x="589" y="7"/>
                  </a:cubicBezTo>
                  <a:cubicBezTo>
                    <a:pt x="596" y="8"/>
                    <a:pt x="606" y="8"/>
                    <a:pt x="609" y="10"/>
                  </a:cubicBezTo>
                  <a:cubicBezTo>
                    <a:pt x="605" y="9"/>
                    <a:pt x="601" y="10"/>
                    <a:pt x="597" y="10"/>
                  </a:cubicBezTo>
                  <a:cubicBezTo>
                    <a:pt x="592" y="9"/>
                    <a:pt x="592" y="9"/>
                    <a:pt x="592" y="9"/>
                  </a:cubicBezTo>
                  <a:cubicBezTo>
                    <a:pt x="585" y="10"/>
                    <a:pt x="585" y="10"/>
                    <a:pt x="585" y="10"/>
                  </a:cubicBezTo>
                  <a:cubicBezTo>
                    <a:pt x="593" y="11"/>
                    <a:pt x="610" y="13"/>
                    <a:pt x="614" y="15"/>
                  </a:cubicBezTo>
                  <a:cubicBezTo>
                    <a:pt x="595" y="13"/>
                    <a:pt x="565" y="12"/>
                    <a:pt x="530" y="16"/>
                  </a:cubicBezTo>
                  <a:cubicBezTo>
                    <a:pt x="530" y="16"/>
                    <a:pt x="530" y="16"/>
                    <a:pt x="532" y="16"/>
                  </a:cubicBezTo>
                  <a:cubicBezTo>
                    <a:pt x="514" y="16"/>
                    <a:pt x="512" y="16"/>
                    <a:pt x="498" y="17"/>
                  </a:cubicBezTo>
                  <a:cubicBezTo>
                    <a:pt x="502" y="16"/>
                    <a:pt x="502" y="16"/>
                    <a:pt x="502" y="16"/>
                  </a:cubicBezTo>
                  <a:cubicBezTo>
                    <a:pt x="500" y="15"/>
                    <a:pt x="488" y="17"/>
                    <a:pt x="476" y="18"/>
                  </a:cubicBezTo>
                  <a:cubicBezTo>
                    <a:pt x="473" y="19"/>
                    <a:pt x="466" y="20"/>
                    <a:pt x="461" y="20"/>
                  </a:cubicBezTo>
                  <a:cubicBezTo>
                    <a:pt x="463" y="19"/>
                    <a:pt x="463" y="19"/>
                    <a:pt x="463" y="19"/>
                  </a:cubicBezTo>
                  <a:cubicBezTo>
                    <a:pt x="460" y="19"/>
                    <a:pt x="449" y="20"/>
                    <a:pt x="436" y="22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4" y="19"/>
                    <a:pt x="448" y="18"/>
                    <a:pt x="453" y="17"/>
                  </a:cubicBezTo>
                  <a:cubicBezTo>
                    <a:pt x="450" y="18"/>
                    <a:pt x="447" y="18"/>
                    <a:pt x="443" y="18"/>
                  </a:cubicBezTo>
                  <a:close/>
                  <a:moveTo>
                    <a:pt x="598" y="486"/>
                  </a:moveTo>
                  <a:cubicBezTo>
                    <a:pt x="594" y="487"/>
                    <a:pt x="592" y="488"/>
                    <a:pt x="591" y="488"/>
                  </a:cubicBezTo>
                  <a:cubicBezTo>
                    <a:pt x="599" y="486"/>
                    <a:pt x="599" y="486"/>
                    <a:pt x="599" y="486"/>
                  </a:cubicBezTo>
                  <a:lnTo>
                    <a:pt x="598" y="486"/>
                  </a:lnTo>
                  <a:close/>
                  <a:moveTo>
                    <a:pt x="620" y="481"/>
                  </a:moveTo>
                  <a:cubicBezTo>
                    <a:pt x="617" y="481"/>
                    <a:pt x="616" y="481"/>
                    <a:pt x="615" y="481"/>
                  </a:cubicBezTo>
                  <a:cubicBezTo>
                    <a:pt x="622" y="479"/>
                    <a:pt x="622" y="479"/>
                    <a:pt x="622" y="479"/>
                  </a:cubicBezTo>
                  <a:lnTo>
                    <a:pt x="620" y="481"/>
                  </a:lnTo>
                  <a:close/>
                  <a:moveTo>
                    <a:pt x="679" y="440"/>
                  </a:moveTo>
                  <a:cubicBezTo>
                    <a:pt x="679" y="440"/>
                    <a:pt x="671" y="444"/>
                    <a:pt x="660" y="449"/>
                  </a:cubicBezTo>
                  <a:cubicBezTo>
                    <a:pt x="660" y="448"/>
                    <a:pt x="660" y="448"/>
                    <a:pt x="660" y="448"/>
                  </a:cubicBezTo>
                  <a:cubicBezTo>
                    <a:pt x="661" y="448"/>
                    <a:pt x="661" y="448"/>
                    <a:pt x="661" y="447"/>
                  </a:cubicBezTo>
                  <a:cubicBezTo>
                    <a:pt x="664" y="446"/>
                    <a:pt x="665" y="446"/>
                    <a:pt x="666" y="446"/>
                  </a:cubicBezTo>
                  <a:cubicBezTo>
                    <a:pt x="672" y="441"/>
                    <a:pt x="662" y="445"/>
                    <a:pt x="651" y="450"/>
                  </a:cubicBezTo>
                  <a:cubicBezTo>
                    <a:pt x="648" y="452"/>
                    <a:pt x="648" y="452"/>
                    <a:pt x="648" y="452"/>
                  </a:cubicBezTo>
                  <a:cubicBezTo>
                    <a:pt x="638" y="455"/>
                    <a:pt x="632" y="456"/>
                    <a:pt x="619" y="461"/>
                  </a:cubicBezTo>
                  <a:cubicBezTo>
                    <a:pt x="590" y="476"/>
                    <a:pt x="590" y="476"/>
                    <a:pt x="590" y="476"/>
                  </a:cubicBezTo>
                  <a:cubicBezTo>
                    <a:pt x="581" y="479"/>
                    <a:pt x="581" y="479"/>
                    <a:pt x="581" y="479"/>
                  </a:cubicBezTo>
                  <a:cubicBezTo>
                    <a:pt x="577" y="479"/>
                    <a:pt x="563" y="483"/>
                    <a:pt x="568" y="480"/>
                  </a:cubicBezTo>
                  <a:cubicBezTo>
                    <a:pt x="566" y="480"/>
                    <a:pt x="571" y="478"/>
                    <a:pt x="577" y="477"/>
                  </a:cubicBezTo>
                  <a:cubicBezTo>
                    <a:pt x="578" y="477"/>
                    <a:pt x="577" y="477"/>
                    <a:pt x="578" y="477"/>
                  </a:cubicBezTo>
                  <a:cubicBezTo>
                    <a:pt x="579" y="476"/>
                    <a:pt x="579" y="475"/>
                    <a:pt x="572" y="476"/>
                  </a:cubicBezTo>
                  <a:cubicBezTo>
                    <a:pt x="579" y="474"/>
                    <a:pt x="580" y="474"/>
                    <a:pt x="585" y="472"/>
                  </a:cubicBezTo>
                  <a:cubicBezTo>
                    <a:pt x="578" y="474"/>
                    <a:pt x="578" y="474"/>
                    <a:pt x="578" y="474"/>
                  </a:cubicBezTo>
                  <a:cubicBezTo>
                    <a:pt x="589" y="471"/>
                    <a:pt x="605" y="463"/>
                    <a:pt x="605" y="462"/>
                  </a:cubicBezTo>
                  <a:cubicBezTo>
                    <a:pt x="602" y="465"/>
                    <a:pt x="594" y="466"/>
                    <a:pt x="588" y="467"/>
                  </a:cubicBezTo>
                  <a:cubicBezTo>
                    <a:pt x="593" y="465"/>
                    <a:pt x="602" y="461"/>
                    <a:pt x="595" y="464"/>
                  </a:cubicBezTo>
                  <a:cubicBezTo>
                    <a:pt x="592" y="465"/>
                    <a:pt x="572" y="472"/>
                    <a:pt x="587" y="468"/>
                  </a:cubicBezTo>
                  <a:cubicBezTo>
                    <a:pt x="581" y="471"/>
                    <a:pt x="573" y="474"/>
                    <a:pt x="566" y="475"/>
                  </a:cubicBezTo>
                  <a:cubicBezTo>
                    <a:pt x="574" y="472"/>
                    <a:pt x="568" y="473"/>
                    <a:pt x="570" y="471"/>
                  </a:cubicBezTo>
                  <a:cubicBezTo>
                    <a:pt x="563" y="474"/>
                    <a:pt x="564" y="475"/>
                    <a:pt x="563" y="476"/>
                  </a:cubicBezTo>
                  <a:cubicBezTo>
                    <a:pt x="541" y="480"/>
                    <a:pt x="532" y="479"/>
                    <a:pt x="509" y="485"/>
                  </a:cubicBezTo>
                  <a:cubicBezTo>
                    <a:pt x="506" y="486"/>
                    <a:pt x="523" y="482"/>
                    <a:pt x="521" y="483"/>
                  </a:cubicBezTo>
                  <a:cubicBezTo>
                    <a:pt x="504" y="489"/>
                    <a:pt x="498" y="486"/>
                    <a:pt x="483" y="489"/>
                  </a:cubicBezTo>
                  <a:cubicBezTo>
                    <a:pt x="488" y="490"/>
                    <a:pt x="488" y="490"/>
                    <a:pt x="488" y="490"/>
                  </a:cubicBezTo>
                  <a:cubicBezTo>
                    <a:pt x="483" y="492"/>
                    <a:pt x="472" y="494"/>
                    <a:pt x="466" y="495"/>
                  </a:cubicBezTo>
                  <a:cubicBezTo>
                    <a:pt x="464" y="494"/>
                    <a:pt x="448" y="496"/>
                    <a:pt x="460" y="493"/>
                  </a:cubicBezTo>
                  <a:cubicBezTo>
                    <a:pt x="434" y="496"/>
                    <a:pt x="437" y="500"/>
                    <a:pt x="407" y="504"/>
                  </a:cubicBezTo>
                  <a:cubicBezTo>
                    <a:pt x="421" y="502"/>
                    <a:pt x="423" y="502"/>
                    <a:pt x="434" y="501"/>
                  </a:cubicBezTo>
                  <a:cubicBezTo>
                    <a:pt x="422" y="503"/>
                    <a:pt x="432" y="502"/>
                    <a:pt x="431" y="503"/>
                  </a:cubicBezTo>
                  <a:cubicBezTo>
                    <a:pt x="424" y="503"/>
                    <a:pt x="401" y="507"/>
                    <a:pt x="417" y="503"/>
                  </a:cubicBezTo>
                  <a:cubicBezTo>
                    <a:pt x="407" y="505"/>
                    <a:pt x="388" y="506"/>
                    <a:pt x="384" y="507"/>
                  </a:cubicBezTo>
                  <a:cubicBezTo>
                    <a:pt x="392" y="507"/>
                    <a:pt x="392" y="507"/>
                    <a:pt x="392" y="507"/>
                  </a:cubicBezTo>
                  <a:cubicBezTo>
                    <a:pt x="379" y="508"/>
                    <a:pt x="366" y="510"/>
                    <a:pt x="360" y="512"/>
                  </a:cubicBezTo>
                  <a:cubicBezTo>
                    <a:pt x="377" y="511"/>
                    <a:pt x="376" y="508"/>
                    <a:pt x="398" y="507"/>
                  </a:cubicBezTo>
                  <a:cubicBezTo>
                    <a:pt x="421" y="506"/>
                    <a:pt x="392" y="508"/>
                    <a:pt x="408" y="509"/>
                  </a:cubicBezTo>
                  <a:cubicBezTo>
                    <a:pt x="424" y="506"/>
                    <a:pt x="424" y="506"/>
                    <a:pt x="424" y="506"/>
                  </a:cubicBezTo>
                  <a:cubicBezTo>
                    <a:pt x="416" y="506"/>
                    <a:pt x="416" y="506"/>
                    <a:pt x="416" y="506"/>
                  </a:cubicBezTo>
                  <a:cubicBezTo>
                    <a:pt x="419" y="504"/>
                    <a:pt x="442" y="503"/>
                    <a:pt x="439" y="501"/>
                  </a:cubicBezTo>
                  <a:cubicBezTo>
                    <a:pt x="456" y="501"/>
                    <a:pt x="461" y="499"/>
                    <a:pt x="480" y="498"/>
                  </a:cubicBezTo>
                  <a:cubicBezTo>
                    <a:pt x="484" y="496"/>
                    <a:pt x="477" y="497"/>
                    <a:pt x="472" y="498"/>
                  </a:cubicBezTo>
                  <a:cubicBezTo>
                    <a:pt x="481" y="497"/>
                    <a:pt x="481" y="494"/>
                    <a:pt x="494" y="493"/>
                  </a:cubicBezTo>
                  <a:cubicBezTo>
                    <a:pt x="500" y="492"/>
                    <a:pt x="495" y="491"/>
                    <a:pt x="485" y="493"/>
                  </a:cubicBezTo>
                  <a:cubicBezTo>
                    <a:pt x="494" y="492"/>
                    <a:pt x="503" y="490"/>
                    <a:pt x="513" y="488"/>
                  </a:cubicBezTo>
                  <a:cubicBezTo>
                    <a:pt x="502" y="489"/>
                    <a:pt x="502" y="489"/>
                    <a:pt x="502" y="489"/>
                  </a:cubicBezTo>
                  <a:cubicBezTo>
                    <a:pt x="513" y="487"/>
                    <a:pt x="513" y="487"/>
                    <a:pt x="513" y="487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524" y="483"/>
                    <a:pt x="548" y="478"/>
                    <a:pt x="559" y="477"/>
                  </a:cubicBezTo>
                  <a:cubicBezTo>
                    <a:pt x="541" y="483"/>
                    <a:pt x="512" y="489"/>
                    <a:pt x="502" y="493"/>
                  </a:cubicBezTo>
                  <a:cubicBezTo>
                    <a:pt x="506" y="493"/>
                    <a:pt x="516" y="489"/>
                    <a:pt x="521" y="490"/>
                  </a:cubicBezTo>
                  <a:cubicBezTo>
                    <a:pt x="527" y="487"/>
                    <a:pt x="527" y="487"/>
                    <a:pt x="527" y="487"/>
                  </a:cubicBezTo>
                  <a:cubicBezTo>
                    <a:pt x="533" y="485"/>
                    <a:pt x="547" y="482"/>
                    <a:pt x="549" y="483"/>
                  </a:cubicBezTo>
                  <a:cubicBezTo>
                    <a:pt x="532" y="487"/>
                    <a:pt x="527" y="490"/>
                    <a:pt x="519" y="493"/>
                  </a:cubicBezTo>
                  <a:cubicBezTo>
                    <a:pt x="519" y="493"/>
                    <a:pt x="518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0" y="495"/>
                    <a:pt x="501" y="497"/>
                    <a:pt x="497" y="498"/>
                  </a:cubicBezTo>
                  <a:cubicBezTo>
                    <a:pt x="490" y="499"/>
                    <a:pt x="495" y="497"/>
                    <a:pt x="495" y="497"/>
                  </a:cubicBezTo>
                  <a:cubicBezTo>
                    <a:pt x="474" y="499"/>
                    <a:pt x="460" y="505"/>
                    <a:pt x="438" y="507"/>
                  </a:cubicBezTo>
                  <a:cubicBezTo>
                    <a:pt x="437" y="506"/>
                    <a:pt x="420" y="508"/>
                    <a:pt x="425" y="507"/>
                  </a:cubicBezTo>
                  <a:cubicBezTo>
                    <a:pt x="412" y="508"/>
                    <a:pt x="405" y="510"/>
                    <a:pt x="397" y="512"/>
                  </a:cubicBezTo>
                  <a:cubicBezTo>
                    <a:pt x="395" y="511"/>
                    <a:pt x="377" y="513"/>
                    <a:pt x="384" y="512"/>
                  </a:cubicBezTo>
                  <a:cubicBezTo>
                    <a:pt x="372" y="514"/>
                    <a:pt x="372" y="514"/>
                    <a:pt x="372" y="514"/>
                  </a:cubicBezTo>
                  <a:cubicBezTo>
                    <a:pt x="363" y="514"/>
                    <a:pt x="346" y="516"/>
                    <a:pt x="343" y="515"/>
                  </a:cubicBezTo>
                  <a:cubicBezTo>
                    <a:pt x="334" y="516"/>
                    <a:pt x="341" y="517"/>
                    <a:pt x="328" y="517"/>
                  </a:cubicBezTo>
                  <a:cubicBezTo>
                    <a:pt x="329" y="517"/>
                    <a:pt x="328" y="517"/>
                    <a:pt x="331" y="517"/>
                  </a:cubicBezTo>
                  <a:cubicBezTo>
                    <a:pt x="325" y="516"/>
                    <a:pt x="311" y="517"/>
                    <a:pt x="305" y="518"/>
                  </a:cubicBezTo>
                  <a:cubicBezTo>
                    <a:pt x="314" y="518"/>
                    <a:pt x="307" y="518"/>
                    <a:pt x="318" y="518"/>
                  </a:cubicBezTo>
                  <a:cubicBezTo>
                    <a:pt x="318" y="519"/>
                    <a:pt x="306" y="520"/>
                    <a:pt x="294" y="519"/>
                  </a:cubicBezTo>
                  <a:cubicBezTo>
                    <a:pt x="310" y="518"/>
                    <a:pt x="281" y="518"/>
                    <a:pt x="289" y="517"/>
                  </a:cubicBezTo>
                  <a:cubicBezTo>
                    <a:pt x="263" y="517"/>
                    <a:pt x="248" y="519"/>
                    <a:pt x="226" y="520"/>
                  </a:cubicBezTo>
                  <a:cubicBezTo>
                    <a:pt x="201" y="519"/>
                    <a:pt x="170" y="514"/>
                    <a:pt x="151" y="511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42" y="510"/>
                    <a:pt x="142" y="510"/>
                    <a:pt x="142" y="510"/>
                  </a:cubicBezTo>
                  <a:cubicBezTo>
                    <a:pt x="135" y="508"/>
                    <a:pt x="142" y="508"/>
                    <a:pt x="132" y="506"/>
                  </a:cubicBezTo>
                  <a:cubicBezTo>
                    <a:pt x="136" y="505"/>
                    <a:pt x="150" y="510"/>
                    <a:pt x="160" y="511"/>
                  </a:cubicBezTo>
                  <a:cubicBezTo>
                    <a:pt x="143" y="506"/>
                    <a:pt x="177" y="513"/>
                    <a:pt x="166" y="509"/>
                  </a:cubicBezTo>
                  <a:cubicBezTo>
                    <a:pt x="158" y="512"/>
                    <a:pt x="128" y="502"/>
                    <a:pt x="113" y="497"/>
                  </a:cubicBezTo>
                  <a:cubicBezTo>
                    <a:pt x="99" y="491"/>
                    <a:pt x="120" y="498"/>
                    <a:pt x="113" y="495"/>
                  </a:cubicBezTo>
                  <a:cubicBezTo>
                    <a:pt x="108" y="495"/>
                    <a:pt x="108" y="495"/>
                    <a:pt x="108" y="495"/>
                  </a:cubicBezTo>
                  <a:cubicBezTo>
                    <a:pt x="102" y="492"/>
                    <a:pt x="101" y="491"/>
                    <a:pt x="101" y="490"/>
                  </a:cubicBezTo>
                  <a:cubicBezTo>
                    <a:pt x="87" y="484"/>
                    <a:pt x="71" y="475"/>
                    <a:pt x="60" y="467"/>
                  </a:cubicBezTo>
                  <a:cubicBezTo>
                    <a:pt x="74" y="477"/>
                    <a:pt x="54" y="465"/>
                    <a:pt x="68" y="475"/>
                  </a:cubicBezTo>
                  <a:cubicBezTo>
                    <a:pt x="63" y="473"/>
                    <a:pt x="54" y="466"/>
                    <a:pt x="47" y="459"/>
                  </a:cubicBezTo>
                  <a:cubicBezTo>
                    <a:pt x="54" y="465"/>
                    <a:pt x="39" y="448"/>
                    <a:pt x="54" y="464"/>
                  </a:cubicBezTo>
                  <a:cubicBezTo>
                    <a:pt x="53" y="460"/>
                    <a:pt x="46" y="456"/>
                    <a:pt x="40" y="448"/>
                  </a:cubicBezTo>
                  <a:cubicBezTo>
                    <a:pt x="42" y="450"/>
                    <a:pt x="44" y="452"/>
                    <a:pt x="47" y="454"/>
                  </a:cubicBezTo>
                  <a:cubicBezTo>
                    <a:pt x="35" y="443"/>
                    <a:pt x="25" y="419"/>
                    <a:pt x="23" y="415"/>
                  </a:cubicBezTo>
                  <a:cubicBezTo>
                    <a:pt x="18" y="406"/>
                    <a:pt x="13" y="390"/>
                    <a:pt x="12" y="376"/>
                  </a:cubicBezTo>
                  <a:cubicBezTo>
                    <a:pt x="12" y="363"/>
                    <a:pt x="13" y="348"/>
                    <a:pt x="17" y="333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9" y="327"/>
                    <a:pt x="22" y="314"/>
                    <a:pt x="27" y="303"/>
                  </a:cubicBezTo>
                  <a:cubicBezTo>
                    <a:pt x="29" y="300"/>
                    <a:pt x="29" y="300"/>
                    <a:pt x="29" y="300"/>
                  </a:cubicBezTo>
                  <a:cubicBezTo>
                    <a:pt x="32" y="292"/>
                    <a:pt x="39" y="277"/>
                    <a:pt x="45" y="265"/>
                  </a:cubicBezTo>
                  <a:cubicBezTo>
                    <a:pt x="45" y="265"/>
                    <a:pt x="39" y="276"/>
                    <a:pt x="41" y="270"/>
                  </a:cubicBezTo>
                  <a:cubicBezTo>
                    <a:pt x="38" y="276"/>
                    <a:pt x="35" y="281"/>
                    <a:pt x="37" y="280"/>
                  </a:cubicBezTo>
                  <a:cubicBezTo>
                    <a:pt x="34" y="286"/>
                    <a:pt x="33" y="285"/>
                    <a:pt x="30" y="290"/>
                  </a:cubicBezTo>
                  <a:cubicBezTo>
                    <a:pt x="34" y="282"/>
                    <a:pt x="37" y="274"/>
                    <a:pt x="41" y="266"/>
                  </a:cubicBezTo>
                  <a:cubicBezTo>
                    <a:pt x="42" y="265"/>
                    <a:pt x="43" y="264"/>
                    <a:pt x="43" y="264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6" y="256"/>
                    <a:pt x="48" y="254"/>
                    <a:pt x="47" y="255"/>
                  </a:cubicBezTo>
                  <a:cubicBezTo>
                    <a:pt x="55" y="243"/>
                    <a:pt x="56" y="237"/>
                    <a:pt x="66" y="225"/>
                  </a:cubicBezTo>
                  <a:cubicBezTo>
                    <a:pt x="63" y="231"/>
                    <a:pt x="61" y="235"/>
                    <a:pt x="55" y="244"/>
                  </a:cubicBezTo>
                  <a:cubicBezTo>
                    <a:pt x="58" y="239"/>
                    <a:pt x="62" y="234"/>
                    <a:pt x="65" y="230"/>
                  </a:cubicBezTo>
                  <a:cubicBezTo>
                    <a:pt x="61" y="237"/>
                    <a:pt x="44" y="262"/>
                    <a:pt x="49" y="259"/>
                  </a:cubicBezTo>
                  <a:cubicBezTo>
                    <a:pt x="58" y="242"/>
                    <a:pt x="74" y="218"/>
                    <a:pt x="84" y="205"/>
                  </a:cubicBezTo>
                  <a:cubicBezTo>
                    <a:pt x="92" y="199"/>
                    <a:pt x="100" y="188"/>
                    <a:pt x="111" y="178"/>
                  </a:cubicBezTo>
                  <a:cubicBezTo>
                    <a:pt x="113" y="177"/>
                    <a:pt x="116" y="174"/>
                    <a:pt x="115" y="176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26" y="166"/>
                    <a:pt x="144" y="151"/>
                    <a:pt x="157" y="140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92" y="120"/>
                    <a:pt x="159" y="137"/>
                    <a:pt x="186" y="120"/>
                  </a:cubicBezTo>
                  <a:cubicBezTo>
                    <a:pt x="193" y="117"/>
                    <a:pt x="220" y="102"/>
                    <a:pt x="222" y="103"/>
                  </a:cubicBezTo>
                  <a:cubicBezTo>
                    <a:pt x="227" y="101"/>
                    <a:pt x="229" y="100"/>
                    <a:pt x="230" y="99"/>
                  </a:cubicBezTo>
                  <a:cubicBezTo>
                    <a:pt x="225" y="100"/>
                    <a:pt x="214" y="106"/>
                    <a:pt x="220" y="102"/>
                  </a:cubicBezTo>
                  <a:cubicBezTo>
                    <a:pt x="229" y="97"/>
                    <a:pt x="234" y="96"/>
                    <a:pt x="242" y="93"/>
                  </a:cubicBezTo>
                  <a:cubicBezTo>
                    <a:pt x="242" y="93"/>
                    <a:pt x="236" y="96"/>
                    <a:pt x="239" y="95"/>
                  </a:cubicBezTo>
                  <a:cubicBezTo>
                    <a:pt x="258" y="86"/>
                    <a:pt x="295" y="75"/>
                    <a:pt x="314" y="69"/>
                  </a:cubicBezTo>
                  <a:cubicBezTo>
                    <a:pt x="307" y="71"/>
                    <a:pt x="306" y="72"/>
                    <a:pt x="296" y="74"/>
                  </a:cubicBezTo>
                  <a:cubicBezTo>
                    <a:pt x="296" y="73"/>
                    <a:pt x="301" y="72"/>
                    <a:pt x="303" y="71"/>
                  </a:cubicBezTo>
                  <a:cubicBezTo>
                    <a:pt x="302" y="70"/>
                    <a:pt x="294" y="74"/>
                    <a:pt x="283" y="76"/>
                  </a:cubicBezTo>
                  <a:cubicBezTo>
                    <a:pt x="289" y="74"/>
                    <a:pt x="294" y="72"/>
                    <a:pt x="300" y="70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303" y="66"/>
                    <a:pt x="315" y="63"/>
                    <a:pt x="328" y="59"/>
                  </a:cubicBezTo>
                  <a:cubicBezTo>
                    <a:pt x="322" y="60"/>
                    <a:pt x="316" y="61"/>
                    <a:pt x="311" y="63"/>
                  </a:cubicBezTo>
                  <a:cubicBezTo>
                    <a:pt x="312" y="61"/>
                    <a:pt x="315" y="59"/>
                    <a:pt x="307" y="61"/>
                  </a:cubicBezTo>
                  <a:cubicBezTo>
                    <a:pt x="327" y="54"/>
                    <a:pt x="325" y="51"/>
                    <a:pt x="348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7" y="44"/>
                    <a:pt x="357" y="44"/>
                    <a:pt x="357" y="44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63" y="45"/>
                    <a:pt x="353" y="47"/>
                    <a:pt x="346" y="49"/>
                  </a:cubicBezTo>
                  <a:cubicBezTo>
                    <a:pt x="363" y="48"/>
                    <a:pt x="367" y="42"/>
                    <a:pt x="386" y="38"/>
                  </a:cubicBezTo>
                  <a:cubicBezTo>
                    <a:pt x="402" y="38"/>
                    <a:pt x="367" y="44"/>
                    <a:pt x="368" y="46"/>
                  </a:cubicBezTo>
                  <a:cubicBezTo>
                    <a:pt x="372" y="44"/>
                    <a:pt x="382" y="43"/>
                    <a:pt x="381" y="44"/>
                  </a:cubicBezTo>
                  <a:cubicBezTo>
                    <a:pt x="363" y="47"/>
                    <a:pt x="370" y="48"/>
                    <a:pt x="351" y="51"/>
                  </a:cubicBezTo>
                  <a:cubicBezTo>
                    <a:pt x="360" y="48"/>
                    <a:pt x="349" y="50"/>
                    <a:pt x="351" y="49"/>
                  </a:cubicBezTo>
                  <a:cubicBezTo>
                    <a:pt x="348" y="50"/>
                    <a:pt x="331" y="55"/>
                    <a:pt x="318" y="58"/>
                  </a:cubicBezTo>
                  <a:cubicBezTo>
                    <a:pt x="315" y="61"/>
                    <a:pt x="329" y="57"/>
                    <a:pt x="337" y="55"/>
                  </a:cubicBezTo>
                  <a:cubicBezTo>
                    <a:pt x="352" y="50"/>
                    <a:pt x="368" y="49"/>
                    <a:pt x="380" y="45"/>
                  </a:cubicBezTo>
                  <a:cubicBezTo>
                    <a:pt x="396" y="41"/>
                    <a:pt x="381" y="46"/>
                    <a:pt x="382" y="46"/>
                  </a:cubicBezTo>
                  <a:cubicBezTo>
                    <a:pt x="397" y="44"/>
                    <a:pt x="388" y="43"/>
                    <a:pt x="393" y="42"/>
                  </a:cubicBezTo>
                  <a:cubicBezTo>
                    <a:pt x="415" y="37"/>
                    <a:pt x="418" y="39"/>
                    <a:pt x="434" y="37"/>
                  </a:cubicBezTo>
                  <a:cubicBezTo>
                    <a:pt x="447" y="34"/>
                    <a:pt x="480" y="30"/>
                    <a:pt x="503" y="29"/>
                  </a:cubicBezTo>
                  <a:cubicBezTo>
                    <a:pt x="500" y="30"/>
                    <a:pt x="503" y="31"/>
                    <a:pt x="505" y="31"/>
                  </a:cubicBezTo>
                  <a:cubicBezTo>
                    <a:pt x="518" y="27"/>
                    <a:pt x="514" y="29"/>
                    <a:pt x="531" y="27"/>
                  </a:cubicBezTo>
                  <a:cubicBezTo>
                    <a:pt x="516" y="26"/>
                    <a:pt x="516" y="26"/>
                    <a:pt x="516" y="26"/>
                  </a:cubicBezTo>
                  <a:cubicBezTo>
                    <a:pt x="528" y="26"/>
                    <a:pt x="537" y="24"/>
                    <a:pt x="548" y="25"/>
                  </a:cubicBezTo>
                  <a:cubicBezTo>
                    <a:pt x="534" y="23"/>
                    <a:pt x="567" y="23"/>
                    <a:pt x="575" y="23"/>
                  </a:cubicBezTo>
                  <a:cubicBezTo>
                    <a:pt x="587" y="24"/>
                    <a:pt x="599" y="23"/>
                    <a:pt x="605" y="25"/>
                  </a:cubicBezTo>
                  <a:cubicBezTo>
                    <a:pt x="604" y="25"/>
                    <a:pt x="604" y="25"/>
                    <a:pt x="604" y="25"/>
                  </a:cubicBezTo>
                  <a:cubicBezTo>
                    <a:pt x="621" y="27"/>
                    <a:pt x="621" y="27"/>
                    <a:pt x="621" y="27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630" y="31"/>
                    <a:pt x="645" y="31"/>
                    <a:pt x="641" y="30"/>
                  </a:cubicBezTo>
                  <a:cubicBezTo>
                    <a:pt x="653" y="32"/>
                    <a:pt x="646" y="31"/>
                    <a:pt x="648" y="33"/>
                  </a:cubicBezTo>
                  <a:cubicBezTo>
                    <a:pt x="641" y="33"/>
                    <a:pt x="625" y="33"/>
                    <a:pt x="621" y="31"/>
                  </a:cubicBezTo>
                  <a:cubicBezTo>
                    <a:pt x="622" y="31"/>
                    <a:pt x="625" y="31"/>
                    <a:pt x="626" y="31"/>
                  </a:cubicBezTo>
                  <a:cubicBezTo>
                    <a:pt x="594" y="27"/>
                    <a:pt x="615" y="33"/>
                    <a:pt x="599" y="32"/>
                  </a:cubicBezTo>
                  <a:cubicBezTo>
                    <a:pt x="607" y="33"/>
                    <a:pt x="613" y="35"/>
                    <a:pt x="622" y="35"/>
                  </a:cubicBezTo>
                  <a:cubicBezTo>
                    <a:pt x="626" y="35"/>
                    <a:pt x="643" y="36"/>
                    <a:pt x="652" y="36"/>
                  </a:cubicBezTo>
                  <a:cubicBezTo>
                    <a:pt x="640" y="36"/>
                    <a:pt x="634" y="34"/>
                    <a:pt x="625" y="33"/>
                  </a:cubicBezTo>
                  <a:cubicBezTo>
                    <a:pt x="633" y="34"/>
                    <a:pt x="634" y="32"/>
                    <a:pt x="641" y="34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648" y="36"/>
                    <a:pt x="670" y="39"/>
                    <a:pt x="657" y="38"/>
                  </a:cubicBezTo>
                  <a:cubicBezTo>
                    <a:pt x="669" y="40"/>
                    <a:pt x="661" y="37"/>
                    <a:pt x="672" y="39"/>
                  </a:cubicBezTo>
                  <a:cubicBezTo>
                    <a:pt x="651" y="35"/>
                    <a:pt x="651" y="35"/>
                    <a:pt x="651" y="35"/>
                  </a:cubicBezTo>
                  <a:cubicBezTo>
                    <a:pt x="652" y="33"/>
                    <a:pt x="652" y="33"/>
                    <a:pt x="652" y="33"/>
                  </a:cubicBezTo>
                  <a:cubicBezTo>
                    <a:pt x="660" y="34"/>
                    <a:pt x="661" y="35"/>
                    <a:pt x="669" y="36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83" y="38"/>
                    <a:pt x="683" y="38"/>
                    <a:pt x="683" y="38"/>
                  </a:cubicBezTo>
                  <a:cubicBezTo>
                    <a:pt x="682" y="37"/>
                    <a:pt x="694" y="39"/>
                    <a:pt x="696" y="40"/>
                  </a:cubicBezTo>
                  <a:cubicBezTo>
                    <a:pt x="703" y="42"/>
                    <a:pt x="698" y="44"/>
                    <a:pt x="711" y="46"/>
                  </a:cubicBezTo>
                  <a:cubicBezTo>
                    <a:pt x="710" y="45"/>
                    <a:pt x="710" y="45"/>
                    <a:pt x="710" y="45"/>
                  </a:cubicBezTo>
                  <a:cubicBezTo>
                    <a:pt x="718" y="47"/>
                    <a:pt x="723" y="48"/>
                    <a:pt x="733" y="52"/>
                  </a:cubicBezTo>
                  <a:cubicBezTo>
                    <a:pt x="732" y="52"/>
                    <a:pt x="730" y="51"/>
                    <a:pt x="728" y="51"/>
                  </a:cubicBezTo>
                  <a:cubicBezTo>
                    <a:pt x="743" y="57"/>
                    <a:pt x="766" y="65"/>
                    <a:pt x="771" y="71"/>
                  </a:cubicBezTo>
                  <a:cubicBezTo>
                    <a:pt x="770" y="71"/>
                    <a:pt x="764" y="68"/>
                    <a:pt x="763" y="69"/>
                  </a:cubicBezTo>
                  <a:cubicBezTo>
                    <a:pt x="743" y="57"/>
                    <a:pt x="747" y="64"/>
                    <a:pt x="721" y="53"/>
                  </a:cubicBezTo>
                  <a:cubicBezTo>
                    <a:pt x="721" y="49"/>
                    <a:pt x="698" y="48"/>
                    <a:pt x="694" y="44"/>
                  </a:cubicBezTo>
                  <a:cubicBezTo>
                    <a:pt x="704" y="47"/>
                    <a:pt x="719" y="49"/>
                    <a:pt x="717" y="48"/>
                  </a:cubicBezTo>
                  <a:cubicBezTo>
                    <a:pt x="708" y="46"/>
                    <a:pt x="693" y="42"/>
                    <a:pt x="687" y="41"/>
                  </a:cubicBezTo>
                  <a:cubicBezTo>
                    <a:pt x="693" y="43"/>
                    <a:pt x="691" y="44"/>
                    <a:pt x="686" y="44"/>
                  </a:cubicBezTo>
                  <a:cubicBezTo>
                    <a:pt x="701" y="46"/>
                    <a:pt x="730" y="57"/>
                    <a:pt x="751" y="67"/>
                  </a:cubicBezTo>
                  <a:cubicBezTo>
                    <a:pt x="749" y="64"/>
                    <a:pt x="749" y="64"/>
                    <a:pt x="749" y="64"/>
                  </a:cubicBezTo>
                  <a:cubicBezTo>
                    <a:pt x="768" y="71"/>
                    <a:pt x="746" y="65"/>
                    <a:pt x="760" y="71"/>
                  </a:cubicBezTo>
                  <a:cubicBezTo>
                    <a:pt x="767" y="73"/>
                    <a:pt x="767" y="73"/>
                    <a:pt x="767" y="73"/>
                  </a:cubicBezTo>
                  <a:cubicBezTo>
                    <a:pt x="768" y="74"/>
                    <a:pt x="768" y="74"/>
                    <a:pt x="768" y="74"/>
                  </a:cubicBezTo>
                  <a:cubicBezTo>
                    <a:pt x="771" y="75"/>
                    <a:pt x="775" y="76"/>
                    <a:pt x="779" y="78"/>
                  </a:cubicBezTo>
                  <a:cubicBezTo>
                    <a:pt x="772" y="73"/>
                    <a:pt x="774" y="77"/>
                    <a:pt x="767" y="72"/>
                  </a:cubicBezTo>
                  <a:cubicBezTo>
                    <a:pt x="760" y="68"/>
                    <a:pt x="768" y="71"/>
                    <a:pt x="770" y="71"/>
                  </a:cubicBezTo>
                  <a:cubicBezTo>
                    <a:pt x="775" y="73"/>
                    <a:pt x="791" y="83"/>
                    <a:pt x="781" y="78"/>
                  </a:cubicBezTo>
                  <a:cubicBezTo>
                    <a:pt x="787" y="81"/>
                    <a:pt x="793" y="84"/>
                    <a:pt x="799" y="88"/>
                  </a:cubicBezTo>
                  <a:cubicBezTo>
                    <a:pt x="799" y="88"/>
                    <a:pt x="795" y="86"/>
                    <a:pt x="793" y="85"/>
                  </a:cubicBezTo>
                  <a:cubicBezTo>
                    <a:pt x="797" y="88"/>
                    <a:pt x="801" y="91"/>
                    <a:pt x="805" y="94"/>
                  </a:cubicBezTo>
                  <a:cubicBezTo>
                    <a:pt x="805" y="94"/>
                    <a:pt x="805" y="94"/>
                    <a:pt x="805" y="94"/>
                  </a:cubicBezTo>
                  <a:cubicBezTo>
                    <a:pt x="815" y="100"/>
                    <a:pt x="827" y="112"/>
                    <a:pt x="835" y="118"/>
                  </a:cubicBezTo>
                  <a:cubicBezTo>
                    <a:pt x="821" y="102"/>
                    <a:pt x="843" y="124"/>
                    <a:pt x="842" y="122"/>
                  </a:cubicBezTo>
                  <a:cubicBezTo>
                    <a:pt x="847" y="128"/>
                    <a:pt x="846" y="132"/>
                    <a:pt x="835" y="121"/>
                  </a:cubicBezTo>
                  <a:cubicBezTo>
                    <a:pt x="832" y="117"/>
                    <a:pt x="824" y="110"/>
                    <a:pt x="818" y="105"/>
                  </a:cubicBezTo>
                  <a:cubicBezTo>
                    <a:pt x="825" y="112"/>
                    <a:pt x="828" y="114"/>
                    <a:pt x="833" y="120"/>
                  </a:cubicBezTo>
                  <a:cubicBezTo>
                    <a:pt x="829" y="116"/>
                    <a:pt x="840" y="128"/>
                    <a:pt x="839" y="129"/>
                  </a:cubicBezTo>
                  <a:cubicBezTo>
                    <a:pt x="837" y="128"/>
                    <a:pt x="835" y="127"/>
                    <a:pt x="828" y="119"/>
                  </a:cubicBezTo>
                  <a:cubicBezTo>
                    <a:pt x="818" y="108"/>
                    <a:pt x="828" y="117"/>
                    <a:pt x="825" y="114"/>
                  </a:cubicBezTo>
                  <a:cubicBezTo>
                    <a:pt x="823" y="109"/>
                    <a:pt x="809" y="100"/>
                    <a:pt x="802" y="94"/>
                  </a:cubicBezTo>
                  <a:cubicBezTo>
                    <a:pt x="801" y="93"/>
                    <a:pt x="804" y="95"/>
                    <a:pt x="805" y="95"/>
                  </a:cubicBezTo>
                  <a:cubicBezTo>
                    <a:pt x="799" y="91"/>
                    <a:pt x="784" y="81"/>
                    <a:pt x="782" y="82"/>
                  </a:cubicBezTo>
                  <a:cubicBezTo>
                    <a:pt x="789" y="85"/>
                    <a:pt x="794" y="89"/>
                    <a:pt x="800" y="92"/>
                  </a:cubicBezTo>
                  <a:cubicBezTo>
                    <a:pt x="803" y="95"/>
                    <a:pt x="794" y="90"/>
                    <a:pt x="799" y="94"/>
                  </a:cubicBezTo>
                  <a:cubicBezTo>
                    <a:pt x="803" y="96"/>
                    <a:pt x="807" y="99"/>
                    <a:pt x="811" y="103"/>
                  </a:cubicBezTo>
                  <a:cubicBezTo>
                    <a:pt x="810" y="103"/>
                    <a:pt x="810" y="103"/>
                    <a:pt x="810" y="103"/>
                  </a:cubicBezTo>
                  <a:cubicBezTo>
                    <a:pt x="819" y="111"/>
                    <a:pt x="832" y="124"/>
                    <a:pt x="841" y="135"/>
                  </a:cubicBezTo>
                  <a:cubicBezTo>
                    <a:pt x="845" y="135"/>
                    <a:pt x="851" y="140"/>
                    <a:pt x="856" y="143"/>
                  </a:cubicBezTo>
                  <a:cubicBezTo>
                    <a:pt x="867" y="161"/>
                    <a:pt x="876" y="182"/>
                    <a:pt x="879" y="203"/>
                  </a:cubicBezTo>
                  <a:cubicBezTo>
                    <a:pt x="879" y="203"/>
                    <a:pt x="880" y="203"/>
                    <a:pt x="880" y="204"/>
                  </a:cubicBezTo>
                  <a:cubicBezTo>
                    <a:pt x="881" y="210"/>
                    <a:pt x="882" y="222"/>
                    <a:pt x="880" y="221"/>
                  </a:cubicBezTo>
                  <a:cubicBezTo>
                    <a:pt x="883" y="228"/>
                    <a:pt x="882" y="247"/>
                    <a:pt x="883" y="244"/>
                  </a:cubicBezTo>
                  <a:cubicBezTo>
                    <a:pt x="883" y="246"/>
                    <a:pt x="883" y="246"/>
                    <a:pt x="883" y="246"/>
                  </a:cubicBezTo>
                  <a:cubicBezTo>
                    <a:pt x="880" y="254"/>
                    <a:pt x="877" y="266"/>
                    <a:pt x="868" y="286"/>
                  </a:cubicBezTo>
                  <a:cubicBezTo>
                    <a:pt x="867" y="290"/>
                    <a:pt x="867" y="291"/>
                    <a:pt x="869" y="291"/>
                  </a:cubicBezTo>
                  <a:cubicBezTo>
                    <a:pt x="867" y="295"/>
                    <a:pt x="864" y="298"/>
                    <a:pt x="862" y="302"/>
                  </a:cubicBezTo>
                  <a:cubicBezTo>
                    <a:pt x="863" y="299"/>
                    <a:pt x="863" y="297"/>
                    <a:pt x="866" y="291"/>
                  </a:cubicBezTo>
                  <a:cubicBezTo>
                    <a:pt x="861" y="301"/>
                    <a:pt x="855" y="311"/>
                    <a:pt x="849" y="320"/>
                  </a:cubicBezTo>
                  <a:cubicBezTo>
                    <a:pt x="850" y="318"/>
                    <a:pt x="850" y="318"/>
                    <a:pt x="850" y="318"/>
                  </a:cubicBezTo>
                  <a:cubicBezTo>
                    <a:pt x="842" y="329"/>
                    <a:pt x="842" y="329"/>
                    <a:pt x="842" y="329"/>
                  </a:cubicBezTo>
                  <a:cubicBezTo>
                    <a:pt x="847" y="323"/>
                    <a:pt x="854" y="313"/>
                    <a:pt x="853" y="317"/>
                  </a:cubicBezTo>
                  <a:cubicBezTo>
                    <a:pt x="845" y="330"/>
                    <a:pt x="839" y="336"/>
                    <a:pt x="831" y="347"/>
                  </a:cubicBezTo>
                  <a:cubicBezTo>
                    <a:pt x="829" y="345"/>
                    <a:pt x="826" y="348"/>
                    <a:pt x="828" y="344"/>
                  </a:cubicBezTo>
                  <a:cubicBezTo>
                    <a:pt x="828" y="343"/>
                    <a:pt x="829" y="343"/>
                    <a:pt x="829" y="343"/>
                  </a:cubicBezTo>
                  <a:cubicBezTo>
                    <a:pt x="831" y="338"/>
                    <a:pt x="837" y="329"/>
                    <a:pt x="841" y="323"/>
                  </a:cubicBezTo>
                  <a:cubicBezTo>
                    <a:pt x="823" y="344"/>
                    <a:pt x="828" y="339"/>
                    <a:pt x="810" y="356"/>
                  </a:cubicBezTo>
                  <a:cubicBezTo>
                    <a:pt x="807" y="357"/>
                    <a:pt x="825" y="339"/>
                    <a:pt x="820" y="342"/>
                  </a:cubicBezTo>
                  <a:cubicBezTo>
                    <a:pt x="826" y="337"/>
                    <a:pt x="831" y="331"/>
                    <a:pt x="836" y="325"/>
                  </a:cubicBezTo>
                  <a:cubicBezTo>
                    <a:pt x="833" y="328"/>
                    <a:pt x="833" y="329"/>
                    <a:pt x="832" y="331"/>
                  </a:cubicBezTo>
                  <a:cubicBezTo>
                    <a:pt x="841" y="318"/>
                    <a:pt x="846" y="314"/>
                    <a:pt x="850" y="303"/>
                  </a:cubicBezTo>
                  <a:cubicBezTo>
                    <a:pt x="855" y="297"/>
                    <a:pt x="845" y="313"/>
                    <a:pt x="850" y="306"/>
                  </a:cubicBezTo>
                  <a:cubicBezTo>
                    <a:pt x="847" y="313"/>
                    <a:pt x="844" y="319"/>
                    <a:pt x="843" y="323"/>
                  </a:cubicBezTo>
                  <a:cubicBezTo>
                    <a:pt x="854" y="308"/>
                    <a:pt x="847" y="313"/>
                    <a:pt x="855" y="300"/>
                  </a:cubicBezTo>
                  <a:cubicBezTo>
                    <a:pt x="861" y="290"/>
                    <a:pt x="861" y="290"/>
                    <a:pt x="861" y="290"/>
                  </a:cubicBezTo>
                  <a:cubicBezTo>
                    <a:pt x="864" y="284"/>
                    <a:pt x="859" y="292"/>
                    <a:pt x="859" y="292"/>
                  </a:cubicBezTo>
                  <a:cubicBezTo>
                    <a:pt x="862" y="285"/>
                    <a:pt x="864" y="282"/>
                    <a:pt x="866" y="276"/>
                  </a:cubicBezTo>
                  <a:cubicBezTo>
                    <a:pt x="865" y="278"/>
                    <a:pt x="863" y="281"/>
                    <a:pt x="863" y="280"/>
                  </a:cubicBezTo>
                  <a:cubicBezTo>
                    <a:pt x="868" y="271"/>
                    <a:pt x="870" y="261"/>
                    <a:pt x="874" y="252"/>
                  </a:cubicBezTo>
                  <a:cubicBezTo>
                    <a:pt x="872" y="257"/>
                    <a:pt x="873" y="246"/>
                    <a:pt x="873" y="241"/>
                  </a:cubicBezTo>
                  <a:cubicBezTo>
                    <a:pt x="872" y="248"/>
                    <a:pt x="869" y="254"/>
                    <a:pt x="867" y="260"/>
                  </a:cubicBezTo>
                  <a:cubicBezTo>
                    <a:pt x="861" y="283"/>
                    <a:pt x="853" y="297"/>
                    <a:pt x="838" y="320"/>
                  </a:cubicBezTo>
                  <a:cubicBezTo>
                    <a:pt x="839" y="318"/>
                    <a:pt x="839" y="318"/>
                    <a:pt x="839" y="318"/>
                  </a:cubicBezTo>
                  <a:cubicBezTo>
                    <a:pt x="810" y="350"/>
                    <a:pt x="819" y="348"/>
                    <a:pt x="790" y="373"/>
                  </a:cubicBezTo>
                  <a:cubicBezTo>
                    <a:pt x="788" y="373"/>
                    <a:pt x="775" y="384"/>
                    <a:pt x="775" y="382"/>
                  </a:cubicBezTo>
                  <a:cubicBezTo>
                    <a:pt x="785" y="375"/>
                    <a:pt x="782" y="376"/>
                    <a:pt x="779" y="377"/>
                  </a:cubicBezTo>
                  <a:cubicBezTo>
                    <a:pt x="774" y="381"/>
                    <a:pt x="771" y="386"/>
                    <a:pt x="760" y="392"/>
                  </a:cubicBezTo>
                  <a:cubicBezTo>
                    <a:pt x="763" y="388"/>
                    <a:pt x="753" y="394"/>
                    <a:pt x="763" y="387"/>
                  </a:cubicBezTo>
                  <a:cubicBezTo>
                    <a:pt x="748" y="396"/>
                    <a:pt x="741" y="402"/>
                    <a:pt x="733" y="407"/>
                  </a:cubicBezTo>
                  <a:cubicBezTo>
                    <a:pt x="709" y="423"/>
                    <a:pt x="725" y="410"/>
                    <a:pt x="700" y="424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687" y="430"/>
                    <a:pt x="687" y="430"/>
                    <a:pt x="687" y="430"/>
                  </a:cubicBezTo>
                  <a:cubicBezTo>
                    <a:pt x="693" y="428"/>
                    <a:pt x="693" y="428"/>
                    <a:pt x="693" y="428"/>
                  </a:cubicBezTo>
                  <a:cubicBezTo>
                    <a:pt x="687" y="432"/>
                    <a:pt x="680" y="435"/>
                    <a:pt x="674" y="438"/>
                  </a:cubicBezTo>
                  <a:cubicBezTo>
                    <a:pt x="662" y="444"/>
                    <a:pt x="679" y="437"/>
                    <a:pt x="678" y="439"/>
                  </a:cubicBezTo>
                  <a:cubicBezTo>
                    <a:pt x="681" y="435"/>
                    <a:pt x="681" y="435"/>
                    <a:pt x="681" y="435"/>
                  </a:cubicBezTo>
                  <a:cubicBezTo>
                    <a:pt x="690" y="432"/>
                    <a:pt x="700" y="425"/>
                    <a:pt x="702" y="426"/>
                  </a:cubicBezTo>
                  <a:cubicBezTo>
                    <a:pt x="689" y="432"/>
                    <a:pt x="693" y="432"/>
                    <a:pt x="688" y="435"/>
                  </a:cubicBezTo>
                  <a:cubicBezTo>
                    <a:pt x="700" y="428"/>
                    <a:pt x="700" y="428"/>
                    <a:pt x="700" y="428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17" y="422"/>
                    <a:pt x="726" y="416"/>
                    <a:pt x="732" y="412"/>
                  </a:cubicBezTo>
                  <a:cubicBezTo>
                    <a:pt x="727" y="414"/>
                    <a:pt x="725" y="417"/>
                    <a:pt x="720" y="419"/>
                  </a:cubicBezTo>
                  <a:cubicBezTo>
                    <a:pt x="725" y="413"/>
                    <a:pt x="740" y="406"/>
                    <a:pt x="752" y="396"/>
                  </a:cubicBezTo>
                  <a:cubicBezTo>
                    <a:pt x="753" y="397"/>
                    <a:pt x="757" y="394"/>
                    <a:pt x="756" y="395"/>
                  </a:cubicBezTo>
                  <a:cubicBezTo>
                    <a:pt x="755" y="396"/>
                    <a:pt x="753" y="397"/>
                    <a:pt x="752" y="398"/>
                  </a:cubicBezTo>
                  <a:cubicBezTo>
                    <a:pt x="753" y="398"/>
                    <a:pt x="746" y="403"/>
                    <a:pt x="759" y="396"/>
                  </a:cubicBezTo>
                  <a:cubicBezTo>
                    <a:pt x="755" y="400"/>
                    <a:pt x="747" y="408"/>
                    <a:pt x="747" y="408"/>
                  </a:cubicBezTo>
                  <a:cubicBezTo>
                    <a:pt x="740" y="413"/>
                    <a:pt x="729" y="419"/>
                    <a:pt x="723" y="422"/>
                  </a:cubicBezTo>
                  <a:cubicBezTo>
                    <a:pt x="723" y="422"/>
                    <a:pt x="723" y="422"/>
                    <a:pt x="723" y="422"/>
                  </a:cubicBezTo>
                  <a:cubicBezTo>
                    <a:pt x="716" y="426"/>
                    <a:pt x="702" y="433"/>
                    <a:pt x="700" y="433"/>
                  </a:cubicBezTo>
                  <a:cubicBezTo>
                    <a:pt x="696" y="435"/>
                    <a:pt x="684" y="441"/>
                    <a:pt x="697" y="436"/>
                  </a:cubicBezTo>
                  <a:cubicBezTo>
                    <a:pt x="690" y="440"/>
                    <a:pt x="684" y="443"/>
                    <a:pt x="677" y="446"/>
                  </a:cubicBezTo>
                  <a:cubicBezTo>
                    <a:pt x="679" y="443"/>
                    <a:pt x="660" y="450"/>
                    <a:pt x="679" y="440"/>
                  </a:cubicBezTo>
                  <a:close/>
                  <a:moveTo>
                    <a:pt x="708" y="446"/>
                  </a:moveTo>
                  <a:cubicBezTo>
                    <a:pt x="708" y="448"/>
                    <a:pt x="694" y="455"/>
                    <a:pt x="690" y="458"/>
                  </a:cubicBezTo>
                  <a:cubicBezTo>
                    <a:pt x="687" y="460"/>
                    <a:pt x="670" y="467"/>
                    <a:pt x="673" y="465"/>
                  </a:cubicBezTo>
                  <a:cubicBezTo>
                    <a:pt x="685" y="460"/>
                    <a:pt x="683" y="457"/>
                    <a:pt x="694" y="455"/>
                  </a:cubicBezTo>
                  <a:cubicBezTo>
                    <a:pt x="695" y="453"/>
                    <a:pt x="693" y="454"/>
                    <a:pt x="688" y="455"/>
                  </a:cubicBezTo>
                  <a:cubicBezTo>
                    <a:pt x="690" y="454"/>
                    <a:pt x="690" y="454"/>
                    <a:pt x="690" y="454"/>
                  </a:cubicBezTo>
                  <a:cubicBezTo>
                    <a:pt x="695" y="452"/>
                    <a:pt x="698" y="450"/>
                    <a:pt x="702" y="448"/>
                  </a:cubicBezTo>
                  <a:cubicBezTo>
                    <a:pt x="706" y="447"/>
                    <a:pt x="709" y="445"/>
                    <a:pt x="708" y="446"/>
                  </a:cubicBezTo>
                  <a:close/>
                  <a:moveTo>
                    <a:pt x="751" y="423"/>
                  </a:moveTo>
                  <a:cubicBezTo>
                    <a:pt x="740" y="429"/>
                    <a:pt x="729" y="436"/>
                    <a:pt x="722" y="439"/>
                  </a:cubicBezTo>
                  <a:cubicBezTo>
                    <a:pt x="725" y="437"/>
                    <a:pt x="725" y="437"/>
                    <a:pt x="725" y="437"/>
                  </a:cubicBezTo>
                  <a:cubicBezTo>
                    <a:pt x="776" y="409"/>
                    <a:pt x="753" y="418"/>
                    <a:pt x="722" y="432"/>
                  </a:cubicBezTo>
                  <a:cubicBezTo>
                    <a:pt x="738" y="423"/>
                    <a:pt x="756" y="414"/>
                    <a:pt x="772" y="403"/>
                  </a:cubicBezTo>
                  <a:cubicBezTo>
                    <a:pt x="770" y="403"/>
                    <a:pt x="770" y="403"/>
                    <a:pt x="770" y="403"/>
                  </a:cubicBezTo>
                  <a:cubicBezTo>
                    <a:pt x="775" y="400"/>
                    <a:pt x="779" y="397"/>
                    <a:pt x="782" y="395"/>
                  </a:cubicBezTo>
                  <a:cubicBezTo>
                    <a:pt x="783" y="396"/>
                    <a:pt x="759" y="417"/>
                    <a:pt x="751" y="423"/>
                  </a:cubicBezTo>
                  <a:close/>
                  <a:moveTo>
                    <a:pt x="787" y="400"/>
                  </a:moveTo>
                  <a:cubicBezTo>
                    <a:pt x="788" y="399"/>
                    <a:pt x="787" y="399"/>
                    <a:pt x="785" y="400"/>
                  </a:cubicBezTo>
                  <a:cubicBezTo>
                    <a:pt x="795" y="393"/>
                    <a:pt x="795" y="393"/>
                    <a:pt x="795" y="393"/>
                  </a:cubicBezTo>
                  <a:cubicBezTo>
                    <a:pt x="794" y="394"/>
                    <a:pt x="796" y="393"/>
                    <a:pt x="787" y="400"/>
                  </a:cubicBezTo>
                  <a:close/>
                  <a:moveTo>
                    <a:pt x="881" y="298"/>
                  </a:moveTo>
                  <a:cubicBezTo>
                    <a:pt x="879" y="305"/>
                    <a:pt x="871" y="317"/>
                    <a:pt x="870" y="318"/>
                  </a:cubicBezTo>
                  <a:cubicBezTo>
                    <a:pt x="871" y="321"/>
                    <a:pt x="857" y="340"/>
                    <a:pt x="851" y="347"/>
                  </a:cubicBezTo>
                  <a:cubicBezTo>
                    <a:pt x="836" y="364"/>
                    <a:pt x="840" y="356"/>
                    <a:pt x="826" y="371"/>
                  </a:cubicBezTo>
                  <a:cubicBezTo>
                    <a:pt x="832" y="367"/>
                    <a:pt x="832" y="367"/>
                    <a:pt x="832" y="367"/>
                  </a:cubicBezTo>
                  <a:cubicBezTo>
                    <a:pt x="819" y="380"/>
                    <a:pt x="813" y="385"/>
                    <a:pt x="797" y="396"/>
                  </a:cubicBezTo>
                  <a:cubicBezTo>
                    <a:pt x="794" y="397"/>
                    <a:pt x="805" y="391"/>
                    <a:pt x="808" y="388"/>
                  </a:cubicBezTo>
                  <a:cubicBezTo>
                    <a:pt x="805" y="389"/>
                    <a:pt x="802" y="391"/>
                    <a:pt x="799" y="392"/>
                  </a:cubicBezTo>
                  <a:cubicBezTo>
                    <a:pt x="803" y="390"/>
                    <a:pt x="808" y="383"/>
                    <a:pt x="809" y="385"/>
                  </a:cubicBezTo>
                  <a:cubicBezTo>
                    <a:pt x="809" y="384"/>
                    <a:pt x="813" y="379"/>
                    <a:pt x="804" y="387"/>
                  </a:cubicBezTo>
                  <a:cubicBezTo>
                    <a:pt x="810" y="381"/>
                    <a:pt x="810" y="381"/>
                    <a:pt x="810" y="381"/>
                  </a:cubicBezTo>
                  <a:cubicBezTo>
                    <a:pt x="809" y="381"/>
                    <a:pt x="809" y="381"/>
                    <a:pt x="809" y="381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18" y="374"/>
                    <a:pt x="823" y="370"/>
                    <a:pt x="827" y="367"/>
                  </a:cubicBezTo>
                  <a:cubicBezTo>
                    <a:pt x="828" y="367"/>
                    <a:pt x="824" y="371"/>
                    <a:pt x="821" y="373"/>
                  </a:cubicBezTo>
                  <a:cubicBezTo>
                    <a:pt x="828" y="368"/>
                    <a:pt x="834" y="363"/>
                    <a:pt x="837" y="359"/>
                  </a:cubicBezTo>
                  <a:cubicBezTo>
                    <a:pt x="827" y="368"/>
                    <a:pt x="832" y="363"/>
                    <a:pt x="829" y="364"/>
                  </a:cubicBezTo>
                  <a:cubicBezTo>
                    <a:pt x="834" y="358"/>
                    <a:pt x="843" y="348"/>
                    <a:pt x="846" y="344"/>
                  </a:cubicBezTo>
                  <a:cubicBezTo>
                    <a:pt x="854" y="336"/>
                    <a:pt x="860" y="329"/>
                    <a:pt x="857" y="336"/>
                  </a:cubicBezTo>
                  <a:cubicBezTo>
                    <a:pt x="860" y="330"/>
                    <a:pt x="866" y="324"/>
                    <a:pt x="868" y="316"/>
                  </a:cubicBezTo>
                  <a:cubicBezTo>
                    <a:pt x="862" y="329"/>
                    <a:pt x="866" y="315"/>
                    <a:pt x="857" y="331"/>
                  </a:cubicBezTo>
                  <a:cubicBezTo>
                    <a:pt x="852" y="334"/>
                    <a:pt x="865" y="318"/>
                    <a:pt x="870" y="310"/>
                  </a:cubicBezTo>
                  <a:cubicBezTo>
                    <a:pt x="868" y="315"/>
                    <a:pt x="871" y="311"/>
                    <a:pt x="870" y="313"/>
                  </a:cubicBezTo>
                  <a:cubicBezTo>
                    <a:pt x="877" y="300"/>
                    <a:pt x="872" y="305"/>
                    <a:pt x="867" y="313"/>
                  </a:cubicBezTo>
                  <a:cubicBezTo>
                    <a:pt x="869" y="309"/>
                    <a:pt x="871" y="304"/>
                    <a:pt x="873" y="299"/>
                  </a:cubicBezTo>
                  <a:cubicBezTo>
                    <a:pt x="873" y="300"/>
                    <a:pt x="873" y="300"/>
                    <a:pt x="873" y="300"/>
                  </a:cubicBezTo>
                  <a:cubicBezTo>
                    <a:pt x="875" y="295"/>
                    <a:pt x="877" y="290"/>
                    <a:pt x="879" y="285"/>
                  </a:cubicBezTo>
                  <a:cubicBezTo>
                    <a:pt x="881" y="284"/>
                    <a:pt x="882" y="284"/>
                    <a:pt x="880" y="288"/>
                  </a:cubicBezTo>
                  <a:cubicBezTo>
                    <a:pt x="882" y="285"/>
                    <a:pt x="883" y="283"/>
                    <a:pt x="885" y="280"/>
                  </a:cubicBezTo>
                  <a:cubicBezTo>
                    <a:pt x="883" y="284"/>
                    <a:pt x="882" y="288"/>
                    <a:pt x="880" y="293"/>
                  </a:cubicBezTo>
                  <a:cubicBezTo>
                    <a:pt x="884" y="288"/>
                    <a:pt x="886" y="279"/>
                    <a:pt x="888" y="272"/>
                  </a:cubicBezTo>
                  <a:cubicBezTo>
                    <a:pt x="891" y="265"/>
                    <a:pt x="884" y="290"/>
                    <a:pt x="881" y="298"/>
                  </a:cubicBezTo>
                  <a:close/>
                  <a:moveTo>
                    <a:pt x="889" y="232"/>
                  </a:moveTo>
                  <a:cubicBezTo>
                    <a:pt x="889" y="226"/>
                    <a:pt x="889" y="220"/>
                    <a:pt x="888" y="215"/>
                  </a:cubicBezTo>
                  <a:cubicBezTo>
                    <a:pt x="889" y="213"/>
                    <a:pt x="889" y="213"/>
                    <a:pt x="889" y="213"/>
                  </a:cubicBezTo>
                  <a:cubicBezTo>
                    <a:pt x="887" y="186"/>
                    <a:pt x="878" y="168"/>
                    <a:pt x="864" y="143"/>
                  </a:cubicBezTo>
                  <a:cubicBezTo>
                    <a:pt x="867" y="146"/>
                    <a:pt x="872" y="156"/>
                    <a:pt x="871" y="154"/>
                  </a:cubicBezTo>
                  <a:cubicBezTo>
                    <a:pt x="863" y="139"/>
                    <a:pt x="862" y="143"/>
                    <a:pt x="854" y="128"/>
                  </a:cubicBezTo>
                  <a:cubicBezTo>
                    <a:pt x="868" y="148"/>
                    <a:pt x="845" y="116"/>
                    <a:pt x="859" y="133"/>
                  </a:cubicBezTo>
                  <a:cubicBezTo>
                    <a:pt x="841" y="109"/>
                    <a:pt x="817" y="86"/>
                    <a:pt x="800" y="75"/>
                  </a:cubicBezTo>
                  <a:cubicBezTo>
                    <a:pt x="804" y="79"/>
                    <a:pt x="793" y="72"/>
                    <a:pt x="792" y="72"/>
                  </a:cubicBezTo>
                  <a:cubicBezTo>
                    <a:pt x="788" y="69"/>
                    <a:pt x="790" y="69"/>
                    <a:pt x="793" y="72"/>
                  </a:cubicBezTo>
                  <a:cubicBezTo>
                    <a:pt x="785" y="66"/>
                    <a:pt x="784" y="64"/>
                    <a:pt x="786" y="64"/>
                  </a:cubicBezTo>
                  <a:cubicBezTo>
                    <a:pt x="792" y="67"/>
                    <a:pt x="798" y="71"/>
                    <a:pt x="804" y="75"/>
                  </a:cubicBezTo>
                  <a:cubicBezTo>
                    <a:pt x="798" y="71"/>
                    <a:pt x="796" y="68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89" y="63"/>
                    <a:pt x="786" y="62"/>
                    <a:pt x="783" y="60"/>
                  </a:cubicBezTo>
                  <a:cubicBezTo>
                    <a:pt x="780" y="59"/>
                    <a:pt x="780" y="60"/>
                    <a:pt x="780" y="60"/>
                  </a:cubicBezTo>
                  <a:cubicBezTo>
                    <a:pt x="773" y="58"/>
                    <a:pt x="765" y="55"/>
                    <a:pt x="755" y="52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49" y="49"/>
                    <a:pt x="741" y="46"/>
                    <a:pt x="734" y="44"/>
                  </a:cubicBezTo>
                  <a:cubicBezTo>
                    <a:pt x="737" y="44"/>
                    <a:pt x="737" y="44"/>
                    <a:pt x="737" y="44"/>
                  </a:cubicBezTo>
                  <a:cubicBezTo>
                    <a:pt x="733" y="43"/>
                    <a:pt x="729" y="42"/>
                    <a:pt x="724" y="41"/>
                  </a:cubicBezTo>
                  <a:cubicBezTo>
                    <a:pt x="725" y="39"/>
                    <a:pt x="720" y="39"/>
                    <a:pt x="722" y="38"/>
                  </a:cubicBezTo>
                  <a:cubicBezTo>
                    <a:pt x="714" y="33"/>
                    <a:pt x="693" y="31"/>
                    <a:pt x="675" y="27"/>
                  </a:cubicBezTo>
                  <a:cubicBezTo>
                    <a:pt x="678" y="27"/>
                    <a:pt x="678" y="27"/>
                    <a:pt x="678" y="27"/>
                  </a:cubicBezTo>
                  <a:cubicBezTo>
                    <a:pt x="668" y="27"/>
                    <a:pt x="644" y="21"/>
                    <a:pt x="628" y="20"/>
                  </a:cubicBezTo>
                  <a:cubicBezTo>
                    <a:pt x="629" y="19"/>
                    <a:pt x="629" y="19"/>
                    <a:pt x="629" y="19"/>
                  </a:cubicBezTo>
                  <a:cubicBezTo>
                    <a:pt x="638" y="20"/>
                    <a:pt x="640" y="19"/>
                    <a:pt x="636" y="18"/>
                  </a:cubicBezTo>
                  <a:cubicBezTo>
                    <a:pt x="639" y="18"/>
                    <a:pt x="644" y="18"/>
                    <a:pt x="648" y="18"/>
                  </a:cubicBezTo>
                  <a:cubicBezTo>
                    <a:pt x="653" y="19"/>
                    <a:pt x="668" y="21"/>
                    <a:pt x="669" y="23"/>
                  </a:cubicBezTo>
                  <a:cubicBezTo>
                    <a:pt x="658" y="21"/>
                    <a:pt x="659" y="21"/>
                    <a:pt x="664" y="23"/>
                  </a:cubicBezTo>
                  <a:cubicBezTo>
                    <a:pt x="675" y="24"/>
                    <a:pt x="695" y="28"/>
                    <a:pt x="694" y="25"/>
                  </a:cubicBezTo>
                  <a:cubicBezTo>
                    <a:pt x="709" y="29"/>
                    <a:pt x="699" y="27"/>
                    <a:pt x="709" y="30"/>
                  </a:cubicBezTo>
                  <a:cubicBezTo>
                    <a:pt x="710" y="31"/>
                    <a:pt x="707" y="31"/>
                    <a:pt x="703" y="30"/>
                  </a:cubicBezTo>
                  <a:cubicBezTo>
                    <a:pt x="717" y="34"/>
                    <a:pt x="732" y="38"/>
                    <a:pt x="746" y="43"/>
                  </a:cubicBezTo>
                  <a:cubicBezTo>
                    <a:pt x="748" y="42"/>
                    <a:pt x="719" y="32"/>
                    <a:pt x="734" y="35"/>
                  </a:cubicBezTo>
                  <a:cubicBezTo>
                    <a:pt x="738" y="36"/>
                    <a:pt x="738" y="34"/>
                    <a:pt x="753" y="40"/>
                  </a:cubicBezTo>
                  <a:cubicBezTo>
                    <a:pt x="753" y="40"/>
                    <a:pt x="751" y="40"/>
                    <a:pt x="750" y="39"/>
                  </a:cubicBezTo>
                  <a:cubicBezTo>
                    <a:pt x="757" y="42"/>
                    <a:pt x="757" y="43"/>
                    <a:pt x="764" y="46"/>
                  </a:cubicBezTo>
                  <a:cubicBezTo>
                    <a:pt x="766" y="49"/>
                    <a:pt x="755" y="43"/>
                    <a:pt x="750" y="42"/>
                  </a:cubicBezTo>
                  <a:cubicBezTo>
                    <a:pt x="755" y="44"/>
                    <a:pt x="760" y="46"/>
                    <a:pt x="765" y="48"/>
                  </a:cubicBezTo>
                  <a:cubicBezTo>
                    <a:pt x="764" y="48"/>
                    <a:pt x="764" y="48"/>
                    <a:pt x="764" y="48"/>
                  </a:cubicBezTo>
                  <a:cubicBezTo>
                    <a:pt x="769" y="50"/>
                    <a:pt x="773" y="53"/>
                    <a:pt x="778" y="55"/>
                  </a:cubicBezTo>
                  <a:cubicBezTo>
                    <a:pt x="785" y="57"/>
                    <a:pt x="767" y="49"/>
                    <a:pt x="767" y="48"/>
                  </a:cubicBezTo>
                  <a:cubicBezTo>
                    <a:pt x="770" y="49"/>
                    <a:pt x="773" y="51"/>
                    <a:pt x="777" y="52"/>
                  </a:cubicBezTo>
                  <a:cubicBezTo>
                    <a:pt x="788" y="56"/>
                    <a:pt x="815" y="73"/>
                    <a:pt x="822" y="83"/>
                  </a:cubicBezTo>
                  <a:cubicBezTo>
                    <a:pt x="832" y="92"/>
                    <a:pt x="829" y="87"/>
                    <a:pt x="832" y="88"/>
                  </a:cubicBezTo>
                  <a:cubicBezTo>
                    <a:pt x="839" y="93"/>
                    <a:pt x="844" y="100"/>
                    <a:pt x="850" y="105"/>
                  </a:cubicBezTo>
                  <a:cubicBezTo>
                    <a:pt x="851" y="104"/>
                    <a:pt x="857" y="112"/>
                    <a:pt x="858" y="111"/>
                  </a:cubicBezTo>
                  <a:cubicBezTo>
                    <a:pt x="861" y="115"/>
                    <a:pt x="864" y="119"/>
                    <a:pt x="866" y="122"/>
                  </a:cubicBezTo>
                  <a:cubicBezTo>
                    <a:pt x="873" y="127"/>
                    <a:pt x="857" y="109"/>
                    <a:pt x="855" y="106"/>
                  </a:cubicBezTo>
                  <a:cubicBezTo>
                    <a:pt x="852" y="99"/>
                    <a:pt x="862" y="113"/>
                    <a:pt x="860" y="109"/>
                  </a:cubicBezTo>
                  <a:cubicBezTo>
                    <a:pt x="853" y="101"/>
                    <a:pt x="851" y="101"/>
                    <a:pt x="847" y="98"/>
                  </a:cubicBezTo>
                  <a:cubicBezTo>
                    <a:pt x="843" y="93"/>
                    <a:pt x="841" y="91"/>
                    <a:pt x="842" y="90"/>
                  </a:cubicBezTo>
                  <a:cubicBezTo>
                    <a:pt x="853" y="103"/>
                    <a:pt x="850" y="95"/>
                    <a:pt x="859" y="106"/>
                  </a:cubicBezTo>
                  <a:cubicBezTo>
                    <a:pt x="859" y="107"/>
                    <a:pt x="859" y="107"/>
                    <a:pt x="859" y="107"/>
                  </a:cubicBezTo>
                  <a:cubicBezTo>
                    <a:pt x="860" y="106"/>
                    <a:pt x="872" y="122"/>
                    <a:pt x="876" y="128"/>
                  </a:cubicBezTo>
                  <a:cubicBezTo>
                    <a:pt x="883" y="142"/>
                    <a:pt x="868" y="119"/>
                    <a:pt x="867" y="120"/>
                  </a:cubicBezTo>
                  <a:cubicBezTo>
                    <a:pt x="871" y="125"/>
                    <a:pt x="875" y="130"/>
                    <a:pt x="878" y="135"/>
                  </a:cubicBezTo>
                  <a:cubicBezTo>
                    <a:pt x="873" y="129"/>
                    <a:pt x="877" y="136"/>
                    <a:pt x="870" y="128"/>
                  </a:cubicBezTo>
                  <a:cubicBezTo>
                    <a:pt x="876" y="137"/>
                    <a:pt x="876" y="139"/>
                    <a:pt x="882" y="148"/>
                  </a:cubicBezTo>
                  <a:cubicBezTo>
                    <a:pt x="874" y="138"/>
                    <a:pt x="887" y="162"/>
                    <a:pt x="886" y="164"/>
                  </a:cubicBezTo>
                  <a:cubicBezTo>
                    <a:pt x="882" y="153"/>
                    <a:pt x="872" y="134"/>
                    <a:pt x="872" y="134"/>
                  </a:cubicBezTo>
                  <a:cubicBezTo>
                    <a:pt x="871" y="132"/>
                    <a:pt x="864" y="121"/>
                    <a:pt x="861" y="117"/>
                  </a:cubicBezTo>
                  <a:cubicBezTo>
                    <a:pt x="854" y="111"/>
                    <a:pt x="854" y="111"/>
                    <a:pt x="854" y="111"/>
                  </a:cubicBezTo>
                  <a:cubicBezTo>
                    <a:pt x="860" y="119"/>
                    <a:pt x="868" y="129"/>
                    <a:pt x="865" y="127"/>
                  </a:cubicBezTo>
                  <a:cubicBezTo>
                    <a:pt x="868" y="130"/>
                    <a:pt x="870" y="134"/>
                    <a:pt x="873" y="138"/>
                  </a:cubicBezTo>
                  <a:cubicBezTo>
                    <a:pt x="864" y="127"/>
                    <a:pt x="864" y="128"/>
                    <a:pt x="855" y="119"/>
                  </a:cubicBezTo>
                  <a:cubicBezTo>
                    <a:pt x="869" y="140"/>
                    <a:pt x="882" y="156"/>
                    <a:pt x="887" y="176"/>
                  </a:cubicBezTo>
                  <a:cubicBezTo>
                    <a:pt x="886" y="173"/>
                    <a:pt x="886" y="173"/>
                    <a:pt x="886" y="173"/>
                  </a:cubicBezTo>
                  <a:cubicBezTo>
                    <a:pt x="898" y="213"/>
                    <a:pt x="892" y="224"/>
                    <a:pt x="889" y="232"/>
                  </a:cubicBezTo>
                  <a:close/>
                </a:path>
              </a:pathLst>
            </a:custGeom>
            <a:solidFill>
              <a:srgbClr val="49919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8"/>
            <p:cNvSpPr/>
            <p:nvPr/>
          </p:nvSpPr>
          <p:spPr>
            <a:xfrm>
              <a:off x="827068" y="4731538"/>
              <a:ext cx="18541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7" name="Google Shape;1607;p28"/>
          <p:cNvGrpSpPr/>
          <p:nvPr/>
        </p:nvGrpSpPr>
        <p:grpSpPr>
          <a:xfrm>
            <a:off x="6308972" y="3401786"/>
            <a:ext cx="1933871" cy="1798299"/>
            <a:chOff x="753709" y="4127237"/>
            <a:chExt cx="1933871" cy="1798299"/>
          </a:xfrm>
        </p:grpSpPr>
        <p:sp>
          <p:nvSpPr>
            <p:cNvPr id="1608" name="Google Shape;1608;p28"/>
            <p:cNvSpPr/>
            <p:nvPr/>
          </p:nvSpPr>
          <p:spPr>
            <a:xfrm rot="-9498354">
              <a:off x="941693" y="4368586"/>
              <a:ext cx="1557902" cy="1315602"/>
            </a:xfrm>
            <a:custGeom>
              <a:rect b="b" l="l" r="r" t="t"/>
              <a:pathLst>
                <a:path extrusionOk="0" h="538" w="910">
                  <a:moveTo>
                    <a:pt x="900" y="193"/>
                  </a:moveTo>
                  <a:cubicBezTo>
                    <a:pt x="905" y="215"/>
                    <a:pt x="899" y="195"/>
                    <a:pt x="900" y="207"/>
                  </a:cubicBezTo>
                  <a:cubicBezTo>
                    <a:pt x="899" y="203"/>
                    <a:pt x="899" y="199"/>
                    <a:pt x="899" y="196"/>
                  </a:cubicBezTo>
                  <a:cubicBezTo>
                    <a:pt x="898" y="195"/>
                    <a:pt x="895" y="184"/>
                    <a:pt x="895" y="185"/>
                  </a:cubicBezTo>
                  <a:cubicBezTo>
                    <a:pt x="899" y="179"/>
                    <a:pt x="879" y="134"/>
                    <a:pt x="886" y="143"/>
                  </a:cubicBezTo>
                  <a:cubicBezTo>
                    <a:pt x="882" y="129"/>
                    <a:pt x="854" y="95"/>
                    <a:pt x="830" y="77"/>
                  </a:cubicBezTo>
                  <a:cubicBezTo>
                    <a:pt x="832" y="79"/>
                    <a:pt x="835" y="80"/>
                    <a:pt x="837" y="82"/>
                  </a:cubicBezTo>
                  <a:cubicBezTo>
                    <a:pt x="815" y="59"/>
                    <a:pt x="813" y="67"/>
                    <a:pt x="798" y="58"/>
                  </a:cubicBezTo>
                  <a:cubicBezTo>
                    <a:pt x="812" y="65"/>
                    <a:pt x="787" y="49"/>
                    <a:pt x="782" y="45"/>
                  </a:cubicBezTo>
                  <a:cubicBezTo>
                    <a:pt x="768" y="40"/>
                    <a:pt x="757" y="37"/>
                    <a:pt x="739" y="30"/>
                  </a:cubicBezTo>
                  <a:cubicBezTo>
                    <a:pt x="736" y="27"/>
                    <a:pt x="736" y="25"/>
                    <a:pt x="724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03" y="16"/>
                    <a:pt x="686" y="14"/>
                    <a:pt x="678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66" y="9"/>
                    <a:pt x="666" y="11"/>
                    <a:pt x="676" y="13"/>
                  </a:cubicBezTo>
                  <a:cubicBezTo>
                    <a:pt x="663" y="12"/>
                    <a:pt x="663" y="12"/>
                    <a:pt x="663" y="12"/>
                  </a:cubicBezTo>
                  <a:cubicBezTo>
                    <a:pt x="663" y="11"/>
                    <a:pt x="663" y="11"/>
                    <a:pt x="663" y="11"/>
                  </a:cubicBezTo>
                  <a:cubicBezTo>
                    <a:pt x="645" y="9"/>
                    <a:pt x="629" y="10"/>
                    <a:pt x="601" y="8"/>
                  </a:cubicBezTo>
                  <a:cubicBezTo>
                    <a:pt x="609" y="7"/>
                    <a:pt x="581" y="4"/>
                    <a:pt x="606" y="5"/>
                  </a:cubicBezTo>
                  <a:cubicBezTo>
                    <a:pt x="598" y="5"/>
                    <a:pt x="610" y="7"/>
                    <a:pt x="611" y="8"/>
                  </a:cubicBezTo>
                  <a:cubicBezTo>
                    <a:pt x="620" y="9"/>
                    <a:pt x="628" y="8"/>
                    <a:pt x="632" y="8"/>
                  </a:cubicBezTo>
                  <a:cubicBezTo>
                    <a:pt x="629" y="7"/>
                    <a:pt x="632" y="6"/>
                    <a:pt x="637" y="5"/>
                  </a:cubicBezTo>
                  <a:cubicBezTo>
                    <a:pt x="619" y="5"/>
                    <a:pt x="569" y="0"/>
                    <a:pt x="565" y="4"/>
                  </a:cubicBezTo>
                  <a:cubicBezTo>
                    <a:pt x="542" y="4"/>
                    <a:pt x="514" y="5"/>
                    <a:pt x="489" y="6"/>
                  </a:cubicBezTo>
                  <a:cubicBezTo>
                    <a:pt x="490" y="6"/>
                    <a:pt x="492" y="6"/>
                    <a:pt x="491" y="7"/>
                  </a:cubicBezTo>
                  <a:cubicBezTo>
                    <a:pt x="469" y="6"/>
                    <a:pt x="469" y="6"/>
                    <a:pt x="469" y="6"/>
                  </a:cubicBezTo>
                  <a:cubicBezTo>
                    <a:pt x="474" y="6"/>
                    <a:pt x="474" y="6"/>
                    <a:pt x="474" y="6"/>
                  </a:cubicBezTo>
                  <a:cubicBezTo>
                    <a:pt x="469" y="6"/>
                    <a:pt x="465" y="6"/>
                    <a:pt x="460" y="6"/>
                  </a:cubicBezTo>
                  <a:cubicBezTo>
                    <a:pt x="458" y="6"/>
                    <a:pt x="464" y="4"/>
                    <a:pt x="470" y="3"/>
                  </a:cubicBezTo>
                  <a:cubicBezTo>
                    <a:pt x="473" y="3"/>
                    <a:pt x="476" y="3"/>
                    <a:pt x="473" y="4"/>
                  </a:cubicBezTo>
                  <a:cubicBezTo>
                    <a:pt x="488" y="1"/>
                    <a:pt x="460" y="4"/>
                    <a:pt x="470" y="2"/>
                  </a:cubicBezTo>
                  <a:cubicBezTo>
                    <a:pt x="474" y="2"/>
                    <a:pt x="479" y="1"/>
                    <a:pt x="481" y="1"/>
                  </a:cubicBezTo>
                  <a:cubicBezTo>
                    <a:pt x="464" y="1"/>
                    <a:pt x="456" y="5"/>
                    <a:pt x="445" y="4"/>
                  </a:cubicBezTo>
                  <a:cubicBezTo>
                    <a:pt x="436" y="6"/>
                    <a:pt x="420" y="10"/>
                    <a:pt x="404" y="12"/>
                  </a:cubicBezTo>
                  <a:cubicBezTo>
                    <a:pt x="410" y="10"/>
                    <a:pt x="387" y="15"/>
                    <a:pt x="394" y="12"/>
                  </a:cubicBezTo>
                  <a:cubicBezTo>
                    <a:pt x="388" y="14"/>
                    <a:pt x="374" y="15"/>
                    <a:pt x="372" y="17"/>
                  </a:cubicBezTo>
                  <a:cubicBezTo>
                    <a:pt x="374" y="16"/>
                    <a:pt x="381" y="14"/>
                    <a:pt x="386" y="14"/>
                  </a:cubicBezTo>
                  <a:cubicBezTo>
                    <a:pt x="379" y="16"/>
                    <a:pt x="379" y="17"/>
                    <a:pt x="371" y="18"/>
                  </a:cubicBezTo>
                  <a:cubicBezTo>
                    <a:pt x="370" y="19"/>
                    <a:pt x="370" y="18"/>
                    <a:pt x="370" y="18"/>
                  </a:cubicBezTo>
                  <a:cubicBezTo>
                    <a:pt x="360" y="21"/>
                    <a:pt x="368" y="22"/>
                    <a:pt x="350" y="26"/>
                  </a:cubicBezTo>
                  <a:cubicBezTo>
                    <a:pt x="303" y="38"/>
                    <a:pt x="355" y="21"/>
                    <a:pt x="349" y="22"/>
                  </a:cubicBezTo>
                  <a:cubicBezTo>
                    <a:pt x="347" y="23"/>
                    <a:pt x="327" y="29"/>
                    <a:pt x="317" y="31"/>
                  </a:cubicBezTo>
                  <a:cubicBezTo>
                    <a:pt x="319" y="30"/>
                    <a:pt x="319" y="30"/>
                    <a:pt x="319" y="30"/>
                  </a:cubicBezTo>
                  <a:cubicBezTo>
                    <a:pt x="315" y="31"/>
                    <a:pt x="308" y="34"/>
                    <a:pt x="303" y="34"/>
                  </a:cubicBezTo>
                  <a:cubicBezTo>
                    <a:pt x="300" y="37"/>
                    <a:pt x="295" y="39"/>
                    <a:pt x="292" y="4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1" y="48"/>
                    <a:pt x="267" y="49"/>
                    <a:pt x="263" y="50"/>
                  </a:cubicBezTo>
                  <a:cubicBezTo>
                    <a:pt x="261" y="50"/>
                    <a:pt x="267" y="48"/>
                    <a:pt x="273" y="46"/>
                  </a:cubicBezTo>
                  <a:cubicBezTo>
                    <a:pt x="269" y="46"/>
                    <a:pt x="265" y="47"/>
                    <a:pt x="261" y="50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58" y="51"/>
                    <a:pt x="239" y="59"/>
                    <a:pt x="255" y="54"/>
                  </a:cubicBezTo>
                  <a:cubicBezTo>
                    <a:pt x="244" y="59"/>
                    <a:pt x="239" y="59"/>
                    <a:pt x="232" y="62"/>
                  </a:cubicBezTo>
                  <a:cubicBezTo>
                    <a:pt x="231" y="61"/>
                    <a:pt x="238" y="59"/>
                    <a:pt x="234" y="59"/>
                  </a:cubicBezTo>
                  <a:cubicBezTo>
                    <a:pt x="226" y="62"/>
                    <a:pt x="221" y="63"/>
                    <a:pt x="215" y="66"/>
                  </a:cubicBezTo>
                  <a:cubicBezTo>
                    <a:pt x="221" y="64"/>
                    <a:pt x="214" y="68"/>
                    <a:pt x="223" y="65"/>
                  </a:cubicBezTo>
                  <a:cubicBezTo>
                    <a:pt x="220" y="66"/>
                    <a:pt x="210" y="70"/>
                    <a:pt x="211" y="70"/>
                  </a:cubicBezTo>
                  <a:cubicBezTo>
                    <a:pt x="214" y="69"/>
                    <a:pt x="216" y="68"/>
                    <a:pt x="221" y="67"/>
                  </a:cubicBezTo>
                  <a:cubicBezTo>
                    <a:pt x="211" y="70"/>
                    <a:pt x="201" y="75"/>
                    <a:pt x="190" y="78"/>
                  </a:cubicBezTo>
                  <a:cubicBezTo>
                    <a:pt x="191" y="78"/>
                    <a:pt x="192" y="77"/>
                    <a:pt x="193" y="77"/>
                  </a:cubicBezTo>
                  <a:cubicBezTo>
                    <a:pt x="180" y="83"/>
                    <a:pt x="160" y="91"/>
                    <a:pt x="152" y="97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9" y="94"/>
                    <a:pt x="165" y="91"/>
                    <a:pt x="168" y="90"/>
                  </a:cubicBezTo>
                  <a:cubicBezTo>
                    <a:pt x="158" y="95"/>
                    <a:pt x="175" y="89"/>
                    <a:pt x="165" y="94"/>
                  </a:cubicBezTo>
                  <a:cubicBezTo>
                    <a:pt x="151" y="101"/>
                    <a:pt x="138" y="105"/>
                    <a:pt x="131" y="110"/>
                  </a:cubicBezTo>
                  <a:cubicBezTo>
                    <a:pt x="144" y="104"/>
                    <a:pt x="163" y="97"/>
                    <a:pt x="168" y="94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6" y="94"/>
                    <a:pt x="172" y="90"/>
                    <a:pt x="179" y="87"/>
                  </a:cubicBezTo>
                  <a:cubicBezTo>
                    <a:pt x="180" y="87"/>
                    <a:pt x="197" y="79"/>
                    <a:pt x="197" y="81"/>
                  </a:cubicBezTo>
                  <a:cubicBezTo>
                    <a:pt x="190" y="84"/>
                    <a:pt x="184" y="86"/>
                    <a:pt x="178" y="89"/>
                  </a:cubicBezTo>
                  <a:cubicBezTo>
                    <a:pt x="180" y="89"/>
                    <a:pt x="197" y="81"/>
                    <a:pt x="205" y="79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211" y="74"/>
                    <a:pt x="233" y="67"/>
                    <a:pt x="249" y="60"/>
                  </a:cubicBezTo>
                  <a:cubicBezTo>
                    <a:pt x="236" y="66"/>
                    <a:pt x="266" y="55"/>
                    <a:pt x="256" y="60"/>
                  </a:cubicBezTo>
                  <a:cubicBezTo>
                    <a:pt x="252" y="62"/>
                    <a:pt x="245" y="64"/>
                    <a:pt x="247" y="63"/>
                  </a:cubicBezTo>
                  <a:cubicBezTo>
                    <a:pt x="246" y="65"/>
                    <a:pt x="257" y="60"/>
                    <a:pt x="260" y="60"/>
                  </a:cubicBezTo>
                  <a:cubicBezTo>
                    <a:pt x="262" y="58"/>
                    <a:pt x="279" y="53"/>
                    <a:pt x="268" y="55"/>
                  </a:cubicBezTo>
                  <a:cubicBezTo>
                    <a:pt x="274" y="54"/>
                    <a:pt x="286" y="49"/>
                    <a:pt x="293" y="47"/>
                  </a:cubicBezTo>
                  <a:cubicBezTo>
                    <a:pt x="291" y="46"/>
                    <a:pt x="307" y="42"/>
                    <a:pt x="310" y="41"/>
                  </a:cubicBezTo>
                  <a:cubicBezTo>
                    <a:pt x="313" y="40"/>
                    <a:pt x="316" y="40"/>
                    <a:pt x="318" y="39"/>
                  </a:cubicBezTo>
                  <a:cubicBezTo>
                    <a:pt x="312" y="42"/>
                    <a:pt x="303" y="45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1" y="49"/>
                    <a:pt x="284" y="51"/>
                    <a:pt x="286" y="50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69" y="58"/>
                    <a:pt x="252" y="65"/>
                    <a:pt x="244" y="69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35" y="73"/>
                    <a:pt x="221" y="76"/>
                    <a:pt x="209" y="82"/>
                  </a:cubicBezTo>
                  <a:cubicBezTo>
                    <a:pt x="209" y="82"/>
                    <a:pt x="211" y="81"/>
                    <a:pt x="208" y="82"/>
                  </a:cubicBezTo>
                  <a:cubicBezTo>
                    <a:pt x="192" y="88"/>
                    <a:pt x="186" y="93"/>
                    <a:pt x="173" y="97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66" y="100"/>
                    <a:pt x="168" y="100"/>
                  </a:cubicBezTo>
                  <a:cubicBezTo>
                    <a:pt x="178" y="95"/>
                    <a:pt x="180" y="95"/>
                    <a:pt x="190" y="91"/>
                  </a:cubicBezTo>
                  <a:cubicBezTo>
                    <a:pt x="186" y="93"/>
                    <a:pt x="178" y="97"/>
                    <a:pt x="172" y="100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64" y="106"/>
                    <a:pt x="155" y="108"/>
                    <a:pt x="147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6" y="110"/>
                    <a:pt x="156" y="111"/>
                  </a:cubicBezTo>
                  <a:cubicBezTo>
                    <a:pt x="160" y="109"/>
                    <a:pt x="163" y="107"/>
                    <a:pt x="164" y="106"/>
                  </a:cubicBezTo>
                  <a:cubicBezTo>
                    <a:pt x="178" y="99"/>
                    <a:pt x="187" y="98"/>
                    <a:pt x="189" y="98"/>
                  </a:cubicBezTo>
                  <a:cubicBezTo>
                    <a:pt x="196" y="96"/>
                    <a:pt x="187" y="101"/>
                    <a:pt x="189" y="101"/>
                  </a:cubicBezTo>
                  <a:cubicBezTo>
                    <a:pt x="199" y="97"/>
                    <a:pt x="198" y="95"/>
                    <a:pt x="209" y="91"/>
                  </a:cubicBezTo>
                  <a:cubicBezTo>
                    <a:pt x="212" y="90"/>
                    <a:pt x="211" y="90"/>
                    <a:pt x="210" y="91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7" y="88"/>
                    <a:pt x="236" y="81"/>
                    <a:pt x="225" y="86"/>
                  </a:cubicBezTo>
                  <a:cubicBezTo>
                    <a:pt x="224" y="87"/>
                    <a:pt x="221" y="88"/>
                    <a:pt x="218" y="89"/>
                  </a:cubicBezTo>
                  <a:cubicBezTo>
                    <a:pt x="230" y="85"/>
                    <a:pt x="248" y="80"/>
                    <a:pt x="256" y="78"/>
                  </a:cubicBezTo>
                  <a:cubicBezTo>
                    <a:pt x="254" y="79"/>
                    <a:pt x="254" y="79"/>
                    <a:pt x="255" y="79"/>
                  </a:cubicBezTo>
                  <a:cubicBezTo>
                    <a:pt x="256" y="79"/>
                    <a:pt x="256" y="78"/>
                    <a:pt x="257" y="78"/>
                  </a:cubicBezTo>
                  <a:cubicBezTo>
                    <a:pt x="259" y="77"/>
                    <a:pt x="261" y="77"/>
                    <a:pt x="261" y="78"/>
                  </a:cubicBezTo>
                  <a:cubicBezTo>
                    <a:pt x="269" y="75"/>
                    <a:pt x="267" y="75"/>
                    <a:pt x="280" y="72"/>
                  </a:cubicBezTo>
                  <a:cubicBezTo>
                    <a:pt x="284" y="70"/>
                    <a:pt x="282" y="69"/>
                    <a:pt x="285" y="68"/>
                  </a:cubicBezTo>
                  <a:cubicBezTo>
                    <a:pt x="288" y="67"/>
                    <a:pt x="291" y="66"/>
                    <a:pt x="293" y="65"/>
                  </a:cubicBezTo>
                  <a:cubicBezTo>
                    <a:pt x="292" y="66"/>
                    <a:pt x="292" y="66"/>
                    <a:pt x="292" y="66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297" y="64"/>
                    <a:pt x="292" y="65"/>
                    <a:pt x="287" y="67"/>
                  </a:cubicBezTo>
                  <a:cubicBezTo>
                    <a:pt x="289" y="66"/>
                    <a:pt x="291" y="65"/>
                    <a:pt x="293" y="64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79" y="68"/>
                    <a:pt x="277" y="69"/>
                    <a:pt x="275" y="70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5" y="67"/>
                    <a:pt x="284" y="67"/>
                    <a:pt x="283" y="68"/>
                  </a:cubicBezTo>
                  <a:cubicBezTo>
                    <a:pt x="279" y="69"/>
                    <a:pt x="275" y="70"/>
                    <a:pt x="273" y="71"/>
                  </a:cubicBezTo>
                  <a:cubicBezTo>
                    <a:pt x="275" y="71"/>
                    <a:pt x="278" y="70"/>
                    <a:pt x="281" y="69"/>
                  </a:cubicBezTo>
                  <a:cubicBezTo>
                    <a:pt x="280" y="70"/>
                    <a:pt x="280" y="70"/>
                    <a:pt x="279" y="71"/>
                  </a:cubicBezTo>
                  <a:cubicBezTo>
                    <a:pt x="261" y="77"/>
                    <a:pt x="255" y="77"/>
                    <a:pt x="245" y="80"/>
                  </a:cubicBezTo>
                  <a:cubicBezTo>
                    <a:pt x="251" y="77"/>
                    <a:pt x="261" y="73"/>
                    <a:pt x="257" y="73"/>
                  </a:cubicBezTo>
                  <a:cubicBezTo>
                    <a:pt x="266" y="72"/>
                    <a:pt x="267" y="69"/>
                    <a:pt x="278" y="67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64"/>
                    <a:pt x="286" y="65"/>
                    <a:pt x="293" y="62"/>
                  </a:cubicBezTo>
                  <a:cubicBezTo>
                    <a:pt x="292" y="62"/>
                    <a:pt x="293" y="62"/>
                    <a:pt x="294" y="62"/>
                  </a:cubicBezTo>
                  <a:cubicBezTo>
                    <a:pt x="310" y="56"/>
                    <a:pt x="289" y="62"/>
                    <a:pt x="305" y="56"/>
                  </a:cubicBezTo>
                  <a:cubicBezTo>
                    <a:pt x="319" y="53"/>
                    <a:pt x="310" y="57"/>
                    <a:pt x="314" y="57"/>
                  </a:cubicBezTo>
                  <a:cubicBezTo>
                    <a:pt x="291" y="65"/>
                    <a:pt x="315" y="59"/>
                    <a:pt x="290" y="68"/>
                  </a:cubicBezTo>
                  <a:cubicBezTo>
                    <a:pt x="290" y="68"/>
                    <a:pt x="290" y="68"/>
                    <a:pt x="291" y="68"/>
                  </a:cubicBezTo>
                  <a:cubicBezTo>
                    <a:pt x="279" y="72"/>
                    <a:pt x="269" y="76"/>
                    <a:pt x="256" y="80"/>
                  </a:cubicBezTo>
                  <a:cubicBezTo>
                    <a:pt x="260" y="78"/>
                    <a:pt x="256" y="79"/>
                    <a:pt x="255" y="79"/>
                  </a:cubicBezTo>
                  <a:cubicBezTo>
                    <a:pt x="247" y="82"/>
                    <a:pt x="237" y="86"/>
                    <a:pt x="233" y="89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0" y="94"/>
                    <a:pt x="224" y="90"/>
                    <a:pt x="237" y="85"/>
                  </a:cubicBezTo>
                  <a:cubicBezTo>
                    <a:pt x="192" y="104"/>
                    <a:pt x="161" y="126"/>
                    <a:pt x="123" y="156"/>
                  </a:cubicBezTo>
                  <a:cubicBezTo>
                    <a:pt x="121" y="157"/>
                    <a:pt x="128" y="152"/>
                    <a:pt x="125" y="154"/>
                  </a:cubicBezTo>
                  <a:cubicBezTo>
                    <a:pt x="120" y="158"/>
                    <a:pt x="114" y="164"/>
                    <a:pt x="113" y="165"/>
                  </a:cubicBezTo>
                  <a:cubicBezTo>
                    <a:pt x="113" y="165"/>
                    <a:pt x="114" y="164"/>
                    <a:pt x="117" y="161"/>
                  </a:cubicBezTo>
                  <a:cubicBezTo>
                    <a:pt x="98" y="179"/>
                    <a:pt x="87" y="187"/>
                    <a:pt x="77" y="200"/>
                  </a:cubicBezTo>
                  <a:cubicBezTo>
                    <a:pt x="76" y="200"/>
                    <a:pt x="85" y="190"/>
                    <a:pt x="84" y="191"/>
                  </a:cubicBezTo>
                  <a:cubicBezTo>
                    <a:pt x="66" y="209"/>
                    <a:pt x="60" y="221"/>
                    <a:pt x="46" y="242"/>
                  </a:cubicBezTo>
                  <a:cubicBezTo>
                    <a:pt x="50" y="235"/>
                    <a:pt x="42" y="246"/>
                    <a:pt x="38" y="252"/>
                  </a:cubicBezTo>
                  <a:cubicBezTo>
                    <a:pt x="27" y="270"/>
                    <a:pt x="8" y="310"/>
                    <a:pt x="5" y="342"/>
                  </a:cubicBezTo>
                  <a:cubicBezTo>
                    <a:pt x="2" y="333"/>
                    <a:pt x="1" y="376"/>
                    <a:pt x="0" y="379"/>
                  </a:cubicBezTo>
                  <a:cubicBezTo>
                    <a:pt x="0" y="386"/>
                    <a:pt x="2" y="397"/>
                    <a:pt x="3" y="398"/>
                  </a:cubicBezTo>
                  <a:cubicBezTo>
                    <a:pt x="2" y="394"/>
                    <a:pt x="2" y="384"/>
                    <a:pt x="2" y="386"/>
                  </a:cubicBezTo>
                  <a:cubicBezTo>
                    <a:pt x="3" y="396"/>
                    <a:pt x="7" y="411"/>
                    <a:pt x="9" y="412"/>
                  </a:cubicBezTo>
                  <a:cubicBezTo>
                    <a:pt x="10" y="416"/>
                    <a:pt x="11" y="420"/>
                    <a:pt x="12" y="424"/>
                  </a:cubicBezTo>
                  <a:cubicBezTo>
                    <a:pt x="13" y="425"/>
                    <a:pt x="16" y="428"/>
                    <a:pt x="19" y="434"/>
                  </a:cubicBezTo>
                  <a:cubicBezTo>
                    <a:pt x="25" y="449"/>
                    <a:pt x="19" y="432"/>
                    <a:pt x="30" y="451"/>
                  </a:cubicBezTo>
                  <a:cubicBezTo>
                    <a:pt x="26" y="448"/>
                    <a:pt x="23" y="444"/>
                    <a:pt x="22" y="443"/>
                  </a:cubicBezTo>
                  <a:cubicBezTo>
                    <a:pt x="27" y="452"/>
                    <a:pt x="27" y="451"/>
                    <a:pt x="32" y="456"/>
                  </a:cubicBezTo>
                  <a:cubicBezTo>
                    <a:pt x="33" y="459"/>
                    <a:pt x="25" y="452"/>
                    <a:pt x="20" y="445"/>
                  </a:cubicBezTo>
                  <a:cubicBezTo>
                    <a:pt x="23" y="449"/>
                    <a:pt x="25" y="453"/>
                    <a:pt x="28" y="457"/>
                  </a:cubicBezTo>
                  <a:cubicBezTo>
                    <a:pt x="38" y="467"/>
                    <a:pt x="56" y="481"/>
                    <a:pt x="74" y="492"/>
                  </a:cubicBezTo>
                  <a:cubicBezTo>
                    <a:pt x="71" y="491"/>
                    <a:pt x="65" y="488"/>
                    <a:pt x="69" y="492"/>
                  </a:cubicBezTo>
                  <a:cubicBezTo>
                    <a:pt x="77" y="496"/>
                    <a:pt x="89" y="500"/>
                    <a:pt x="100" y="506"/>
                  </a:cubicBezTo>
                  <a:cubicBezTo>
                    <a:pt x="98" y="505"/>
                    <a:pt x="99" y="506"/>
                    <a:pt x="98" y="505"/>
                  </a:cubicBezTo>
                  <a:cubicBezTo>
                    <a:pt x="118" y="512"/>
                    <a:pt x="112" y="512"/>
                    <a:pt x="131" y="518"/>
                  </a:cubicBezTo>
                  <a:cubicBezTo>
                    <a:pt x="131" y="518"/>
                    <a:pt x="130" y="518"/>
                    <a:pt x="130" y="518"/>
                  </a:cubicBezTo>
                  <a:cubicBezTo>
                    <a:pt x="134" y="519"/>
                    <a:pt x="138" y="519"/>
                    <a:pt x="141" y="520"/>
                  </a:cubicBezTo>
                  <a:cubicBezTo>
                    <a:pt x="166" y="523"/>
                    <a:pt x="168" y="527"/>
                    <a:pt x="183" y="530"/>
                  </a:cubicBezTo>
                  <a:cubicBezTo>
                    <a:pt x="179" y="530"/>
                    <a:pt x="179" y="530"/>
                    <a:pt x="179" y="530"/>
                  </a:cubicBezTo>
                  <a:cubicBezTo>
                    <a:pt x="189" y="533"/>
                    <a:pt x="219" y="534"/>
                    <a:pt x="227" y="535"/>
                  </a:cubicBezTo>
                  <a:cubicBezTo>
                    <a:pt x="217" y="533"/>
                    <a:pt x="224" y="534"/>
                    <a:pt x="216" y="532"/>
                  </a:cubicBezTo>
                  <a:cubicBezTo>
                    <a:pt x="207" y="531"/>
                    <a:pt x="209" y="534"/>
                    <a:pt x="194" y="531"/>
                  </a:cubicBezTo>
                  <a:cubicBezTo>
                    <a:pt x="196" y="530"/>
                    <a:pt x="216" y="531"/>
                    <a:pt x="220" y="530"/>
                  </a:cubicBezTo>
                  <a:cubicBezTo>
                    <a:pt x="228" y="530"/>
                    <a:pt x="234" y="533"/>
                    <a:pt x="235" y="534"/>
                  </a:cubicBezTo>
                  <a:cubicBezTo>
                    <a:pt x="256" y="535"/>
                    <a:pt x="268" y="536"/>
                    <a:pt x="295" y="535"/>
                  </a:cubicBezTo>
                  <a:cubicBezTo>
                    <a:pt x="304" y="534"/>
                    <a:pt x="311" y="530"/>
                    <a:pt x="333" y="532"/>
                  </a:cubicBezTo>
                  <a:cubicBezTo>
                    <a:pt x="332" y="532"/>
                    <a:pt x="332" y="532"/>
                    <a:pt x="332" y="532"/>
                  </a:cubicBezTo>
                  <a:cubicBezTo>
                    <a:pt x="334" y="531"/>
                    <a:pt x="343" y="532"/>
                    <a:pt x="347" y="531"/>
                  </a:cubicBezTo>
                  <a:cubicBezTo>
                    <a:pt x="339" y="530"/>
                    <a:pt x="356" y="529"/>
                    <a:pt x="347" y="528"/>
                  </a:cubicBezTo>
                  <a:cubicBezTo>
                    <a:pt x="360" y="527"/>
                    <a:pt x="362" y="529"/>
                    <a:pt x="363" y="531"/>
                  </a:cubicBezTo>
                  <a:cubicBezTo>
                    <a:pt x="372" y="528"/>
                    <a:pt x="389" y="530"/>
                    <a:pt x="408" y="527"/>
                  </a:cubicBezTo>
                  <a:cubicBezTo>
                    <a:pt x="405" y="528"/>
                    <a:pt x="383" y="530"/>
                    <a:pt x="392" y="531"/>
                  </a:cubicBezTo>
                  <a:cubicBezTo>
                    <a:pt x="401" y="529"/>
                    <a:pt x="409" y="528"/>
                    <a:pt x="417" y="526"/>
                  </a:cubicBezTo>
                  <a:cubicBezTo>
                    <a:pt x="406" y="527"/>
                    <a:pt x="406" y="527"/>
                    <a:pt x="406" y="527"/>
                  </a:cubicBezTo>
                  <a:cubicBezTo>
                    <a:pt x="425" y="523"/>
                    <a:pt x="430" y="524"/>
                    <a:pt x="441" y="524"/>
                  </a:cubicBezTo>
                  <a:cubicBezTo>
                    <a:pt x="444" y="524"/>
                    <a:pt x="437" y="525"/>
                    <a:pt x="431" y="526"/>
                  </a:cubicBezTo>
                  <a:cubicBezTo>
                    <a:pt x="437" y="525"/>
                    <a:pt x="446" y="524"/>
                    <a:pt x="454" y="522"/>
                  </a:cubicBezTo>
                  <a:cubicBezTo>
                    <a:pt x="459" y="520"/>
                    <a:pt x="479" y="517"/>
                    <a:pt x="487" y="514"/>
                  </a:cubicBezTo>
                  <a:cubicBezTo>
                    <a:pt x="490" y="513"/>
                    <a:pt x="490" y="513"/>
                    <a:pt x="490" y="513"/>
                  </a:cubicBezTo>
                  <a:cubicBezTo>
                    <a:pt x="490" y="514"/>
                    <a:pt x="489" y="514"/>
                    <a:pt x="489" y="514"/>
                  </a:cubicBezTo>
                  <a:cubicBezTo>
                    <a:pt x="490" y="514"/>
                    <a:pt x="492" y="513"/>
                    <a:pt x="493" y="513"/>
                  </a:cubicBezTo>
                  <a:cubicBezTo>
                    <a:pt x="503" y="512"/>
                    <a:pt x="503" y="512"/>
                    <a:pt x="503" y="512"/>
                  </a:cubicBezTo>
                  <a:cubicBezTo>
                    <a:pt x="501" y="512"/>
                    <a:pt x="501" y="512"/>
                    <a:pt x="501" y="512"/>
                  </a:cubicBezTo>
                  <a:cubicBezTo>
                    <a:pt x="505" y="511"/>
                    <a:pt x="505" y="511"/>
                    <a:pt x="505" y="511"/>
                  </a:cubicBezTo>
                  <a:cubicBezTo>
                    <a:pt x="515" y="510"/>
                    <a:pt x="515" y="510"/>
                    <a:pt x="515" y="510"/>
                  </a:cubicBezTo>
                  <a:cubicBezTo>
                    <a:pt x="520" y="508"/>
                    <a:pt x="520" y="508"/>
                    <a:pt x="520" y="508"/>
                  </a:cubicBezTo>
                  <a:cubicBezTo>
                    <a:pt x="518" y="509"/>
                    <a:pt x="518" y="509"/>
                    <a:pt x="518" y="509"/>
                  </a:cubicBezTo>
                  <a:cubicBezTo>
                    <a:pt x="518" y="507"/>
                    <a:pt x="530" y="503"/>
                    <a:pt x="545" y="500"/>
                  </a:cubicBezTo>
                  <a:cubicBezTo>
                    <a:pt x="544" y="500"/>
                    <a:pt x="536" y="501"/>
                    <a:pt x="525" y="503"/>
                  </a:cubicBezTo>
                  <a:cubicBezTo>
                    <a:pt x="529" y="502"/>
                    <a:pt x="529" y="502"/>
                    <a:pt x="529" y="502"/>
                  </a:cubicBezTo>
                  <a:cubicBezTo>
                    <a:pt x="545" y="499"/>
                    <a:pt x="560" y="496"/>
                    <a:pt x="574" y="492"/>
                  </a:cubicBezTo>
                  <a:cubicBezTo>
                    <a:pt x="569" y="494"/>
                    <a:pt x="564" y="495"/>
                    <a:pt x="558" y="497"/>
                  </a:cubicBezTo>
                  <a:cubicBezTo>
                    <a:pt x="573" y="495"/>
                    <a:pt x="596" y="486"/>
                    <a:pt x="603" y="486"/>
                  </a:cubicBezTo>
                  <a:cubicBezTo>
                    <a:pt x="581" y="495"/>
                    <a:pt x="569" y="496"/>
                    <a:pt x="545" y="503"/>
                  </a:cubicBezTo>
                  <a:cubicBezTo>
                    <a:pt x="532" y="504"/>
                    <a:pt x="561" y="498"/>
                    <a:pt x="561" y="497"/>
                  </a:cubicBezTo>
                  <a:cubicBezTo>
                    <a:pt x="557" y="498"/>
                    <a:pt x="552" y="499"/>
                    <a:pt x="547" y="500"/>
                  </a:cubicBezTo>
                  <a:cubicBezTo>
                    <a:pt x="549" y="500"/>
                    <a:pt x="520" y="507"/>
                    <a:pt x="528" y="507"/>
                  </a:cubicBezTo>
                  <a:cubicBezTo>
                    <a:pt x="559" y="501"/>
                    <a:pt x="589" y="494"/>
                    <a:pt x="615" y="485"/>
                  </a:cubicBezTo>
                  <a:cubicBezTo>
                    <a:pt x="608" y="492"/>
                    <a:pt x="601" y="498"/>
                    <a:pt x="593" y="505"/>
                  </a:cubicBezTo>
                  <a:cubicBezTo>
                    <a:pt x="593" y="505"/>
                    <a:pt x="593" y="505"/>
                    <a:pt x="592" y="506"/>
                  </a:cubicBezTo>
                  <a:cubicBezTo>
                    <a:pt x="593" y="505"/>
                    <a:pt x="593" y="505"/>
                    <a:pt x="593" y="505"/>
                  </a:cubicBezTo>
                  <a:cubicBezTo>
                    <a:pt x="593" y="504"/>
                    <a:pt x="588" y="506"/>
                    <a:pt x="582" y="508"/>
                  </a:cubicBezTo>
                  <a:cubicBezTo>
                    <a:pt x="583" y="507"/>
                    <a:pt x="584" y="506"/>
                    <a:pt x="577" y="508"/>
                  </a:cubicBezTo>
                  <a:cubicBezTo>
                    <a:pt x="563" y="511"/>
                    <a:pt x="555" y="516"/>
                    <a:pt x="545" y="518"/>
                  </a:cubicBezTo>
                  <a:cubicBezTo>
                    <a:pt x="548" y="517"/>
                    <a:pt x="548" y="517"/>
                    <a:pt x="548" y="517"/>
                  </a:cubicBezTo>
                  <a:cubicBezTo>
                    <a:pt x="538" y="519"/>
                    <a:pt x="525" y="522"/>
                    <a:pt x="518" y="524"/>
                  </a:cubicBezTo>
                  <a:cubicBezTo>
                    <a:pt x="509" y="524"/>
                    <a:pt x="546" y="517"/>
                    <a:pt x="530" y="519"/>
                  </a:cubicBezTo>
                  <a:cubicBezTo>
                    <a:pt x="541" y="517"/>
                    <a:pt x="557" y="512"/>
                    <a:pt x="565" y="510"/>
                  </a:cubicBezTo>
                  <a:cubicBezTo>
                    <a:pt x="551" y="513"/>
                    <a:pt x="538" y="513"/>
                    <a:pt x="542" y="511"/>
                  </a:cubicBezTo>
                  <a:cubicBezTo>
                    <a:pt x="512" y="520"/>
                    <a:pt x="543" y="516"/>
                    <a:pt x="517" y="523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2" y="529"/>
                    <a:pt x="492" y="529"/>
                    <a:pt x="492" y="529"/>
                  </a:cubicBezTo>
                  <a:cubicBezTo>
                    <a:pt x="481" y="531"/>
                    <a:pt x="499" y="526"/>
                    <a:pt x="482" y="529"/>
                  </a:cubicBezTo>
                  <a:cubicBezTo>
                    <a:pt x="477" y="531"/>
                    <a:pt x="466" y="532"/>
                    <a:pt x="463" y="533"/>
                  </a:cubicBezTo>
                  <a:cubicBezTo>
                    <a:pt x="463" y="532"/>
                    <a:pt x="463" y="532"/>
                    <a:pt x="454" y="533"/>
                  </a:cubicBezTo>
                  <a:cubicBezTo>
                    <a:pt x="454" y="534"/>
                    <a:pt x="455" y="534"/>
                    <a:pt x="448" y="535"/>
                  </a:cubicBezTo>
                  <a:cubicBezTo>
                    <a:pt x="443" y="534"/>
                    <a:pt x="465" y="532"/>
                    <a:pt x="457" y="531"/>
                  </a:cubicBezTo>
                  <a:cubicBezTo>
                    <a:pt x="436" y="534"/>
                    <a:pt x="446" y="535"/>
                    <a:pt x="441" y="537"/>
                  </a:cubicBezTo>
                  <a:cubicBezTo>
                    <a:pt x="442" y="536"/>
                    <a:pt x="443" y="536"/>
                    <a:pt x="446" y="536"/>
                  </a:cubicBezTo>
                  <a:cubicBezTo>
                    <a:pt x="445" y="537"/>
                    <a:pt x="437" y="537"/>
                    <a:pt x="438" y="538"/>
                  </a:cubicBezTo>
                  <a:cubicBezTo>
                    <a:pt x="441" y="538"/>
                    <a:pt x="445" y="537"/>
                    <a:pt x="448" y="536"/>
                  </a:cubicBezTo>
                  <a:cubicBezTo>
                    <a:pt x="442" y="538"/>
                    <a:pt x="458" y="537"/>
                    <a:pt x="464" y="536"/>
                  </a:cubicBezTo>
                  <a:cubicBezTo>
                    <a:pt x="477" y="533"/>
                    <a:pt x="505" y="528"/>
                    <a:pt x="524" y="524"/>
                  </a:cubicBezTo>
                  <a:cubicBezTo>
                    <a:pt x="522" y="524"/>
                    <a:pt x="519" y="525"/>
                    <a:pt x="521" y="525"/>
                  </a:cubicBezTo>
                  <a:cubicBezTo>
                    <a:pt x="548" y="519"/>
                    <a:pt x="559" y="518"/>
                    <a:pt x="589" y="509"/>
                  </a:cubicBezTo>
                  <a:cubicBezTo>
                    <a:pt x="592" y="506"/>
                    <a:pt x="592" y="506"/>
                    <a:pt x="592" y="506"/>
                  </a:cubicBezTo>
                  <a:cubicBezTo>
                    <a:pt x="618" y="498"/>
                    <a:pt x="603" y="498"/>
                    <a:pt x="609" y="495"/>
                  </a:cubicBezTo>
                  <a:cubicBezTo>
                    <a:pt x="615" y="494"/>
                    <a:pt x="619" y="491"/>
                    <a:pt x="625" y="490"/>
                  </a:cubicBezTo>
                  <a:cubicBezTo>
                    <a:pt x="622" y="492"/>
                    <a:pt x="622" y="492"/>
                    <a:pt x="622" y="492"/>
                  </a:cubicBezTo>
                  <a:cubicBezTo>
                    <a:pt x="638" y="486"/>
                    <a:pt x="627" y="488"/>
                    <a:pt x="641" y="484"/>
                  </a:cubicBezTo>
                  <a:cubicBezTo>
                    <a:pt x="652" y="478"/>
                    <a:pt x="631" y="487"/>
                    <a:pt x="638" y="483"/>
                  </a:cubicBezTo>
                  <a:cubicBezTo>
                    <a:pt x="653" y="478"/>
                    <a:pt x="646" y="477"/>
                    <a:pt x="670" y="469"/>
                  </a:cubicBezTo>
                  <a:cubicBezTo>
                    <a:pt x="669" y="470"/>
                    <a:pt x="673" y="470"/>
                    <a:pt x="660" y="476"/>
                  </a:cubicBezTo>
                  <a:cubicBezTo>
                    <a:pt x="664" y="475"/>
                    <a:pt x="669" y="473"/>
                    <a:pt x="673" y="472"/>
                  </a:cubicBezTo>
                  <a:cubicBezTo>
                    <a:pt x="658" y="479"/>
                    <a:pt x="667" y="475"/>
                    <a:pt x="651" y="481"/>
                  </a:cubicBezTo>
                  <a:cubicBezTo>
                    <a:pt x="644" y="485"/>
                    <a:pt x="646" y="486"/>
                    <a:pt x="640" y="490"/>
                  </a:cubicBezTo>
                  <a:cubicBezTo>
                    <a:pt x="646" y="487"/>
                    <a:pt x="644" y="486"/>
                    <a:pt x="654" y="483"/>
                  </a:cubicBezTo>
                  <a:cubicBezTo>
                    <a:pt x="665" y="479"/>
                    <a:pt x="652" y="484"/>
                    <a:pt x="651" y="485"/>
                  </a:cubicBezTo>
                  <a:cubicBezTo>
                    <a:pt x="665" y="478"/>
                    <a:pt x="668" y="481"/>
                    <a:pt x="681" y="474"/>
                  </a:cubicBezTo>
                  <a:cubicBezTo>
                    <a:pt x="677" y="473"/>
                    <a:pt x="680" y="472"/>
                    <a:pt x="670" y="474"/>
                  </a:cubicBezTo>
                  <a:cubicBezTo>
                    <a:pt x="679" y="470"/>
                    <a:pt x="691" y="466"/>
                    <a:pt x="691" y="468"/>
                  </a:cubicBezTo>
                  <a:cubicBezTo>
                    <a:pt x="692" y="466"/>
                    <a:pt x="692" y="466"/>
                    <a:pt x="692" y="466"/>
                  </a:cubicBezTo>
                  <a:cubicBezTo>
                    <a:pt x="695" y="466"/>
                    <a:pt x="702" y="462"/>
                    <a:pt x="702" y="462"/>
                  </a:cubicBezTo>
                  <a:cubicBezTo>
                    <a:pt x="705" y="460"/>
                    <a:pt x="705" y="460"/>
                    <a:pt x="705" y="460"/>
                  </a:cubicBezTo>
                  <a:cubicBezTo>
                    <a:pt x="698" y="462"/>
                    <a:pt x="692" y="464"/>
                    <a:pt x="681" y="469"/>
                  </a:cubicBezTo>
                  <a:cubicBezTo>
                    <a:pt x="685" y="467"/>
                    <a:pt x="674" y="470"/>
                    <a:pt x="688" y="463"/>
                  </a:cubicBezTo>
                  <a:cubicBezTo>
                    <a:pt x="695" y="460"/>
                    <a:pt x="690" y="464"/>
                    <a:pt x="690" y="464"/>
                  </a:cubicBezTo>
                  <a:cubicBezTo>
                    <a:pt x="723" y="447"/>
                    <a:pt x="725" y="451"/>
                    <a:pt x="750" y="436"/>
                  </a:cubicBezTo>
                  <a:cubicBezTo>
                    <a:pt x="744" y="440"/>
                    <a:pt x="728" y="448"/>
                    <a:pt x="716" y="455"/>
                  </a:cubicBezTo>
                  <a:cubicBezTo>
                    <a:pt x="724" y="452"/>
                    <a:pt x="732" y="446"/>
                    <a:pt x="739" y="442"/>
                  </a:cubicBezTo>
                  <a:cubicBezTo>
                    <a:pt x="733" y="446"/>
                    <a:pt x="732" y="448"/>
                    <a:pt x="740" y="444"/>
                  </a:cubicBezTo>
                  <a:cubicBezTo>
                    <a:pt x="743" y="441"/>
                    <a:pt x="743" y="441"/>
                    <a:pt x="743" y="441"/>
                  </a:cubicBezTo>
                  <a:cubicBezTo>
                    <a:pt x="747" y="439"/>
                    <a:pt x="755" y="434"/>
                    <a:pt x="756" y="434"/>
                  </a:cubicBezTo>
                  <a:cubicBezTo>
                    <a:pt x="756" y="434"/>
                    <a:pt x="754" y="435"/>
                    <a:pt x="749" y="437"/>
                  </a:cubicBezTo>
                  <a:cubicBezTo>
                    <a:pt x="760" y="430"/>
                    <a:pt x="780" y="416"/>
                    <a:pt x="799" y="403"/>
                  </a:cubicBezTo>
                  <a:cubicBezTo>
                    <a:pt x="799" y="406"/>
                    <a:pt x="773" y="422"/>
                    <a:pt x="788" y="415"/>
                  </a:cubicBezTo>
                  <a:cubicBezTo>
                    <a:pt x="795" y="409"/>
                    <a:pt x="800" y="403"/>
                    <a:pt x="813" y="394"/>
                  </a:cubicBezTo>
                  <a:cubicBezTo>
                    <a:pt x="809" y="399"/>
                    <a:pt x="820" y="390"/>
                    <a:pt x="820" y="391"/>
                  </a:cubicBezTo>
                  <a:cubicBezTo>
                    <a:pt x="826" y="385"/>
                    <a:pt x="831" y="379"/>
                    <a:pt x="836" y="374"/>
                  </a:cubicBezTo>
                  <a:cubicBezTo>
                    <a:pt x="844" y="366"/>
                    <a:pt x="853" y="357"/>
                    <a:pt x="859" y="348"/>
                  </a:cubicBezTo>
                  <a:cubicBezTo>
                    <a:pt x="857" y="351"/>
                    <a:pt x="854" y="355"/>
                    <a:pt x="850" y="359"/>
                  </a:cubicBezTo>
                  <a:cubicBezTo>
                    <a:pt x="858" y="345"/>
                    <a:pt x="870" y="337"/>
                    <a:pt x="879" y="319"/>
                  </a:cubicBezTo>
                  <a:cubicBezTo>
                    <a:pt x="875" y="328"/>
                    <a:pt x="875" y="328"/>
                    <a:pt x="875" y="328"/>
                  </a:cubicBezTo>
                  <a:cubicBezTo>
                    <a:pt x="883" y="315"/>
                    <a:pt x="888" y="304"/>
                    <a:pt x="892" y="292"/>
                  </a:cubicBezTo>
                  <a:cubicBezTo>
                    <a:pt x="893" y="293"/>
                    <a:pt x="893" y="293"/>
                    <a:pt x="893" y="293"/>
                  </a:cubicBezTo>
                  <a:cubicBezTo>
                    <a:pt x="893" y="291"/>
                    <a:pt x="900" y="266"/>
                    <a:pt x="900" y="260"/>
                  </a:cubicBezTo>
                  <a:cubicBezTo>
                    <a:pt x="892" y="296"/>
                    <a:pt x="890" y="290"/>
                    <a:pt x="875" y="322"/>
                  </a:cubicBezTo>
                  <a:cubicBezTo>
                    <a:pt x="880" y="310"/>
                    <a:pt x="884" y="301"/>
                    <a:pt x="888" y="287"/>
                  </a:cubicBezTo>
                  <a:cubicBezTo>
                    <a:pt x="890" y="282"/>
                    <a:pt x="891" y="280"/>
                    <a:pt x="891" y="280"/>
                  </a:cubicBezTo>
                  <a:cubicBezTo>
                    <a:pt x="892" y="275"/>
                    <a:pt x="891" y="273"/>
                    <a:pt x="893" y="265"/>
                  </a:cubicBezTo>
                  <a:cubicBezTo>
                    <a:pt x="894" y="263"/>
                    <a:pt x="894" y="263"/>
                    <a:pt x="894" y="263"/>
                  </a:cubicBezTo>
                  <a:cubicBezTo>
                    <a:pt x="900" y="239"/>
                    <a:pt x="895" y="241"/>
                    <a:pt x="896" y="219"/>
                  </a:cubicBezTo>
                  <a:cubicBezTo>
                    <a:pt x="898" y="214"/>
                    <a:pt x="899" y="238"/>
                    <a:pt x="897" y="253"/>
                  </a:cubicBezTo>
                  <a:cubicBezTo>
                    <a:pt x="901" y="242"/>
                    <a:pt x="894" y="275"/>
                    <a:pt x="898" y="263"/>
                  </a:cubicBezTo>
                  <a:cubicBezTo>
                    <a:pt x="899" y="256"/>
                    <a:pt x="899" y="256"/>
                    <a:pt x="899" y="256"/>
                  </a:cubicBezTo>
                  <a:cubicBezTo>
                    <a:pt x="900" y="249"/>
                    <a:pt x="901" y="250"/>
                    <a:pt x="900" y="254"/>
                  </a:cubicBezTo>
                  <a:cubicBezTo>
                    <a:pt x="901" y="245"/>
                    <a:pt x="901" y="247"/>
                    <a:pt x="901" y="243"/>
                  </a:cubicBezTo>
                  <a:cubicBezTo>
                    <a:pt x="902" y="206"/>
                    <a:pt x="905" y="248"/>
                    <a:pt x="905" y="211"/>
                  </a:cubicBezTo>
                  <a:cubicBezTo>
                    <a:pt x="905" y="215"/>
                    <a:pt x="906" y="225"/>
                    <a:pt x="907" y="223"/>
                  </a:cubicBezTo>
                  <a:cubicBezTo>
                    <a:pt x="907" y="230"/>
                    <a:pt x="906" y="237"/>
                    <a:pt x="905" y="243"/>
                  </a:cubicBezTo>
                  <a:cubicBezTo>
                    <a:pt x="907" y="244"/>
                    <a:pt x="907" y="244"/>
                    <a:pt x="907" y="244"/>
                  </a:cubicBezTo>
                  <a:cubicBezTo>
                    <a:pt x="910" y="218"/>
                    <a:pt x="905" y="203"/>
                    <a:pt x="900" y="193"/>
                  </a:cubicBezTo>
                  <a:close/>
                  <a:moveTo>
                    <a:pt x="568" y="512"/>
                  </a:moveTo>
                  <a:cubicBezTo>
                    <a:pt x="578" y="510"/>
                    <a:pt x="578" y="510"/>
                    <a:pt x="578" y="510"/>
                  </a:cubicBezTo>
                  <a:cubicBezTo>
                    <a:pt x="574" y="511"/>
                    <a:pt x="571" y="512"/>
                    <a:pt x="568" y="512"/>
                  </a:cubicBezTo>
                  <a:close/>
                  <a:moveTo>
                    <a:pt x="443" y="18"/>
                  </a:moveTo>
                  <a:cubicBezTo>
                    <a:pt x="465" y="12"/>
                    <a:pt x="465" y="12"/>
                    <a:pt x="465" y="12"/>
                  </a:cubicBezTo>
                  <a:cubicBezTo>
                    <a:pt x="454" y="13"/>
                    <a:pt x="452" y="16"/>
                    <a:pt x="438" y="18"/>
                  </a:cubicBezTo>
                  <a:cubicBezTo>
                    <a:pt x="439" y="16"/>
                    <a:pt x="438" y="15"/>
                    <a:pt x="453" y="12"/>
                  </a:cubicBezTo>
                  <a:cubicBezTo>
                    <a:pt x="466" y="11"/>
                    <a:pt x="452" y="13"/>
                    <a:pt x="459" y="13"/>
                  </a:cubicBezTo>
                  <a:cubicBezTo>
                    <a:pt x="469" y="9"/>
                    <a:pt x="472" y="13"/>
                    <a:pt x="483" y="10"/>
                  </a:cubicBezTo>
                  <a:cubicBezTo>
                    <a:pt x="496" y="9"/>
                    <a:pt x="492" y="11"/>
                    <a:pt x="496" y="11"/>
                  </a:cubicBezTo>
                  <a:cubicBezTo>
                    <a:pt x="483" y="12"/>
                    <a:pt x="502" y="12"/>
                    <a:pt x="486" y="14"/>
                  </a:cubicBezTo>
                  <a:cubicBezTo>
                    <a:pt x="499" y="14"/>
                    <a:pt x="495" y="11"/>
                    <a:pt x="506" y="11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8" y="13"/>
                    <a:pt x="540" y="14"/>
                    <a:pt x="553" y="12"/>
                  </a:cubicBezTo>
                  <a:cubicBezTo>
                    <a:pt x="542" y="11"/>
                    <a:pt x="560" y="11"/>
                    <a:pt x="558" y="10"/>
                  </a:cubicBezTo>
                  <a:cubicBezTo>
                    <a:pt x="556" y="12"/>
                    <a:pt x="540" y="11"/>
                    <a:pt x="541" y="10"/>
                  </a:cubicBezTo>
                  <a:cubicBezTo>
                    <a:pt x="548" y="9"/>
                    <a:pt x="565" y="9"/>
                    <a:pt x="573" y="10"/>
                  </a:cubicBezTo>
                  <a:cubicBezTo>
                    <a:pt x="560" y="8"/>
                    <a:pt x="560" y="8"/>
                    <a:pt x="560" y="8"/>
                  </a:cubicBezTo>
                  <a:cubicBezTo>
                    <a:pt x="566" y="8"/>
                    <a:pt x="588" y="7"/>
                    <a:pt x="589" y="7"/>
                  </a:cubicBezTo>
                  <a:cubicBezTo>
                    <a:pt x="596" y="8"/>
                    <a:pt x="606" y="8"/>
                    <a:pt x="609" y="10"/>
                  </a:cubicBezTo>
                  <a:cubicBezTo>
                    <a:pt x="605" y="9"/>
                    <a:pt x="601" y="10"/>
                    <a:pt x="597" y="10"/>
                  </a:cubicBezTo>
                  <a:cubicBezTo>
                    <a:pt x="592" y="9"/>
                    <a:pt x="592" y="9"/>
                    <a:pt x="592" y="9"/>
                  </a:cubicBezTo>
                  <a:cubicBezTo>
                    <a:pt x="585" y="10"/>
                    <a:pt x="585" y="10"/>
                    <a:pt x="585" y="10"/>
                  </a:cubicBezTo>
                  <a:cubicBezTo>
                    <a:pt x="593" y="11"/>
                    <a:pt x="610" y="13"/>
                    <a:pt x="614" y="15"/>
                  </a:cubicBezTo>
                  <a:cubicBezTo>
                    <a:pt x="595" y="13"/>
                    <a:pt x="565" y="12"/>
                    <a:pt x="530" y="16"/>
                  </a:cubicBezTo>
                  <a:cubicBezTo>
                    <a:pt x="530" y="16"/>
                    <a:pt x="530" y="16"/>
                    <a:pt x="532" y="16"/>
                  </a:cubicBezTo>
                  <a:cubicBezTo>
                    <a:pt x="514" y="16"/>
                    <a:pt x="512" y="16"/>
                    <a:pt x="498" y="17"/>
                  </a:cubicBezTo>
                  <a:cubicBezTo>
                    <a:pt x="502" y="16"/>
                    <a:pt x="502" y="16"/>
                    <a:pt x="502" y="16"/>
                  </a:cubicBezTo>
                  <a:cubicBezTo>
                    <a:pt x="500" y="15"/>
                    <a:pt x="488" y="17"/>
                    <a:pt x="476" y="18"/>
                  </a:cubicBezTo>
                  <a:cubicBezTo>
                    <a:pt x="473" y="19"/>
                    <a:pt x="466" y="20"/>
                    <a:pt x="461" y="20"/>
                  </a:cubicBezTo>
                  <a:cubicBezTo>
                    <a:pt x="463" y="19"/>
                    <a:pt x="463" y="19"/>
                    <a:pt x="463" y="19"/>
                  </a:cubicBezTo>
                  <a:cubicBezTo>
                    <a:pt x="460" y="19"/>
                    <a:pt x="449" y="20"/>
                    <a:pt x="436" y="22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4" y="19"/>
                    <a:pt x="448" y="18"/>
                    <a:pt x="453" y="17"/>
                  </a:cubicBezTo>
                  <a:cubicBezTo>
                    <a:pt x="450" y="18"/>
                    <a:pt x="447" y="18"/>
                    <a:pt x="443" y="18"/>
                  </a:cubicBezTo>
                  <a:close/>
                  <a:moveTo>
                    <a:pt x="598" y="486"/>
                  </a:moveTo>
                  <a:cubicBezTo>
                    <a:pt x="594" y="487"/>
                    <a:pt x="592" y="488"/>
                    <a:pt x="591" y="488"/>
                  </a:cubicBezTo>
                  <a:cubicBezTo>
                    <a:pt x="599" y="486"/>
                    <a:pt x="599" y="486"/>
                    <a:pt x="599" y="486"/>
                  </a:cubicBezTo>
                  <a:lnTo>
                    <a:pt x="598" y="486"/>
                  </a:lnTo>
                  <a:close/>
                  <a:moveTo>
                    <a:pt x="620" y="481"/>
                  </a:moveTo>
                  <a:cubicBezTo>
                    <a:pt x="617" y="481"/>
                    <a:pt x="616" y="481"/>
                    <a:pt x="615" y="481"/>
                  </a:cubicBezTo>
                  <a:cubicBezTo>
                    <a:pt x="622" y="479"/>
                    <a:pt x="622" y="479"/>
                    <a:pt x="622" y="479"/>
                  </a:cubicBezTo>
                  <a:lnTo>
                    <a:pt x="620" y="481"/>
                  </a:lnTo>
                  <a:close/>
                  <a:moveTo>
                    <a:pt x="679" y="440"/>
                  </a:moveTo>
                  <a:cubicBezTo>
                    <a:pt x="679" y="440"/>
                    <a:pt x="671" y="444"/>
                    <a:pt x="660" y="449"/>
                  </a:cubicBezTo>
                  <a:cubicBezTo>
                    <a:pt x="660" y="448"/>
                    <a:pt x="660" y="448"/>
                    <a:pt x="660" y="448"/>
                  </a:cubicBezTo>
                  <a:cubicBezTo>
                    <a:pt x="661" y="448"/>
                    <a:pt x="661" y="448"/>
                    <a:pt x="661" y="447"/>
                  </a:cubicBezTo>
                  <a:cubicBezTo>
                    <a:pt x="664" y="446"/>
                    <a:pt x="665" y="446"/>
                    <a:pt x="666" y="446"/>
                  </a:cubicBezTo>
                  <a:cubicBezTo>
                    <a:pt x="672" y="441"/>
                    <a:pt x="662" y="445"/>
                    <a:pt x="651" y="450"/>
                  </a:cubicBezTo>
                  <a:cubicBezTo>
                    <a:pt x="648" y="452"/>
                    <a:pt x="648" y="452"/>
                    <a:pt x="648" y="452"/>
                  </a:cubicBezTo>
                  <a:cubicBezTo>
                    <a:pt x="638" y="455"/>
                    <a:pt x="632" y="456"/>
                    <a:pt x="619" y="461"/>
                  </a:cubicBezTo>
                  <a:cubicBezTo>
                    <a:pt x="590" y="476"/>
                    <a:pt x="590" y="476"/>
                    <a:pt x="590" y="476"/>
                  </a:cubicBezTo>
                  <a:cubicBezTo>
                    <a:pt x="581" y="479"/>
                    <a:pt x="581" y="479"/>
                    <a:pt x="581" y="479"/>
                  </a:cubicBezTo>
                  <a:cubicBezTo>
                    <a:pt x="577" y="479"/>
                    <a:pt x="563" y="483"/>
                    <a:pt x="568" y="480"/>
                  </a:cubicBezTo>
                  <a:cubicBezTo>
                    <a:pt x="566" y="480"/>
                    <a:pt x="571" y="478"/>
                    <a:pt x="577" y="477"/>
                  </a:cubicBezTo>
                  <a:cubicBezTo>
                    <a:pt x="578" y="477"/>
                    <a:pt x="577" y="477"/>
                    <a:pt x="578" y="477"/>
                  </a:cubicBezTo>
                  <a:cubicBezTo>
                    <a:pt x="579" y="476"/>
                    <a:pt x="579" y="475"/>
                    <a:pt x="572" y="476"/>
                  </a:cubicBezTo>
                  <a:cubicBezTo>
                    <a:pt x="579" y="474"/>
                    <a:pt x="580" y="474"/>
                    <a:pt x="585" y="472"/>
                  </a:cubicBezTo>
                  <a:cubicBezTo>
                    <a:pt x="578" y="474"/>
                    <a:pt x="578" y="474"/>
                    <a:pt x="578" y="474"/>
                  </a:cubicBezTo>
                  <a:cubicBezTo>
                    <a:pt x="589" y="471"/>
                    <a:pt x="605" y="463"/>
                    <a:pt x="605" y="462"/>
                  </a:cubicBezTo>
                  <a:cubicBezTo>
                    <a:pt x="602" y="465"/>
                    <a:pt x="594" y="466"/>
                    <a:pt x="588" y="467"/>
                  </a:cubicBezTo>
                  <a:cubicBezTo>
                    <a:pt x="593" y="465"/>
                    <a:pt x="602" y="461"/>
                    <a:pt x="595" y="464"/>
                  </a:cubicBezTo>
                  <a:cubicBezTo>
                    <a:pt x="592" y="465"/>
                    <a:pt x="572" y="472"/>
                    <a:pt x="587" y="468"/>
                  </a:cubicBezTo>
                  <a:cubicBezTo>
                    <a:pt x="581" y="471"/>
                    <a:pt x="573" y="474"/>
                    <a:pt x="566" y="475"/>
                  </a:cubicBezTo>
                  <a:cubicBezTo>
                    <a:pt x="574" y="472"/>
                    <a:pt x="568" y="473"/>
                    <a:pt x="570" y="471"/>
                  </a:cubicBezTo>
                  <a:cubicBezTo>
                    <a:pt x="563" y="474"/>
                    <a:pt x="564" y="475"/>
                    <a:pt x="563" y="476"/>
                  </a:cubicBezTo>
                  <a:cubicBezTo>
                    <a:pt x="541" y="480"/>
                    <a:pt x="532" y="479"/>
                    <a:pt x="509" y="485"/>
                  </a:cubicBezTo>
                  <a:cubicBezTo>
                    <a:pt x="506" y="486"/>
                    <a:pt x="523" y="482"/>
                    <a:pt x="521" y="483"/>
                  </a:cubicBezTo>
                  <a:cubicBezTo>
                    <a:pt x="504" y="489"/>
                    <a:pt x="498" y="486"/>
                    <a:pt x="483" y="489"/>
                  </a:cubicBezTo>
                  <a:cubicBezTo>
                    <a:pt x="488" y="490"/>
                    <a:pt x="488" y="490"/>
                    <a:pt x="488" y="490"/>
                  </a:cubicBezTo>
                  <a:cubicBezTo>
                    <a:pt x="483" y="492"/>
                    <a:pt x="472" y="494"/>
                    <a:pt x="466" y="495"/>
                  </a:cubicBezTo>
                  <a:cubicBezTo>
                    <a:pt x="464" y="494"/>
                    <a:pt x="448" y="496"/>
                    <a:pt x="460" y="493"/>
                  </a:cubicBezTo>
                  <a:cubicBezTo>
                    <a:pt x="434" y="496"/>
                    <a:pt x="437" y="500"/>
                    <a:pt x="407" y="504"/>
                  </a:cubicBezTo>
                  <a:cubicBezTo>
                    <a:pt x="421" y="502"/>
                    <a:pt x="423" y="502"/>
                    <a:pt x="434" y="501"/>
                  </a:cubicBezTo>
                  <a:cubicBezTo>
                    <a:pt x="422" y="503"/>
                    <a:pt x="432" y="502"/>
                    <a:pt x="431" y="503"/>
                  </a:cubicBezTo>
                  <a:cubicBezTo>
                    <a:pt x="424" y="503"/>
                    <a:pt x="401" y="507"/>
                    <a:pt x="417" y="503"/>
                  </a:cubicBezTo>
                  <a:cubicBezTo>
                    <a:pt x="407" y="505"/>
                    <a:pt x="388" y="506"/>
                    <a:pt x="384" y="507"/>
                  </a:cubicBezTo>
                  <a:cubicBezTo>
                    <a:pt x="392" y="507"/>
                    <a:pt x="392" y="507"/>
                    <a:pt x="392" y="507"/>
                  </a:cubicBezTo>
                  <a:cubicBezTo>
                    <a:pt x="379" y="508"/>
                    <a:pt x="366" y="510"/>
                    <a:pt x="360" y="512"/>
                  </a:cubicBezTo>
                  <a:cubicBezTo>
                    <a:pt x="377" y="511"/>
                    <a:pt x="376" y="508"/>
                    <a:pt x="398" y="507"/>
                  </a:cubicBezTo>
                  <a:cubicBezTo>
                    <a:pt x="421" y="506"/>
                    <a:pt x="392" y="508"/>
                    <a:pt x="408" y="509"/>
                  </a:cubicBezTo>
                  <a:cubicBezTo>
                    <a:pt x="424" y="506"/>
                    <a:pt x="424" y="506"/>
                    <a:pt x="424" y="506"/>
                  </a:cubicBezTo>
                  <a:cubicBezTo>
                    <a:pt x="416" y="506"/>
                    <a:pt x="416" y="506"/>
                    <a:pt x="416" y="506"/>
                  </a:cubicBezTo>
                  <a:cubicBezTo>
                    <a:pt x="419" y="504"/>
                    <a:pt x="442" y="503"/>
                    <a:pt x="439" y="501"/>
                  </a:cubicBezTo>
                  <a:cubicBezTo>
                    <a:pt x="456" y="501"/>
                    <a:pt x="461" y="499"/>
                    <a:pt x="480" y="498"/>
                  </a:cubicBezTo>
                  <a:cubicBezTo>
                    <a:pt x="484" y="496"/>
                    <a:pt x="477" y="497"/>
                    <a:pt x="472" y="498"/>
                  </a:cubicBezTo>
                  <a:cubicBezTo>
                    <a:pt x="481" y="497"/>
                    <a:pt x="481" y="494"/>
                    <a:pt x="494" y="493"/>
                  </a:cubicBezTo>
                  <a:cubicBezTo>
                    <a:pt x="500" y="492"/>
                    <a:pt x="495" y="491"/>
                    <a:pt x="485" y="493"/>
                  </a:cubicBezTo>
                  <a:cubicBezTo>
                    <a:pt x="494" y="492"/>
                    <a:pt x="503" y="490"/>
                    <a:pt x="513" y="488"/>
                  </a:cubicBezTo>
                  <a:cubicBezTo>
                    <a:pt x="502" y="489"/>
                    <a:pt x="502" y="489"/>
                    <a:pt x="502" y="489"/>
                  </a:cubicBezTo>
                  <a:cubicBezTo>
                    <a:pt x="513" y="487"/>
                    <a:pt x="513" y="487"/>
                    <a:pt x="513" y="487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524" y="483"/>
                    <a:pt x="548" y="478"/>
                    <a:pt x="559" y="477"/>
                  </a:cubicBezTo>
                  <a:cubicBezTo>
                    <a:pt x="541" y="483"/>
                    <a:pt x="512" y="489"/>
                    <a:pt x="502" y="493"/>
                  </a:cubicBezTo>
                  <a:cubicBezTo>
                    <a:pt x="506" y="493"/>
                    <a:pt x="516" y="489"/>
                    <a:pt x="521" y="490"/>
                  </a:cubicBezTo>
                  <a:cubicBezTo>
                    <a:pt x="527" y="487"/>
                    <a:pt x="527" y="487"/>
                    <a:pt x="527" y="487"/>
                  </a:cubicBezTo>
                  <a:cubicBezTo>
                    <a:pt x="533" y="485"/>
                    <a:pt x="547" y="482"/>
                    <a:pt x="549" y="483"/>
                  </a:cubicBezTo>
                  <a:cubicBezTo>
                    <a:pt x="532" y="487"/>
                    <a:pt x="527" y="490"/>
                    <a:pt x="519" y="493"/>
                  </a:cubicBezTo>
                  <a:cubicBezTo>
                    <a:pt x="519" y="493"/>
                    <a:pt x="518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0" y="495"/>
                    <a:pt x="501" y="497"/>
                    <a:pt x="497" y="498"/>
                  </a:cubicBezTo>
                  <a:cubicBezTo>
                    <a:pt x="490" y="499"/>
                    <a:pt x="495" y="497"/>
                    <a:pt x="495" y="497"/>
                  </a:cubicBezTo>
                  <a:cubicBezTo>
                    <a:pt x="474" y="499"/>
                    <a:pt x="460" y="505"/>
                    <a:pt x="438" y="507"/>
                  </a:cubicBezTo>
                  <a:cubicBezTo>
                    <a:pt x="437" y="506"/>
                    <a:pt x="420" y="508"/>
                    <a:pt x="425" y="507"/>
                  </a:cubicBezTo>
                  <a:cubicBezTo>
                    <a:pt x="412" y="508"/>
                    <a:pt x="405" y="510"/>
                    <a:pt x="397" y="512"/>
                  </a:cubicBezTo>
                  <a:cubicBezTo>
                    <a:pt x="395" y="511"/>
                    <a:pt x="377" y="513"/>
                    <a:pt x="384" y="512"/>
                  </a:cubicBezTo>
                  <a:cubicBezTo>
                    <a:pt x="372" y="514"/>
                    <a:pt x="372" y="514"/>
                    <a:pt x="372" y="514"/>
                  </a:cubicBezTo>
                  <a:cubicBezTo>
                    <a:pt x="363" y="514"/>
                    <a:pt x="346" y="516"/>
                    <a:pt x="343" y="515"/>
                  </a:cubicBezTo>
                  <a:cubicBezTo>
                    <a:pt x="334" y="516"/>
                    <a:pt x="341" y="517"/>
                    <a:pt x="328" y="517"/>
                  </a:cubicBezTo>
                  <a:cubicBezTo>
                    <a:pt x="329" y="517"/>
                    <a:pt x="328" y="517"/>
                    <a:pt x="331" y="517"/>
                  </a:cubicBezTo>
                  <a:cubicBezTo>
                    <a:pt x="325" y="516"/>
                    <a:pt x="311" y="517"/>
                    <a:pt x="305" y="518"/>
                  </a:cubicBezTo>
                  <a:cubicBezTo>
                    <a:pt x="314" y="518"/>
                    <a:pt x="307" y="518"/>
                    <a:pt x="318" y="518"/>
                  </a:cubicBezTo>
                  <a:cubicBezTo>
                    <a:pt x="318" y="519"/>
                    <a:pt x="306" y="520"/>
                    <a:pt x="294" y="519"/>
                  </a:cubicBezTo>
                  <a:cubicBezTo>
                    <a:pt x="310" y="518"/>
                    <a:pt x="281" y="518"/>
                    <a:pt x="289" y="517"/>
                  </a:cubicBezTo>
                  <a:cubicBezTo>
                    <a:pt x="263" y="517"/>
                    <a:pt x="248" y="519"/>
                    <a:pt x="226" y="520"/>
                  </a:cubicBezTo>
                  <a:cubicBezTo>
                    <a:pt x="201" y="519"/>
                    <a:pt x="170" y="514"/>
                    <a:pt x="151" y="511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42" y="510"/>
                    <a:pt x="142" y="510"/>
                    <a:pt x="142" y="510"/>
                  </a:cubicBezTo>
                  <a:cubicBezTo>
                    <a:pt x="135" y="508"/>
                    <a:pt x="142" y="508"/>
                    <a:pt x="132" y="506"/>
                  </a:cubicBezTo>
                  <a:cubicBezTo>
                    <a:pt x="136" y="505"/>
                    <a:pt x="150" y="510"/>
                    <a:pt x="160" y="511"/>
                  </a:cubicBezTo>
                  <a:cubicBezTo>
                    <a:pt x="143" y="506"/>
                    <a:pt x="177" y="513"/>
                    <a:pt x="166" y="509"/>
                  </a:cubicBezTo>
                  <a:cubicBezTo>
                    <a:pt x="158" y="512"/>
                    <a:pt x="128" y="502"/>
                    <a:pt x="113" y="497"/>
                  </a:cubicBezTo>
                  <a:cubicBezTo>
                    <a:pt x="99" y="491"/>
                    <a:pt x="120" y="498"/>
                    <a:pt x="113" y="495"/>
                  </a:cubicBezTo>
                  <a:cubicBezTo>
                    <a:pt x="108" y="495"/>
                    <a:pt x="108" y="495"/>
                    <a:pt x="108" y="495"/>
                  </a:cubicBezTo>
                  <a:cubicBezTo>
                    <a:pt x="102" y="492"/>
                    <a:pt x="101" y="491"/>
                    <a:pt x="101" y="490"/>
                  </a:cubicBezTo>
                  <a:cubicBezTo>
                    <a:pt x="87" y="484"/>
                    <a:pt x="71" y="475"/>
                    <a:pt x="60" y="467"/>
                  </a:cubicBezTo>
                  <a:cubicBezTo>
                    <a:pt x="74" y="477"/>
                    <a:pt x="54" y="465"/>
                    <a:pt x="68" y="475"/>
                  </a:cubicBezTo>
                  <a:cubicBezTo>
                    <a:pt x="63" y="473"/>
                    <a:pt x="54" y="466"/>
                    <a:pt x="47" y="459"/>
                  </a:cubicBezTo>
                  <a:cubicBezTo>
                    <a:pt x="54" y="465"/>
                    <a:pt x="39" y="448"/>
                    <a:pt x="54" y="464"/>
                  </a:cubicBezTo>
                  <a:cubicBezTo>
                    <a:pt x="53" y="460"/>
                    <a:pt x="46" y="456"/>
                    <a:pt x="40" y="448"/>
                  </a:cubicBezTo>
                  <a:cubicBezTo>
                    <a:pt x="42" y="450"/>
                    <a:pt x="44" y="452"/>
                    <a:pt x="47" y="454"/>
                  </a:cubicBezTo>
                  <a:cubicBezTo>
                    <a:pt x="35" y="443"/>
                    <a:pt x="25" y="419"/>
                    <a:pt x="23" y="415"/>
                  </a:cubicBezTo>
                  <a:cubicBezTo>
                    <a:pt x="18" y="406"/>
                    <a:pt x="13" y="390"/>
                    <a:pt x="12" y="376"/>
                  </a:cubicBezTo>
                  <a:cubicBezTo>
                    <a:pt x="12" y="363"/>
                    <a:pt x="13" y="348"/>
                    <a:pt x="17" y="333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9" y="327"/>
                    <a:pt x="22" y="314"/>
                    <a:pt x="27" y="303"/>
                  </a:cubicBezTo>
                  <a:cubicBezTo>
                    <a:pt x="29" y="300"/>
                    <a:pt x="29" y="300"/>
                    <a:pt x="29" y="300"/>
                  </a:cubicBezTo>
                  <a:cubicBezTo>
                    <a:pt x="32" y="292"/>
                    <a:pt x="39" y="277"/>
                    <a:pt x="45" y="265"/>
                  </a:cubicBezTo>
                  <a:cubicBezTo>
                    <a:pt x="45" y="265"/>
                    <a:pt x="39" y="276"/>
                    <a:pt x="41" y="270"/>
                  </a:cubicBezTo>
                  <a:cubicBezTo>
                    <a:pt x="38" y="276"/>
                    <a:pt x="35" y="281"/>
                    <a:pt x="37" y="280"/>
                  </a:cubicBezTo>
                  <a:cubicBezTo>
                    <a:pt x="34" y="286"/>
                    <a:pt x="33" y="285"/>
                    <a:pt x="30" y="290"/>
                  </a:cubicBezTo>
                  <a:cubicBezTo>
                    <a:pt x="34" y="282"/>
                    <a:pt x="37" y="274"/>
                    <a:pt x="41" y="266"/>
                  </a:cubicBezTo>
                  <a:cubicBezTo>
                    <a:pt x="42" y="265"/>
                    <a:pt x="43" y="264"/>
                    <a:pt x="43" y="264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6" y="256"/>
                    <a:pt x="48" y="254"/>
                    <a:pt x="47" y="255"/>
                  </a:cubicBezTo>
                  <a:cubicBezTo>
                    <a:pt x="55" y="243"/>
                    <a:pt x="56" y="237"/>
                    <a:pt x="66" y="225"/>
                  </a:cubicBezTo>
                  <a:cubicBezTo>
                    <a:pt x="63" y="231"/>
                    <a:pt x="61" y="235"/>
                    <a:pt x="55" y="244"/>
                  </a:cubicBezTo>
                  <a:cubicBezTo>
                    <a:pt x="58" y="239"/>
                    <a:pt x="62" y="234"/>
                    <a:pt x="65" y="230"/>
                  </a:cubicBezTo>
                  <a:cubicBezTo>
                    <a:pt x="61" y="237"/>
                    <a:pt x="44" y="262"/>
                    <a:pt x="49" y="259"/>
                  </a:cubicBezTo>
                  <a:cubicBezTo>
                    <a:pt x="58" y="242"/>
                    <a:pt x="74" y="218"/>
                    <a:pt x="84" y="205"/>
                  </a:cubicBezTo>
                  <a:cubicBezTo>
                    <a:pt x="92" y="199"/>
                    <a:pt x="100" y="188"/>
                    <a:pt x="111" y="178"/>
                  </a:cubicBezTo>
                  <a:cubicBezTo>
                    <a:pt x="113" y="177"/>
                    <a:pt x="116" y="174"/>
                    <a:pt x="115" y="176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26" y="166"/>
                    <a:pt x="144" y="151"/>
                    <a:pt x="157" y="140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92" y="120"/>
                    <a:pt x="159" y="137"/>
                    <a:pt x="186" y="120"/>
                  </a:cubicBezTo>
                  <a:cubicBezTo>
                    <a:pt x="193" y="117"/>
                    <a:pt x="220" y="102"/>
                    <a:pt x="222" y="103"/>
                  </a:cubicBezTo>
                  <a:cubicBezTo>
                    <a:pt x="227" y="101"/>
                    <a:pt x="229" y="100"/>
                    <a:pt x="230" y="99"/>
                  </a:cubicBezTo>
                  <a:cubicBezTo>
                    <a:pt x="225" y="100"/>
                    <a:pt x="214" y="106"/>
                    <a:pt x="220" y="102"/>
                  </a:cubicBezTo>
                  <a:cubicBezTo>
                    <a:pt x="229" y="97"/>
                    <a:pt x="234" y="96"/>
                    <a:pt x="242" y="93"/>
                  </a:cubicBezTo>
                  <a:cubicBezTo>
                    <a:pt x="242" y="93"/>
                    <a:pt x="236" y="96"/>
                    <a:pt x="239" y="95"/>
                  </a:cubicBezTo>
                  <a:cubicBezTo>
                    <a:pt x="258" y="86"/>
                    <a:pt x="295" y="75"/>
                    <a:pt x="314" y="69"/>
                  </a:cubicBezTo>
                  <a:cubicBezTo>
                    <a:pt x="307" y="71"/>
                    <a:pt x="306" y="72"/>
                    <a:pt x="296" y="74"/>
                  </a:cubicBezTo>
                  <a:cubicBezTo>
                    <a:pt x="296" y="73"/>
                    <a:pt x="301" y="72"/>
                    <a:pt x="303" y="71"/>
                  </a:cubicBezTo>
                  <a:cubicBezTo>
                    <a:pt x="302" y="70"/>
                    <a:pt x="294" y="74"/>
                    <a:pt x="283" y="76"/>
                  </a:cubicBezTo>
                  <a:cubicBezTo>
                    <a:pt x="289" y="74"/>
                    <a:pt x="294" y="72"/>
                    <a:pt x="300" y="70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303" y="66"/>
                    <a:pt x="315" y="63"/>
                    <a:pt x="328" y="59"/>
                  </a:cubicBezTo>
                  <a:cubicBezTo>
                    <a:pt x="322" y="60"/>
                    <a:pt x="316" y="61"/>
                    <a:pt x="311" y="63"/>
                  </a:cubicBezTo>
                  <a:cubicBezTo>
                    <a:pt x="312" y="61"/>
                    <a:pt x="315" y="59"/>
                    <a:pt x="307" y="61"/>
                  </a:cubicBezTo>
                  <a:cubicBezTo>
                    <a:pt x="327" y="54"/>
                    <a:pt x="325" y="51"/>
                    <a:pt x="348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7" y="44"/>
                    <a:pt x="357" y="44"/>
                    <a:pt x="357" y="44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63" y="45"/>
                    <a:pt x="353" y="47"/>
                    <a:pt x="346" y="49"/>
                  </a:cubicBezTo>
                  <a:cubicBezTo>
                    <a:pt x="363" y="48"/>
                    <a:pt x="367" y="42"/>
                    <a:pt x="386" y="38"/>
                  </a:cubicBezTo>
                  <a:cubicBezTo>
                    <a:pt x="402" y="38"/>
                    <a:pt x="367" y="44"/>
                    <a:pt x="368" y="46"/>
                  </a:cubicBezTo>
                  <a:cubicBezTo>
                    <a:pt x="372" y="44"/>
                    <a:pt x="382" y="43"/>
                    <a:pt x="381" y="44"/>
                  </a:cubicBezTo>
                  <a:cubicBezTo>
                    <a:pt x="363" y="47"/>
                    <a:pt x="370" y="48"/>
                    <a:pt x="351" y="51"/>
                  </a:cubicBezTo>
                  <a:cubicBezTo>
                    <a:pt x="360" y="48"/>
                    <a:pt x="349" y="50"/>
                    <a:pt x="351" y="49"/>
                  </a:cubicBezTo>
                  <a:cubicBezTo>
                    <a:pt x="348" y="50"/>
                    <a:pt x="331" y="55"/>
                    <a:pt x="318" y="58"/>
                  </a:cubicBezTo>
                  <a:cubicBezTo>
                    <a:pt x="315" y="61"/>
                    <a:pt x="329" y="57"/>
                    <a:pt x="337" y="55"/>
                  </a:cubicBezTo>
                  <a:cubicBezTo>
                    <a:pt x="352" y="50"/>
                    <a:pt x="368" y="49"/>
                    <a:pt x="380" y="45"/>
                  </a:cubicBezTo>
                  <a:cubicBezTo>
                    <a:pt x="396" y="41"/>
                    <a:pt x="381" y="46"/>
                    <a:pt x="382" y="46"/>
                  </a:cubicBezTo>
                  <a:cubicBezTo>
                    <a:pt x="397" y="44"/>
                    <a:pt x="388" y="43"/>
                    <a:pt x="393" y="42"/>
                  </a:cubicBezTo>
                  <a:cubicBezTo>
                    <a:pt x="415" y="37"/>
                    <a:pt x="418" y="39"/>
                    <a:pt x="434" y="37"/>
                  </a:cubicBezTo>
                  <a:cubicBezTo>
                    <a:pt x="447" y="34"/>
                    <a:pt x="480" y="30"/>
                    <a:pt x="503" y="29"/>
                  </a:cubicBezTo>
                  <a:cubicBezTo>
                    <a:pt x="500" y="30"/>
                    <a:pt x="503" y="31"/>
                    <a:pt x="505" y="31"/>
                  </a:cubicBezTo>
                  <a:cubicBezTo>
                    <a:pt x="518" y="27"/>
                    <a:pt x="514" y="29"/>
                    <a:pt x="531" y="27"/>
                  </a:cubicBezTo>
                  <a:cubicBezTo>
                    <a:pt x="516" y="26"/>
                    <a:pt x="516" y="26"/>
                    <a:pt x="516" y="26"/>
                  </a:cubicBezTo>
                  <a:cubicBezTo>
                    <a:pt x="528" y="26"/>
                    <a:pt x="537" y="24"/>
                    <a:pt x="548" y="25"/>
                  </a:cubicBezTo>
                  <a:cubicBezTo>
                    <a:pt x="534" y="23"/>
                    <a:pt x="567" y="23"/>
                    <a:pt x="575" y="23"/>
                  </a:cubicBezTo>
                  <a:cubicBezTo>
                    <a:pt x="587" y="24"/>
                    <a:pt x="599" y="23"/>
                    <a:pt x="605" y="25"/>
                  </a:cubicBezTo>
                  <a:cubicBezTo>
                    <a:pt x="604" y="25"/>
                    <a:pt x="604" y="25"/>
                    <a:pt x="604" y="25"/>
                  </a:cubicBezTo>
                  <a:cubicBezTo>
                    <a:pt x="621" y="27"/>
                    <a:pt x="621" y="27"/>
                    <a:pt x="621" y="27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630" y="31"/>
                    <a:pt x="645" y="31"/>
                    <a:pt x="641" y="30"/>
                  </a:cubicBezTo>
                  <a:cubicBezTo>
                    <a:pt x="653" y="32"/>
                    <a:pt x="646" y="31"/>
                    <a:pt x="648" y="33"/>
                  </a:cubicBezTo>
                  <a:cubicBezTo>
                    <a:pt x="641" y="33"/>
                    <a:pt x="625" y="33"/>
                    <a:pt x="621" y="31"/>
                  </a:cubicBezTo>
                  <a:cubicBezTo>
                    <a:pt x="622" y="31"/>
                    <a:pt x="625" y="31"/>
                    <a:pt x="626" y="31"/>
                  </a:cubicBezTo>
                  <a:cubicBezTo>
                    <a:pt x="594" y="27"/>
                    <a:pt x="615" y="33"/>
                    <a:pt x="599" y="32"/>
                  </a:cubicBezTo>
                  <a:cubicBezTo>
                    <a:pt x="607" y="33"/>
                    <a:pt x="613" y="35"/>
                    <a:pt x="622" y="35"/>
                  </a:cubicBezTo>
                  <a:cubicBezTo>
                    <a:pt x="626" y="35"/>
                    <a:pt x="643" y="36"/>
                    <a:pt x="652" y="36"/>
                  </a:cubicBezTo>
                  <a:cubicBezTo>
                    <a:pt x="640" y="36"/>
                    <a:pt x="634" y="34"/>
                    <a:pt x="625" y="33"/>
                  </a:cubicBezTo>
                  <a:cubicBezTo>
                    <a:pt x="633" y="34"/>
                    <a:pt x="634" y="32"/>
                    <a:pt x="641" y="34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648" y="36"/>
                    <a:pt x="670" y="39"/>
                    <a:pt x="657" y="38"/>
                  </a:cubicBezTo>
                  <a:cubicBezTo>
                    <a:pt x="669" y="40"/>
                    <a:pt x="661" y="37"/>
                    <a:pt x="672" y="39"/>
                  </a:cubicBezTo>
                  <a:cubicBezTo>
                    <a:pt x="651" y="35"/>
                    <a:pt x="651" y="35"/>
                    <a:pt x="651" y="35"/>
                  </a:cubicBezTo>
                  <a:cubicBezTo>
                    <a:pt x="652" y="33"/>
                    <a:pt x="652" y="33"/>
                    <a:pt x="652" y="33"/>
                  </a:cubicBezTo>
                  <a:cubicBezTo>
                    <a:pt x="660" y="34"/>
                    <a:pt x="661" y="35"/>
                    <a:pt x="669" y="36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83" y="38"/>
                    <a:pt x="683" y="38"/>
                    <a:pt x="683" y="38"/>
                  </a:cubicBezTo>
                  <a:cubicBezTo>
                    <a:pt x="682" y="37"/>
                    <a:pt x="694" y="39"/>
                    <a:pt x="696" y="40"/>
                  </a:cubicBezTo>
                  <a:cubicBezTo>
                    <a:pt x="703" y="42"/>
                    <a:pt x="698" y="44"/>
                    <a:pt x="711" y="46"/>
                  </a:cubicBezTo>
                  <a:cubicBezTo>
                    <a:pt x="710" y="45"/>
                    <a:pt x="710" y="45"/>
                    <a:pt x="710" y="45"/>
                  </a:cubicBezTo>
                  <a:cubicBezTo>
                    <a:pt x="718" y="47"/>
                    <a:pt x="723" y="48"/>
                    <a:pt x="733" y="52"/>
                  </a:cubicBezTo>
                  <a:cubicBezTo>
                    <a:pt x="732" y="52"/>
                    <a:pt x="730" y="51"/>
                    <a:pt x="728" y="51"/>
                  </a:cubicBezTo>
                  <a:cubicBezTo>
                    <a:pt x="743" y="57"/>
                    <a:pt x="766" y="65"/>
                    <a:pt x="771" y="71"/>
                  </a:cubicBezTo>
                  <a:cubicBezTo>
                    <a:pt x="770" y="71"/>
                    <a:pt x="764" y="68"/>
                    <a:pt x="763" y="69"/>
                  </a:cubicBezTo>
                  <a:cubicBezTo>
                    <a:pt x="743" y="57"/>
                    <a:pt x="747" y="64"/>
                    <a:pt x="721" y="53"/>
                  </a:cubicBezTo>
                  <a:cubicBezTo>
                    <a:pt x="721" y="49"/>
                    <a:pt x="698" y="48"/>
                    <a:pt x="694" y="44"/>
                  </a:cubicBezTo>
                  <a:cubicBezTo>
                    <a:pt x="704" y="47"/>
                    <a:pt x="719" y="49"/>
                    <a:pt x="717" y="48"/>
                  </a:cubicBezTo>
                  <a:cubicBezTo>
                    <a:pt x="708" y="46"/>
                    <a:pt x="693" y="42"/>
                    <a:pt x="687" y="41"/>
                  </a:cubicBezTo>
                  <a:cubicBezTo>
                    <a:pt x="693" y="43"/>
                    <a:pt x="691" y="44"/>
                    <a:pt x="686" y="44"/>
                  </a:cubicBezTo>
                  <a:cubicBezTo>
                    <a:pt x="701" y="46"/>
                    <a:pt x="730" y="57"/>
                    <a:pt x="751" y="67"/>
                  </a:cubicBezTo>
                  <a:cubicBezTo>
                    <a:pt x="749" y="64"/>
                    <a:pt x="749" y="64"/>
                    <a:pt x="749" y="64"/>
                  </a:cubicBezTo>
                  <a:cubicBezTo>
                    <a:pt x="768" y="71"/>
                    <a:pt x="746" y="65"/>
                    <a:pt x="760" y="71"/>
                  </a:cubicBezTo>
                  <a:cubicBezTo>
                    <a:pt x="767" y="73"/>
                    <a:pt x="767" y="73"/>
                    <a:pt x="767" y="73"/>
                  </a:cubicBezTo>
                  <a:cubicBezTo>
                    <a:pt x="768" y="74"/>
                    <a:pt x="768" y="74"/>
                    <a:pt x="768" y="74"/>
                  </a:cubicBezTo>
                  <a:cubicBezTo>
                    <a:pt x="771" y="75"/>
                    <a:pt x="775" y="76"/>
                    <a:pt x="779" y="78"/>
                  </a:cubicBezTo>
                  <a:cubicBezTo>
                    <a:pt x="772" y="73"/>
                    <a:pt x="774" y="77"/>
                    <a:pt x="767" y="72"/>
                  </a:cubicBezTo>
                  <a:cubicBezTo>
                    <a:pt x="760" y="68"/>
                    <a:pt x="768" y="71"/>
                    <a:pt x="770" y="71"/>
                  </a:cubicBezTo>
                  <a:cubicBezTo>
                    <a:pt x="775" y="73"/>
                    <a:pt x="791" y="83"/>
                    <a:pt x="781" y="78"/>
                  </a:cubicBezTo>
                  <a:cubicBezTo>
                    <a:pt x="787" y="81"/>
                    <a:pt x="793" y="84"/>
                    <a:pt x="799" y="88"/>
                  </a:cubicBezTo>
                  <a:cubicBezTo>
                    <a:pt x="799" y="88"/>
                    <a:pt x="795" y="86"/>
                    <a:pt x="793" y="85"/>
                  </a:cubicBezTo>
                  <a:cubicBezTo>
                    <a:pt x="797" y="88"/>
                    <a:pt x="801" y="91"/>
                    <a:pt x="805" y="94"/>
                  </a:cubicBezTo>
                  <a:cubicBezTo>
                    <a:pt x="805" y="94"/>
                    <a:pt x="805" y="94"/>
                    <a:pt x="805" y="94"/>
                  </a:cubicBezTo>
                  <a:cubicBezTo>
                    <a:pt x="815" y="100"/>
                    <a:pt x="827" y="112"/>
                    <a:pt x="835" y="118"/>
                  </a:cubicBezTo>
                  <a:cubicBezTo>
                    <a:pt x="821" y="102"/>
                    <a:pt x="843" y="124"/>
                    <a:pt x="842" y="122"/>
                  </a:cubicBezTo>
                  <a:cubicBezTo>
                    <a:pt x="847" y="128"/>
                    <a:pt x="846" y="132"/>
                    <a:pt x="835" y="121"/>
                  </a:cubicBezTo>
                  <a:cubicBezTo>
                    <a:pt x="832" y="117"/>
                    <a:pt x="824" y="110"/>
                    <a:pt x="818" y="105"/>
                  </a:cubicBezTo>
                  <a:cubicBezTo>
                    <a:pt x="825" y="112"/>
                    <a:pt x="828" y="114"/>
                    <a:pt x="833" y="120"/>
                  </a:cubicBezTo>
                  <a:cubicBezTo>
                    <a:pt x="829" y="116"/>
                    <a:pt x="840" y="128"/>
                    <a:pt x="839" y="129"/>
                  </a:cubicBezTo>
                  <a:cubicBezTo>
                    <a:pt x="837" y="128"/>
                    <a:pt x="835" y="127"/>
                    <a:pt x="828" y="119"/>
                  </a:cubicBezTo>
                  <a:cubicBezTo>
                    <a:pt x="818" y="108"/>
                    <a:pt x="828" y="117"/>
                    <a:pt x="825" y="114"/>
                  </a:cubicBezTo>
                  <a:cubicBezTo>
                    <a:pt x="823" y="109"/>
                    <a:pt x="809" y="100"/>
                    <a:pt x="802" y="94"/>
                  </a:cubicBezTo>
                  <a:cubicBezTo>
                    <a:pt x="801" y="93"/>
                    <a:pt x="804" y="95"/>
                    <a:pt x="805" y="95"/>
                  </a:cubicBezTo>
                  <a:cubicBezTo>
                    <a:pt x="799" y="91"/>
                    <a:pt x="784" y="81"/>
                    <a:pt x="782" y="82"/>
                  </a:cubicBezTo>
                  <a:cubicBezTo>
                    <a:pt x="789" y="85"/>
                    <a:pt x="794" y="89"/>
                    <a:pt x="800" y="92"/>
                  </a:cubicBezTo>
                  <a:cubicBezTo>
                    <a:pt x="803" y="95"/>
                    <a:pt x="794" y="90"/>
                    <a:pt x="799" y="94"/>
                  </a:cubicBezTo>
                  <a:cubicBezTo>
                    <a:pt x="803" y="96"/>
                    <a:pt x="807" y="99"/>
                    <a:pt x="811" y="103"/>
                  </a:cubicBezTo>
                  <a:cubicBezTo>
                    <a:pt x="810" y="103"/>
                    <a:pt x="810" y="103"/>
                    <a:pt x="810" y="103"/>
                  </a:cubicBezTo>
                  <a:cubicBezTo>
                    <a:pt x="819" y="111"/>
                    <a:pt x="832" y="124"/>
                    <a:pt x="841" y="135"/>
                  </a:cubicBezTo>
                  <a:cubicBezTo>
                    <a:pt x="845" y="135"/>
                    <a:pt x="851" y="140"/>
                    <a:pt x="856" y="143"/>
                  </a:cubicBezTo>
                  <a:cubicBezTo>
                    <a:pt x="867" y="161"/>
                    <a:pt x="876" y="182"/>
                    <a:pt x="879" y="203"/>
                  </a:cubicBezTo>
                  <a:cubicBezTo>
                    <a:pt x="879" y="203"/>
                    <a:pt x="880" y="203"/>
                    <a:pt x="880" y="204"/>
                  </a:cubicBezTo>
                  <a:cubicBezTo>
                    <a:pt x="881" y="210"/>
                    <a:pt x="882" y="222"/>
                    <a:pt x="880" y="221"/>
                  </a:cubicBezTo>
                  <a:cubicBezTo>
                    <a:pt x="883" y="228"/>
                    <a:pt x="882" y="247"/>
                    <a:pt x="883" y="244"/>
                  </a:cubicBezTo>
                  <a:cubicBezTo>
                    <a:pt x="883" y="246"/>
                    <a:pt x="883" y="246"/>
                    <a:pt x="883" y="246"/>
                  </a:cubicBezTo>
                  <a:cubicBezTo>
                    <a:pt x="880" y="254"/>
                    <a:pt x="877" y="266"/>
                    <a:pt x="868" y="286"/>
                  </a:cubicBezTo>
                  <a:cubicBezTo>
                    <a:pt x="867" y="290"/>
                    <a:pt x="867" y="291"/>
                    <a:pt x="869" y="291"/>
                  </a:cubicBezTo>
                  <a:cubicBezTo>
                    <a:pt x="867" y="295"/>
                    <a:pt x="864" y="298"/>
                    <a:pt x="862" y="302"/>
                  </a:cubicBezTo>
                  <a:cubicBezTo>
                    <a:pt x="863" y="299"/>
                    <a:pt x="863" y="297"/>
                    <a:pt x="866" y="291"/>
                  </a:cubicBezTo>
                  <a:cubicBezTo>
                    <a:pt x="861" y="301"/>
                    <a:pt x="855" y="311"/>
                    <a:pt x="849" y="320"/>
                  </a:cubicBezTo>
                  <a:cubicBezTo>
                    <a:pt x="850" y="318"/>
                    <a:pt x="850" y="318"/>
                    <a:pt x="850" y="318"/>
                  </a:cubicBezTo>
                  <a:cubicBezTo>
                    <a:pt x="842" y="329"/>
                    <a:pt x="842" y="329"/>
                    <a:pt x="842" y="329"/>
                  </a:cubicBezTo>
                  <a:cubicBezTo>
                    <a:pt x="847" y="323"/>
                    <a:pt x="854" y="313"/>
                    <a:pt x="853" y="317"/>
                  </a:cubicBezTo>
                  <a:cubicBezTo>
                    <a:pt x="845" y="330"/>
                    <a:pt x="839" y="336"/>
                    <a:pt x="831" y="347"/>
                  </a:cubicBezTo>
                  <a:cubicBezTo>
                    <a:pt x="829" y="345"/>
                    <a:pt x="826" y="348"/>
                    <a:pt x="828" y="344"/>
                  </a:cubicBezTo>
                  <a:cubicBezTo>
                    <a:pt x="828" y="343"/>
                    <a:pt x="829" y="343"/>
                    <a:pt x="829" y="343"/>
                  </a:cubicBezTo>
                  <a:cubicBezTo>
                    <a:pt x="831" y="338"/>
                    <a:pt x="837" y="329"/>
                    <a:pt x="841" y="323"/>
                  </a:cubicBezTo>
                  <a:cubicBezTo>
                    <a:pt x="823" y="344"/>
                    <a:pt x="828" y="339"/>
                    <a:pt x="810" y="356"/>
                  </a:cubicBezTo>
                  <a:cubicBezTo>
                    <a:pt x="807" y="357"/>
                    <a:pt x="825" y="339"/>
                    <a:pt x="820" y="342"/>
                  </a:cubicBezTo>
                  <a:cubicBezTo>
                    <a:pt x="826" y="337"/>
                    <a:pt x="831" y="331"/>
                    <a:pt x="836" y="325"/>
                  </a:cubicBezTo>
                  <a:cubicBezTo>
                    <a:pt x="833" y="328"/>
                    <a:pt x="833" y="329"/>
                    <a:pt x="832" y="331"/>
                  </a:cubicBezTo>
                  <a:cubicBezTo>
                    <a:pt x="841" y="318"/>
                    <a:pt x="846" y="314"/>
                    <a:pt x="850" y="303"/>
                  </a:cubicBezTo>
                  <a:cubicBezTo>
                    <a:pt x="855" y="297"/>
                    <a:pt x="845" y="313"/>
                    <a:pt x="850" y="306"/>
                  </a:cubicBezTo>
                  <a:cubicBezTo>
                    <a:pt x="847" y="313"/>
                    <a:pt x="844" y="319"/>
                    <a:pt x="843" y="323"/>
                  </a:cubicBezTo>
                  <a:cubicBezTo>
                    <a:pt x="854" y="308"/>
                    <a:pt x="847" y="313"/>
                    <a:pt x="855" y="300"/>
                  </a:cubicBezTo>
                  <a:cubicBezTo>
                    <a:pt x="861" y="290"/>
                    <a:pt x="861" y="290"/>
                    <a:pt x="861" y="290"/>
                  </a:cubicBezTo>
                  <a:cubicBezTo>
                    <a:pt x="864" y="284"/>
                    <a:pt x="859" y="292"/>
                    <a:pt x="859" y="292"/>
                  </a:cubicBezTo>
                  <a:cubicBezTo>
                    <a:pt x="862" y="285"/>
                    <a:pt x="864" y="282"/>
                    <a:pt x="866" y="276"/>
                  </a:cubicBezTo>
                  <a:cubicBezTo>
                    <a:pt x="865" y="278"/>
                    <a:pt x="863" y="281"/>
                    <a:pt x="863" y="280"/>
                  </a:cubicBezTo>
                  <a:cubicBezTo>
                    <a:pt x="868" y="271"/>
                    <a:pt x="870" y="261"/>
                    <a:pt x="874" y="252"/>
                  </a:cubicBezTo>
                  <a:cubicBezTo>
                    <a:pt x="872" y="257"/>
                    <a:pt x="873" y="246"/>
                    <a:pt x="873" y="241"/>
                  </a:cubicBezTo>
                  <a:cubicBezTo>
                    <a:pt x="872" y="248"/>
                    <a:pt x="869" y="254"/>
                    <a:pt x="867" y="260"/>
                  </a:cubicBezTo>
                  <a:cubicBezTo>
                    <a:pt x="861" y="283"/>
                    <a:pt x="853" y="297"/>
                    <a:pt x="838" y="320"/>
                  </a:cubicBezTo>
                  <a:cubicBezTo>
                    <a:pt x="839" y="318"/>
                    <a:pt x="839" y="318"/>
                    <a:pt x="839" y="318"/>
                  </a:cubicBezTo>
                  <a:cubicBezTo>
                    <a:pt x="810" y="350"/>
                    <a:pt x="819" y="348"/>
                    <a:pt x="790" y="373"/>
                  </a:cubicBezTo>
                  <a:cubicBezTo>
                    <a:pt x="788" y="373"/>
                    <a:pt x="775" y="384"/>
                    <a:pt x="775" y="382"/>
                  </a:cubicBezTo>
                  <a:cubicBezTo>
                    <a:pt x="785" y="375"/>
                    <a:pt x="782" y="376"/>
                    <a:pt x="779" y="377"/>
                  </a:cubicBezTo>
                  <a:cubicBezTo>
                    <a:pt x="774" y="381"/>
                    <a:pt x="771" y="386"/>
                    <a:pt x="760" y="392"/>
                  </a:cubicBezTo>
                  <a:cubicBezTo>
                    <a:pt x="763" y="388"/>
                    <a:pt x="753" y="394"/>
                    <a:pt x="763" y="387"/>
                  </a:cubicBezTo>
                  <a:cubicBezTo>
                    <a:pt x="748" y="396"/>
                    <a:pt x="741" y="402"/>
                    <a:pt x="733" y="407"/>
                  </a:cubicBezTo>
                  <a:cubicBezTo>
                    <a:pt x="709" y="423"/>
                    <a:pt x="725" y="410"/>
                    <a:pt x="700" y="424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687" y="430"/>
                    <a:pt x="687" y="430"/>
                    <a:pt x="687" y="430"/>
                  </a:cubicBezTo>
                  <a:cubicBezTo>
                    <a:pt x="693" y="428"/>
                    <a:pt x="693" y="428"/>
                    <a:pt x="693" y="428"/>
                  </a:cubicBezTo>
                  <a:cubicBezTo>
                    <a:pt x="687" y="432"/>
                    <a:pt x="680" y="435"/>
                    <a:pt x="674" y="438"/>
                  </a:cubicBezTo>
                  <a:cubicBezTo>
                    <a:pt x="662" y="444"/>
                    <a:pt x="679" y="437"/>
                    <a:pt x="678" y="439"/>
                  </a:cubicBezTo>
                  <a:cubicBezTo>
                    <a:pt x="681" y="435"/>
                    <a:pt x="681" y="435"/>
                    <a:pt x="681" y="435"/>
                  </a:cubicBezTo>
                  <a:cubicBezTo>
                    <a:pt x="690" y="432"/>
                    <a:pt x="700" y="425"/>
                    <a:pt x="702" y="426"/>
                  </a:cubicBezTo>
                  <a:cubicBezTo>
                    <a:pt x="689" y="432"/>
                    <a:pt x="693" y="432"/>
                    <a:pt x="688" y="435"/>
                  </a:cubicBezTo>
                  <a:cubicBezTo>
                    <a:pt x="700" y="428"/>
                    <a:pt x="700" y="428"/>
                    <a:pt x="700" y="428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17" y="422"/>
                    <a:pt x="726" y="416"/>
                    <a:pt x="732" y="412"/>
                  </a:cubicBezTo>
                  <a:cubicBezTo>
                    <a:pt x="727" y="414"/>
                    <a:pt x="725" y="417"/>
                    <a:pt x="720" y="419"/>
                  </a:cubicBezTo>
                  <a:cubicBezTo>
                    <a:pt x="725" y="413"/>
                    <a:pt x="740" y="406"/>
                    <a:pt x="752" y="396"/>
                  </a:cubicBezTo>
                  <a:cubicBezTo>
                    <a:pt x="753" y="397"/>
                    <a:pt x="757" y="394"/>
                    <a:pt x="756" y="395"/>
                  </a:cubicBezTo>
                  <a:cubicBezTo>
                    <a:pt x="755" y="396"/>
                    <a:pt x="753" y="397"/>
                    <a:pt x="752" y="398"/>
                  </a:cubicBezTo>
                  <a:cubicBezTo>
                    <a:pt x="753" y="398"/>
                    <a:pt x="746" y="403"/>
                    <a:pt x="759" y="396"/>
                  </a:cubicBezTo>
                  <a:cubicBezTo>
                    <a:pt x="755" y="400"/>
                    <a:pt x="747" y="408"/>
                    <a:pt x="747" y="408"/>
                  </a:cubicBezTo>
                  <a:cubicBezTo>
                    <a:pt x="740" y="413"/>
                    <a:pt x="729" y="419"/>
                    <a:pt x="723" y="422"/>
                  </a:cubicBezTo>
                  <a:cubicBezTo>
                    <a:pt x="723" y="422"/>
                    <a:pt x="723" y="422"/>
                    <a:pt x="723" y="422"/>
                  </a:cubicBezTo>
                  <a:cubicBezTo>
                    <a:pt x="716" y="426"/>
                    <a:pt x="702" y="433"/>
                    <a:pt x="700" y="433"/>
                  </a:cubicBezTo>
                  <a:cubicBezTo>
                    <a:pt x="696" y="435"/>
                    <a:pt x="684" y="441"/>
                    <a:pt x="697" y="436"/>
                  </a:cubicBezTo>
                  <a:cubicBezTo>
                    <a:pt x="690" y="440"/>
                    <a:pt x="684" y="443"/>
                    <a:pt x="677" y="446"/>
                  </a:cubicBezTo>
                  <a:cubicBezTo>
                    <a:pt x="679" y="443"/>
                    <a:pt x="660" y="450"/>
                    <a:pt x="679" y="440"/>
                  </a:cubicBezTo>
                  <a:close/>
                  <a:moveTo>
                    <a:pt x="708" y="446"/>
                  </a:moveTo>
                  <a:cubicBezTo>
                    <a:pt x="708" y="448"/>
                    <a:pt x="694" y="455"/>
                    <a:pt x="690" y="458"/>
                  </a:cubicBezTo>
                  <a:cubicBezTo>
                    <a:pt x="687" y="460"/>
                    <a:pt x="670" y="467"/>
                    <a:pt x="673" y="465"/>
                  </a:cubicBezTo>
                  <a:cubicBezTo>
                    <a:pt x="685" y="460"/>
                    <a:pt x="683" y="457"/>
                    <a:pt x="694" y="455"/>
                  </a:cubicBezTo>
                  <a:cubicBezTo>
                    <a:pt x="695" y="453"/>
                    <a:pt x="693" y="454"/>
                    <a:pt x="688" y="455"/>
                  </a:cubicBezTo>
                  <a:cubicBezTo>
                    <a:pt x="690" y="454"/>
                    <a:pt x="690" y="454"/>
                    <a:pt x="690" y="454"/>
                  </a:cubicBezTo>
                  <a:cubicBezTo>
                    <a:pt x="695" y="452"/>
                    <a:pt x="698" y="450"/>
                    <a:pt x="702" y="448"/>
                  </a:cubicBezTo>
                  <a:cubicBezTo>
                    <a:pt x="706" y="447"/>
                    <a:pt x="709" y="445"/>
                    <a:pt x="708" y="446"/>
                  </a:cubicBezTo>
                  <a:close/>
                  <a:moveTo>
                    <a:pt x="751" y="423"/>
                  </a:moveTo>
                  <a:cubicBezTo>
                    <a:pt x="740" y="429"/>
                    <a:pt x="729" y="436"/>
                    <a:pt x="722" y="439"/>
                  </a:cubicBezTo>
                  <a:cubicBezTo>
                    <a:pt x="725" y="437"/>
                    <a:pt x="725" y="437"/>
                    <a:pt x="725" y="437"/>
                  </a:cubicBezTo>
                  <a:cubicBezTo>
                    <a:pt x="776" y="409"/>
                    <a:pt x="753" y="418"/>
                    <a:pt x="722" y="432"/>
                  </a:cubicBezTo>
                  <a:cubicBezTo>
                    <a:pt x="738" y="423"/>
                    <a:pt x="756" y="414"/>
                    <a:pt x="772" y="403"/>
                  </a:cubicBezTo>
                  <a:cubicBezTo>
                    <a:pt x="770" y="403"/>
                    <a:pt x="770" y="403"/>
                    <a:pt x="770" y="403"/>
                  </a:cubicBezTo>
                  <a:cubicBezTo>
                    <a:pt x="775" y="400"/>
                    <a:pt x="779" y="397"/>
                    <a:pt x="782" y="395"/>
                  </a:cubicBezTo>
                  <a:cubicBezTo>
                    <a:pt x="783" y="396"/>
                    <a:pt x="759" y="417"/>
                    <a:pt x="751" y="423"/>
                  </a:cubicBezTo>
                  <a:close/>
                  <a:moveTo>
                    <a:pt x="787" y="400"/>
                  </a:moveTo>
                  <a:cubicBezTo>
                    <a:pt x="788" y="399"/>
                    <a:pt x="787" y="399"/>
                    <a:pt x="785" y="400"/>
                  </a:cubicBezTo>
                  <a:cubicBezTo>
                    <a:pt x="795" y="393"/>
                    <a:pt x="795" y="393"/>
                    <a:pt x="795" y="393"/>
                  </a:cubicBezTo>
                  <a:cubicBezTo>
                    <a:pt x="794" y="394"/>
                    <a:pt x="796" y="393"/>
                    <a:pt x="787" y="400"/>
                  </a:cubicBezTo>
                  <a:close/>
                  <a:moveTo>
                    <a:pt x="881" y="298"/>
                  </a:moveTo>
                  <a:cubicBezTo>
                    <a:pt x="879" y="305"/>
                    <a:pt x="871" y="317"/>
                    <a:pt x="870" y="318"/>
                  </a:cubicBezTo>
                  <a:cubicBezTo>
                    <a:pt x="871" y="321"/>
                    <a:pt x="857" y="340"/>
                    <a:pt x="851" y="347"/>
                  </a:cubicBezTo>
                  <a:cubicBezTo>
                    <a:pt x="836" y="364"/>
                    <a:pt x="840" y="356"/>
                    <a:pt x="826" y="371"/>
                  </a:cubicBezTo>
                  <a:cubicBezTo>
                    <a:pt x="832" y="367"/>
                    <a:pt x="832" y="367"/>
                    <a:pt x="832" y="367"/>
                  </a:cubicBezTo>
                  <a:cubicBezTo>
                    <a:pt x="819" y="380"/>
                    <a:pt x="813" y="385"/>
                    <a:pt x="797" y="396"/>
                  </a:cubicBezTo>
                  <a:cubicBezTo>
                    <a:pt x="794" y="397"/>
                    <a:pt x="805" y="391"/>
                    <a:pt x="808" y="388"/>
                  </a:cubicBezTo>
                  <a:cubicBezTo>
                    <a:pt x="805" y="389"/>
                    <a:pt x="802" y="391"/>
                    <a:pt x="799" y="392"/>
                  </a:cubicBezTo>
                  <a:cubicBezTo>
                    <a:pt x="803" y="390"/>
                    <a:pt x="808" y="383"/>
                    <a:pt x="809" y="385"/>
                  </a:cubicBezTo>
                  <a:cubicBezTo>
                    <a:pt x="809" y="384"/>
                    <a:pt x="813" y="379"/>
                    <a:pt x="804" y="387"/>
                  </a:cubicBezTo>
                  <a:cubicBezTo>
                    <a:pt x="810" y="381"/>
                    <a:pt x="810" y="381"/>
                    <a:pt x="810" y="381"/>
                  </a:cubicBezTo>
                  <a:cubicBezTo>
                    <a:pt x="809" y="381"/>
                    <a:pt x="809" y="381"/>
                    <a:pt x="809" y="381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18" y="374"/>
                    <a:pt x="823" y="370"/>
                    <a:pt x="827" y="367"/>
                  </a:cubicBezTo>
                  <a:cubicBezTo>
                    <a:pt x="828" y="367"/>
                    <a:pt x="824" y="371"/>
                    <a:pt x="821" y="373"/>
                  </a:cubicBezTo>
                  <a:cubicBezTo>
                    <a:pt x="828" y="368"/>
                    <a:pt x="834" y="363"/>
                    <a:pt x="837" y="359"/>
                  </a:cubicBezTo>
                  <a:cubicBezTo>
                    <a:pt x="827" y="368"/>
                    <a:pt x="832" y="363"/>
                    <a:pt x="829" y="364"/>
                  </a:cubicBezTo>
                  <a:cubicBezTo>
                    <a:pt x="834" y="358"/>
                    <a:pt x="843" y="348"/>
                    <a:pt x="846" y="344"/>
                  </a:cubicBezTo>
                  <a:cubicBezTo>
                    <a:pt x="854" y="336"/>
                    <a:pt x="860" y="329"/>
                    <a:pt x="857" y="336"/>
                  </a:cubicBezTo>
                  <a:cubicBezTo>
                    <a:pt x="860" y="330"/>
                    <a:pt x="866" y="324"/>
                    <a:pt x="868" y="316"/>
                  </a:cubicBezTo>
                  <a:cubicBezTo>
                    <a:pt x="862" y="329"/>
                    <a:pt x="866" y="315"/>
                    <a:pt x="857" y="331"/>
                  </a:cubicBezTo>
                  <a:cubicBezTo>
                    <a:pt x="852" y="334"/>
                    <a:pt x="865" y="318"/>
                    <a:pt x="870" y="310"/>
                  </a:cubicBezTo>
                  <a:cubicBezTo>
                    <a:pt x="868" y="315"/>
                    <a:pt x="871" y="311"/>
                    <a:pt x="870" y="313"/>
                  </a:cubicBezTo>
                  <a:cubicBezTo>
                    <a:pt x="877" y="300"/>
                    <a:pt x="872" y="305"/>
                    <a:pt x="867" y="313"/>
                  </a:cubicBezTo>
                  <a:cubicBezTo>
                    <a:pt x="869" y="309"/>
                    <a:pt x="871" y="304"/>
                    <a:pt x="873" y="299"/>
                  </a:cubicBezTo>
                  <a:cubicBezTo>
                    <a:pt x="873" y="300"/>
                    <a:pt x="873" y="300"/>
                    <a:pt x="873" y="300"/>
                  </a:cubicBezTo>
                  <a:cubicBezTo>
                    <a:pt x="875" y="295"/>
                    <a:pt x="877" y="290"/>
                    <a:pt x="879" y="285"/>
                  </a:cubicBezTo>
                  <a:cubicBezTo>
                    <a:pt x="881" y="284"/>
                    <a:pt x="882" y="284"/>
                    <a:pt x="880" y="288"/>
                  </a:cubicBezTo>
                  <a:cubicBezTo>
                    <a:pt x="882" y="285"/>
                    <a:pt x="883" y="283"/>
                    <a:pt x="885" y="280"/>
                  </a:cubicBezTo>
                  <a:cubicBezTo>
                    <a:pt x="883" y="284"/>
                    <a:pt x="882" y="288"/>
                    <a:pt x="880" y="293"/>
                  </a:cubicBezTo>
                  <a:cubicBezTo>
                    <a:pt x="884" y="288"/>
                    <a:pt x="886" y="279"/>
                    <a:pt x="888" y="272"/>
                  </a:cubicBezTo>
                  <a:cubicBezTo>
                    <a:pt x="891" y="265"/>
                    <a:pt x="884" y="290"/>
                    <a:pt x="881" y="298"/>
                  </a:cubicBezTo>
                  <a:close/>
                  <a:moveTo>
                    <a:pt x="889" y="232"/>
                  </a:moveTo>
                  <a:cubicBezTo>
                    <a:pt x="889" y="226"/>
                    <a:pt x="889" y="220"/>
                    <a:pt x="888" y="215"/>
                  </a:cubicBezTo>
                  <a:cubicBezTo>
                    <a:pt x="889" y="213"/>
                    <a:pt x="889" y="213"/>
                    <a:pt x="889" y="213"/>
                  </a:cubicBezTo>
                  <a:cubicBezTo>
                    <a:pt x="887" y="186"/>
                    <a:pt x="878" y="168"/>
                    <a:pt x="864" y="143"/>
                  </a:cubicBezTo>
                  <a:cubicBezTo>
                    <a:pt x="867" y="146"/>
                    <a:pt x="872" y="156"/>
                    <a:pt x="871" y="154"/>
                  </a:cubicBezTo>
                  <a:cubicBezTo>
                    <a:pt x="863" y="139"/>
                    <a:pt x="862" y="143"/>
                    <a:pt x="854" y="128"/>
                  </a:cubicBezTo>
                  <a:cubicBezTo>
                    <a:pt x="868" y="148"/>
                    <a:pt x="845" y="116"/>
                    <a:pt x="859" y="133"/>
                  </a:cubicBezTo>
                  <a:cubicBezTo>
                    <a:pt x="841" y="109"/>
                    <a:pt x="817" y="86"/>
                    <a:pt x="800" y="75"/>
                  </a:cubicBezTo>
                  <a:cubicBezTo>
                    <a:pt x="804" y="79"/>
                    <a:pt x="793" y="72"/>
                    <a:pt x="792" y="72"/>
                  </a:cubicBezTo>
                  <a:cubicBezTo>
                    <a:pt x="788" y="69"/>
                    <a:pt x="790" y="69"/>
                    <a:pt x="793" y="72"/>
                  </a:cubicBezTo>
                  <a:cubicBezTo>
                    <a:pt x="785" y="66"/>
                    <a:pt x="784" y="64"/>
                    <a:pt x="786" y="64"/>
                  </a:cubicBezTo>
                  <a:cubicBezTo>
                    <a:pt x="792" y="67"/>
                    <a:pt x="798" y="71"/>
                    <a:pt x="804" y="75"/>
                  </a:cubicBezTo>
                  <a:cubicBezTo>
                    <a:pt x="798" y="71"/>
                    <a:pt x="796" y="68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89" y="63"/>
                    <a:pt x="786" y="62"/>
                    <a:pt x="783" y="60"/>
                  </a:cubicBezTo>
                  <a:cubicBezTo>
                    <a:pt x="780" y="59"/>
                    <a:pt x="780" y="60"/>
                    <a:pt x="780" y="60"/>
                  </a:cubicBezTo>
                  <a:cubicBezTo>
                    <a:pt x="773" y="58"/>
                    <a:pt x="765" y="55"/>
                    <a:pt x="755" y="52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49" y="49"/>
                    <a:pt x="741" y="46"/>
                    <a:pt x="734" y="44"/>
                  </a:cubicBezTo>
                  <a:cubicBezTo>
                    <a:pt x="737" y="44"/>
                    <a:pt x="737" y="44"/>
                    <a:pt x="737" y="44"/>
                  </a:cubicBezTo>
                  <a:cubicBezTo>
                    <a:pt x="733" y="43"/>
                    <a:pt x="729" y="42"/>
                    <a:pt x="724" y="41"/>
                  </a:cubicBezTo>
                  <a:cubicBezTo>
                    <a:pt x="725" y="39"/>
                    <a:pt x="720" y="39"/>
                    <a:pt x="722" y="38"/>
                  </a:cubicBezTo>
                  <a:cubicBezTo>
                    <a:pt x="714" y="33"/>
                    <a:pt x="693" y="31"/>
                    <a:pt x="675" y="27"/>
                  </a:cubicBezTo>
                  <a:cubicBezTo>
                    <a:pt x="678" y="27"/>
                    <a:pt x="678" y="27"/>
                    <a:pt x="678" y="27"/>
                  </a:cubicBezTo>
                  <a:cubicBezTo>
                    <a:pt x="668" y="27"/>
                    <a:pt x="644" y="21"/>
                    <a:pt x="628" y="20"/>
                  </a:cubicBezTo>
                  <a:cubicBezTo>
                    <a:pt x="629" y="19"/>
                    <a:pt x="629" y="19"/>
                    <a:pt x="629" y="19"/>
                  </a:cubicBezTo>
                  <a:cubicBezTo>
                    <a:pt x="638" y="20"/>
                    <a:pt x="640" y="19"/>
                    <a:pt x="636" y="18"/>
                  </a:cubicBezTo>
                  <a:cubicBezTo>
                    <a:pt x="639" y="18"/>
                    <a:pt x="644" y="18"/>
                    <a:pt x="648" y="18"/>
                  </a:cubicBezTo>
                  <a:cubicBezTo>
                    <a:pt x="653" y="19"/>
                    <a:pt x="668" y="21"/>
                    <a:pt x="669" y="23"/>
                  </a:cubicBezTo>
                  <a:cubicBezTo>
                    <a:pt x="658" y="21"/>
                    <a:pt x="659" y="21"/>
                    <a:pt x="664" y="23"/>
                  </a:cubicBezTo>
                  <a:cubicBezTo>
                    <a:pt x="675" y="24"/>
                    <a:pt x="695" y="28"/>
                    <a:pt x="694" y="25"/>
                  </a:cubicBezTo>
                  <a:cubicBezTo>
                    <a:pt x="709" y="29"/>
                    <a:pt x="699" y="27"/>
                    <a:pt x="709" y="30"/>
                  </a:cubicBezTo>
                  <a:cubicBezTo>
                    <a:pt x="710" y="31"/>
                    <a:pt x="707" y="31"/>
                    <a:pt x="703" y="30"/>
                  </a:cubicBezTo>
                  <a:cubicBezTo>
                    <a:pt x="717" y="34"/>
                    <a:pt x="732" y="38"/>
                    <a:pt x="746" y="43"/>
                  </a:cubicBezTo>
                  <a:cubicBezTo>
                    <a:pt x="748" y="42"/>
                    <a:pt x="719" y="32"/>
                    <a:pt x="734" y="35"/>
                  </a:cubicBezTo>
                  <a:cubicBezTo>
                    <a:pt x="738" y="36"/>
                    <a:pt x="738" y="34"/>
                    <a:pt x="753" y="40"/>
                  </a:cubicBezTo>
                  <a:cubicBezTo>
                    <a:pt x="753" y="40"/>
                    <a:pt x="751" y="40"/>
                    <a:pt x="750" y="39"/>
                  </a:cubicBezTo>
                  <a:cubicBezTo>
                    <a:pt x="757" y="42"/>
                    <a:pt x="757" y="43"/>
                    <a:pt x="764" y="46"/>
                  </a:cubicBezTo>
                  <a:cubicBezTo>
                    <a:pt x="766" y="49"/>
                    <a:pt x="755" y="43"/>
                    <a:pt x="750" y="42"/>
                  </a:cubicBezTo>
                  <a:cubicBezTo>
                    <a:pt x="755" y="44"/>
                    <a:pt x="760" y="46"/>
                    <a:pt x="765" y="48"/>
                  </a:cubicBezTo>
                  <a:cubicBezTo>
                    <a:pt x="764" y="48"/>
                    <a:pt x="764" y="48"/>
                    <a:pt x="764" y="48"/>
                  </a:cubicBezTo>
                  <a:cubicBezTo>
                    <a:pt x="769" y="50"/>
                    <a:pt x="773" y="53"/>
                    <a:pt x="778" y="55"/>
                  </a:cubicBezTo>
                  <a:cubicBezTo>
                    <a:pt x="785" y="57"/>
                    <a:pt x="767" y="49"/>
                    <a:pt x="767" y="48"/>
                  </a:cubicBezTo>
                  <a:cubicBezTo>
                    <a:pt x="770" y="49"/>
                    <a:pt x="773" y="51"/>
                    <a:pt x="777" y="52"/>
                  </a:cubicBezTo>
                  <a:cubicBezTo>
                    <a:pt x="788" y="56"/>
                    <a:pt x="815" y="73"/>
                    <a:pt x="822" y="83"/>
                  </a:cubicBezTo>
                  <a:cubicBezTo>
                    <a:pt x="832" y="92"/>
                    <a:pt x="829" y="87"/>
                    <a:pt x="832" y="88"/>
                  </a:cubicBezTo>
                  <a:cubicBezTo>
                    <a:pt x="839" y="93"/>
                    <a:pt x="844" y="100"/>
                    <a:pt x="850" y="105"/>
                  </a:cubicBezTo>
                  <a:cubicBezTo>
                    <a:pt x="851" y="104"/>
                    <a:pt x="857" y="112"/>
                    <a:pt x="858" y="111"/>
                  </a:cubicBezTo>
                  <a:cubicBezTo>
                    <a:pt x="861" y="115"/>
                    <a:pt x="864" y="119"/>
                    <a:pt x="866" y="122"/>
                  </a:cubicBezTo>
                  <a:cubicBezTo>
                    <a:pt x="873" y="127"/>
                    <a:pt x="857" y="109"/>
                    <a:pt x="855" y="106"/>
                  </a:cubicBezTo>
                  <a:cubicBezTo>
                    <a:pt x="852" y="99"/>
                    <a:pt x="862" y="113"/>
                    <a:pt x="860" y="109"/>
                  </a:cubicBezTo>
                  <a:cubicBezTo>
                    <a:pt x="853" y="101"/>
                    <a:pt x="851" y="101"/>
                    <a:pt x="847" y="98"/>
                  </a:cubicBezTo>
                  <a:cubicBezTo>
                    <a:pt x="843" y="93"/>
                    <a:pt x="841" y="91"/>
                    <a:pt x="842" y="90"/>
                  </a:cubicBezTo>
                  <a:cubicBezTo>
                    <a:pt x="853" y="103"/>
                    <a:pt x="850" y="95"/>
                    <a:pt x="859" y="106"/>
                  </a:cubicBezTo>
                  <a:cubicBezTo>
                    <a:pt x="859" y="107"/>
                    <a:pt x="859" y="107"/>
                    <a:pt x="859" y="107"/>
                  </a:cubicBezTo>
                  <a:cubicBezTo>
                    <a:pt x="860" y="106"/>
                    <a:pt x="872" y="122"/>
                    <a:pt x="876" y="128"/>
                  </a:cubicBezTo>
                  <a:cubicBezTo>
                    <a:pt x="883" y="142"/>
                    <a:pt x="868" y="119"/>
                    <a:pt x="867" y="120"/>
                  </a:cubicBezTo>
                  <a:cubicBezTo>
                    <a:pt x="871" y="125"/>
                    <a:pt x="875" y="130"/>
                    <a:pt x="878" y="135"/>
                  </a:cubicBezTo>
                  <a:cubicBezTo>
                    <a:pt x="873" y="129"/>
                    <a:pt x="877" y="136"/>
                    <a:pt x="870" y="128"/>
                  </a:cubicBezTo>
                  <a:cubicBezTo>
                    <a:pt x="876" y="137"/>
                    <a:pt x="876" y="139"/>
                    <a:pt x="882" y="148"/>
                  </a:cubicBezTo>
                  <a:cubicBezTo>
                    <a:pt x="874" y="138"/>
                    <a:pt x="887" y="162"/>
                    <a:pt x="886" y="164"/>
                  </a:cubicBezTo>
                  <a:cubicBezTo>
                    <a:pt x="882" y="153"/>
                    <a:pt x="872" y="134"/>
                    <a:pt x="872" y="134"/>
                  </a:cubicBezTo>
                  <a:cubicBezTo>
                    <a:pt x="871" y="132"/>
                    <a:pt x="864" y="121"/>
                    <a:pt x="861" y="117"/>
                  </a:cubicBezTo>
                  <a:cubicBezTo>
                    <a:pt x="854" y="111"/>
                    <a:pt x="854" y="111"/>
                    <a:pt x="854" y="111"/>
                  </a:cubicBezTo>
                  <a:cubicBezTo>
                    <a:pt x="860" y="119"/>
                    <a:pt x="868" y="129"/>
                    <a:pt x="865" y="127"/>
                  </a:cubicBezTo>
                  <a:cubicBezTo>
                    <a:pt x="868" y="130"/>
                    <a:pt x="870" y="134"/>
                    <a:pt x="873" y="138"/>
                  </a:cubicBezTo>
                  <a:cubicBezTo>
                    <a:pt x="864" y="127"/>
                    <a:pt x="864" y="128"/>
                    <a:pt x="855" y="119"/>
                  </a:cubicBezTo>
                  <a:cubicBezTo>
                    <a:pt x="869" y="140"/>
                    <a:pt x="882" y="156"/>
                    <a:pt x="887" y="176"/>
                  </a:cubicBezTo>
                  <a:cubicBezTo>
                    <a:pt x="886" y="173"/>
                    <a:pt x="886" y="173"/>
                    <a:pt x="886" y="173"/>
                  </a:cubicBezTo>
                  <a:cubicBezTo>
                    <a:pt x="898" y="213"/>
                    <a:pt x="892" y="224"/>
                    <a:pt x="889" y="23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8"/>
            <p:cNvSpPr/>
            <p:nvPr/>
          </p:nvSpPr>
          <p:spPr>
            <a:xfrm>
              <a:off x="900590" y="4731539"/>
              <a:ext cx="17616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28"/>
          <p:cNvGrpSpPr/>
          <p:nvPr/>
        </p:nvGrpSpPr>
        <p:grpSpPr>
          <a:xfrm>
            <a:off x="8749873" y="3401786"/>
            <a:ext cx="2082262" cy="1798299"/>
            <a:chOff x="753709" y="4127237"/>
            <a:chExt cx="2082262" cy="1798299"/>
          </a:xfrm>
        </p:grpSpPr>
        <p:sp>
          <p:nvSpPr>
            <p:cNvPr id="1611" name="Google Shape;1611;p28"/>
            <p:cNvSpPr/>
            <p:nvPr/>
          </p:nvSpPr>
          <p:spPr>
            <a:xfrm rot="-9498354">
              <a:off x="941693" y="4368586"/>
              <a:ext cx="1557902" cy="1315602"/>
            </a:xfrm>
            <a:custGeom>
              <a:rect b="b" l="l" r="r" t="t"/>
              <a:pathLst>
                <a:path extrusionOk="0" h="538" w="910">
                  <a:moveTo>
                    <a:pt x="900" y="193"/>
                  </a:moveTo>
                  <a:cubicBezTo>
                    <a:pt x="905" y="215"/>
                    <a:pt x="899" y="195"/>
                    <a:pt x="900" y="207"/>
                  </a:cubicBezTo>
                  <a:cubicBezTo>
                    <a:pt x="899" y="203"/>
                    <a:pt x="899" y="199"/>
                    <a:pt x="899" y="196"/>
                  </a:cubicBezTo>
                  <a:cubicBezTo>
                    <a:pt x="898" y="195"/>
                    <a:pt x="895" y="184"/>
                    <a:pt x="895" y="185"/>
                  </a:cubicBezTo>
                  <a:cubicBezTo>
                    <a:pt x="899" y="179"/>
                    <a:pt x="879" y="134"/>
                    <a:pt x="886" y="143"/>
                  </a:cubicBezTo>
                  <a:cubicBezTo>
                    <a:pt x="882" y="129"/>
                    <a:pt x="854" y="95"/>
                    <a:pt x="830" y="77"/>
                  </a:cubicBezTo>
                  <a:cubicBezTo>
                    <a:pt x="832" y="79"/>
                    <a:pt x="835" y="80"/>
                    <a:pt x="837" y="82"/>
                  </a:cubicBezTo>
                  <a:cubicBezTo>
                    <a:pt x="815" y="59"/>
                    <a:pt x="813" y="67"/>
                    <a:pt x="798" y="58"/>
                  </a:cubicBezTo>
                  <a:cubicBezTo>
                    <a:pt x="812" y="65"/>
                    <a:pt x="787" y="49"/>
                    <a:pt x="782" y="45"/>
                  </a:cubicBezTo>
                  <a:cubicBezTo>
                    <a:pt x="768" y="40"/>
                    <a:pt x="757" y="37"/>
                    <a:pt x="739" y="30"/>
                  </a:cubicBezTo>
                  <a:cubicBezTo>
                    <a:pt x="736" y="27"/>
                    <a:pt x="736" y="25"/>
                    <a:pt x="724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03" y="16"/>
                    <a:pt x="686" y="14"/>
                    <a:pt x="678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66" y="9"/>
                    <a:pt x="666" y="11"/>
                    <a:pt x="676" y="13"/>
                  </a:cubicBezTo>
                  <a:cubicBezTo>
                    <a:pt x="663" y="12"/>
                    <a:pt x="663" y="12"/>
                    <a:pt x="663" y="12"/>
                  </a:cubicBezTo>
                  <a:cubicBezTo>
                    <a:pt x="663" y="11"/>
                    <a:pt x="663" y="11"/>
                    <a:pt x="663" y="11"/>
                  </a:cubicBezTo>
                  <a:cubicBezTo>
                    <a:pt x="645" y="9"/>
                    <a:pt x="629" y="10"/>
                    <a:pt x="601" y="8"/>
                  </a:cubicBezTo>
                  <a:cubicBezTo>
                    <a:pt x="609" y="7"/>
                    <a:pt x="581" y="4"/>
                    <a:pt x="606" y="5"/>
                  </a:cubicBezTo>
                  <a:cubicBezTo>
                    <a:pt x="598" y="5"/>
                    <a:pt x="610" y="7"/>
                    <a:pt x="611" y="8"/>
                  </a:cubicBezTo>
                  <a:cubicBezTo>
                    <a:pt x="620" y="9"/>
                    <a:pt x="628" y="8"/>
                    <a:pt x="632" y="8"/>
                  </a:cubicBezTo>
                  <a:cubicBezTo>
                    <a:pt x="629" y="7"/>
                    <a:pt x="632" y="6"/>
                    <a:pt x="637" y="5"/>
                  </a:cubicBezTo>
                  <a:cubicBezTo>
                    <a:pt x="619" y="5"/>
                    <a:pt x="569" y="0"/>
                    <a:pt x="565" y="4"/>
                  </a:cubicBezTo>
                  <a:cubicBezTo>
                    <a:pt x="542" y="4"/>
                    <a:pt x="514" y="5"/>
                    <a:pt x="489" y="6"/>
                  </a:cubicBezTo>
                  <a:cubicBezTo>
                    <a:pt x="490" y="6"/>
                    <a:pt x="492" y="6"/>
                    <a:pt x="491" y="7"/>
                  </a:cubicBezTo>
                  <a:cubicBezTo>
                    <a:pt x="469" y="6"/>
                    <a:pt x="469" y="6"/>
                    <a:pt x="469" y="6"/>
                  </a:cubicBezTo>
                  <a:cubicBezTo>
                    <a:pt x="474" y="6"/>
                    <a:pt x="474" y="6"/>
                    <a:pt x="474" y="6"/>
                  </a:cubicBezTo>
                  <a:cubicBezTo>
                    <a:pt x="469" y="6"/>
                    <a:pt x="465" y="6"/>
                    <a:pt x="460" y="6"/>
                  </a:cubicBezTo>
                  <a:cubicBezTo>
                    <a:pt x="458" y="6"/>
                    <a:pt x="464" y="4"/>
                    <a:pt x="470" y="3"/>
                  </a:cubicBezTo>
                  <a:cubicBezTo>
                    <a:pt x="473" y="3"/>
                    <a:pt x="476" y="3"/>
                    <a:pt x="473" y="4"/>
                  </a:cubicBezTo>
                  <a:cubicBezTo>
                    <a:pt x="488" y="1"/>
                    <a:pt x="460" y="4"/>
                    <a:pt x="470" y="2"/>
                  </a:cubicBezTo>
                  <a:cubicBezTo>
                    <a:pt x="474" y="2"/>
                    <a:pt x="479" y="1"/>
                    <a:pt x="481" y="1"/>
                  </a:cubicBezTo>
                  <a:cubicBezTo>
                    <a:pt x="464" y="1"/>
                    <a:pt x="456" y="5"/>
                    <a:pt x="445" y="4"/>
                  </a:cubicBezTo>
                  <a:cubicBezTo>
                    <a:pt x="436" y="6"/>
                    <a:pt x="420" y="10"/>
                    <a:pt x="404" y="12"/>
                  </a:cubicBezTo>
                  <a:cubicBezTo>
                    <a:pt x="410" y="10"/>
                    <a:pt x="387" y="15"/>
                    <a:pt x="394" y="12"/>
                  </a:cubicBezTo>
                  <a:cubicBezTo>
                    <a:pt x="388" y="14"/>
                    <a:pt x="374" y="15"/>
                    <a:pt x="372" y="17"/>
                  </a:cubicBezTo>
                  <a:cubicBezTo>
                    <a:pt x="374" y="16"/>
                    <a:pt x="381" y="14"/>
                    <a:pt x="386" y="14"/>
                  </a:cubicBezTo>
                  <a:cubicBezTo>
                    <a:pt x="379" y="16"/>
                    <a:pt x="379" y="17"/>
                    <a:pt x="371" y="18"/>
                  </a:cubicBezTo>
                  <a:cubicBezTo>
                    <a:pt x="370" y="19"/>
                    <a:pt x="370" y="18"/>
                    <a:pt x="370" y="18"/>
                  </a:cubicBezTo>
                  <a:cubicBezTo>
                    <a:pt x="360" y="21"/>
                    <a:pt x="368" y="22"/>
                    <a:pt x="350" y="26"/>
                  </a:cubicBezTo>
                  <a:cubicBezTo>
                    <a:pt x="303" y="38"/>
                    <a:pt x="355" y="21"/>
                    <a:pt x="349" y="22"/>
                  </a:cubicBezTo>
                  <a:cubicBezTo>
                    <a:pt x="347" y="23"/>
                    <a:pt x="327" y="29"/>
                    <a:pt x="317" y="31"/>
                  </a:cubicBezTo>
                  <a:cubicBezTo>
                    <a:pt x="319" y="30"/>
                    <a:pt x="319" y="30"/>
                    <a:pt x="319" y="30"/>
                  </a:cubicBezTo>
                  <a:cubicBezTo>
                    <a:pt x="315" y="31"/>
                    <a:pt x="308" y="34"/>
                    <a:pt x="303" y="34"/>
                  </a:cubicBezTo>
                  <a:cubicBezTo>
                    <a:pt x="300" y="37"/>
                    <a:pt x="295" y="39"/>
                    <a:pt x="292" y="4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1" y="48"/>
                    <a:pt x="267" y="49"/>
                    <a:pt x="263" y="50"/>
                  </a:cubicBezTo>
                  <a:cubicBezTo>
                    <a:pt x="261" y="50"/>
                    <a:pt x="267" y="48"/>
                    <a:pt x="273" y="46"/>
                  </a:cubicBezTo>
                  <a:cubicBezTo>
                    <a:pt x="269" y="46"/>
                    <a:pt x="265" y="47"/>
                    <a:pt x="261" y="50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58" y="51"/>
                    <a:pt x="239" y="59"/>
                    <a:pt x="255" y="54"/>
                  </a:cubicBezTo>
                  <a:cubicBezTo>
                    <a:pt x="244" y="59"/>
                    <a:pt x="239" y="59"/>
                    <a:pt x="232" y="62"/>
                  </a:cubicBezTo>
                  <a:cubicBezTo>
                    <a:pt x="231" y="61"/>
                    <a:pt x="238" y="59"/>
                    <a:pt x="234" y="59"/>
                  </a:cubicBezTo>
                  <a:cubicBezTo>
                    <a:pt x="226" y="62"/>
                    <a:pt x="221" y="63"/>
                    <a:pt x="215" y="66"/>
                  </a:cubicBezTo>
                  <a:cubicBezTo>
                    <a:pt x="221" y="64"/>
                    <a:pt x="214" y="68"/>
                    <a:pt x="223" y="65"/>
                  </a:cubicBezTo>
                  <a:cubicBezTo>
                    <a:pt x="220" y="66"/>
                    <a:pt x="210" y="70"/>
                    <a:pt x="211" y="70"/>
                  </a:cubicBezTo>
                  <a:cubicBezTo>
                    <a:pt x="214" y="69"/>
                    <a:pt x="216" y="68"/>
                    <a:pt x="221" y="67"/>
                  </a:cubicBezTo>
                  <a:cubicBezTo>
                    <a:pt x="211" y="70"/>
                    <a:pt x="201" y="75"/>
                    <a:pt x="190" y="78"/>
                  </a:cubicBezTo>
                  <a:cubicBezTo>
                    <a:pt x="191" y="78"/>
                    <a:pt x="192" y="77"/>
                    <a:pt x="193" y="77"/>
                  </a:cubicBezTo>
                  <a:cubicBezTo>
                    <a:pt x="180" y="83"/>
                    <a:pt x="160" y="91"/>
                    <a:pt x="152" y="97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9" y="94"/>
                    <a:pt x="165" y="91"/>
                    <a:pt x="168" y="90"/>
                  </a:cubicBezTo>
                  <a:cubicBezTo>
                    <a:pt x="158" y="95"/>
                    <a:pt x="175" y="89"/>
                    <a:pt x="165" y="94"/>
                  </a:cubicBezTo>
                  <a:cubicBezTo>
                    <a:pt x="151" y="101"/>
                    <a:pt x="138" y="105"/>
                    <a:pt x="131" y="110"/>
                  </a:cubicBezTo>
                  <a:cubicBezTo>
                    <a:pt x="144" y="104"/>
                    <a:pt x="163" y="97"/>
                    <a:pt x="168" y="94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6" y="94"/>
                    <a:pt x="172" y="90"/>
                    <a:pt x="179" y="87"/>
                  </a:cubicBezTo>
                  <a:cubicBezTo>
                    <a:pt x="180" y="87"/>
                    <a:pt x="197" y="79"/>
                    <a:pt x="197" y="81"/>
                  </a:cubicBezTo>
                  <a:cubicBezTo>
                    <a:pt x="190" y="84"/>
                    <a:pt x="184" y="86"/>
                    <a:pt x="178" y="89"/>
                  </a:cubicBezTo>
                  <a:cubicBezTo>
                    <a:pt x="180" y="89"/>
                    <a:pt x="197" y="81"/>
                    <a:pt x="205" y="79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211" y="74"/>
                    <a:pt x="233" y="67"/>
                    <a:pt x="249" y="60"/>
                  </a:cubicBezTo>
                  <a:cubicBezTo>
                    <a:pt x="236" y="66"/>
                    <a:pt x="266" y="55"/>
                    <a:pt x="256" y="60"/>
                  </a:cubicBezTo>
                  <a:cubicBezTo>
                    <a:pt x="252" y="62"/>
                    <a:pt x="245" y="64"/>
                    <a:pt x="247" y="63"/>
                  </a:cubicBezTo>
                  <a:cubicBezTo>
                    <a:pt x="246" y="65"/>
                    <a:pt x="257" y="60"/>
                    <a:pt x="260" y="60"/>
                  </a:cubicBezTo>
                  <a:cubicBezTo>
                    <a:pt x="262" y="58"/>
                    <a:pt x="279" y="53"/>
                    <a:pt x="268" y="55"/>
                  </a:cubicBezTo>
                  <a:cubicBezTo>
                    <a:pt x="274" y="54"/>
                    <a:pt x="286" y="49"/>
                    <a:pt x="293" y="47"/>
                  </a:cubicBezTo>
                  <a:cubicBezTo>
                    <a:pt x="291" y="46"/>
                    <a:pt x="307" y="42"/>
                    <a:pt x="310" y="41"/>
                  </a:cubicBezTo>
                  <a:cubicBezTo>
                    <a:pt x="313" y="40"/>
                    <a:pt x="316" y="40"/>
                    <a:pt x="318" y="39"/>
                  </a:cubicBezTo>
                  <a:cubicBezTo>
                    <a:pt x="312" y="42"/>
                    <a:pt x="303" y="45"/>
                    <a:pt x="295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1" y="49"/>
                    <a:pt x="284" y="51"/>
                    <a:pt x="286" y="50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69" y="58"/>
                    <a:pt x="252" y="65"/>
                    <a:pt x="244" y="69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35" y="73"/>
                    <a:pt x="221" y="76"/>
                    <a:pt x="209" y="82"/>
                  </a:cubicBezTo>
                  <a:cubicBezTo>
                    <a:pt x="209" y="82"/>
                    <a:pt x="211" y="81"/>
                    <a:pt x="208" y="82"/>
                  </a:cubicBezTo>
                  <a:cubicBezTo>
                    <a:pt x="192" y="88"/>
                    <a:pt x="186" y="93"/>
                    <a:pt x="173" y="97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66" y="100"/>
                    <a:pt x="168" y="100"/>
                  </a:cubicBezTo>
                  <a:cubicBezTo>
                    <a:pt x="178" y="95"/>
                    <a:pt x="180" y="95"/>
                    <a:pt x="190" y="91"/>
                  </a:cubicBezTo>
                  <a:cubicBezTo>
                    <a:pt x="186" y="93"/>
                    <a:pt x="178" y="97"/>
                    <a:pt x="172" y="100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64" y="106"/>
                    <a:pt x="155" y="108"/>
                    <a:pt x="147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6" y="110"/>
                    <a:pt x="156" y="111"/>
                  </a:cubicBezTo>
                  <a:cubicBezTo>
                    <a:pt x="160" y="109"/>
                    <a:pt x="163" y="107"/>
                    <a:pt x="164" y="106"/>
                  </a:cubicBezTo>
                  <a:cubicBezTo>
                    <a:pt x="178" y="99"/>
                    <a:pt x="187" y="98"/>
                    <a:pt x="189" y="98"/>
                  </a:cubicBezTo>
                  <a:cubicBezTo>
                    <a:pt x="196" y="96"/>
                    <a:pt x="187" y="101"/>
                    <a:pt x="189" y="101"/>
                  </a:cubicBezTo>
                  <a:cubicBezTo>
                    <a:pt x="199" y="97"/>
                    <a:pt x="198" y="95"/>
                    <a:pt x="209" y="91"/>
                  </a:cubicBezTo>
                  <a:cubicBezTo>
                    <a:pt x="212" y="90"/>
                    <a:pt x="211" y="90"/>
                    <a:pt x="210" y="91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7" y="88"/>
                    <a:pt x="236" y="81"/>
                    <a:pt x="225" y="86"/>
                  </a:cubicBezTo>
                  <a:cubicBezTo>
                    <a:pt x="224" y="87"/>
                    <a:pt x="221" y="88"/>
                    <a:pt x="218" y="89"/>
                  </a:cubicBezTo>
                  <a:cubicBezTo>
                    <a:pt x="230" y="85"/>
                    <a:pt x="248" y="80"/>
                    <a:pt x="256" y="78"/>
                  </a:cubicBezTo>
                  <a:cubicBezTo>
                    <a:pt x="254" y="79"/>
                    <a:pt x="254" y="79"/>
                    <a:pt x="255" y="79"/>
                  </a:cubicBezTo>
                  <a:cubicBezTo>
                    <a:pt x="256" y="79"/>
                    <a:pt x="256" y="78"/>
                    <a:pt x="257" y="78"/>
                  </a:cubicBezTo>
                  <a:cubicBezTo>
                    <a:pt x="259" y="77"/>
                    <a:pt x="261" y="77"/>
                    <a:pt x="261" y="78"/>
                  </a:cubicBezTo>
                  <a:cubicBezTo>
                    <a:pt x="269" y="75"/>
                    <a:pt x="267" y="75"/>
                    <a:pt x="280" y="72"/>
                  </a:cubicBezTo>
                  <a:cubicBezTo>
                    <a:pt x="284" y="70"/>
                    <a:pt x="282" y="69"/>
                    <a:pt x="285" y="68"/>
                  </a:cubicBezTo>
                  <a:cubicBezTo>
                    <a:pt x="288" y="67"/>
                    <a:pt x="291" y="66"/>
                    <a:pt x="293" y="65"/>
                  </a:cubicBezTo>
                  <a:cubicBezTo>
                    <a:pt x="292" y="66"/>
                    <a:pt x="292" y="66"/>
                    <a:pt x="292" y="66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297" y="64"/>
                    <a:pt x="292" y="65"/>
                    <a:pt x="287" y="67"/>
                  </a:cubicBezTo>
                  <a:cubicBezTo>
                    <a:pt x="289" y="66"/>
                    <a:pt x="291" y="65"/>
                    <a:pt x="293" y="64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79" y="68"/>
                    <a:pt x="277" y="69"/>
                    <a:pt x="275" y="70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5" y="67"/>
                    <a:pt x="284" y="67"/>
                    <a:pt x="283" y="68"/>
                  </a:cubicBezTo>
                  <a:cubicBezTo>
                    <a:pt x="279" y="69"/>
                    <a:pt x="275" y="70"/>
                    <a:pt x="273" y="71"/>
                  </a:cubicBezTo>
                  <a:cubicBezTo>
                    <a:pt x="275" y="71"/>
                    <a:pt x="278" y="70"/>
                    <a:pt x="281" y="69"/>
                  </a:cubicBezTo>
                  <a:cubicBezTo>
                    <a:pt x="280" y="70"/>
                    <a:pt x="280" y="70"/>
                    <a:pt x="279" y="71"/>
                  </a:cubicBezTo>
                  <a:cubicBezTo>
                    <a:pt x="261" y="77"/>
                    <a:pt x="255" y="77"/>
                    <a:pt x="245" y="80"/>
                  </a:cubicBezTo>
                  <a:cubicBezTo>
                    <a:pt x="251" y="77"/>
                    <a:pt x="261" y="73"/>
                    <a:pt x="257" y="73"/>
                  </a:cubicBezTo>
                  <a:cubicBezTo>
                    <a:pt x="266" y="72"/>
                    <a:pt x="267" y="69"/>
                    <a:pt x="278" y="67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64"/>
                    <a:pt x="286" y="65"/>
                    <a:pt x="293" y="62"/>
                  </a:cubicBezTo>
                  <a:cubicBezTo>
                    <a:pt x="292" y="62"/>
                    <a:pt x="293" y="62"/>
                    <a:pt x="294" y="62"/>
                  </a:cubicBezTo>
                  <a:cubicBezTo>
                    <a:pt x="310" y="56"/>
                    <a:pt x="289" y="62"/>
                    <a:pt x="305" y="56"/>
                  </a:cubicBezTo>
                  <a:cubicBezTo>
                    <a:pt x="319" y="53"/>
                    <a:pt x="310" y="57"/>
                    <a:pt x="314" y="57"/>
                  </a:cubicBezTo>
                  <a:cubicBezTo>
                    <a:pt x="291" y="65"/>
                    <a:pt x="315" y="59"/>
                    <a:pt x="290" y="68"/>
                  </a:cubicBezTo>
                  <a:cubicBezTo>
                    <a:pt x="290" y="68"/>
                    <a:pt x="290" y="68"/>
                    <a:pt x="291" y="68"/>
                  </a:cubicBezTo>
                  <a:cubicBezTo>
                    <a:pt x="279" y="72"/>
                    <a:pt x="269" y="76"/>
                    <a:pt x="256" y="80"/>
                  </a:cubicBezTo>
                  <a:cubicBezTo>
                    <a:pt x="260" y="78"/>
                    <a:pt x="256" y="79"/>
                    <a:pt x="255" y="79"/>
                  </a:cubicBezTo>
                  <a:cubicBezTo>
                    <a:pt x="247" y="82"/>
                    <a:pt x="237" y="86"/>
                    <a:pt x="233" y="89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0" y="94"/>
                    <a:pt x="224" y="90"/>
                    <a:pt x="237" y="85"/>
                  </a:cubicBezTo>
                  <a:cubicBezTo>
                    <a:pt x="192" y="104"/>
                    <a:pt x="161" y="126"/>
                    <a:pt x="123" y="156"/>
                  </a:cubicBezTo>
                  <a:cubicBezTo>
                    <a:pt x="121" y="157"/>
                    <a:pt x="128" y="152"/>
                    <a:pt x="125" y="154"/>
                  </a:cubicBezTo>
                  <a:cubicBezTo>
                    <a:pt x="120" y="158"/>
                    <a:pt x="114" y="164"/>
                    <a:pt x="113" y="165"/>
                  </a:cubicBezTo>
                  <a:cubicBezTo>
                    <a:pt x="113" y="165"/>
                    <a:pt x="114" y="164"/>
                    <a:pt x="117" y="161"/>
                  </a:cubicBezTo>
                  <a:cubicBezTo>
                    <a:pt x="98" y="179"/>
                    <a:pt x="87" y="187"/>
                    <a:pt x="77" y="200"/>
                  </a:cubicBezTo>
                  <a:cubicBezTo>
                    <a:pt x="76" y="200"/>
                    <a:pt x="85" y="190"/>
                    <a:pt x="84" y="191"/>
                  </a:cubicBezTo>
                  <a:cubicBezTo>
                    <a:pt x="66" y="209"/>
                    <a:pt x="60" y="221"/>
                    <a:pt x="46" y="242"/>
                  </a:cubicBezTo>
                  <a:cubicBezTo>
                    <a:pt x="50" y="235"/>
                    <a:pt x="42" y="246"/>
                    <a:pt x="38" y="252"/>
                  </a:cubicBezTo>
                  <a:cubicBezTo>
                    <a:pt x="27" y="270"/>
                    <a:pt x="8" y="310"/>
                    <a:pt x="5" y="342"/>
                  </a:cubicBezTo>
                  <a:cubicBezTo>
                    <a:pt x="2" y="333"/>
                    <a:pt x="1" y="376"/>
                    <a:pt x="0" y="379"/>
                  </a:cubicBezTo>
                  <a:cubicBezTo>
                    <a:pt x="0" y="386"/>
                    <a:pt x="2" y="397"/>
                    <a:pt x="3" y="398"/>
                  </a:cubicBezTo>
                  <a:cubicBezTo>
                    <a:pt x="2" y="394"/>
                    <a:pt x="2" y="384"/>
                    <a:pt x="2" y="386"/>
                  </a:cubicBezTo>
                  <a:cubicBezTo>
                    <a:pt x="3" y="396"/>
                    <a:pt x="7" y="411"/>
                    <a:pt x="9" y="412"/>
                  </a:cubicBezTo>
                  <a:cubicBezTo>
                    <a:pt x="10" y="416"/>
                    <a:pt x="11" y="420"/>
                    <a:pt x="12" y="424"/>
                  </a:cubicBezTo>
                  <a:cubicBezTo>
                    <a:pt x="13" y="425"/>
                    <a:pt x="16" y="428"/>
                    <a:pt x="19" y="434"/>
                  </a:cubicBezTo>
                  <a:cubicBezTo>
                    <a:pt x="25" y="449"/>
                    <a:pt x="19" y="432"/>
                    <a:pt x="30" y="451"/>
                  </a:cubicBezTo>
                  <a:cubicBezTo>
                    <a:pt x="26" y="448"/>
                    <a:pt x="23" y="444"/>
                    <a:pt x="22" y="443"/>
                  </a:cubicBezTo>
                  <a:cubicBezTo>
                    <a:pt x="27" y="452"/>
                    <a:pt x="27" y="451"/>
                    <a:pt x="32" y="456"/>
                  </a:cubicBezTo>
                  <a:cubicBezTo>
                    <a:pt x="33" y="459"/>
                    <a:pt x="25" y="452"/>
                    <a:pt x="20" y="445"/>
                  </a:cubicBezTo>
                  <a:cubicBezTo>
                    <a:pt x="23" y="449"/>
                    <a:pt x="25" y="453"/>
                    <a:pt x="28" y="457"/>
                  </a:cubicBezTo>
                  <a:cubicBezTo>
                    <a:pt x="38" y="467"/>
                    <a:pt x="56" y="481"/>
                    <a:pt x="74" y="492"/>
                  </a:cubicBezTo>
                  <a:cubicBezTo>
                    <a:pt x="71" y="491"/>
                    <a:pt x="65" y="488"/>
                    <a:pt x="69" y="492"/>
                  </a:cubicBezTo>
                  <a:cubicBezTo>
                    <a:pt x="77" y="496"/>
                    <a:pt x="89" y="500"/>
                    <a:pt x="100" y="506"/>
                  </a:cubicBezTo>
                  <a:cubicBezTo>
                    <a:pt x="98" y="505"/>
                    <a:pt x="99" y="506"/>
                    <a:pt x="98" y="505"/>
                  </a:cubicBezTo>
                  <a:cubicBezTo>
                    <a:pt x="118" y="512"/>
                    <a:pt x="112" y="512"/>
                    <a:pt x="131" y="518"/>
                  </a:cubicBezTo>
                  <a:cubicBezTo>
                    <a:pt x="131" y="518"/>
                    <a:pt x="130" y="518"/>
                    <a:pt x="130" y="518"/>
                  </a:cubicBezTo>
                  <a:cubicBezTo>
                    <a:pt x="134" y="519"/>
                    <a:pt x="138" y="519"/>
                    <a:pt x="141" y="520"/>
                  </a:cubicBezTo>
                  <a:cubicBezTo>
                    <a:pt x="166" y="523"/>
                    <a:pt x="168" y="527"/>
                    <a:pt x="183" y="530"/>
                  </a:cubicBezTo>
                  <a:cubicBezTo>
                    <a:pt x="179" y="530"/>
                    <a:pt x="179" y="530"/>
                    <a:pt x="179" y="530"/>
                  </a:cubicBezTo>
                  <a:cubicBezTo>
                    <a:pt x="189" y="533"/>
                    <a:pt x="219" y="534"/>
                    <a:pt x="227" y="535"/>
                  </a:cubicBezTo>
                  <a:cubicBezTo>
                    <a:pt x="217" y="533"/>
                    <a:pt x="224" y="534"/>
                    <a:pt x="216" y="532"/>
                  </a:cubicBezTo>
                  <a:cubicBezTo>
                    <a:pt x="207" y="531"/>
                    <a:pt x="209" y="534"/>
                    <a:pt x="194" y="531"/>
                  </a:cubicBezTo>
                  <a:cubicBezTo>
                    <a:pt x="196" y="530"/>
                    <a:pt x="216" y="531"/>
                    <a:pt x="220" y="530"/>
                  </a:cubicBezTo>
                  <a:cubicBezTo>
                    <a:pt x="228" y="530"/>
                    <a:pt x="234" y="533"/>
                    <a:pt x="235" y="534"/>
                  </a:cubicBezTo>
                  <a:cubicBezTo>
                    <a:pt x="256" y="535"/>
                    <a:pt x="268" y="536"/>
                    <a:pt x="295" y="535"/>
                  </a:cubicBezTo>
                  <a:cubicBezTo>
                    <a:pt x="304" y="534"/>
                    <a:pt x="311" y="530"/>
                    <a:pt x="333" y="532"/>
                  </a:cubicBezTo>
                  <a:cubicBezTo>
                    <a:pt x="332" y="532"/>
                    <a:pt x="332" y="532"/>
                    <a:pt x="332" y="532"/>
                  </a:cubicBezTo>
                  <a:cubicBezTo>
                    <a:pt x="334" y="531"/>
                    <a:pt x="343" y="532"/>
                    <a:pt x="347" y="531"/>
                  </a:cubicBezTo>
                  <a:cubicBezTo>
                    <a:pt x="339" y="530"/>
                    <a:pt x="356" y="529"/>
                    <a:pt x="347" y="528"/>
                  </a:cubicBezTo>
                  <a:cubicBezTo>
                    <a:pt x="360" y="527"/>
                    <a:pt x="362" y="529"/>
                    <a:pt x="363" y="531"/>
                  </a:cubicBezTo>
                  <a:cubicBezTo>
                    <a:pt x="372" y="528"/>
                    <a:pt x="389" y="530"/>
                    <a:pt x="408" y="527"/>
                  </a:cubicBezTo>
                  <a:cubicBezTo>
                    <a:pt x="405" y="528"/>
                    <a:pt x="383" y="530"/>
                    <a:pt x="392" y="531"/>
                  </a:cubicBezTo>
                  <a:cubicBezTo>
                    <a:pt x="401" y="529"/>
                    <a:pt x="409" y="528"/>
                    <a:pt x="417" y="526"/>
                  </a:cubicBezTo>
                  <a:cubicBezTo>
                    <a:pt x="406" y="527"/>
                    <a:pt x="406" y="527"/>
                    <a:pt x="406" y="527"/>
                  </a:cubicBezTo>
                  <a:cubicBezTo>
                    <a:pt x="425" y="523"/>
                    <a:pt x="430" y="524"/>
                    <a:pt x="441" y="524"/>
                  </a:cubicBezTo>
                  <a:cubicBezTo>
                    <a:pt x="444" y="524"/>
                    <a:pt x="437" y="525"/>
                    <a:pt x="431" y="526"/>
                  </a:cubicBezTo>
                  <a:cubicBezTo>
                    <a:pt x="437" y="525"/>
                    <a:pt x="446" y="524"/>
                    <a:pt x="454" y="522"/>
                  </a:cubicBezTo>
                  <a:cubicBezTo>
                    <a:pt x="459" y="520"/>
                    <a:pt x="479" y="517"/>
                    <a:pt x="487" y="514"/>
                  </a:cubicBezTo>
                  <a:cubicBezTo>
                    <a:pt x="490" y="513"/>
                    <a:pt x="490" y="513"/>
                    <a:pt x="490" y="513"/>
                  </a:cubicBezTo>
                  <a:cubicBezTo>
                    <a:pt x="490" y="514"/>
                    <a:pt x="489" y="514"/>
                    <a:pt x="489" y="514"/>
                  </a:cubicBezTo>
                  <a:cubicBezTo>
                    <a:pt x="490" y="514"/>
                    <a:pt x="492" y="513"/>
                    <a:pt x="493" y="513"/>
                  </a:cubicBezTo>
                  <a:cubicBezTo>
                    <a:pt x="503" y="512"/>
                    <a:pt x="503" y="512"/>
                    <a:pt x="503" y="512"/>
                  </a:cubicBezTo>
                  <a:cubicBezTo>
                    <a:pt x="501" y="512"/>
                    <a:pt x="501" y="512"/>
                    <a:pt x="501" y="512"/>
                  </a:cubicBezTo>
                  <a:cubicBezTo>
                    <a:pt x="505" y="511"/>
                    <a:pt x="505" y="511"/>
                    <a:pt x="505" y="511"/>
                  </a:cubicBezTo>
                  <a:cubicBezTo>
                    <a:pt x="515" y="510"/>
                    <a:pt x="515" y="510"/>
                    <a:pt x="515" y="510"/>
                  </a:cubicBezTo>
                  <a:cubicBezTo>
                    <a:pt x="520" y="508"/>
                    <a:pt x="520" y="508"/>
                    <a:pt x="520" y="508"/>
                  </a:cubicBezTo>
                  <a:cubicBezTo>
                    <a:pt x="518" y="509"/>
                    <a:pt x="518" y="509"/>
                    <a:pt x="518" y="509"/>
                  </a:cubicBezTo>
                  <a:cubicBezTo>
                    <a:pt x="518" y="507"/>
                    <a:pt x="530" y="503"/>
                    <a:pt x="545" y="500"/>
                  </a:cubicBezTo>
                  <a:cubicBezTo>
                    <a:pt x="544" y="500"/>
                    <a:pt x="536" y="501"/>
                    <a:pt x="525" y="503"/>
                  </a:cubicBezTo>
                  <a:cubicBezTo>
                    <a:pt x="529" y="502"/>
                    <a:pt x="529" y="502"/>
                    <a:pt x="529" y="502"/>
                  </a:cubicBezTo>
                  <a:cubicBezTo>
                    <a:pt x="545" y="499"/>
                    <a:pt x="560" y="496"/>
                    <a:pt x="574" y="492"/>
                  </a:cubicBezTo>
                  <a:cubicBezTo>
                    <a:pt x="569" y="494"/>
                    <a:pt x="564" y="495"/>
                    <a:pt x="558" y="497"/>
                  </a:cubicBezTo>
                  <a:cubicBezTo>
                    <a:pt x="573" y="495"/>
                    <a:pt x="596" y="486"/>
                    <a:pt x="603" y="486"/>
                  </a:cubicBezTo>
                  <a:cubicBezTo>
                    <a:pt x="581" y="495"/>
                    <a:pt x="569" y="496"/>
                    <a:pt x="545" y="503"/>
                  </a:cubicBezTo>
                  <a:cubicBezTo>
                    <a:pt x="532" y="504"/>
                    <a:pt x="561" y="498"/>
                    <a:pt x="561" y="497"/>
                  </a:cubicBezTo>
                  <a:cubicBezTo>
                    <a:pt x="557" y="498"/>
                    <a:pt x="552" y="499"/>
                    <a:pt x="547" y="500"/>
                  </a:cubicBezTo>
                  <a:cubicBezTo>
                    <a:pt x="549" y="500"/>
                    <a:pt x="520" y="507"/>
                    <a:pt x="528" y="507"/>
                  </a:cubicBezTo>
                  <a:cubicBezTo>
                    <a:pt x="559" y="501"/>
                    <a:pt x="589" y="494"/>
                    <a:pt x="615" y="485"/>
                  </a:cubicBezTo>
                  <a:cubicBezTo>
                    <a:pt x="608" y="492"/>
                    <a:pt x="601" y="498"/>
                    <a:pt x="593" y="505"/>
                  </a:cubicBezTo>
                  <a:cubicBezTo>
                    <a:pt x="593" y="505"/>
                    <a:pt x="593" y="505"/>
                    <a:pt x="592" y="506"/>
                  </a:cubicBezTo>
                  <a:cubicBezTo>
                    <a:pt x="593" y="505"/>
                    <a:pt x="593" y="505"/>
                    <a:pt x="593" y="505"/>
                  </a:cubicBezTo>
                  <a:cubicBezTo>
                    <a:pt x="593" y="504"/>
                    <a:pt x="588" y="506"/>
                    <a:pt x="582" y="508"/>
                  </a:cubicBezTo>
                  <a:cubicBezTo>
                    <a:pt x="583" y="507"/>
                    <a:pt x="584" y="506"/>
                    <a:pt x="577" y="508"/>
                  </a:cubicBezTo>
                  <a:cubicBezTo>
                    <a:pt x="563" y="511"/>
                    <a:pt x="555" y="516"/>
                    <a:pt x="545" y="518"/>
                  </a:cubicBezTo>
                  <a:cubicBezTo>
                    <a:pt x="548" y="517"/>
                    <a:pt x="548" y="517"/>
                    <a:pt x="548" y="517"/>
                  </a:cubicBezTo>
                  <a:cubicBezTo>
                    <a:pt x="538" y="519"/>
                    <a:pt x="525" y="522"/>
                    <a:pt x="518" y="524"/>
                  </a:cubicBezTo>
                  <a:cubicBezTo>
                    <a:pt x="509" y="524"/>
                    <a:pt x="546" y="517"/>
                    <a:pt x="530" y="519"/>
                  </a:cubicBezTo>
                  <a:cubicBezTo>
                    <a:pt x="541" y="517"/>
                    <a:pt x="557" y="512"/>
                    <a:pt x="565" y="510"/>
                  </a:cubicBezTo>
                  <a:cubicBezTo>
                    <a:pt x="551" y="513"/>
                    <a:pt x="538" y="513"/>
                    <a:pt x="542" y="511"/>
                  </a:cubicBezTo>
                  <a:cubicBezTo>
                    <a:pt x="512" y="520"/>
                    <a:pt x="543" y="516"/>
                    <a:pt x="517" y="523"/>
                  </a:cubicBezTo>
                  <a:cubicBezTo>
                    <a:pt x="498" y="526"/>
                    <a:pt x="498" y="526"/>
                    <a:pt x="498" y="526"/>
                  </a:cubicBezTo>
                  <a:cubicBezTo>
                    <a:pt x="492" y="529"/>
                    <a:pt x="492" y="529"/>
                    <a:pt x="492" y="529"/>
                  </a:cubicBezTo>
                  <a:cubicBezTo>
                    <a:pt x="481" y="531"/>
                    <a:pt x="499" y="526"/>
                    <a:pt x="482" y="529"/>
                  </a:cubicBezTo>
                  <a:cubicBezTo>
                    <a:pt x="477" y="531"/>
                    <a:pt x="466" y="532"/>
                    <a:pt x="463" y="533"/>
                  </a:cubicBezTo>
                  <a:cubicBezTo>
                    <a:pt x="463" y="532"/>
                    <a:pt x="463" y="532"/>
                    <a:pt x="454" y="533"/>
                  </a:cubicBezTo>
                  <a:cubicBezTo>
                    <a:pt x="454" y="534"/>
                    <a:pt x="455" y="534"/>
                    <a:pt x="448" y="535"/>
                  </a:cubicBezTo>
                  <a:cubicBezTo>
                    <a:pt x="443" y="534"/>
                    <a:pt x="465" y="532"/>
                    <a:pt x="457" y="531"/>
                  </a:cubicBezTo>
                  <a:cubicBezTo>
                    <a:pt x="436" y="534"/>
                    <a:pt x="446" y="535"/>
                    <a:pt x="441" y="537"/>
                  </a:cubicBezTo>
                  <a:cubicBezTo>
                    <a:pt x="442" y="536"/>
                    <a:pt x="443" y="536"/>
                    <a:pt x="446" y="536"/>
                  </a:cubicBezTo>
                  <a:cubicBezTo>
                    <a:pt x="445" y="537"/>
                    <a:pt x="437" y="537"/>
                    <a:pt x="438" y="538"/>
                  </a:cubicBezTo>
                  <a:cubicBezTo>
                    <a:pt x="441" y="538"/>
                    <a:pt x="445" y="537"/>
                    <a:pt x="448" y="536"/>
                  </a:cubicBezTo>
                  <a:cubicBezTo>
                    <a:pt x="442" y="538"/>
                    <a:pt x="458" y="537"/>
                    <a:pt x="464" y="536"/>
                  </a:cubicBezTo>
                  <a:cubicBezTo>
                    <a:pt x="477" y="533"/>
                    <a:pt x="505" y="528"/>
                    <a:pt x="524" y="524"/>
                  </a:cubicBezTo>
                  <a:cubicBezTo>
                    <a:pt x="522" y="524"/>
                    <a:pt x="519" y="525"/>
                    <a:pt x="521" y="525"/>
                  </a:cubicBezTo>
                  <a:cubicBezTo>
                    <a:pt x="548" y="519"/>
                    <a:pt x="559" y="518"/>
                    <a:pt x="589" y="509"/>
                  </a:cubicBezTo>
                  <a:cubicBezTo>
                    <a:pt x="592" y="506"/>
                    <a:pt x="592" y="506"/>
                    <a:pt x="592" y="506"/>
                  </a:cubicBezTo>
                  <a:cubicBezTo>
                    <a:pt x="618" y="498"/>
                    <a:pt x="603" y="498"/>
                    <a:pt x="609" y="495"/>
                  </a:cubicBezTo>
                  <a:cubicBezTo>
                    <a:pt x="615" y="494"/>
                    <a:pt x="619" y="491"/>
                    <a:pt x="625" y="490"/>
                  </a:cubicBezTo>
                  <a:cubicBezTo>
                    <a:pt x="622" y="492"/>
                    <a:pt x="622" y="492"/>
                    <a:pt x="622" y="492"/>
                  </a:cubicBezTo>
                  <a:cubicBezTo>
                    <a:pt x="638" y="486"/>
                    <a:pt x="627" y="488"/>
                    <a:pt x="641" y="484"/>
                  </a:cubicBezTo>
                  <a:cubicBezTo>
                    <a:pt x="652" y="478"/>
                    <a:pt x="631" y="487"/>
                    <a:pt x="638" y="483"/>
                  </a:cubicBezTo>
                  <a:cubicBezTo>
                    <a:pt x="653" y="478"/>
                    <a:pt x="646" y="477"/>
                    <a:pt x="670" y="469"/>
                  </a:cubicBezTo>
                  <a:cubicBezTo>
                    <a:pt x="669" y="470"/>
                    <a:pt x="673" y="470"/>
                    <a:pt x="660" y="476"/>
                  </a:cubicBezTo>
                  <a:cubicBezTo>
                    <a:pt x="664" y="475"/>
                    <a:pt x="669" y="473"/>
                    <a:pt x="673" y="472"/>
                  </a:cubicBezTo>
                  <a:cubicBezTo>
                    <a:pt x="658" y="479"/>
                    <a:pt x="667" y="475"/>
                    <a:pt x="651" y="481"/>
                  </a:cubicBezTo>
                  <a:cubicBezTo>
                    <a:pt x="644" y="485"/>
                    <a:pt x="646" y="486"/>
                    <a:pt x="640" y="490"/>
                  </a:cubicBezTo>
                  <a:cubicBezTo>
                    <a:pt x="646" y="487"/>
                    <a:pt x="644" y="486"/>
                    <a:pt x="654" y="483"/>
                  </a:cubicBezTo>
                  <a:cubicBezTo>
                    <a:pt x="665" y="479"/>
                    <a:pt x="652" y="484"/>
                    <a:pt x="651" y="485"/>
                  </a:cubicBezTo>
                  <a:cubicBezTo>
                    <a:pt x="665" y="478"/>
                    <a:pt x="668" y="481"/>
                    <a:pt x="681" y="474"/>
                  </a:cubicBezTo>
                  <a:cubicBezTo>
                    <a:pt x="677" y="473"/>
                    <a:pt x="680" y="472"/>
                    <a:pt x="670" y="474"/>
                  </a:cubicBezTo>
                  <a:cubicBezTo>
                    <a:pt x="679" y="470"/>
                    <a:pt x="691" y="466"/>
                    <a:pt x="691" y="468"/>
                  </a:cubicBezTo>
                  <a:cubicBezTo>
                    <a:pt x="692" y="466"/>
                    <a:pt x="692" y="466"/>
                    <a:pt x="692" y="466"/>
                  </a:cubicBezTo>
                  <a:cubicBezTo>
                    <a:pt x="695" y="466"/>
                    <a:pt x="702" y="462"/>
                    <a:pt x="702" y="462"/>
                  </a:cubicBezTo>
                  <a:cubicBezTo>
                    <a:pt x="705" y="460"/>
                    <a:pt x="705" y="460"/>
                    <a:pt x="705" y="460"/>
                  </a:cubicBezTo>
                  <a:cubicBezTo>
                    <a:pt x="698" y="462"/>
                    <a:pt x="692" y="464"/>
                    <a:pt x="681" y="469"/>
                  </a:cubicBezTo>
                  <a:cubicBezTo>
                    <a:pt x="685" y="467"/>
                    <a:pt x="674" y="470"/>
                    <a:pt x="688" y="463"/>
                  </a:cubicBezTo>
                  <a:cubicBezTo>
                    <a:pt x="695" y="460"/>
                    <a:pt x="690" y="464"/>
                    <a:pt x="690" y="464"/>
                  </a:cubicBezTo>
                  <a:cubicBezTo>
                    <a:pt x="723" y="447"/>
                    <a:pt x="725" y="451"/>
                    <a:pt x="750" y="436"/>
                  </a:cubicBezTo>
                  <a:cubicBezTo>
                    <a:pt x="744" y="440"/>
                    <a:pt x="728" y="448"/>
                    <a:pt x="716" y="455"/>
                  </a:cubicBezTo>
                  <a:cubicBezTo>
                    <a:pt x="724" y="452"/>
                    <a:pt x="732" y="446"/>
                    <a:pt x="739" y="442"/>
                  </a:cubicBezTo>
                  <a:cubicBezTo>
                    <a:pt x="733" y="446"/>
                    <a:pt x="732" y="448"/>
                    <a:pt x="740" y="444"/>
                  </a:cubicBezTo>
                  <a:cubicBezTo>
                    <a:pt x="743" y="441"/>
                    <a:pt x="743" y="441"/>
                    <a:pt x="743" y="441"/>
                  </a:cubicBezTo>
                  <a:cubicBezTo>
                    <a:pt x="747" y="439"/>
                    <a:pt x="755" y="434"/>
                    <a:pt x="756" y="434"/>
                  </a:cubicBezTo>
                  <a:cubicBezTo>
                    <a:pt x="756" y="434"/>
                    <a:pt x="754" y="435"/>
                    <a:pt x="749" y="437"/>
                  </a:cubicBezTo>
                  <a:cubicBezTo>
                    <a:pt x="760" y="430"/>
                    <a:pt x="780" y="416"/>
                    <a:pt x="799" y="403"/>
                  </a:cubicBezTo>
                  <a:cubicBezTo>
                    <a:pt x="799" y="406"/>
                    <a:pt x="773" y="422"/>
                    <a:pt x="788" y="415"/>
                  </a:cubicBezTo>
                  <a:cubicBezTo>
                    <a:pt x="795" y="409"/>
                    <a:pt x="800" y="403"/>
                    <a:pt x="813" y="394"/>
                  </a:cubicBezTo>
                  <a:cubicBezTo>
                    <a:pt x="809" y="399"/>
                    <a:pt x="820" y="390"/>
                    <a:pt x="820" y="391"/>
                  </a:cubicBezTo>
                  <a:cubicBezTo>
                    <a:pt x="826" y="385"/>
                    <a:pt x="831" y="379"/>
                    <a:pt x="836" y="374"/>
                  </a:cubicBezTo>
                  <a:cubicBezTo>
                    <a:pt x="844" y="366"/>
                    <a:pt x="853" y="357"/>
                    <a:pt x="859" y="348"/>
                  </a:cubicBezTo>
                  <a:cubicBezTo>
                    <a:pt x="857" y="351"/>
                    <a:pt x="854" y="355"/>
                    <a:pt x="850" y="359"/>
                  </a:cubicBezTo>
                  <a:cubicBezTo>
                    <a:pt x="858" y="345"/>
                    <a:pt x="870" y="337"/>
                    <a:pt x="879" y="319"/>
                  </a:cubicBezTo>
                  <a:cubicBezTo>
                    <a:pt x="875" y="328"/>
                    <a:pt x="875" y="328"/>
                    <a:pt x="875" y="328"/>
                  </a:cubicBezTo>
                  <a:cubicBezTo>
                    <a:pt x="883" y="315"/>
                    <a:pt x="888" y="304"/>
                    <a:pt x="892" y="292"/>
                  </a:cubicBezTo>
                  <a:cubicBezTo>
                    <a:pt x="893" y="293"/>
                    <a:pt x="893" y="293"/>
                    <a:pt x="893" y="293"/>
                  </a:cubicBezTo>
                  <a:cubicBezTo>
                    <a:pt x="893" y="291"/>
                    <a:pt x="900" y="266"/>
                    <a:pt x="900" y="260"/>
                  </a:cubicBezTo>
                  <a:cubicBezTo>
                    <a:pt x="892" y="296"/>
                    <a:pt x="890" y="290"/>
                    <a:pt x="875" y="322"/>
                  </a:cubicBezTo>
                  <a:cubicBezTo>
                    <a:pt x="880" y="310"/>
                    <a:pt x="884" y="301"/>
                    <a:pt x="888" y="287"/>
                  </a:cubicBezTo>
                  <a:cubicBezTo>
                    <a:pt x="890" y="282"/>
                    <a:pt x="891" y="280"/>
                    <a:pt x="891" y="280"/>
                  </a:cubicBezTo>
                  <a:cubicBezTo>
                    <a:pt x="892" y="275"/>
                    <a:pt x="891" y="273"/>
                    <a:pt x="893" y="265"/>
                  </a:cubicBezTo>
                  <a:cubicBezTo>
                    <a:pt x="894" y="263"/>
                    <a:pt x="894" y="263"/>
                    <a:pt x="894" y="263"/>
                  </a:cubicBezTo>
                  <a:cubicBezTo>
                    <a:pt x="900" y="239"/>
                    <a:pt x="895" y="241"/>
                    <a:pt x="896" y="219"/>
                  </a:cubicBezTo>
                  <a:cubicBezTo>
                    <a:pt x="898" y="214"/>
                    <a:pt x="899" y="238"/>
                    <a:pt x="897" y="253"/>
                  </a:cubicBezTo>
                  <a:cubicBezTo>
                    <a:pt x="901" y="242"/>
                    <a:pt x="894" y="275"/>
                    <a:pt x="898" y="263"/>
                  </a:cubicBezTo>
                  <a:cubicBezTo>
                    <a:pt x="899" y="256"/>
                    <a:pt x="899" y="256"/>
                    <a:pt x="899" y="256"/>
                  </a:cubicBezTo>
                  <a:cubicBezTo>
                    <a:pt x="900" y="249"/>
                    <a:pt x="901" y="250"/>
                    <a:pt x="900" y="254"/>
                  </a:cubicBezTo>
                  <a:cubicBezTo>
                    <a:pt x="901" y="245"/>
                    <a:pt x="901" y="247"/>
                    <a:pt x="901" y="243"/>
                  </a:cubicBezTo>
                  <a:cubicBezTo>
                    <a:pt x="902" y="206"/>
                    <a:pt x="905" y="248"/>
                    <a:pt x="905" y="211"/>
                  </a:cubicBezTo>
                  <a:cubicBezTo>
                    <a:pt x="905" y="215"/>
                    <a:pt x="906" y="225"/>
                    <a:pt x="907" y="223"/>
                  </a:cubicBezTo>
                  <a:cubicBezTo>
                    <a:pt x="907" y="230"/>
                    <a:pt x="906" y="237"/>
                    <a:pt x="905" y="243"/>
                  </a:cubicBezTo>
                  <a:cubicBezTo>
                    <a:pt x="907" y="244"/>
                    <a:pt x="907" y="244"/>
                    <a:pt x="907" y="244"/>
                  </a:cubicBezTo>
                  <a:cubicBezTo>
                    <a:pt x="910" y="218"/>
                    <a:pt x="905" y="203"/>
                    <a:pt x="900" y="193"/>
                  </a:cubicBezTo>
                  <a:close/>
                  <a:moveTo>
                    <a:pt x="568" y="512"/>
                  </a:moveTo>
                  <a:cubicBezTo>
                    <a:pt x="578" y="510"/>
                    <a:pt x="578" y="510"/>
                    <a:pt x="578" y="510"/>
                  </a:cubicBezTo>
                  <a:cubicBezTo>
                    <a:pt x="574" y="511"/>
                    <a:pt x="571" y="512"/>
                    <a:pt x="568" y="512"/>
                  </a:cubicBezTo>
                  <a:close/>
                  <a:moveTo>
                    <a:pt x="443" y="18"/>
                  </a:moveTo>
                  <a:cubicBezTo>
                    <a:pt x="465" y="12"/>
                    <a:pt x="465" y="12"/>
                    <a:pt x="465" y="12"/>
                  </a:cubicBezTo>
                  <a:cubicBezTo>
                    <a:pt x="454" y="13"/>
                    <a:pt x="452" y="16"/>
                    <a:pt x="438" y="18"/>
                  </a:cubicBezTo>
                  <a:cubicBezTo>
                    <a:pt x="439" y="16"/>
                    <a:pt x="438" y="15"/>
                    <a:pt x="453" y="12"/>
                  </a:cubicBezTo>
                  <a:cubicBezTo>
                    <a:pt x="466" y="11"/>
                    <a:pt x="452" y="13"/>
                    <a:pt x="459" y="13"/>
                  </a:cubicBezTo>
                  <a:cubicBezTo>
                    <a:pt x="469" y="9"/>
                    <a:pt x="472" y="13"/>
                    <a:pt x="483" y="10"/>
                  </a:cubicBezTo>
                  <a:cubicBezTo>
                    <a:pt x="496" y="9"/>
                    <a:pt x="492" y="11"/>
                    <a:pt x="496" y="11"/>
                  </a:cubicBezTo>
                  <a:cubicBezTo>
                    <a:pt x="483" y="12"/>
                    <a:pt x="502" y="12"/>
                    <a:pt x="486" y="14"/>
                  </a:cubicBezTo>
                  <a:cubicBezTo>
                    <a:pt x="499" y="14"/>
                    <a:pt x="495" y="11"/>
                    <a:pt x="506" y="11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8" y="13"/>
                    <a:pt x="540" y="14"/>
                    <a:pt x="553" y="12"/>
                  </a:cubicBezTo>
                  <a:cubicBezTo>
                    <a:pt x="542" y="11"/>
                    <a:pt x="560" y="11"/>
                    <a:pt x="558" y="10"/>
                  </a:cubicBezTo>
                  <a:cubicBezTo>
                    <a:pt x="556" y="12"/>
                    <a:pt x="540" y="11"/>
                    <a:pt x="541" y="10"/>
                  </a:cubicBezTo>
                  <a:cubicBezTo>
                    <a:pt x="548" y="9"/>
                    <a:pt x="565" y="9"/>
                    <a:pt x="573" y="10"/>
                  </a:cubicBezTo>
                  <a:cubicBezTo>
                    <a:pt x="560" y="8"/>
                    <a:pt x="560" y="8"/>
                    <a:pt x="560" y="8"/>
                  </a:cubicBezTo>
                  <a:cubicBezTo>
                    <a:pt x="566" y="8"/>
                    <a:pt x="588" y="7"/>
                    <a:pt x="589" y="7"/>
                  </a:cubicBezTo>
                  <a:cubicBezTo>
                    <a:pt x="596" y="8"/>
                    <a:pt x="606" y="8"/>
                    <a:pt x="609" y="10"/>
                  </a:cubicBezTo>
                  <a:cubicBezTo>
                    <a:pt x="605" y="9"/>
                    <a:pt x="601" y="10"/>
                    <a:pt x="597" y="10"/>
                  </a:cubicBezTo>
                  <a:cubicBezTo>
                    <a:pt x="592" y="9"/>
                    <a:pt x="592" y="9"/>
                    <a:pt x="592" y="9"/>
                  </a:cubicBezTo>
                  <a:cubicBezTo>
                    <a:pt x="585" y="10"/>
                    <a:pt x="585" y="10"/>
                    <a:pt x="585" y="10"/>
                  </a:cubicBezTo>
                  <a:cubicBezTo>
                    <a:pt x="593" y="11"/>
                    <a:pt x="610" y="13"/>
                    <a:pt x="614" y="15"/>
                  </a:cubicBezTo>
                  <a:cubicBezTo>
                    <a:pt x="595" y="13"/>
                    <a:pt x="565" y="12"/>
                    <a:pt x="530" y="16"/>
                  </a:cubicBezTo>
                  <a:cubicBezTo>
                    <a:pt x="530" y="16"/>
                    <a:pt x="530" y="16"/>
                    <a:pt x="532" y="16"/>
                  </a:cubicBezTo>
                  <a:cubicBezTo>
                    <a:pt x="514" y="16"/>
                    <a:pt x="512" y="16"/>
                    <a:pt x="498" y="17"/>
                  </a:cubicBezTo>
                  <a:cubicBezTo>
                    <a:pt x="502" y="16"/>
                    <a:pt x="502" y="16"/>
                    <a:pt x="502" y="16"/>
                  </a:cubicBezTo>
                  <a:cubicBezTo>
                    <a:pt x="500" y="15"/>
                    <a:pt x="488" y="17"/>
                    <a:pt x="476" y="18"/>
                  </a:cubicBezTo>
                  <a:cubicBezTo>
                    <a:pt x="473" y="19"/>
                    <a:pt x="466" y="20"/>
                    <a:pt x="461" y="20"/>
                  </a:cubicBezTo>
                  <a:cubicBezTo>
                    <a:pt x="463" y="19"/>
                    <a:pt x="463" y="19"/>
                    <a:pt x="463" y="19"/>
                  </a:cubicBezTo>
                  <a:cubicBezTo>
                    <a:pt x="460" y="19"/>
                    <a:pt x="449" y="20"/>
                    <a:pt x="436" y="22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4" y="19"/>
                    <a:pt x="448" y="18"/>
                    <a:pt x="453" y="17"/>
                  </a:cubicBezTo>
                  <a:cubicBezTo>
                    <a:pt x="450" y="18"/>
                    <a:pt x="447" y="18"/>
                    <a:pt x="443" y="18"/>
                  </a:cubicBezTo>
                  <a:close/>
                  <a:moveTo>
                    <a:pt x="598" y="486"/>
                  </a:moveTo>
                  <a:cubicBezTo>
                    <a:pt x="594" y="487"/>
                    <a:pt x="592" y="488"/>
                    <a:pt x="591" y="488"/>
                  </a:cubicBezTo>
                  <a:cubicBezTo>
                    <a:pt x="599" y="486"/>
                    <a:pt x="599" y="486"/>
                    <a:pt x="599" y="486"/>
                  </a:cubicBezTo>
                  <a:lnTo>
                    <a:pt x="598" y="486"/>
                  </a:lnTo>
                  <a:close/>
                  <a:moveTo>
                    <a:pt x="620" y="481"/>
                  </a:moveTo>
                  <a:cubicBezTo>
                    <a:pt x="617" y="481"/>
                    <a:pt x="616" y="481"/>
                    <a:pt x="615" y="481"/>
                  </a:cubicBezTo>
                  <a:cubicBezTo>
                    <a:pt x="622" y="479"/>
                    <a:pt x="622" y="479"/>
                    <a:pt x="622" y="479"/>
                  </a:cubicBezTo>
                  <a:lnTo>
                    <a:pt x="620" y="481"/>
                  </a:lnTo>
                  <a:close/>
                  <a:moveTo>
                    <a:pt x="679" y="440"/>
                  </a:moveTo>
                  <a:cubicBezTo>
                    <a:pt x="679" y="440"/>
                    <a:pt x="671" y="444"/>
                    <a:pt x="660" y="449"/>
                  </a:cubicBezTo>
                  <a:cubicBezTo>
                    <a:pt x="660" y="448"/>
                    <a:pt x="660" y="448"/>
                    <a:pt x="660" y="448"/>
                  </a:cubicBezTo>
                  <a:cubicBezTo>
                    <a:pt x="661" y="448"/>
                    <a:pt x="661" y="448"/>
                    <a:pt x="661" y="447"/>
                  </a:cubicBezTo>
                  <a:cubicBezTo>
                    <a:pt x="664" y="446"/>
                    <a:pt x="665" y="446"/>
                    <a:pt x="666" y="446"/>
                  </a:cubicBezTo>
                  <a:cubicBezTo>
                    <a:pt x="672" y="441"/>
                    <a:pt x="662" y="445"/>
                    <a:pt x="651" y="450"/>
                  </a:cubicBezTo>
                  <a:cubicBezTo>
                    <a:pt x="648" y="452"/>
                    <a:pt x="648" y="452"/>
                    <a:pt x="648" y="452"/>
                  </a:cubicBezTo>
                  <a:cubicBezTo>
                    <a:pt x="638" y="455"/>
                    <a:pt x="632" y="456"/>
                    <a:pt x="619" y="461"/>
                  </a:cubicBezTo>
                  <a:cubicBezTo>
                    <a:pt x="590" y="476"/>
                    <a:pt x="590" y="476"/>
                    <a:pt x="590" y="476"/>
                  </a:cubicBezTo>
                  <a:cubicBezTo>
                    <a:pt x="581" y="479"/>
                    <a:pt x="581" y="479"/>
                    <a:pt x="581" y="479"/>
                  </a:cubicBezTo>
                  <a:cubicBezTo>
                    <a:pt x="577" y="479"/>
                    <a:pt x="563" y="483"/>
                    <a:pt x="568" y="480"/>
                  </a:cubicBezTo>
                  <a:cubicBezTo>
                    <a:pt x="566" y="480"/>
                    <a:pt x="571" y="478"/>
                    <a:pt x="577" y="477"/>
                  </a:cubicBezTo>
                  <a:cubicBezTo>
                    <a:pt x="578" y="477"/>
                    <a:pt x="577" y="477"/>
                    <a:pt x="578" y="477"/>
                  </a:cubicBezTo>
                  <a:cubicBezTo>
                    <a:pt x="579" y="476"/>
                    <a:pt x="579" y="475"/>
                    <a:pt x="572" y="476"/>
                  </a:cubicBezTo>
                  <a:cubicBezTo>
                    <a:pt x="579" y="474"/>
                    <a:pt x="580" y="474"/>
                    <a:pt x="585" y="472"/>
                  </a:cubicBezTo>
                  <a:cubicBezTo>
                    <a:pt x="578" y="474"/>
                    <a:pt x="578" y="474"/>
                    <a:pt x="578" y="474"/>
                  </a:cubicBezTo>
                  <a:cubicBezTo>
                    <a:pt x="589" y="471"/>
                    <a:pt x="605" y="463"/>
                    <a:pt x="605" y="462"/>
                  </a:cubicBezTo>
                  <a:cubicBezTo>
                    <a:pt x="602" y="465"/>
                    <a:pt x="594" y="466"/>
                    <a:pt x="588" y="467"/>
                  </a:cubicBezTo>
                  <a:cubicBezTo>
                    <a:pt x="593" y="465"/>
                    <a:pt x="602" y="461"/>
                    <a:pt x="595" y="464"/>
                  </a:cubicBezTo>
                  <a:cubicBezTo>
                    <a:pt x="592" y="465"/>
                    <a:pt x="572" y="472"/>
                    <a:pt x="587" y="468"/>
                  </a:cubicBezTo>
                  <a:cubicBezTo>
                    <a:pt x="581" y="471"/>
                    <a:pt x="573" y="474"/>
                    <a:pt x="566" y="475"/>
                  </a:cubicBezTo>
                  <a:cubicBezTo>
                    <a:pt x="574" y="472"/>
                    <a:pt x="568" y="473"/>
                    <a:pt x="570" y="471"/>
                  </a:cubicBezTo>
                  <a:cubicBezTo>
                    <a:pt x="563" y="474"/>
                    <a:pt x="564" y="475"/>
                    <a:pt x="563" y="476"/>
                  </a:cubicBezTo>
                  <a:cubicBezTo>
                    <a:pt x="541" y="480"/>
                    <a:pt x="532" y="479"/>
                    <a:pt x="509" y="485"/>
                  </a:cubicBezTo>
                  <a:cubicBezTo>
                    <a:pt x="506" y="486"/>
                    <a:pt x="523" y="482"/>
                    <a:pt x="521" y="483"/>
                  </a:cubicBezTo>
                  <a:cubicBezTo>
                    <a:pt x="504" y="489"/>
                    <a:pt x="498" y="486"/>
                    <a:pt x="483" y="489"/>
                  </a:cubicBezTo>
                  <a:cubicBezTo>
                    <a:pt x="488" y="490"/>
                    <a:pt x="488" y="490"/>
                    <a:pt x="488" y="490"/>
                  </a:cubicBezTo>
                  <a:cubicBezTo>
                    <a:pt x="483" y="492"/>
                    <a:pt x="472" y="494"/>
                    <a:pt x="466" y="495"/>
                  </a:cubicBezTo>
                  <a:cubicBezTo>
                    <a:pt x="464" y="494"/>
                    <a:pt x="448" y="496"/>
                    <a:pt x="460" y="493"/>
                  </a:cubicBezTo>
                  <a:cubicBezTo>
                    <a:pt x="434" y="496"/>
                    <a:pt x="437" y="500"/>
                    <a:pt x="407" y="504"/>
                  </a:cubicBezTo>
                  <a:cubicBezTo>
                    <a:pt x="421" y="502"/>
                    <a:pt x="423" y="502"/>
                    <a:pt x="434" y="501"/>
                  </a:cubicBezTo>
                  <a:cubicBezTo>
                    <a:pt x="422" y="503"/>
                    <a:pt x="432" y="502"/>
                    <a:pt x="431" y="503"/>
                  </a:cubicBezTo>
                  <a:cubicBezTo>
                    <a:pt x="424" y="503"/>
                    <a:pt x="401" y="507"/>
                    <a:pt x="417" y="503"/>
                  </a:cubicBezTo>
                  <a:cubicBezTo>
                    <a:pt x="407" y="505"/>
                    <a:pt x="388" y="506"/>
                    <a:pt x="384" y="507"/>
                  </a:cubicBezTo>
                  <a:cubicBezTo>
                    <a:pt x="392" y="507"/>
                    <a:pt x="392" y="507"/>
                    <a:pt x="392" y="507"/>
                  </a:cubicBezTo>
                  <a:cubicBezTo>
                    <a:pt x="379" y="508"/>
                    <a:pt x="366" y="510"/>
                    <a:pt x="360" y="512"/>
                  </a:cubicBezTo>
                  <a:cubicBezTo>
                    <a:pt x="377" y="511"/>
                    <a:pt x="376" y="508"/>
                    <a:pt x="398" y="507"/>
                  </a:cubicBezTo>
                  <a:cubicBezTo>
                    <a:pt x="421" y="506"/>
                    <a:pt x="392" y="508"/>
                    <a:pt x="408" y="509"/>
                  </a:cubicBezTo>
                  <a:cubicBezTo>
                    <a:pt x="424" y="506"/>
                    <a:pt x="424" y="506"/>
                    <a:pt x="424" y="506"/>
                  </a:cubicBezTo>
                  <a:cubicBezTo>
                    <a:pt x="416" y="506"/>
                    <a:pt x="416" y="506"/>
                    <a:pt x="416" y="506"/>
                  </a:cubicBezTo>
                  <a:cubicBezTo>
                    <a:pt x="419" y="504"/>
                    <a:pt x="442" y="503"/>
                    <a:pt x="439" y="501"/>
                  </a:cubicBezTo>
                  <a:cubicBezTo>
                    <a:pt x="456" y="501"/>
                    <a:pt x="461" y="499"/>
                    <a:pt x="480" y="498"/>
                  </a:cubicBezTo>
                  <a:cubicBezTo>
                    <a:pt x="484" y="496"/>
                    <a:pt x="477" y="497"/>
                    <a:pt x="472" y="498"/>
                  </a:cubicBezTo>
                  <a:cubicBezTo>
                    <a:pt x="481" y="497"/>
                    <a:pt x="481" y="494"/>
                    <a:pt x="494" y="493"/>
                  </a:cubicBezTo>
                  <a:cubicBezTo>
                    <a:pt x="500" y="492"/>
                    <a:pt x="495" y="491"/>
                    <a:pt x="485" y="493"/>
                  </a:cubicBezTo>
                  <a:cubicBezTo>
                    <a:pt x="494" y="492"/>
                    <a:pt x="503" y="490"/>
                    <a:pt x="513" y="488"/>
                  </a:cubicBezTo>
                  <a:cubicBezTo>
                    <a:pt x="502" y="489"/>
                    <a:pt x="502" y="489"/>
                    <a:pt x="502" y="489"/>
                  </a:cubicBezTo>
                  <a:cubicBezTo>
                    <a:pt x="513" y="487"/>
                    <a:pt x="513" y="487"/>
                    <a:pt x="513" y="487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524" y="483"/>
                    <a:pt x="548" y="478"/>
                    <a:pt x="559" y="477"/>
                  </a:cubicBezTo>
                  <a:cubicBezTo>
                    <a:pt x="541" y="483"/>
                    <a:pt x="512" y="489"/>
                    <a:pt x="502" y="493"/>
                  </a:cubicBezTo>
                  <a:cubicBezTo>
                    <a:pt x="506" y="493"/>
                    <a:pt x="516" y="489"/>
                    <a:pt x="521" y="490"/>
                  </a:cubicBezTo>
                  <a:cubicBezTo>
                    <a:pt x="527" y="487"/>
                    <a:pt x="527" y="487"/>
                    <a:pt x="527" y="487"/>
                  </a:cubicBezTo>
                  <a:cubicBezTo>
                    <a:pt x="533" y="485"/>
                    <a:pt x="547" y="482"/>
                    <a:pt x="549" y="483"/>
                  </a:cubicBezTo>
                  <a:cubicBezTo>
                    <a:pt x="532" y="487"/>
                    <a:pt x="527" y="490"/>
                    <a:pt x="519" y="493"/>
                  </a:cubicBezTo>
                  <a:cubicBezTo>
                    <a:pt x="519" y="493"/>
                    <a:pt x="518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5" y="494"/>
                    <a:pt x="515" y="494"/>
                    <a:pt x="515" y="494"/>
                  </a:cubicBezTo>
                  <a:cubicBezTo>
                    <a:pt x="510" y="495"/>
                    <a:pt x="501" y="497"/>
                    <a:pt x="497" y="498"/>
                  </a:cubicBezTo>
                  <a:cubicBezTo>
                    <a:pt x="490" y="499"/>
                    <a:pt x="495" y="497"/>
                    <a:pt x="495" y="497"/>
                  </a:cubicBezTo>
                  <a:cubicBezTo>
                    <a:pt x="474" y="499"/>
                    <a:pt x="460" y="505"/>
                    <a:pt x="438" y="507"/>
                  </a:cubicBezTo>
                  <a:cubicBezTo>
                    <a:pt x="437" y="506"/>
                    <a:pt x="420" y="508"/>
                    <a:pt x="425" y="507"/>
                  </a:cubicBezTo>
                  <a:cubicBezTo>
                    <a:pt x="412" y="508"/>
                    <a:pt x="405" y="510"/>
                    <a:pt x="397" y="512"/>
                  </a:cubicBezTo>
                  <a:cubicBezTo>
                    <a:pt x="395" y="511"/>
                    <a:pt x="377" y="513"/>
                    <a:pt x="384" y="512"/>
                  </a:cubicBezTo>
                  <a:cubicBezTo>
                    <a:pt x="372" y="514"/>
                    <a:pt x="372" y="514"/>
                    <a:pt x="372" y="514"/>
                  </a:cubicBezTo>
                  <a:cubicBezTo>
                    <a:pt x="363" y="514"/>
                    <a:pt x="346" y="516"/>
                    <a:pt x="343" y="515"/>
                  </a:cubicBezTo>
                  <a:cubicBezTo>
                    <a:pt x="334" y="516"/>
                    <a:pt x="341" y="517"/>
                    <a:pt x="328" y="517"/>
                  </a:cubicBezTo>
                  <a:cubicBezTo>
                    <a:pt x="329" y="517"/>
                    <a:pt x="328" y="517"/>
                    <a:pt x="331" y="517"/>
                  </a:cubicBezTo>
                  <a:cubicBezTo>
                    <a:pt x="325" y="516"/>
                    <a:pt x="311" y="517"/>
                    <a:pt x="305" y="518"/>
                  </a:cubicBezTo>
                  <a:cubicBezTo>
                    <a:pt x="314" y="518"/>
                    <a:pt x="307" y="518"/>
                    <a:pt x="318" y="518"/>
                  </a:cubicBezTo>
                  <a:cubicBezTo>
                    <a:pt x="318" y="519"/>
                    <a:pt x="306" y="520"/>
                    <a:pt x="294" y="519"/>
                  </a:cubicBezTo>
                  <a:cubicBezTo>
                    <a:pt x="310" y="518"/>
                    <a:pt x="281" y="518"/>
                    <a:pt x="289" y="517"/>
                  </a:cubicBezTo>
                  <a:cubicBezTo>
                    <a:pt x="263" y="517"/>
                    <a:pt x="248" y="519"/>
                    <a:pt x="226" y="520"/>
                  </a:cubicBezTo>
                  <a:cubicBezTo>
                    <a:pt x="201" y="519"/>
                    <a:pt x="170" y="514"/>
                    <a:pt x="151" y="511"/>
                  </a:cubicBezTo>
                  <a:cubicBezTo>
                    <a:pt x="153" y="512"/>
                    <a:pt x="153" y="512"/>
                    <a:pt x="153" y="512"/>
                  </a:cubicBezTo>
                  <a:cubicBezTo>
                    <a:pt x="142" y="510"/>
                    <a:pt x="142" y="510"/>
                    <a:pt x="142" y="510"/>
                  </a:cubicBezTo>
                  <a:cubicBezTo>
                    <a:pt x="135" y="508"/>
                    <a:pt x="142" y="508"/>
                    <a:pt x="132" y="506"/>
                  </a:cubicBezTo>
                  <a:cubicBezTo>
                    <a:pt x="136" y="505"/>
                    <a:pt x="150" y="510"/>
                    <a:pt x="160" y="511"/>
                  </a:cubicBezTo>
                  <a:cubicBezTo>
                    <a:pt x="143" y="506"/>
                    <a:pt x="177" y="513"/>
                    <a:pt x="166" y="509"/>
                  </a:cubicBezTo>
                  <a:cubicBezTo>
                    <a:pt x="158" y="512"/>
                    <a:pt x="128" y="502"/>
                    <a:pt x="113" y="497"/>
                  </a:cubicBezTo>
                  <a:cubicBezTo>
                    <a:pt x="99" y="491"/>
                    <a:pt x="120" y="498"/>
                    <a:pt x="113" y="495"/>
                  </a:cubicBezTo>
                  <a:cubicBezTo>
                    <a:pt x="108" y="495"/>
                    <a:pt x="108" y="495"/>
                    <a:pt x="108" y="495"/>
                  </a:cubicBezTo>
                  <a:cubicBezTo>
                    <a:pt x="102" y="492"/>
                    <a:pt x="101" y="491"/>
                    <a:pt x="101" y="490"/>
                  </a:cubicBezTo>
                  <a:cubicBezTo>
                    <a:pt x="87" y="484"/>
                    <a:pt x="71" y="475"/>
                    <a:pt x="60" y="467"/>
                  </a:cubicBezTo>
                  <a:cubicBezTo>
                    <a:pt x="74" y="477"/>
                    <a:pt x="54" y="465"/>
                    <a:pt x="68" y="475"/>
                  </a:cubicBezTo>
                  <a:cubicBezTo>
                    <a:pt x="63" y="473"/>
                    <a:pt x="54" y="466"/>
                    <a:pt x="47" y="459"/>
                  </a:cubicBezTo>
                  <a:cubicBezTo>
                    <a:pt x="54" y="465"/>
                    <a:pt x="39" y="448"/>
                    <a:pt x="54" y="464"/>
                  </a:cubicBezTo>
                  <a:cubicBezTo>
                    <a:pt x="53" y="460"/>
                    <a:pt x="46" y="456"/>
                    <a:pt x="40" y="448"/>
                  </a:cubicBezTo>
                  <a:cubicBezTo>
                    <a:pt x="42" y="450"/>
                    <a:pt x="44" y="452"/>
                    <a:pt x="47" y="454"/>
                  </a:cubicBezTo>
                  <a:cubicBezTo>
                    <a:pt x="35" y="443"/>
                    <a:pt x="25" y="419"/>
                    <a:pt x="23" y="415"/>
                  </a:cubicBezTo>
                  <a:cubicBezTo>
                    <a:pt x="18" y="406"/>
                    <a:pt x="13" y="390"/>
                    <a:pt x="12" y="376"/>
                  </a:cubicBezTo>
                  <a:cubicBezTo>
                    <a:pt x="12" y="363"/>
                    <a:pt x="13" y="348"/>
                    <a:pt x="17" y="333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9" y="327"/>
                    <a:pt x="22" y="314"/>
                    <a:pt x="27" y="303"/>
                  </a:cubicBezTo>
                  <a:cubicBezTo>
                    <a:pt x="29" y="300"/>
                    <a:pt x="29" y="300"/>
                    <a:pt x="29" y="300"/>
                  </a:cubicBezTo>
                  <a:cubicBezTo>
                    <a:pt x="32" y="292"/>
                    <a:pt x="39" y="277"/>
                    <a:pt x="45" y="265"/>
                  </a:cubicBezTo>
                  <a:cubicBezTo>
                    <a:pt x="45" y="265"/>
                    <a:pt x="39" y="276"/>
                    <a:pt x="41" y="270"/>
                  </a:cubicBezTo>
                  <a:cubicBezTo>
                    <a:pt x="38" y="276"/>
                    <a:pt x="35" y="281"/>
                    <a:pt x="37" y="280"/>
                  </a:cubicBezTo>
                  <a:cubicBezTo>
                    <a:pt x="34" y="286"/>
                    <a:pt x="33" y="285"/>
                    <a:pt x="30" y="290"/>
                  </a:cubicBezTo>
                  <a:cubicBezTo>
                    <a:pt x="34" y="282"/>
                    <a:pt x="37" y="274"/>
                    <a:pt x="41" y="266"/>
                  </a:cubicBezTo>
                  <a:cubicBezTo>
                    <a:pt x="42" y="265"/>
                    <a:pt x="43" y="264"/>
                    <a:pt x="43" y="264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6" y="256"/>
                    <a:pt x="48" y="254"/>
                    <a:pt x="47" y="255"/>
                  </a:cubicBezTo>
                  <a:cubicBezTo>
                    <a:pt x="55" y="243"/>
                    <a:pt x="56" y="237"/>
                    <a:pt x="66" y="225"/>
                  </a:cubicBezTo>
                  <a:cubicBezTo>
                    <a:pt x="63" y="231"/>
                    <a:pt x="61" y="235"/>
                    <a:pt x="55" y="244"/>
                  </a:cubicBezTo>
                  <a:cubicBezTo>
                    <a:pt x="58" y="239"/>
                    <a:pt x="62" y="234"/>
                    <a:pt x="65" y="230"/>
                  </a:cubicBezTo>
                  <a:cubicBezTo>
                    <a:pt x="61" y="237"/>
                    <a:pt x="44" y="262"/>
                    <a:pt x="49" y="259"/>
                  </a:cubicBezTo>
                  <a:cubicBezTo>
                    <a:pt x="58" y="242"/>
                    <a:pt x="74" y="218"/>
                    <a:pt x="84" y="205"/>
                  </a:cubicBezTo>
                  <a:cubicBezTo>
                    <a:pt x="92" y="199"/>
                    <a:pt x="100" y="188"/>
                    <a:pt x="111" y="178"/>
                  </a:cubicBezTo>
                  <a:cubicBezTo>
                    <a:pt x="113" y="177"/>
                    <a:pt x="116" y="174"/>
                    <a:pt x="115" y="176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26" y="166"/>
                    <a:pt x="144" y="151"/>
                    <a:pt x="157" y="140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92" y="120"/>
                    <a:pt x="159" y="137"/>
                    <a:pt x="186" y="120"/>
                  </a:cubicBezTo>
                  <a:cubicBezTo>
                    <a:pt x="193" y="117"/>
                    <a:pt x="220" y="102"/>
                    <a:pt x="222" y="103"/>
                  </a:cubicBezTo>
                  <a:cubicBezTo>
                    <a:pt x="227" y="101"/>
                    <a:pt x="229" y="100"/>
                    <a:pt x="230" y="99"/>
                  </a:cubicBezTo>
                  <a:cubicBezTo>
                    <a:pt x="225" y="100"/>
                    <a:pt x="214" y="106"/>
                    <a:pt x="220" y="102"/>
                  </a:cubicBezTo>
                  <a:cubicBezTo>
                    <a:pt x="229" y="97"/>
                    <a:pt x="234" y="96"/>
                    <a:pt x="242" y="93"/>
                  </a:cubicBezTo>
                  <a:cubicBezTo>
                    <a:pt x="242" y="93"/>
                    <a:pt x="236" y="96"/>
                    <a:pt x="239" y="95"/>
                  </a:cubicBezTo>
                  <a:cubicBezTo>
                    <a:pt x="258" y="86"/>
                    <a:pt x="295" y="75"/>
                    <a:pt x="314" y="69"/>
                  </a:cubicBezTo>
                  <a:cubicBezTo>
                    <a:pt x="307" y="71"/>
                    <a:pt x="306" y="72"/>
                    <a:pt x="296" y="74"/>
                  </a:cubicBezTo>
                  <a:cubicBezTo>
                    <a:pt x="296" y="73"/>
                    <a:pt x="301" y="72"/>
                    <a:pt x="303" y="71"/>
                  </a:cubicBezTo>
                  <a:cubicBezTo>
                    <a:pt x="302" y="70"/>
                    <a:pt x="294" y="74"/>
                    <a:pt x="283" y="76"/>
                  </a:cubicBezTo>
                  <a:cubicBezTo>
                    <a:pt x="289" y="74"/>
                    <a:pt x="294" y="72"/>
                    <a:pt x="300" y="70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303" y="66"/>
                    <a:pt x="315" y="63"/>
                    <a:pt x="328" y="59"/>
                  </a:cubicBezTo>
                  <a:cubicBezTo>
                    <a:pt x="322" y="60"/>
                    <a:pt x="316" y="61"/>
                    <a:pt x="311" y="63"/>
                  </a:cubicBezTo>
                  <a:cubicBezTo>
                    <a:pt x="312" y="61"/>
                    <a:pt x="315" y="59"/>
                    <a:pt x="307" y="61"/>
                  </a:cubicBezTo>
                  <a:cubicBezTo>
                    <a:pt x="327" y="54"/>
                    <a:pt x="325" y="51"/>
                    <a:pt x="348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7" y="44"/>
                    <a:pt x="357" y="44"/>
                    <a:pt x="357" y="44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63" y="45"/>
                    <a:pt x="353" y="47"/>
                    <a:pt x="346" y="49"/>
                  </a:cubicBezTo>
                  <a:cubicBezTo>
                    <a:pt x="363" y="48"/>
                    <a:pt x="367" y="42"/>
                    <a:pt x="386" y="38"/>
                  </a:cubicBezTo>
                  <a:cubicBezTo>
                    <a:pt x="402" y="38"/>
                    <a:pt x="367" y="44"/>
                    <a:pt x="368" y="46"/>
                  </a:cubicBezTo>
                  <a:cubicBezTo>
                    <a:pt x="372" y="44"/>
                    <a:pt x="382" y="43"/>
                    <a:pt x="381" y="44"/>
                  </a:cubicBezTo>
                  <a:cubicBezTo>
                    <a:pt x="363" y="47"/>
                    <a:pt x="370" y="48"/>
                    <a:pt x="351" y="51"/>
                  </a:cubicBezTo>
                  <a:cubicBezTo>
                    <a:pt x="360" y="48"/>
                    <a:pt x="349" y="50"/>
                    <a:pt x="351" y="49"/>
                  </a:cubicBezTo>
                  <a:cubicBezTo>
                    <a:pt x="348" y="50"/>
                    <a:pt x="331" y="55"/>
                    <a:pt x="318" y="58"/>
                  </a:cubicBezTo>
                  <a:cubicBezTo>
                    <a:pt x="315" y="61"/>
                    <a:pt x="329" y="57"/>
                    <a:pt x="337" y="55"/>
                  </a:cubicBezTo>
                  <a:cubicBezTo>
                    <a:pt x="352" y="50"/>
                    <a:pt x="368" y="49"/>
                    <a:pt x="380" y="45"/>
                  </a:cubicBezTo>
                  <a:cubicBezTo>
                    <a:pt x="396" y="41"/>
                    <a:pt x="381" y="46"/>
                    <a:pt x="382" y="46"/>
                  </a:cubicBezTo>
                  <a:cubicBezTo>
                    <a:pt x="397" y="44"/>
                    <a:pt x="388" y="43"/>
                    <a:pt x="393" y="42"/>
                  </a:cubicBezTo>
                  <a:cubicBezTo>
                    <a:pt x="415" y="37"/>
                    <a:pt x="418" y="39"/>
                    <a:pt x="434" y="37"/>
                  </a:cubicBezTo>
                  <a:cubicBezTo>
                    <a:pt x="447" y="34"/>
                    <a:pt x="480" y="30"/>
                    <a:pt x="503" y="29"/>
                  </a:cubicBezTo>
                  <a:cubicBezTo>
                    <a:pt x="500" y="30"/>
                    <a:pt x="503" y="31"/>
                    <a:pt x="505" y="31"/>
                  </a:cubicBezTo>
                  <a:cubicBezTo>
                    <a:pt x="518" y="27"/>
                    <a:pt x="514" y="29"/>
                    <a:pt x="531" y="27"/>
                  </a:cubicBezTo>
                  <a:cubicBezTo>
                    <a:pt x="516" y="26"/>
                    <a:pt x="516" y="26"/>
                    <a:pt x="516" y="26"/>
                  </a:cubicBezTo>
                  <a:cubicBezTo>
                    <a:pt x="528" y="26"/>
                    <a:pt x="537" y="24"/>
                    <a:pt x="548" y="25"/>
                  </a:cubicBezTo>
                  <a:cubicBezTo>
                    <a:pt x="534" y="23"/>
                    <a:pt x="567" y="23"/>
                    <a:pt x="575" y="23"/>
                  </a:cubicBezTo>
                  <a:cubicBezTo>
                    <a:pt x="587" y="24"/>
                    <a:pt x="599" y="23"/>
                    <a:pt x="605" y="25"/>
                  </a:cubicBezTo>
                  <a:cubicBezTo>
                    <a:pt x="604" y="25"/>
                    <a:pt x="604" y="25"/>
                    <a:pt x="604" y="25"/>
                  </a:cubicBezTo>
                  <a:cubicBezTo>
                    <a:pt x="621" y="27"/>
                    <a:pt x="621" y="27"/>
                    <a:pt x="621" y="27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630" y="31"/>
                    <a:pt x="645" y="31"/>
                    <a:pt x="641" y="30"/>
                  </a:cubicBezTo>
                  <a:cubicBezTo>
                    <a:pt x="653" y="32"/>
                    <a:pt x="646" y="31"/>
                    <a:pt x="648" y="33"/>
                  </a:cubicBezTo>
                  <a:cubicBezTo>
                    <a:pt x="641" y="33"/>
                    <a:pt x="625" y="33"/>
                    <a:pt x="621" y="31"/>
                  </a:cubicBezTo>
                  <a:cubicBezTo>
                    <a:pt x="622" y="31"/>
                    <a:pt x="625" y="31"/>
                    <a:pt x="626" y="31"/>
                  </a:cubicBezTo>
                  <a:cubicBezTo>
                    <a:pt x="594" y="27"/>
                    <a:pt x="615" y="33"/>
                    <a:pt x="599" y="32"/>
                  </a:cubicBezTo>
                  <a:cubicBezTo>
                    <a:pt x="607" y="33"/>
                    <a:pt x="613" y="35"/>
                    <a:pt x="622" y="35"/>
                  </a:cubicBezTo>
                  <a:cubicBezTo>
                    <a:pt x="626" y="35"/>
                    <a:pt x="643" y="36"/>
                    <a:pt x="652" y="36"/>
                  </a:cubicBezTo>
                  <a:cubicBezTo>
                    <a:pt x="640" y="36"/>
                    <a:pt x="634" y="34"/>
                    <a:pt x="625" y="33"/>
                  </a:cubicBezTo>
                  <a:cubicBezTo>
                    <a:pt x="633" y="34"/>
                    <a:pt x="634" y="32"/>
                    <a:pt x="641" y="34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648" y="36"/>
                    <a:pt x="670" y="39"/>
                    <a:pt x="657" y="38"/>
                  </a:cubicBezTo>
                  <a:cubicBezTo>
                    <a:pt x="669" y="40"/>
                    <a:pt x="661" y="37"/>
                    <a:pt x="672" y="39"/>
                  </a:cubicBezTo>
                  <a:cubicBezTo>
                    <a:pt x="651" y="35"/>
                    <a:pt x="651" y="35"/>
                    <a:pt x="651" y="35"/>
                  </a:cubicBezTo>
                  <a:cubicBezTo>
                    <a:pt x="652" y="33"/>
                    <a:pt x="652" y="33"/>
                    <a:pt x="652" y="33"/>
                  </a:cubicBezTo>
                  <a:cubicBezTo>
                    <a:pt x="660" y="34"/>
                    <a:pt x="661" y="35"/>
                    <a:pt x="669" y="36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83" y="38"/>
                    <a:pt x="683" y="38"/>
                    <a:pt x="683" y="38"/>
                  </a:cubicBezTo>
                  <a:cubicBezTo>
                    <a:pt x="682" y="37"/>
                    <a:pt x="694" y="39"/>
                    <a:pt x="696" y="40"/>
                  </a:cubicBezTo>
                  <a:cubicBezTo>
                    <a:pt x="703" y="42"/>
                    <a:pt x="698" y="44"/>
                    <a:pt x="711" y="46"/>
                  </a:cubicBezTo>
                  <a:cubicBezTo>
                    <a:pt x="710" y="45"/>
                    <a:pt x="710" y="45"/>
                    <a:pt x="710" y="45"/>
                  </a:cubicBezTo>
                  <a:cubicBezTo>
                    <a:pt x="718" y="47"/>
                    <a:pt x="723" y="48"/>
                    <a:pt x="733" y="52"/>
                  </a:cubicBezTo>
                  <a:cubicBezTo>
                    <a:pt x="732" y="52"/>
                    <a:pt x="730" y="51"/>
                    <a:pt x="728" y="51"/>
                  </a:cubicBezTo>
                  <a:cubicBezTo>
                    <a:pt x="743" y="57"/>
                    <a:pt x="766" y="65"/>
                    <a:pt x="771" y="71"/>
                  </a:cubicBezTo>
                  <a:cubicBezTo>
                    <a:pt x="770" y="71"/>
                    <a:pt x="764" y="68"/>
                    <a:pt x="763" y="69"/>
                  </a:cubicBezTo>
                  <a:cubicBezTo>
                    <a:pt x="743" y="57"/>
                    <a:pt x="747" y="64"/>
                    <a:pt x="721" y="53"/>
                  </a:cubicBezTo>
                  <a:cubicBezTo>
                    <a:pt x="721" y="49"/>
                    <a:pt x="698" y="48"/>
                    <a:pt x="694" y="44"/>
                  </a:cubicBezTo>
                  <a:cubicBezTo>
                    <a:pt x="704" y="47"/>
                    <a:pt x="719" y="49"/>
                    <a:pt x="717" y="48"/>
                  </a:cubicBezTo>
                  <a:cubicBezTo>
                    <a:pt x="708" y="46"/>
                    <a:pt x="693" y="42"/>
                    <a:pt x="687" y="41"/>
                  </a:cubicBezTo>
                  <a:cubicBezTo>
                    <a:pt x="693" y="43"/>
                    <a:pt x="691" y="44"/>
                    <a:pt x="686" y="44"/>
                  </a:cubicBezTo>
                  <a:cubicBezTo>
                    <a:pt x="701" y="46"/>
                    <a:pt x="730" y="57"/>
                    <a:pt x="751" y="67"/>
                  </a:cubicBezTo>
                  <a:cubicBezTo>
                    <a:pt x="749" y="64"/>
                    <a:pt x="749" y="64"/>
                    <a:pt x="749" y="64"/>
                  </a:cubicBezTo>
                  <a:cubicBezTo>
                    <a:pt x="768" y="71"/>
                    <a:pt x="746" y="65"/>
                    <a:pt x="760" y="71"/>
                  </a:cubicBezTo>
                  <a:cubicBezTo>
                    <a:pt x="767" y="73"/>
                    <a:pt x="767" y="73"/>
                    <a:pt x="767" y="73"/>
                  </a:cubicBezTo>
                  <a:cubicBezTo>
                    <a:pt x="768" y="74"/>
                    <a:pt x="768" y="74"/>
                    <a:pt x="768" y="74"/>
                  </a:cubicBezTo>
                  <a:cubicBezTo>
                    <a:pt x="771" y="75"/>
                    <a:pt x="775" y="76"/>
                    <a:pt x="779" y="78"/>
                  </a:cubicBezTo>
                  <a:cubicBezTo>
                    <a:pt x="772" y="73"/>
                    <a:pt x="774" y="77"/>
                    <a:pt x="767" y="72"/>
                  </a:cubicBezTo>
                  <a:cubicBezTo>
                    <a:pt x="760" y="68"/>
                    <a:pt x="768" y="71"/>
                    <a:pt x="770" y="71"/>
                  </a:cubicBezTo>
                  <a:cubicBezTo>
                    <a:pt x="775" y="73"/>
                    <a:pt x="791" y="83"/>
                    <a:pt x="781" y="78"/>
                  </a:cubicBezTo>
                  <a:cubicBezTo>
                    <a:pt x="787" y="81"/>
                    <a:pt x="793" y="84"/>
                    <a:pt x="799" y="88"/>
                  </a:cubicBezTo>
                  <a:cubicBezTo>
                    <a:pt x="799" y="88"/>
                    <a:pt x="795" y="86"/>
                    <a:pt x="793" y="85"/>
                  </a:cubicBezTo>
                  <a:cubicBezTo>
                    <a:pt x="797" y="88"/>
                    <a:pt x="801" y="91"/>
                    <a:pt x="805" y="94"/>
                  </a:cubicBezTo>
                  <a:cubicBezTo>
                    <a:pt x="805" y="94"/>
                    <a:pt x="805" y="94"/>
                    <a:pt x="805" y="94"/>
                  </a:cubicBezTo>
                  <a:cubicBezTo>
                    <a:pt x="815" y="100"/>
                    <a:pt x="827" y="112"/>
                    <a:pt x="835" y="118"/>
                  </a:cubicBezTo>
                  <a:cubicBezTo>
                    <a:pt x="821" y="102"/>
                    <a:pt x="843" y="124"/>
                    <a:pt x="842" y="122"/>
                  </a:cubicBezTo>
                  <a:cubicBezTo>
                    <a:pt x="847" y="128"/>
                    <a:pt x="846" y="132"/>
                    <a:pt x="835" y="121"/>
                  </a:cubicBezTo>
                  <a:cubicBezTo>
                    <a:pt x="832" y="117"/>
                    <a:pt x="824" y="110"/>
                    <a:pt x="818" y="105"/>
                  </a:cubicBezTo>
                  <a:cubicBezTo>
                    <a:pt x="825" y="112"/>
                    <a:pt x="828" y="114"/>
                    <a:pt x="833" y="120"/>
                  </a:cubicBezTo>
                  <a:cubicBezTo>
                    <a:pt x="829" y="116"/>
                    <a:pt x="840" y="128"/>
                    <a:pt x="839" y="129"/>
                  </a:cubicBezTo>
                  <a:cubicBezTo>
                    <a:pt x="837" y="128"/>
                    <a:pt x="835" y="127"/>
                    <a:pt x="828" y="119"/>
                  </a:cubicBezTo>
                  <a:cubicBezTo>
                    <a:pt x="818" y="108"/>
                    <a:pt x="828" y="117"/>
                    <a:pt x="825" y="114"/>
                  </a:cubicBezTo>
                  <a:cubicBezTo>
                    <a:pt x="823" y="109"/>
                    <a:pt x="809" y="100"/>
                    <a:pt x="802" y="94"/>
                  </a:cubicBezTo>
                  <a:cubicBezTo>
                    <a:pt x="801" y="93"/>
                    <a:pt x="804" y="95"/>
                    <a:pt x="805" y="95"/>
                  </a:cubicBezTo>
                  <a:cubicBezTo>
                    <a:pt x="799" y="91"/>
                    <a:pt x="784" y="81"/>
                    <a:pt x="782" y="82"/>
                  </a:cubicBezTo>
                  <a:cubicBezTo>
                    <a:pt x="789" y="85"/>
                    <a:pt x="794" y="89"/>
                    <a:pt x="800" y="92"/>
                  </a:cubicBezTo>
                  <a:cubicBezTo>
                    <a:pt x="803" y="95"/>
                    <a:pt x="794" y="90"/>
                    <a:pt x="799" y="94"/>
                  </a:cubicBezTo>
                  <a:cubicBezTo>
                    <a:pt x="803" y="96"/>
                    <a:pt x="807" y="99"/>
                    <a:pt x="811" y="103"/>
                  </a:cubicBezTo>
                  <a:cubicBezTo>
                    <a:pt x="810" y="103"/>
                    <a:pt x="810" y="103"/>
                    <a:pt x="810" y="103"/>
                  </a:cubicBezTo>
                  <a:cubicBezTo>
                    <a:pt x="819" y="111"/>
                    <a:pt x="832" y="124"/>
                    <a:pt x="841" y="135"/>
                  </a:cubicBezTo>
                  <a:cubicBezTo>
                    <a:pt x="845" y="135"/>
                    <a:pt x="851" y="140"/>
                    <a:pt x="856" y="143"/>
                  </a:cubicBezTo>
                  <a:cubicBezTo>
                    <a:pt x="867" y="161"/>
                    <a:pt x="876" y="182"/>
                    <a:pt x="879" y="203"/>
                  </a:cubicBezTo>
                  <a:cubicBezTo>
                    <a:pt x="879" y="203"/>
                    <a:pt x="880" y="203"/>
                    <a:pt x="880" y="204"/>
                  </a:cubicBezTo>
                  <a:cubicBezTo>
                    <a:pt x="881" y="210"/>
                    <a:pt x="882" y="222"/>
                    <a:pt x="880" y="221"/>
                  </a:cubicBezTo>
                  <a:cubicBezTo>
                    <a:pt x="883" y="228"/>
                    <a:pt x="882" y="247"/>
                    <a:pt x="883" y="244"/>
                  </a:cubicBezTo>
                  <a:cubicBezTo>
                    <a:pt x="883" y="246"/>
                    <a:pt x="883" y="246"/>
                    <a:pt x="883" y="246"/>
                  </a:cubicBezTo>
                  <a:cubicBezTo>
                    <a:pt x="880" y="254"/>
                    <a:pt x="877" y="266"/>
                    <a:pt x="868" y="286"/>
                  </a:cubicBezTo>
                  <a:cubicBezTo>
                    <a:pt x="867" y="290"/>
                    <a:pt x="867" y="291"/>
                    <a:pt x="869" y="291"/>
                  </a:cubicBezTo>
                  <a:cubicBezTo>
                    <a:pt x="867" y="295"/>
                    <a:pt x="864" y="298"/>
                    <a:pt x="862" y="302"/>
                  </a:cubicBezTo>
                  <a:cubicBezTo>
                    <a:pt x="863" y="299"/>
                    <a:pt x="863" y="297"/>
                    <a:pt x="866" y="291"/>
                  </a:cubicBezTo>
                  <a:cubicBezTo>
                    <a:pt x="861" y="301"/>
                    <a:pt x="855" y="311"/>
                    <a:pt x="849" y="320"/>
                  </a:cubicBezTo>
                  <a:cubicBezTo>
                    <a:pt x="850" y="318"/>
                    <a:pt x="850" y="318"/>
                    <a:pt x="850" y="318"/>
                  </a:cubicBezTo>
                  <a:cubicBezTo>
                    <a:pt x="842" y="329"/>
                    <a:pt x="842" y="329"/>
                    <a:pt x="842" y="329"/>
                  </a:cubicBezTo>
                  <a:cubicBezTo>
                    <a:pt x="847" y="323"/>
                    <a:pt x="854" y="313"/>
                    <a:pt x="853" y="317"/>
                  </a:cubicBezTo>
                  <a:cubicBezTo>
                    <a:pt x="845" y="330"/>
                    <a:pt x="839" y="336"/>
                    <a:pt x="831" y="347"/>
                  </a:cubicBezTo>
                  <a:cubicBezTo>
                    <a:pt x="829" y="345"/>
                    <a:pt x="826" y="348"/>
                    <a:pt x="828" y="344"/>
                  </a:cubicBezTo>
                  <a:cubicBezTo>
                    <a:pt x="828" y="343"/>
                    <a:pt x="829" y="343"/>
                    <a:pt x="829" y="343"/>
                  </a:cubicBezTo>
                  <a:cubicBezTo>
                    <a:pt x="831" y="338"/>
                    <a:pt x="837" y="329"/>
                    <a:pt x="841" y="323"/>
                  </a:cubicBezTo>
                  <a:cubicBezTo>
                    <a:pt x="823" y="344"/>
                    <a:pt x="828" y="339"/>
                    <a:pt x="810" y="356"/>
                  </a:cubicBezTo>
                  <a:cubicBezTo>
                    <a:pt x="807" y="357"/>
                    <a:pt x="825" y="339"/>
                    <a:pt x="820" y="342"/>
                  </a:cubicBezTo>
                  <a:cubicBezTo>
                    <a:pt x="826" y="337"/>
                    <a:pt x="831" y="331"/>
                    <a:pt x="836" y="325"/>
                  </a:cubicBezTo>
                  <a:cubicBezTo>
                    <a:pt x="833" y="328"/>
                    <a:pt x="833" y="329"/>
                    <a:pt x="832" y="331"/>
                  </a:cubicBezTo>
                  <a:cubicBezTo>
                    <a:pt x="841" y="318"/>
                    <a:pt x="846" y="314"/>
                    <a:pt x="850" y="303"/>
                  </a:cubicBezTo>
                  <a:cubicBezTo>
                    <a:pt x="855" y="297"/>
                    <a:pt x="845" y="313"/>
                    <a:pt x="850" y="306"/>
                  </a:cubicBezTo>
                  <a:cubicBezTo>
                    <a:pt x="847" y="313"/>
                    <a:pt x="844" y="319"/>
                    <a:pt x="843" y="323"/>
                  </a:cubicBezTo>
                  <a:cubicBezTo>
                    <a:pt x="854" y="308"/>
                    <a:pt x="847" y="313"/>
                    <a:pt x="855" y="300"/>
                  </a:cubicBezTo>
                  <a:cubicBezTo>
                    <a:pt x="861" y="290"/>
                    <a:pt x="861" y="290"/>
                    <a:pt x="861" y="290"/>
                  </a:cubicBezTo>
                  <a:cubicBezTo>
                    <a:pt x="864" y="284"/>
                    <a:pt x="859" y="292"/>
                    <a:pt x="859" y="292"/>
                  </a:cubicBezTo>
                  <a:cubicBezTo>
                    <a:pt x="862" y="285"/>
                    <a:pt x="864" y="282"/>
                    <a:pt x="866" y="276"/>
                  </a:cubicBezTo>
                  <a:cubicBezTo>
                    <a:pt x="865" y="278"/>
                    <a:pt x="863" y="281"/>
                    <a:pt x="863" y="280"/>
                  </a:cubicBezTo>
                  <a:cubicBezTo>
                    <a:pt x="868" y="271"/>
                    <a:pt x="870" y="261"/>
                    <a:pt x="874" y="252"/>
                  </a:cubicBezTo>
                  <a:cubicBezTo>
                    <a:pt x="872" y="257"/>
                    <a:pt x="873" y="246"/>
                    <a:pt x="873" y="241"/>
                  </a:cubicBezTo>
                  <a:cubicBezTo>
                    <a:pt x="872" y="248"/>
                    <a:pt x="869" y="254"/>
                    <a:pt x="867" y="260"/>
                  </a:cubicBezTo>
                  <a:cubicBezTo>
                    <a:pt x="861" y="283"/>
                    <a:pt x="853" y="297"/>
                    <a:pt x="838" y="320"/>
                  </a:cubicBezTo>
                  <a:cubicBezTo>
                    <a:pt x="839" y="318"/>
                    <a:pt x="839" y="318"/>
                    <a:pt x="839" y="318"/>
                  </a:cubicBezTo>
                  <a:cubicBezTo>
                    <a:pt x="810" y="350"/>
                    <a:pt x="819" y="348"/>
                    <a:pt x="790" y="373"/>
                  </a:cubicBezTo>
                  <a:cubicBezTo>
                    <a:pt x="788" y="373"/>
                    <a:pt x="775" y="384"/>
                    <a:pt x="775" y="382"/>
                  </a:cubicBezTo>
                  <a:cubicBezTo>
                    <a:pt x="785" y="375"/>
                    <a:pt x="782" y="376"/>
                    <a:pt x="779" y="377"/>
                  </a:cubicBezTo>
                  <a:cubicBezTo>
                    <a:pt x="774" y="381"/>
                    <a:pt x="771" y="386"/>
                    <a:pt x="760" y="392"/>
                  </a:cubicBezTo>
                  <a:cubicBezTo>
                    <a:pt x="763" y="388"/>
                    <a:pt x="753" y="394"/>
                    <a:pt x="763" y="387"/>
                  </a:cubicBezTo>
                  <a:cubicBezTo>
                    <a:pt x="748" y="396"/>
                    <a:pt x="741" y="402"/>
                    <a:pt x="733" y="407"/>
                  </a:cubicBezTo>
                  <a:cubicBezTo>
                    <a:pt x="709" y="423"/>
                    <a:pt x="725" y="410"/>
                    <a:pt x="700" y="424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687" y="430"/>
                    <a:pt x="687" y="430"/>
                    <a:pt x="687" y="430"/>
                  </a:cubicBezTo>
                  <a:cubicBezTo>
                    <a:pt x="693" y="428"/>
                    <a:pt x="693" y="428"/>
                    <a:pt x="693" y="428"/>
                  </a:cubicBezTo>
                  <a:cubicBezTo>
                    <a:pt x="687" y="432"/>
                    <a:pt x="680" y="435"/>
                    <a:pt x="674" y="438"/>
                  </a:cubicBezTo>
                  <a:cubicBezTo>
                    <a:pt x="662" y="444"/>
                    <a:pt x="679" y="437"/>
                    <a:pt x="678" y="439"/>
                  </a:cubicBezTo>
                  <a:cubicBezTo>
                    <a:pt x="681" y="435"/>
                    <a:pt x="681" y="435"/>
                    <a:pt x="681" y="435"/>
                  </a:cubicBezTo>
                  <a:cubicBezTo>
                    <a:pt x="690" y="432"/>
                    <a:pt x="700" y="425"/>
                    <a:pt x="702" y="426"/>
                  </a:cubicBezTo>
                  <a:cubicBezTo>
                    <a:pt x="689" y="432"/>
                    <a:pt x="693" y="432"/>
                    <a:pt x="688" y="435"/>
                  </a:cubicBezTo>
                  <a:cubicBezTo>
                    <a:pt x="700" y="428"/>
                    <a:pt x="700" y="428"/>
                    <a:pt x="700" y="428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17" y="422"/>
                    <a:pt x="726" y="416"/>
                    <a:pt x="732" y="412"/>
                  </a:cubicBezTo>
                  <a:cubicBezTo>
                    <a:pt x="727" y="414"/>
                    <a:pt x="725" y="417"/>
                    <a:pt x="720" y="419"/>
                  </a:cubicBezTo>
                  <a:cubicBezTo>
                    <a:pt x="725" y="413"/>
                    <a:pt x="740" y="406"/>
                    <a:pt x="752" y="396"/>
                  </a:cubicBezTo>
                  <a:cubicBezTo>
                    <a:pt x="753" y="397"/>
                    <a:pt x="757" y="394"/>
                    <a:pt x="756" y="395"/>
                  </a:cubicBezTo>
                  <a:cubicBezTo>
                    <a:pt x="755" y="396"/>
                    <a:pt x="753" y="397"/>
                    <a:pt x="752" y="398"/>
                  </a:cubicBezTo>
                  <a:cubicBezTo>
                    <a:pt x="753" y="398"/>
                    <a:pt x="746" y="403"/>
                    <a:pt x="759" y="396"/>
                  </a:cubicBezTo>
                  <a:cubicBezTo>
                    <a:pt x="755" y="400"/>
                    <a:pt x="747" y="408"/>
                    <a:pt x="747" y="408"/>
                  </a:cubicBezTo>
                  <a:cubicBezTo>
                    <a:pt x="740" y="413"/>
                    <a:pt x="729" y="419"/>
                    <a:pt x="723" y="422"/>
                  </a:cubicBezTo>
                  <a:cubicBezTo>
                    <a:pt x="723" y="422"/>
                    <a:pt x="723" y="422"/>
                    <a:pt x="723" y="422"/>
                  </a:cubicBezTo>
                  <a:cubicBezTo>
                    <a:pt x="716" y="426"/>
                    <a:pt x="702" y="433"/>
                    <a:pt x="700" y="433"/>
                  </a:cubicBezTo>
                  <a:cubicBezTo>
                    <a:pt x="696" y="435"/>
                    <a:pt x="684" y="441"/>
                    <a:pt x="697" y="436"/>
                  </a:cubicBezTo>
                  <a:cubicBezTo>
                    <a:pt x="690" y="440"/>
                    <a:pt x="684" y="443"/>
                    <a:pt x="677" y="446"/>
                  </a:cubicBezTo>
                  <a:cubicBezTo>
                    <a:pt x="679" y="443"/>
                    <a:pt x="660" y="450"/>
                    <a:pt x="679" y="440"/>
                  </a:cubicBezTo>
                  <a:close/>
                  <a:moveTo>
                    <a:pt x="708" y="446"/>
                  </a:moveTo>
                  <a:cubicBezTo>
                    <a:pt x="708" y="448"/>
                    <a:pt x="694" y="455"/>
                    <a:pt x="690" y="458"/>
                  </a:cubicBezTo>
                  <a:cubicBezTo>
                    <a:pt x="687" y="460"/>
                    <a:pt x="670" y="467"/>
                    <a:pt x="673" y="465"/>
                  </a:cubicBezTo>
                  <a:cubicBezTo>
                    <a:pt x="685" y="460"/>
                    <a:pt x="683" y="457"/>
                    <a:pt x="694" y="455"/>
                  </a:cubicBezTo>
                  <a:cubicBezTo>
                    <a:pt x="695" y="453"/>
                    <a:pt x="693" y="454"/>
                    <a:pt x="688" y="455"/>
                  </a:cubicBezTo>
                  <a:cubicBezTo>
                    <a:pt x="690" y="454"/>
                    <a:pt x="690" y="454"/>
                    <a:pt x="690" y="454"/>
                  </a:cubicBezTo>
                  <a:cubicBezTo>
                    <a:pt x="695" y="452"/>
                    <a:pt x="698" y="450"/>
                    <a:pt x="702" y="448"/>
                  </a:cubicBezTo>
                  <a:cubicBezTo>
                    <a:pt x="706" y="447"/>
                    <a:pt x="709" y="445"/>
                    <a:pt x="708" y="446"/>
                  </a:cubicBezTo>
                  <a:close/>
                  <a:moveTo>
                    <a:pt x="751" y="423"/>
                  </a:moveTo>
                  <a:cubicBezTo>
                    <a:pt x="740" y="429"/>
                    <a:pt x="729" y="436"/>
                    <a:pt x="722" y="439"/>
                  </a:cubicBezTo>
                  <a:cubicBezTo>
                    <a:pt x="725" y="437"/>
                    <a:pt x="725" y="437"/>
                    <a:pt x="725" y="437"/>
                  </a:cubicBezTo>
                  <a:cubicBezTo>
                    <a:pt x="776" y="409"/>
                    <a:pt x="753" y="418"/>
                    <a:pt x="722" y="432"/>
                  </a:cubicBezTo>
                  <a:cubicBezTo>
                    <a:pt x="738" y="423"/>
                    <a:pt x="756" y="414"/>
                    <a:pt x="772" y="403"/>
                  </a:cubicBezTo>
                  <a:cubicBezTo>
                    <a:pt x="770" y="403"/>
                    <a:pt x="770" y="403"/>
                    <a:pt x="770" y="403"/>
                  </a:cubicBezTo>
                  <a:cubicBezTo>
                    <a:pt x="775" y="400"/>
                    <a:pt x="779" y="397"/>
                    <a:pt x="782" y="395"/>
                  </a:cubicBezTo>
                  <a:cubicBezTo>
                    <a:pt x="783" y="396"/>
                    <a:pt x="759" y="417"/>
                    <a:pt x="751" y="423"/>
                  </a:cubicBezTo>
                  <a:close/>
                  <a:moveTo>
                    <a:pt x="787" y="400"/>
                  </a:moveTo>
                  <a:cubicBezTo>
                    <a:pt x="788" y="399"/>
                    <a:pt x="787" y="399"/>
                    <a:pt x="785" y="400"/>
                  </a:cubicBezTo>
                  <a:cubicBezTo>
                    <a:pt x="795" y="393"/>
                    <a:pt x="795" y="393"/>
                    <a:pt x="795" y="393"/>
                  </a:cubicBezTo>
                  <a:cubicBezTo>
                    <a:pt x="794" y="394"/>
                    <a:pt x="796" y="393"/>
                    <a:pt x="787" y="400"/>
                  </a:cubicBezTo>
                  <a:close/>
                  <a:moveTo>
                    <a:pt x="881" y="298"/>
                  </a:moveTo>
                  <a:cubicBezTo>
                    <a:pt x="879" y="305"/>
                    <a:pt x="871" y="317"/>
                    <a:pt x="870" y="318"/>
                  </a:cubicBezTo>
                  <a:cubicBezTo>
                    <a:pt x="871" y="321"/>
                    <a:pt x="857" y="340"/>
                    <a:pt x="851" y="347"/>
                  </a:cubicBezTo>
                  <a:cubicBezTo>
                    <a:pt x="836" y="364"/>
                    <a:pt x="840" y="356"/>
                    <a:pt x="826" y="371"/>
                  </a:cubicBezTo>
                  <a:cubicBezTo>
                    <a:pt x="832" y="367"/>
                    <a:pt x="832" y="367"/>
                    <a:pt x="832" y="367"/>
                  </a:cubicBezTo>
                  <a:cubicBezTo>
                    <a:pt x="819" y="380"/>
                    <a:pt x="813" y="385"/>
                    <a:pt x="797" y="396"/>
                  </a:cubicBezTo>
                  <a:cubicBezTo>
                    <a:pt x="794" y="397"/>
                    <a:pt x="805" y="391"/>
                    <a:pt x="808" y="388"/>
                  </a:cubicBezTo>
                  <a:cubicBezTo>
                    <a:pt x="805" y="389"/>
                    <a:pt x="802" y="391"/>
                    <a:pt x="799" y="392"/>
                  </a:cubicBezTo>
                  <a:cubicBezTo>
                    <a:pt x="803" y="390"/>
                    <a:pt x="808" y="383"/>
                    <a:pt x="809" y="385"/>
                  </a:cubicBezTo>
                  <a:cubicBezTo>
                    <a:pt x="809" y="384"/>
                    <a:pt x="813" y="379"/>
                    <a:pt x="804" y="387"/>
                  </a:cubicBezTo>
                  <a:cubicBezTo>
                    <a:pt x="810" y="381"/>
                    <a:pt x="810" y="381"/>
                    <a:pt x="810" y="381"/>
                  </a:cubicBezTo>
                  <a:cubicBezTo>
                    <a:pt x="809" y="381"/>
                    <a:pt x="809" y="381"/>
                    <a:pt x="809" y="381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18" y="374"/>
                    <a:pt x="823" y="370"/>
                    <a:pt x="827" y="367"/>
                  </a:cubicBezTo>
                  <a:cubicBezTo>
                    <a:pt x="828" y="367"/>
                    <a:pt x="824" y="371"/>
                    <a:pt x="821" y="373"/>
                  </a:cubicBezTo>
                  <a:cubicBezTo>
                    <a:pt x="828" y="368"/>
                    <a:pt x="834" y="363"/>
                    <a:pt x="837" y="359"/>
                  </a:cubicBezTo>
                  <a:cubicBezTo>
                    <a:pt x="827" y="368"/>
                    <a:pt x="832" y="363"/>
                    <a:pt x="829" y="364"/>
                  </a:cubicBezTo>
                  <a:cubicBezTo>
                    <a:pt x="834" y="358"/>
                    <a:pt x="843" y="348"/>
                    <a:pt x="846" y="344"/>
                  </a:cubicBezTo>
                  <a:cubicBezTo>
                    <a:pt x="854" y="336"/>
                    <a:pt x="860" y="329"/>
                    <a:pt x="857" y="336"/>
                  </a:cubicBezTo>
                  <a:cubicBezTo>
                    <a:pt x="860" y="330"/>
                    <a:pt x="866" y="324"/>
                    <a:pt x="868" y="316"/>
                  </a:cubicBezTo>
                  <a:cubicBezTo>
                    <a:pt x="862" y="329"/>
                    <a:pt x="866" y="315"/>
                    <a:pt x="857" y="331"/>
                  </a:cubicBezTo>
                  <a:cubicBezTo>
                    <a:pt x="852" y="334"/>
                    <a:pt x="865" y="318"/>
                    <a:pt x="870" y="310"/>
                  </a:cubicBezTo>
                  <a:cubicBezTo>
                    <a:pt x="868" y="315"/>
                    <a:pt x="871" y="311"/>
                    <a:pt x="870" y="313"/>
                  </a:cubicBezTo>
                  <a:cubicBezTo>
                    <a:pt x="877" y="300"/>
                    <a:pt x="872" y="305"/>
                    <a:pt x="867" y="313"/>
                  </a:cubicBezTo>
                  <a:cubicBezTo>
                    <a:pt x="869" y="309"/>
                    <a:pt x="871" y="304"/>
                    <a:pt x="873" y="299"/>
                  </a:cubicBezTo>
                  <a:cubicBezTo>
                    <a:pt x="873" y="300"/>
                    <a:pt x="873" y="300"/>
                    <a:pt x="873" y="300"/>
                  </a:cubicBezTo>
                  <a:cubicBezTo>
                    <a:pt x="875" y="295"/>
                    <a:pt x="877" y="290"/>
                    <a:pt x="879" y="285"/>
                  </a:cubicBezTo>
                  <a:cubicBezTo>
                    <a:pt x="881" y="284"/>
                    <a:pt x="882" y="284"/>
                    <a:pt x="880" y="288"/>
                  </a:cubicBezTo>
                  <a:cubicBezTo>
                    <a:pt x="882" y="285"/>
                    <a:pt x="883" y="283"/>
                    <a:pt x="885" y="280"/>
                  </a:cubicBezTo>
                  <a:cubicBezTo>
                    <a:pt x="883" y="284"/>
                    <a:pt x="882" y="288"/>
                    <a:pt x="880" y="293"/>
                  </a:cubicBezTo>
                  <a:cubicBezTo>
                    <a:pt x="884" y="288"/>
                    <a:pt x="886" y="279"/>
                    <a:pt x="888" y="272"/>
                  </a:cubicBezTo>
                  <a:cubicBezTo>
                    <a:pt x="891" y="265"/>
                    <a:pt x="884" y="290"/>
                    <a:pt x="881" y="298"/>
                  </a:cubicBezTo>
                  <a:close/>
                  <a:moveTo>
                    <a:pt x="889" y="232"/>
                  </a:moveTo>
                  <a:cubicBezTo>
                    <a:pt x="889" y="226"/>
                    <a:pt x="889" y="220"/>
                    <a:pt x="888" y="215"/>
                  </a:cubicBezTo>
                  <a:cubicBezTo>
                    <a:pt x="889" y="213"/>
                    <a:pt x="889" y="213"/>
                    <a:pt x="889" y="213"/>
                  </a:cubicBezTo>
                  <a:cubicBezTo>
                    <a:pt x="887" y="186"/>
                    <a:pt x="878" y="168"/>
                    <a:pt x="864" y="143"/>
                  </a:cubicBezTo>
                  <a:cubicBezTo>
                    <a:pt x="867" y="146"/>
                    <a:pt x="872" y="156"/>
                    <a:pt x="871" y="154"/>
                  </a:cubicBezTo>
                  <a:cubicBezTo>
                    <a:pt x="863" y="139"/>
                    <a:pt x="862" y="143"/>
                    <a:pt x="854" y="128"/>
                  </a:cubicBezTo>
                  <a:cubicBezTo>
                    <a:pt x="868" y="148"/>
                    <a:pt x="845" y="116"/>
                    <a:pt x="859" y="133"/>
                  </a:cubicBezTo>
                  <a:cubicBezTo>
                    <a:pt x="841" y="109"/>
                    <a:pt x="817" y="86"/>
                    <a:pt x="800" y="75"/>
                  </a:cubicBezTo>
                  <a:cubicBezTo>
                    <a:pt x="804" y="79"/>
                    <a:pt x="793" y="72"/>
                    <a:pt x="792" y="72"/>
                  </a:cubicBezTo>
                  <a:cubicBezTo>
                    <a:pt x="788" y="69"/>
                    <a:pt x="790" y="69"/>
                    <a:pt x="793" y="72"/>
                  </a:cubicBezTo>
                  <a:cubicBezTo>
                    <a:pt x="785" y="66"/>
                    <a:pt x="784" y="64"/>
                    <a:pt x="786" y="64"/>
                  </a:cubicBezTo>
                  <a:cubicBezTo>
                    <a:pt x="792" y="67"/>
                    <a:pt x="798" y="71"/>
                    <a:pt x="804" y="75"/>
                  </a:cubicBezTo>
                  <a:cubicBezTo>
                    <a:pt x="798" y="71"/>
                    <a:pt x="796" y="68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91" y="65"/>
                    <a:pt x="791" y="65"/>
                    <a:pt x="791" y="65"/>
                  </a:cubicBezTo>
                  <a:cubicBezTo>
                    <a:pt x="789" y="63"/>
                    <a:pt x="786" y="62"/>
                    <a:pt x="783" y="60"/>
                  </a:cubicBezTo>
                  <a:cubicBezTo>
                    <a:pt x="780" y="59"/>
                    <a:pt x="780" y="60"/>
                    <a:pt x="780" y="60"/>
                  </a:cubicBezTo>
                  <a:cubicBezTo>
                    <a:pt x="773" y="58"/>
                    <a:pt x="765" y="55"/>
                    <a:pt x="755" y="52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49" y="49"/>
                    <a:pt x="741" y="46"/>
                    <a:pt x="734" y="44"/>
                  </a:cubicBezTo>
                  <a:cubicBezTo>
                    <a:pt x="737" y="44"/>
                    <a:pt x="737" y="44"/>
                    <a:pt x="737" y="44"/>
                  </a:cubicBezTo>
                  <a:cubicBezTo>
                    <a:pt x="733" y="43"/>
                    <a:pt x="729" y="42"/>
                    <a:pt x="724" y="41"/>
                  </a:cubicBezTo>
                  <a:cubicBezTo>
                    <a:pt x="725" y="39"/>
                    <a:pt x="720" y="39"/>
                    <a:pt x="722" y="38"/>
                  </a:cubicBezTo>
                  <a:cubicBezTo>
                    <a:pt x="714" y="33"/>
                    <a:pt x="693" y="31"/>
                    <a:pt x="675" y="27"/>
                  </a:cubicBezTo>
                  <a:cubicBezTo>
                    <a:pt x="678" y="27"/>
                    <a:pt x="678" y="27"/>
                    <a:pt x="678" y="27"/>
                  </a:cubicBezTo>
                  <a:cubicBezTo>
                    <a:pt x="668" y="27"/>
                    <a:pt x="644" y="21"/>
                    <a:pt x="628" y="20"/>
                  </a:cubicBezTo>
                  <a:cubicBezTo>
                    <a:pt x="629" y="19"/>
                    <a:pt x="629" y="19"/>
                    <a:pt x="629" y="19"/>
                  </a:cubicBezTo>
                  <a:cubicBezTo>
                    <a:pt x="638" y="20"/>
                    <a:pt x="640" y="19"/>
                    <a:pt x="636" y="18"/>
                  </a:cubicBezTo>
                  <a:cubicBezTo>
                    <a:pt x="639" y="18"/>
                    <a:pt x="644" y="18"/>
                    <a:pt x="648" y="18"/>
                  </a:cubicBezTo>
                  <a:cubicBezTo>
                    <a:pt x="653" y="19"/>
                    <a:pt x="668" y="21"/>
                    <a:pt x="669" y="23"/>
                  </a:cubicBezTo>
                  <a:cubicBezTo>
                    <a:pt x="658" y="21"/>
                    <a:pt x="659" y="21"/>
                    <a:pt x="664" y="23"/>
                  </a:cubicBezTo>
                  <a:cubicBezTo>
                    <a:pt x="675" y="24"/>
                    <a:pt x="695" y="28"/>
                    <a:pt x="694" y="25"/>
                  </a:cubicBezTo>
                  <a:cubicBezTo>
                    <a:pt x="709" y="29"/>
                    <a:pt x="699" y="27"/>
                    <a:pt x="709" y="30"/>
                  </a:cubicBezTo>
                  <a:cubicBezTo>
                    <a:pt x="710" y="31"/>
                    <a:pt x="707" y="31"/>
                    <a:pt x="703" y="30"/>
                  </a:cubicBezTo>
                  <a:cubicBezTo>
                    <a:pt x="717" y="34"/>
                    <a:pt x="732" y="38"/>
                    <a:pt x="746" y="43"/>
                  </a:cubicBezTo>
                  <a:cubicBezTo>
                    <a:pt x="748" y="42"/>
                    <a:pt x="719" y="32"/>
                    <a:pt x="734" y="35"/>
                  </a:cubicBezTo>
                  <a:cubicBezTo>
                    <a:pt x="738" y="36"/>
                    <a:pt x="738" y="34"/>
                    <a:pt x="753" y="40"/>
                  </a:cubicBezTo>
                  <a:cubicBezTo>
                    <a:pt x="753" y="40"/>
                    <a:pt x="751" y="40"/>
                    <a:pt x="750" y="39"/>
                  </a:cubicBezTo>
                  <a:cubicBezTo>
                    <a:pt x="757" y="42"/>
                    <a:pt x="757" y="43"/>
                    <a:pt x="764" y="46"/>
                  </a:cubicBezTo>
                  <a:cubicBezTo>
                    <a:pt x="766" y="49"/>
                    <a:pt x="755" y="43"/>
                    <a:pt x="750" y="42"/>
                  </a:cubicBezTo>
                  <a:cubicBezTo>
                    <a:pt x="755" y="44"/>
                    <a:pt x="760" y="46"/>
                    <a:pt x="765" y="48"/>
                  </a:cubicBezTo>
                  <a:cubicBezTo>
                    <a:pt x="764" y="48"/>
                    <a:pt x="764" y="48"/>
                    <a:pt x="764" y="48"/>
                  </a:cubicBezTo>
                  <a:cubicBezTo>
                    <a:pt x="769" y="50"/>
                    <a:pt x="773" y="53"/>
                    <a:pt x="778" y="55"/>
                  </a:cubicBezTo>
                  <a:cubicBezTo>
                    <a:pt x="785" y="57"/>
                    <a:pt x="767" y="49"/>
                    <a:pt x="767" y="48"/>
                  </a:cubicBezTo>
                  <a:cubicBezTo>
                    <a:pt x="770" y="49"/>
                    <a:pt x="773" y="51"/>
                    <a:pt x="777" y="52"/>
                  </a:cubicBezTo>
                  <a:cubicBezTo>
                    <a:pt x="788" y="56"/>
                    <a:pt x="815" y="73"/>
                    <a:pt x="822" y="83"/>
                  </a:cubicBezTo>
                  <a:cubicBezTo>
                    <a:pt x="832" y="92"/>
                    <a:pt x="829" y="87"/>
                    <a:pt x="832" y="88"/>
                  </a:cubicBezTo>
                  <a:cubicBezTo>
                    <a:pt x="839" y="93"/>
                    <a:pt x="844" y="100"/>
                    <a:pt x="850" y="105"/>
                  </a:cubicBezTo>
                  <a:cubicBezTo>
                    <a:pt x="851" y="104"/>
                    <a:pt x="857" y="112"/>
                    <a:pt x="858" y="111"/>
                  </a:cubicBezTo>
                  <a:cubicBezTo>
                    <a:pt x="861" y="115"/>
                    <a:pt x="864" y="119"/>
                    <a:pt x="866" y="122"/>
                  </a:cubicBezTo>
                  <a:cubicBezTo>
                    <a:pt x="873" y="127"/>
                    <a:pt x="857" y="109"/>
                    <a:pt x="855" y="106"/>
                  </a:cubicBezTo>
                  <a:cubicBezTo>
                    <a:pt x="852" y="99"/>
                    <a:pt x="862" y="113"/>
                    <a:pt x="860" y="109"/>
                  </a:cubicBezTo>
                  <a:cubicBezTo>
                    <a:pt x="853" y="101"/>
                    <a:pt x="851" y="101"/>
                    <a:pt x="847" y="98"/>
                  </a:cubicBezTo>
                  <a:cubicBezTo>
                    <a:pt x="843" y="93"/>
                    <a:pt x="841" y="91"/>
                    <a:pt x="842" y="90"/>
                  </a:cubicBezTo>
                  <a:cubicBezTo>
                    <a:pt x="853" y="103"/>
                    <a:pt x="850" y="95"/>
                    <a:pt x="859" y="106"/>
                  </a:cubicBezTo>
                  <a:cubicBezTo>
                    <a:pt x="859" y="107"/>
                    <a:pt x="859" y="107"/>
                    <a:pt x="859" y="107"/>
                  </a:cubicBezTo>
                  <a:cubicBezTo>
                    <a:pt x="860" y="106"/>
                    <a:pt x="872" y="122"/>
                    <a:pt x="876" y="128"/>
                  </a:cubicBezTo>
                  <a:cubicBezTo>
                    <a:pt x="883" y="142"/>
                    <a:pt x="868" y="119"/>
                    <a:pt x="867" y="120"/>
                  </a:cubicBezTo>
                  <a:cubicBezTo>
                    <a:pt x="871" y="125"/>
                    <a:pt x="875" y="130"/>
                    <a:pt x="878" y="135"/>
                  </a:cubicBezTo>
                  <a:cubicBezTo>
                    <a:pt x="873" y="129"/>
                    <a:pt x="877" y="136"/>
                    <a:pt x="870" y="128"/>
                  </a:cubicBezTo>
                  <a:cubicBezTo>
                    <a:pt x="876" y="137"/>
                    <a:pt x="876" y="139"/>
                    <a:pt x="882" y="148"/>
                  </a:cubicBezTo>
                  <a:cubicBezTo>
                    <a:pt x="874" y="138"/>
                    <a:pt x="887" y="162"/>
                    <a:pt x="886" y="164"/>
                  </a:cubicBezTo>
                  <a:cubicBezTo>
                    <a:pt x="882" y="153"/>
                    <a:pt x="872" y="134"/>
                    <a:pt x="872" y="134"/>
                  </a:cubicBezTo>
                  <a:cubicBezTo>
                    <a:pt x="871" y="132"/>
                    <a:pt x="864" y="121"/>
                    <a:pt x="861" y="117"/>
                  </a:cubicBezTo>
                  <a:cubicBezTo>
                    <a:pt x="854" y="111"/>
                    <a:pt x="854" y="111"/>
                    <a:pt x="854" y="111"/>
                  </a:cubicBezTo>
                  <a:cubicBezTo>
                    <a:pt x="860" y="119"/>
                    <a:pt x="868" y="129"/>
                    <a:pt x="865" y="127"/>
                  </a:cubicBezTo>
                  <a:cubicBezTo>
                    <a:pt x="868" y="130"/>
                    <a:pt x="870" y="134"/>
                    <a:pt x="873" y="138"/>
                  </a:cubicBezTo>
                  <a:cubicBezTo>
                    <a:pt x="864" y="127"/>
                    <a:pt x="864" y="128"/>
                    <a:pt x="855" y="119"/>
                  </a:cubicBezTo>
                  <a:cubicBezTo>
                    <a:pt x="869" y="140"/>
                    <a:pt x="882" y="156"/>
                    <a:pt x="887" y="176"/>
                  </a:cubicBezTo>
                  <a:cubicBezTo>
                    <a:pt x="886" y="173"/>
                    <a:pt x="886" y="173"/>
                    <a:pt x="886" y="173"/>
                  </a:cubicBezTo>
                  <a:cubicBezTo>
                    <a:pt x="898" y="213"/>
                    <a:pt x="892" y="224"/>
                    <a:pt x="889" y="232"/>
                  </a:cubicBezTo>
                  <a:close/>
                </a:path>
              </a:pathLst>
            </a:custGeom>
            <a:solidFill>
              <a:srgbClr val="49919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8"/>
            <p:cNvSpPr/>
            <p:nvPr/>
          </p:nvSpPr>
          <p:spPr>
            <a:xfrm>
              <a:off x="753775" y="4731539"/>
              <a:ext cx="20821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3" name="Google Shape;1613;p28"/>
          <p:cNvGrpSpPr/>
          <p:nvPr/>
        </p:nvGrpSpPr>
        <p:grpSpPr>
          <a:xfrm>
            <a:off x="5947231" y="4097454"/>
            <a:ext cx="277960" cy="406961"/>
            <a:chOff x="5895033" y="2825440"/>
            <a:chExt cx="369965" cy="541665"/>
          </a:xfrm>
        </p:grpSpPr>
        <p:sp>
          <p:nvSpPr>
            <p:cNvPr id="1614" name="Google Shape;1614;p28"/>
            <p:cNvSpPr/>
            <p:nvPr/>
          </p:nvSpPr>
          <p:spPr>
            <a:xfrm rot="-5400000">
              <a:off x="5809183" y="3079098"/>
              <a:ext cx="541665" cy="3435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8"/>
            <p:cNvSpPr/>
            <p:nvPr/>
          </p:nvSpPr>
          <p:spPr>
            <a:xfrm>
              <a:off x="5895033" y="3079098"/>
              <a:ext cx="369965" cy="3435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6" name="Google Shape;1616;p28"/>
          <p:cNvGrpSpPr/>
          <p:nvPr/>
        </p:nvGrpSpPr>
        <p:grpSpPr>
          <a:xfrm>
            <a:off x="8347429" y="4097454"/>
            <a:ext cx="277960" cy="406961"/>
            <a:chOff x="5895033" y="2825440"/>
            <a:chExt cx="369965" cy="541665"/>
          </a:xfrm>
        </p:grpSpPr>
        <p:sp>
          <p:nvSpPr>
            <p:cNvPr id="1617" name="Google Shape;1617;p28"/>
            <p:cNvSpPr/>
            <p:nvPr/>
          </p:nvSpPr>
          <p:spPr>
            <a:xfrm rot="-5400000">
              <a:off x="5809183" y="3079098"/>
              <a:ext cx="541665" cy="3435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8"/>
            <p:cNvSpPr/>
            <p:nvPr/>
          </p:nvSpPr>
          <p:spPr>
            <a:xfrm>
              <a:off x="5895033" y="3079098"/>
              <a:ext cx="369965" cy="3435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9" name="Google Shape;1619;p28"/>
          <p:cNvSpPr/>
          <p:nvPr/>
        </p:nvSpPr>
        <p:spPr>
          <a:xfrm>
            <a:off x="2039287" y="4987632"/>
            <a:ext cx="876487" cy="947554"/>
          </a:xfrm>
          <a:custGeom>
            <a:rect b="b" l="l" r="r" t="t"/>
            <a:pathLst>
              <a:path extrusionOk="0" h="2097088" w="1938337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28"/>
          <p:cNvSpPr/>
          <p:nvPr/>
        </p:nvSpPr>
        <p:spPr>
          <a:xfrm>
            <a:off x="4452438" y="4987632"/>
            <a:ext cx="876487" cy="947554"/>
          </a:xfrm>
          <a:custGeom>
            <a:rect b="b" l="l" r="r" t="t"/>
            <a:pathLst>
              <a:path extrusionOk="0" h="2097088" w="1938337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28"/>
          <p:cNvSpPr/>
          <p:nvPr/>
        </p:nvSpPr>
        <p:spPr>
          <a:xfrm>
            <a:off x="6865590" y="5133964"/>
            <a:ext cx="876487" cy="947554"/>
          </a:xfrm>
          <a:custGeom>
            <a:rect b="b" l="l" r="r" t="t"/>
            <a:pathLst>
              <a:path extrusionOk="0" h="2097088" w="1938337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28"/>
          <p:cNvSpPr/>
          <p:nvPr/>
        </p:nvSpPr>
        <p:spPr>
          <a:xfrm>
            <a:off x="9304672" y="5133964"/>
            <a:ext cx="876487" cy="947554"/>
          </a:xfrm>
          <a:custGeom>
            <a:rect b="b" l="l" r="r" t="t"/>
            <a:pathLst>
              <a:path extrusionOk="0" h="2097088" w="1938337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8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" name="Google Shape;16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0" y="309562"/>
            <a:ext cx="61341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29"/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rgbClr val="F2F2F2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29"/>
          <p:cNvSpPr txBox="1"/>
          <p:nvPr/>
        </p:nvSpPr>
        <p:spPr>
          <a:xfrm>
            <a:off x="4488775" y="3284456"/>
            <a:ext cx="35743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DESIGN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29"/>
          <p:cNvSpPr txBox="1"/>
          <p:nvPr/>
        </p:nvSpPr>
        <p:spPr>
          <a:xfrm>
            <a:off x="5182841" y="2322776"/>
            <a:ext cx="22059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PART 03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30"/>
          <p:cNvGrpSpPr/>
          <p:nvPr/>
        </p:nvGrpSpPr>
        <p:grpSpPr>
          <a:xfrm>
            <a:off x="1055688" y="1920474"/>
            <a:ext cx="10080626" cy="3611783"/>
            <a:chOff x="1055688" y="1920474"/>
            <a:chExt cx="10080626" cy="3611783"/>
          </a:xfrm>
        </p:grpSpPr>
        <p:grpSp>
          <p:nvGrpSpPr>
            <p:cNvPr id="1639" name="Google Shape;1639;p30"/>
            <p:cNvGrpSpPr/>
            <p:nvPr/>
          </p:nvGrpSpPr>
          <p:grpSpPr>
            <a:xfrm>
              <a:off x="5892520" y="3572239"/>
              <a:ext cx="406961" cy="406961"/>
              <a:chOff x="6044920" y="2980312"/>
              <a:chExt cx="406961" cy="406961"/>
            </a:xfrm>
          </p:grpSpPr>
          <p:sp>
            <p:nvSpPr>
              <p:cNvPr id="1640" name="Google Shape;1640;p30"/>
              <p:cNvSpPr/>
              <p:nvPr/>
            </p:nvSpPr>
            <p:spPr>
              <a:xfrm rot="-5400000">
                <a:off x="6044920" y="3170888"/>
                <a:ext cx="406961" cy="25808"/>
              </a:xfrm>
              <a:custGeom>
                <a:rect b="b" l="l" r="r" t="t"/>
                <a:pathLst>
                  <a:path extrusionOk="0" h="95" w="748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F779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6044920" y="3170888"/>
                <a:ext cx="406961" cy="25808"/>
              </a:xfrm>
              <a:custGeom>
                <a:rect b="b" l="l" r="r" t="t"/>
                <a:pathLst>
                  <a:path extrusionOk="0" h="95" w="748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F779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2" name="Google Shape;1642;p30"/>
            <p:cNvSpPr/>
            <p:nvPr/>
          </p:nvSpPr>
          <p:spPr>
            <a:xfrm flipH="1">
              <a:off x="6923354" y="3752987"/>
              <a:ext cx="4212959" cy="25552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F77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0"/>
            <p:cNvSpPr/>
            <p:nvPr/>
          </p:nvSpPr>
          <p:spPr>
            <a:xfrm flipH="1">
              <a:off x="1055688" y="3752987"/>
              <a:ext cx="4212959" cy="25552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F77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0"/>
            <p:cNvSpPr/>
            <p:nvPr/>
          </p:nvSpPr>
          <p:spPr>
            <a:xfrm flipH="1" rot="5400000">
              <a:off x="5717132" y="2286742"/>
              <a:ext cx="757737" cy="2520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F77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0"/>
            <p:cNvSpPr/>
            <p:nvPr/>
          </p:nvSpPr>
          <p:spPr>
            <a:xfrm flipH="1" rot="5400000">
              <a:off x="5717132" y="5139528"/>
              <a:ext cx="757737" cy="27720"/>
            </a:xfrm>
            <a:custGeom>
              <a:rect b="b" l="l" r="r" t="t"/>
              <a:pathLst>
                <a:path extrusionOk="0" h="95" w="748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F77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6" name="Google Shape;1646;p30"/>
          <p:cNvGrpSpPr/>
          <p:nvPr/>
        </p:nvGrpSpPr>
        <p:grpSpPr>
          <a:xfrm>
            <a:off x="981501" y="1927134"/>
            <a:ext cx="4006850" cy="1334019"/>
            <a:chOff x="6443663" y="2341060"/>
            <a:chExt cx="4006850" cy="1334019"/>
          </a:xfrm>
        </p:grpSpPr>
        <p:sp>
          <p:nvSpPr>
            <p:cNvPr id="1647" name="Google Shape;1647;p30"/>
            <p:cNvSpPr txBox="1"/>
            <p:nvPr/>
          </p:nvSpPr>
          <p:spPr>
            <a:xfrm>
              <a:off x="6469039" y="2341060"/>
              <a:ext cx="2624544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30"/>
            <p:cNvSpPr txBox="1"/>
            <p:nvPr/>
          </p:nvSpPr>
          <p:spPr>
            <a:xfrm>
              <a:off x="6443663" y="2951163"/>
              <a:ext cx="4006850" cy="72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9" name="Google Shape;1649;p30"/>
          <p:cNvGrpSpPr/>
          <p:nvPr/>
        </p:nvGrpSpPr>
        <p:grpSpPr>
          <a:xfrm>
            <a:off x="7190915" y="1912787"/>
            <a:ext cx="4006850" cy="1348366"/>
            <a:chOff x="6443663" y="2326713"/>
            <a:chExt cx="4006850" cy="1348366"/>
          </a:xfrm>
        </p:grpSpPr>
        <p:sp>
          <p:nvSpPr>
            <p:cNvPr id="1650" name="Google Shape;1650;p30"/>
            <p:cNvSpPr txBox="1"/>
            <p:nvPr/>
          </p:nvSpPr>
          <p:spPr>
            <a:xfrm>
              <a:off x="6443663" y="2326713"/>
              <a:ext cx="2624544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0"/>
            <p:cNvSpPr txBox="1"/>
            <p:nvPr/>
          </p:nvSpPr>
          <p:spPr>
            <a:xfrm>
              <a:off x="6443663" y="2951163"/>
              <a:ext cx="4006850" cy="72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2" name="Google Shape;1652;p30"/>
          <p:cNvGrpSpPr/>
          <p:nvPr/>
        </p:nvGrpSpPr>
        <p:grpSpPr>
          <a:xfrm>
            <a:off x="961162" y="3919496"/>
            <a:ext cx="4027189" cy="1329945"/>
            <a:chOff x="6423324" y="2345134"/>
            <a:chExt cx="4027189" cy="1329945"/>
          </a:xfrm>
        </p:grpSpPr>
        <p:sp>
          <p:nvSpPr>
            <p:cNvPr id="1653" name="Google Shape;1653;p30"/>
            <p:cNvSpPr txBox="1"/>
            <p:nvPr/>
          </p:nvSpPr>
          <p:spPr>
            <a:xfrm>
              <a:off x="6423324" y="2345134"/>
              <a:ext cx="2624544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0"/>
            <p:cNvSpPr txBox="1"/>
            <p:nvPr/>
          </p:nvSpPr>
          <p:spPr>
            <a:xfrm>
              <a:off x="6443663" y="2951163"/>
              <a:ext cx="4006850" cy="72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5" name="Google Shape;1655;p30"/>
          <p:cNvGrpSpPr/>
          <p:nvPr/>
        </p:nvGrpSpPr>
        <p:grpSpPr>
          <a:xfrm>
            <a:off x="7190915" y="3909198"/>
            <a:ext cx="4006850" cy="1340243"/>
            <a:chOff x="6443663" y="2334836"/>
            <a:chExt cx="4006850" cy="1340243"/>
          </a:xfrm>
        </p:grpSpPr>
        <p:sp>
          <p:nvSpPr>
            <p:cNvPr id="1656" name="Google Shape;1656;p30"/>
            <p:cNvSpPr txBox="1"/>
            <p:nvPr/>
          </p:nvSpPr>
          <p:spPr>
            <a:xfrm>
              <a:off x="6443663" y="2334836"/>
              <a:ext cx="2624544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0"/>
            <p:cNvSpPr txBox="1"/>
            <p:nvPr/>
          </p:nvSpPr>
          <p:spPr>
            <a:xfrm>
              <a:off x="6443663" y="2951163"/>
              <a:ext cx="4006850" cy="72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8" name="Google Shape;1658;p30"/>
          <p:cNvSpPr txBox="1"/>
          <p:nvPr/>
        </p:nvSpPr>
        <p:spPr>
          <a:xfrm flipH="1">
            <a:off x="4993266" y="1952807"/>
            <a:ext cx="9289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30"/>
          <p:cNvSpPr txBox="1"/>
          <p:nvPr/>
        </p:nvSpPr>
        <p:spPr>
          <a:xfrm flipH="1">
            <a:off x="6162848" y="1952807"/>
            <a:ext cx="9289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30"/>
          <p:cNvSpPr txBox="1"/>
          <p:nvPr/>
        </p:nvSpPr>
        <p:spPr>
          <a:xfrm flipH="1">
            <a:off x="4993266" y="3909198"/>
            <a:ext cx="9289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30"/>
          <p:cNvSpPr txBox="1"/>
          <p:nvPr/>
        </p:nvSpPr>
        <p:spPr>
          <a:xfrm flipH="1">
            <a:off x="6162848" y="3909198"/>
            <a:ext cx="9289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30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3.1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31"/>
          <p:cNvGrpSpPr/>
          <p:nvPr/>
        </p:nvGrpSpPr>
        <p:grpSpPr>
          <a:xfrm>
            <a:off x="2556108" y="1868365"/>
            <a:ext cx="6911261" cy="3633873"/>
            <a:chOff x="2556108" y="1538524"/>
            <a:chExt cx="6911261" cy="3633873"/>
          </a:xfrm>
        </p:grpSpPr>
        <p:sp>
          <p:nvSpPr>
            <p:cNvPr id="1669" name="Google Shape;1669;p31"/>
            <p:cNvSpPr/>
            <p:nvPr/>
          </p:nvSpPr>
          <p:spPr>
            <a:xfrm rot="5400000">
              <a:off x="4301035" y="6062"/>
              <a:ext cx="3421408" cy="6911261"/>
            </a:xfrm>
            <a:custGeom>
              <a:rect b="b" l="l" r="r" t="t"/>
              <a:pathLst>
                <a:path extrusionOk="0" h="562276" w="648684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9DC3E6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1"/>
            <p:cNvSpPr/>
            <p:nvPr/>
          </p:nvSpPr>
          <p:spPr>
            <a:xfrm flipH="1" rot="-5400000">
              <a:off x="5860006" y="1566383"/>
              <a:ext cx="3489396" cy="3433678"/>
            </a:xfrm>
            <a:custGeom>
              <a:rect b="b" l="l" r="r" t="t"/>
              <a:pathLst>
                <a:path extrusionOk="0" h="567351" w="661574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1"/>
            <p:cNvSpPr/>
            <p:nvPr/>
          </p:nvSpPr>
          <p:spPr>
            <a:xfrm rot="5400000">
              <a:off x="2661848" y="1595608"/>
              <a:ext cx="3489396" cy="3375227"/>
            </a:xfrm>
            <a:custGeom>
              <a:rect b="b" l="l" r="r" t="t"/>
              <a:pathLst>
                <a:path extrusionOk="0" h="557693" w="661574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1"/>
            <p:cNvSpPr txBox="1"/>
            <p:nvPr/>
          </p:nvSpPr>
          <p:spPr>
            <a:xfrm>
              <a:off x="3097803" y="3610658"/>
              <a:ext cx="279006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1"/>
            <p:cNvSpPr txBox="1"/>
            <p:nvPr/>
          </p:nvSpPr>
          <p:spPr>
            <a:xfrm>
              <a:off x="3829196" y="1698514"/>
              <a:ext cx="15392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A</a:t>
              </a:r>
              <a:endParaRPr b="1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1"/>
            <p:cNvSpPr txBox="1"/>
            <p:nvPr/>
          </p:nvSpPr>
          <p:spPr>
            <a:xfrm>
              <a:off x="3097803" y="2437974"/>
              <a:ext cx="279006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1"/>
            <p:cNvSpPr txBox="1"/>
            <p:nvPr/>
          </p:nvSpPr>
          <p:spPr>
            <a:xfrm>
              <a:off x="6956668" y="1698514"/>
              <a:ext cx="15151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B</a:t>
              </a:r>
              <a:endParaRPr b="1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1"/>
            <p:cNvSpPr txBox="1"/>
            <p:nvPr/>
          </p:nvSpPr>
          <p:spPr>
            <a:xfrm>
              <a:off x="6317003" y="3577758"/>
              <a:ext cx="279006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1"/>
            <p:cNvSpPr txBox="1"/>
            <p:nvPr/>
          </p:nvSpPr>
          <p:spPr>
            <a:xfrm>
              <a:off x="6317003" y="2405074"/>
              <a:ext cx="279006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78" name="Google Shape;16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959" y="5373216"/>
            <a:ext cx="681698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7094" y="5157192"/>
            <a:ext cx="117497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31"/>
          <p:cNvPicPr preferRelativeResize="0"/>
          <p:nvPr/>
        </p:nvPicPr>
        <p:blipFill rotWithShape="1">
          <a:blip r:embed="rId5">
            <a:alphaModFix/>
          </a:blip>
          <a:srcRect b="-10483" l="0" r="-7403" t="0"/>
          <a:stretch/>
        </p:blipFill>
        <p:spPr>
          <a:xfrm>
            <a:off x="8653246" y="5157192"/>
            <a:ext cx="83025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31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3.2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32"/>
          <p:cNvGrpSpPr/>
          <p:nvPr/>
        </p:nvGrpSpPr>
        <p:grpSpPr>
          <a:xfrm>
            <a:off x="1141084" y="2126148"/>
            <a:ext cx="5487947" cy="2556576"/>
            <a:chOff x="1141084" y="2126148"/>
            <a:chExt cx="5487947" cy="2556576"/>
          </a:xfrm>
        </p:grpSpPr>
        <p:grpSp>
          <p:nvGrpSpPr>
            <p:cNvPr id="1688" name="Google Shape;1688;p32"/>
            <p:cNvGrpSpPr/>
            <p:nvPr/>
          </p:nvGrpSpPr>
          <p:grpSpPr>
            <a:xfrm>
              <a:off x="2948215" y="2126148"/>
              <a:ext cx="1500737" cy="1036234"/>
              <a:chOff x="2070483" y="1885549"/>
              <a:chExt cx="1500737" cy="1036234"/>
            </a:xfrm>
          </p:grpSpPr>
          <p:sp>
            <p:nvSpPr>
              <p:cNvPr id="1689" name="Google Shape;1689;p32"/>
              <p:cNvSpPr txBox="1"/>
              <p:nvPr/>
            </p:nvSpPr>
            <p:spPr>
              <a:xfrm>
                <a:off x="2136521" y="2203611"/>
                <a:ext cx="143469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32"/>
              <p:cNvSpPr/>
              <p:nvPr/>
            </p:nvSpPr>
            <p:spPr>
              <a:xfrm>
                <a:off x="2070483" y="1885549"/>
                <a:ext cx="1500737" cy="1036234"/>
              </a:xfrm>
              <a:custGeom>
                <a:rect b="b" l="l" r="r" t="t"/>
                <a:pathLst>
                  <a:path extrusionOk="0" h="2262372" w="1924761">
                    <a:moveTo>
                      <a:pt x="183903" y="432898"/>
                    </a:moveTo>
                    <a:cubicBezTo>
                      <a:pt x="788976" y="148468"/>
                      <a:pt x="1394050" y="-135962"/>
                      <a:pt x="1668672" y="70759"/>
                    </a:cubicBezTo>
                    <a:cubicBezTo>
                      <a:pt x="1943294" y="277480"/>
                      <a:pt x="1996105" y="1309576"/>
                      <a:pt x="1831634" y="1673223"/>
                    </a:cubicBezTo>
                    <a:cubicBezTo>
                      <a:pt x="1667163" y="2036871"/>
                      <a:pt x="983626" y="2319036"/>
                      <a:pt x="681844" y="2252644"/>
                    </a:cubicBezTo>
                    <a:cubicBezTo>
                      <a:pt x="380062" y="2186252"/>
                      <a:pt x="90351" y="1564581"/>
                      <a:pt x="20941" y="1274870"/>
                    </a:cubicBezTo>
                    <a:cubicBezTo>
                      <a:pt x="-48469" y="985159"/>
                      <a:pt x="60173" y="692430"/>
                      <a:pt x="265385" y="514379"/>
                    </a:cubicBezTo>
                  </a:path>
                </a:pathLst>
              </a:custGeom>
              <a:noFill/>
              <a:ln cap="flat" cmpd="sng" w="12700">
                <a:solidFill>
                  <a:srgbClr val="59595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1" name="Google Shape;1691;p32"/>
            <p:cNvGrpSpPr/>
            <p:nvPr/>
          </p:nvGrpSpPr>
          <p:grpSpPr>
            <a:xfrm>
              <a:off x="1141084" y="3646490"/>
              <a:ext cx="1500737" cy="1036234"/>
              <a:chOff x="2070483" y="1885549"/>
              <a:chExt cx="1500737" cy="1036234"/>
            </a:xfrm>
          </p:grpSpPr>
          <p:sp>
            <p:nvSpPr>
              <p:cNvPr id="1692" name="Google Shape;1692;p32"/>
              <p:cNvSpPr txBox="1"/>
              <p:nvPr/>
            </p:nvSpPr>
            <p:spPr>
              <a:xfrm>
                <a:off x="2118137" y="2221221"/>
                <a:ext cx="143469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2"/>
              <p:cNvSpPr/>
              <p:nvPr/>
            </p:nvSpPr>
            <p:spPr>
              <a:xfrm>
                <a:off x="2070483" y="1885549"/>
                <a:ext cx="1500737" cy="1036234"/>
              </a:xfrm>
              <a:custGeom>
                <a:rect b="b" l="l" r="r" t="t"/>
                <a:pathLst>
                  <a:path extrusionOk="0" h="2262372" w="1924761">
                    <a:moveTo>
                      <a:pt x="183903" y="432898"/>
                    </a:moveTo>
                    <a:cubicBezTo>
                      <a:pt x="788976" y="148468"/>
                      <a:pt x="1394050" y="-135962"/>
                      <a:pt x="1668672" y="70759"/>
                    </a:cubicBezTo>
                    <a:cubicBezTo>
                      <a:pt x="1943294" y="277480"/>
                      <a:pt x="1996105" y="1309576"/>
                      <a:pt x="1831634" y="1673223"/>
                    </a:cubicBezTo>
                    <a:cubicBezTo>
                      <a:pt x="1667163" y="2036871"/>
                      <a:pt x="983626" y="2319036"/>
                      <a:pt x="681844" y="2252644"/>
                    </a:cubicBezTo>
                    <a:cubicBezTo>
                      <a:pt x="380062" y="2186252"/>
                      <a:pt x="90351" y="1564581"/>
                      <a:pt x="20941" y="1274870"/>
                    </a:cubicBezTo>
                    <a:cubicBezTo>
                      <a:pt x="-48469" y="985159"/>
                      <a:pt x="60173" y="692430"/>
                      <a:pt x="265385" y="514379"/>
                    </a:cubicBezTo>
                  </a:path>
                </a:pathLst>
              </a:custGeom>
              <a:noFill/>
              <a:ln cap="flat" cmpd="sng" w="12700">
                <a:solidFill>
                  <a:srgbClr val="59595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4" name="Google Shape;1694;p32"/>
            <p:cNvGrpSpPr/>
            <p:nvPr/>
          </p:nvGrpSpPr>
          <p:grpSpPr>
            <a:xfrm>
              <a:off x="3203801" y="3646490"/>
              <a:ext cx="1500737" cy="1036234"/>
              <a:chOff x="2070483" y="1885549"/>
              <a:chExt cx="1500737" cy="1036234"/>
            </a:xfrm>
          </p:grpSpPr>
          <p:sp>
            <p:nvSpPr>
              <p:cNvPr id="1695" name="Google Shape;1695;p32"/>
              <p:cNvSpPr txBox="1"/>
              <p:nvPr/>
            </p:nvSpPr>
            <p:spPr>
              <a:xfrm>
                <a:off x="2118137" y="2221221"/>
                <a:ext cx="143469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2"/>
              <p:cNvSpPr/>
              <p:nvPr/>
            </p:nvSpPr>
            <p:spPr>
              <a:xfrm>
                <a:off x="2070483" y="1885549"/>
                <a:ext cx="1500737" cy="1036234"/>
              </a:xfrm>
              <a:custGeom>
                <a:rect b="b" l="l" r="r" t="t"/>
                <a:pathLst>
                  <a:path extrusionOk="0" h="2262372" w="1924761">
                    <a:moveTo>
                      <a:pt x="183903" y="432898"/>
                    </a:moveTo>
                    <a:cubicBezTo>
                      <a:pt x="788976" y="148468"/>
                      <a:pt x="1394050" y="-135962"/>
                      <a:pt x="1668672" y="70759"/>
                    </a:cubicBezTo>
                    <a:cubicBezTo>
                      <a:pt x="1943294" y="277480"/>
                      <a:pt x="1996105" y="1309576"/>
                      <a:pt x="1831634" y="1673223"/>
                    </a:cubicBezTo>
                    <a:cubicBezTo>
                      <a:pt x="1667163" y="2036871"/>
                      <a:pt x="983626" y="2319036"/>
                      <a:pt x="681844" y="2252644"/>
                    </a:cubicBezTo>
                    <a:cubicBezTo>
                      <a:pt x="380062" y="2186252"/>
                      <a:pt x="90351" y="1564581"/>
                      <a:pt x="20941" y="1274870"/>
                    </a:cubicBezTo>
                    <a:cubicBezTo>
                      <a:pt x="-48469" y="985159"/>
                      <a:pt x="60173" y="692430"/>
                      <a:pt x="265385" y="514379"/>
                    </a:cubicBezTo>
                  </a:path>
                </a:pathLst>
              </a:custGeom>
              <a:noFill/>
              <a:ln cap="flat" cmpd="sng" w="12700">
                <a:solidFill>
                  <a:srgbClr val="59595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7" name="Google Shape;1697;p32"/>
            <p:cNvGrpSpPr/>
            <p:nvPr/>
          </p:nvGrpSpPr>
          <p:grpSpPr>
            <a:xfrm>
              <a:off x="5128294" y="3646490"/>
              <a:ext cx="1500737" cy="1036234"/>
              <a:chOff x="2070483" y="1885549"/>
              <a:chExt cx="1500737" cy="1036234"/>
            </a:xfrm>
          </p:grpSpPr>
          <p:sp>
            <p:nvSpPr>
              <p:cNvPr id="1698" name="Google Shape;1698;p32"/>
              <p:cNvSpPr txBox="1"/>
              <p:nvPr/>
            </p:nvSpPr>
            <p:spPr>
              <a:xfrm>
                <a:off x="2118137" y="2221221"/>
                <a:ext cx="143469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20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32"/>
              <p:cNvSpPr/>
              <p:nvPr/>
            </p:nvSpPr>
            <p:spPr>
              <a:xfrm>
                <a:off x="2070483" y="1885549"/>
                <a:ext cx="1500737" cy="1036234"/>
              </a:xfrm>
              <a:custGeom>
                <a:rect b="b" l="l" r="r" t="t"/>
                <a:pathLst>
                  <a:path extrusionOk="0" h="2262372" w="1924761">
                    <a:moveTo>
                      <a:pt x="183903" y="432898"/>
                    </a:moveTo>
                    <a:cubicBezTo>
                      <a:pt x="788976" y="148468"/>
                      <a:pt x="1394050" y="-135962"/>
                      <a:pt x="1668672" y="70759"/>
                    </a:cubicBezTo>
                    <a:cubicBezTo>
                      <a:pt x="1943294" y="277480"/>
                      <a:pt x="1996105" y="1309576"/>
                      <a:pt x="1831634" y="1673223"/>
                    </a:cubicBezTo>
                    <a:cubicBezTo>
                      <a:pt x="1667163" y="2036871"/>
                      <a:pt x="983626" y="2319036"/>
                      <a:pt x="681844" y="2252644"/>
                    </a:cubicBezTo>
                    <a:cubicBezTo>
                      <a:pt x="380062" y="2186252"/>
                      <a:pt x="90351" y="1564581"/>
                      <a:pt x="20941" y="1274870"/>
                    </a:cubicBezTo>
                    <a:cubicBezTo>
                      <a:pt x="-48469" y="985159"/>
                      <a:pt x="60173" y="692430"/>
                      <a:pt x="265385" y="514379"/>
                    </a:cubicBezTo>
                  </a:path>
                </a:pathLst>
              </a:custGeom>
              <a:noFill/>
              <a:ln cap="flat" cmpd="sng" w="12700">
                <a:solidFill>
                  <a:srgbClr val="59595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0" name="Google Shape;1700;p32"/>
            <p:cNvSpPr/>
            <p:nvPr/>
          </p:nvSpPr>
          <p:spPr>
            <a:xfrm>
              <a:off x="1665538" y="3410836"/>
              <a:ext cx="4397865" cy="253447"/>
            </a:xfrm>
            <a:custGeom>
              <a:rect b="b" l="l" r="r" t="t"/>
              <a:pathLst>
                <a:path extrusionOk="0" h="253447" w="4397865">
                  <a:moveTo>
                    <a:pt x="62799" y="253447"/>
                  </a:moveTo>
                  <a:cubicBezTo>
                    <a:pt x="-111" y="174589"/>
                    <a:pt x="-63020" y="95731"/>
                    <a:pt x="126594" y="62061"/>
                  </a:cubicBezTo>
                  <a:cubicBezTo>
                    <a:pt x="316208" y="28391"/>
                    <a:pt x="1200482" y="51428"/>
                    <a:pt x="1200482" y="51428"/>
                  </a:cubicBezTo>
                  <a:lnTo>
                    <a:pt x="2423227" y="30163"/>
                  </a:lnTo>
                  <a:cubicBezTo>
                    <a:pt x="2928273" y="23075"/>
                    <a:pt x="3911784" y="-17683"/>
                    <a:pt x="4230761" y="8898"/>
                  </a:cubicBezTo>
                  <a:cubicBezTo>
                    <a:pt x="4549738" y="35479"/>
                    <a:pt x="4308734" y="212688"/>
                    <a:pt x="4337087" y="189651"/>
                  </a:cubicBezTo>
                </a:path>
              </a:pathLst>
            </a:custGeom>
            <a:noFill/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663462" y="3196450"/>
              <a:ext cx="53163" cy="520996"/>
            </a:xfrm>
            <a:custGeom>
              <a:rect b="b" l="l" r="r" t="t"/>
              <a:pathLst>
                <a:path extrusionOk="0" h="520996" w="53163">
                  <a:moveTo>
                    <a:pt x="53163" y="0"/>
                  </a:moveTo>
                  <a:cubicBezTo>
                    <a:pt x="32784" y="50504"/>
                    <a:pt x="12405" y="101009"/>
                    <a:pt x="10633" y="170121"/>
                  </a:cubicBezTo>
                  <a:cubicBezTo>
                    <a:pt x="8861" y="239233"/>
                    <a:pt x="44302" y="356191"/>
                    <a:pt x="42530" y="414670"/>
                  </a:cubicBezTo>
                  <a:cubicBezTo>
                    <a:pt x="40758" y="473149"/>
                    <a:pt x="1772" y="494415"/>
                    <a:pt x="0" y="520996"/>
                  </a:cubicBezTo>
                </a:path>
              </a:pathLst>
            </a:custGeom>
            <a:noFill/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2" name="Google Shape;1702;p32"/>
          <p:cNvSpPr txBox="1"/>
          <p:nvPr/>
        </p:nvSpPr>
        <p:spPr>
          <a:xfrm>
            <a:off x="6798177" y="1660396"/>
            <a:ext cx="2624544" cy="51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32"/>
          <p:cNvSpPr txBox="1"/>
          <p:nvPr/>
        </p:nvSpPr>
        <p:spPr>
          <a:xfrm>
            <a:off x="6798177" y="2323796"/>
            <a:ext cx="4006850" cy="135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04" name="Google Shape;1704;p32"/>
          <p:cNvSpPr txBox="1"/>
          <p:nvPr/>
        </p:nvSpPr>
        <p:spPr>
          <a:xfrm>
            <a:off x="6856826" y="3717945"/>
            <a:ext cx="2624544" cy="51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32"/>
          <p:cNvSpPr txBox="1"/>
          <p:nvPr/>
        </p:nvSpPr>
        <p:spPr>
          <a:xfrm>
            <a:off x="6798177" y="4314521"/>
            <a:ext cx="4006850" cy="135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06" name="Google Shape;1706;p32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33"/>
          <p:cNvSpPr/>
          <p:nvPr/>
        </p:nvSpPr>
        <p:spPr>
          <a:xfrm>
            <a:off x="1439668" y="1386710"/>
            <a:ext cx="94408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8157161" y="2865098"/>
            <a:ext cx="1032892" cy="892578"/>
          </a:xfrm>
          <a:custGeom>
            <a:rect b="b" l="l" r="r" t="t"/>
            <a:pathLst>
              <a:path extrusionOk="0" h="172" w="198">
                <a:moveTo>
                  <a:pt x="197" y="3"/>
                </a:moveTo>
                <a:cubicBezTo>
                  <a:pt x="196" y="3"/>
                  <a:pt x="196" y="3"/>
                  <a:pt x="195" y="3"/>
                </a:cubicBezTo>
                <a:cubicBezTo>
                  <a:pt x="195" y="1"/>
                  <a:pt x="193" y="0"/>
                  <a:pt x="191" y="0"/>
                </a:cubicBezTo>
                <a:cubicBezTo>
                  <a:pt x="176" y="4"/>
                  <a:pt x="168" y="6"/>
                  <a:pt x="160" y="9"/>
                </a:cubicBezTo>
                <a:cubicBezTo>
                  <a:pt x="152" y="12"/>
                  <a:pt x="145" y="15"/>
                  <a:pt x="131" y="20"/>
                </a:cubicBezTo>
                <a:cubicBezTo>
                  <a:pt x="87" y="38"/>
                  <a:pt x="39" y="58"/>
                  <a:pt x="2" y="74"/>
                </a:cubicBezTo>
                <a:cubicBezTo>
                  <a:pt x="0" y="75"/>
                  <a:pt x="0" y="76"/>
                  <a:pt x="0" y="77"/>
                </a:cubicBezTo>
                <a:cubicBezTo>
                  <a:pt x="0" y="79"/>
                  <a:pt x="0" y="80"/>
                  <a:pt x="2" y="81"/>
                </a:cubicBezTo>
                <a:cubicBezTo>
                  <a:pt x="17" y="88"/>
                  <a:pt x="28" y="93"/>
                  <a:pt x="42" y="103"/>
                </a:cubicBezTo>
                <a:cubicBezTo>
                  <a:pt x="45" y="125"/>
                  <a:pt x="48" y="147"/>
                  <a:pt x="52" y="169"/>
                </a:cubicBezTo>
                <a:cubicBezTo>
                  <a:pt x="52" y="171"/>
                  <a:pt x="54" y="172"/>
                  <a:pt x="56" y="172"/>
                </a:cubicBezTo>
                <a:cubicBezTo>
                  <a:pt x="56" y="172"/>
                  <a:pt x="57" y="171"/>
                  <a:pt x="57" y="171"/>
                </a:cubicBezTo>
                <a:cubicBezTo>
                  <a:pt x="58" y="171"/>
                  <a:pt x="59" y="171"/>
                  <a:pt x="59" y="170"/>
                </a:cubicBezTo>
                <a:cubicBezTo>
                  <a:pt x="72" y="157"/>
                  <a:pt x="81" y="148"/>
                  <a:pt x="93" y="137"/>
                </a:cubicBezTo>
                <a:cubicBezTo>
                  <a:pt x="94" y="139"/>
                  <a:pt x="95" y="140"/>
                  <a:pt x="96" y="141"/>
                </a:cubicBezTo>
                <a:cubicBezTo>
                  <a:pt x="103" y="147"/>
                  <a:pt x="110" y="152"/>
                  <a:pt x="120" y="153"/>
                </a:cubicBezTo>
                <a:cubicBezTo>
                  <a:pt x="121" y="153"/>
                  <a:pt x="122" y="152"/>
                  <a:pt x="123" y="152"/>
                </a:cubicBezTo>
                <a:cubicBezTo>
                  <a:pt x="127" y="145"/>
                  <a:pt x="134" y="133"/>
                  <a:pt x="142" y="119"/>
                </a:cubicBezTo>
                <a:cubicBezTo>
                  <a:pt x="154" y="97"/>
                  <a:pt x="168" y="70"/>
                  <a:pt x="179" y="48"/>
                </a:cubicBezTo>
                <a:cubicBezTo>
                  <a:pt x="184" y="37"/>
                  <a:pt x="189" y="27"/>
                  <a:pt x="192" y="20"/>
                </a:cubicBezTo>
                <a:cubicBezTo>
                  <a:pt x="194" y="16"/>
                  <a:pt x="195" y="13"/>
                  <a:pt x="196" y="11"/>
                </a:cubicBezTo>
                <a:cubicBezTo>
                  <a:pt x="197" y="10"/>
                  <a:pt x="197" y="9"/>
                  <a:pt x="197" y="8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6"/>
                  <a:pt x="198" y="6"/>
                  <a:pt x="198" y="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5"/>
                  <a:pt x="197" y="4"/>
                  <a:pt x="197" y="3"/>
                </a:cubicBezTo>
                <a:close/>
                <a:moveTo>
                  <a:pt x="134" y="27"/>
                </a:moveTo>
                <a:cubicBezTo>
                  <a:pt x="147" y="21"/>
                  <a:pt x="155" y="18"/>
                  <a:pt x="162" y="15"/>
                </a:cubicBezTo>
                <a:cubicBezTo>
                  <a:pt x="165" y="14"/>
                  <a:pt x="168" y="13"/>
                  <a:pt x="171" y="12"/>
                </a:cubicBezTo>
                <a:cubicBezTo>
                  <a:pt x="161" y="19"/>
                  <a:pt x="153" y="25"/>
                  <a:pt x="144" y="31"/>
                </a:cubicBezTo>
                <a:cubicBezTo>
                  <a:pt x="130" y="41"/>
                  <a:pt x="116" y="51"/>
                  <a:pt x="95" y="63"/>
                </a:cubicBezTo>
                <a:cubicBezTo>
                  <a:pt x="78" y="73"/>
                  <a:pt x="60" y="85"/>
                  <a:pt x="45" y="97"/>
                </a:cubicBezTo>
                <a:cubicBezTo>
                  <a:pt x="33" y="88"/>
                  <a:pt x="23" y="83"/>
                  <a:pt x="11" y="78"/>
                </a:cubicBezTo>
                <a:cubicBezTo>
                  <a:pt x="48" y="62"/>
                  <a:pt x="92" y="43"/>
                  <a:pt x="134" y="27"/>
                </a:cubicBezTo>
                <a:close/>
                <a:moveTo>
                  <a:pt x="48" y="102"/>
                </a:moveTo>
                <a:cubicBezTo>
                  <a:pt x="63" y="91"/>
                  <a:pt x="82" y="79"/>
                  <a:pt x="98" y="69"/>
                </a:cubicBezTo>
                <a:cubicBezTo>
                  <a:pt x="115" y="59"/>
                  <a:pt x="128" y="51"/>
                  <a:pt x="139" y="43"/>
                </a:cubicBezTo>
                <a:cubicBezTo>
                  <a:pt x="114" y="64"/>
                  <a:pt x="92" y="84"/>
                  <a:pt x="62" y="110"/>
                </a:cubicBezTo>
                <a:cubicBezTo>
                  <a:pt x="61" y="111"/>
                  <a:pt x="61" y="112"/>
                  <a:pt x="61" y="113"/>
                </a:cubicBezTo>
                <a:cubicBezTo>
                  <a:pt x="61" y="114"/>
                  <a:pt x="61" y="114"/>
                  <a:pt x="62" y="115"/>
                </a:cubicBezTo>
                <a:cubicBezTo>
                  <a:pt x="59" y="123"/>
                  <a:pt x="57" y="134"/>
                  <a:pt x="55" y="147"/>
                </a:cubicBezTo>
                <a:cubicBezTo>
                  <a:pt x="53" y="132"/>
                  <a:pt x="51" y="117"/>
                  <a:pt x="48" y="102"/>
                </a:cubicBezTo>
                <a:close/>
                <a:moveTo>
                  <a:pt x="68" y="117"/>
                </a:moveTo>
                <a:cubicBezTo>
                  <a:pt x="71" y="118"/>
                  <a:pt x="74" y="120"/>
                  <a:pt x="77" y="122"/>
                </a:cubicBezTo>
                <a:cubicBezTo>
                  <a:pt x="81" y="125"/>
                  <a:pt x="84" y="129"/>
                  <a:pt x="88" y="133"/>
                </a:cubicBezTo>
                <a:cubicBezTo>
                  <a:pt x="78" y="142"/>
                  <a:pt x="70" y="150"/>
                  <a:pt x="60" y="160"/>
                </a:cubicBezTo>
                <a:cubicBezTo>
                  <a:pt x="63" y="141"/>
                  <a:pt x="65" y="128"/>
                  <a:pt x="68" y="117"/>
                </a:cubicBezTo>
                <a:close/>
                <a:moveTo>
                  <a:pt x="157" y="76"/>
                </a:moveTo>
                <a:cubicBezTo>
                  <a:pt x="149" y="91"/>
                  <a:pt x="141" y="106"/>
                  <a:pt x="134" y="119"/>
                </a:cubicBezTo>
                <a:cubicBezTo>
                  <a:pt x="128" y="131"/>
                  <a:pt x="122" y="140"/>
                  <a:pt x="118" y="146"/>
                </a:cubicBezTo>
                <a:cubicBezTo>
                  <a:pt x="114" y="145"/>
                  <a:pt x="111" y="144"/>
                  <a:pt x="107" y="141"/>
                </a:cubicBezTo>
                <a:cubicBezTo>
                  <a:pt x="101" y="137"/>
                  <a:pt x="95" y="129"/>
                  <a:pt x="88" y="123"/>
                </a:cubicBezTo>
                <a:cubicBezTo>
                  <a:pt x="83" y="118"/>
                  <a:pt x="78" y="113"/>
                  <a:pt x="71" y="111"/>
                </a:cubicBezTo>
                <a:cubicBezTo>
                  <a:pt x="115" y="73"/>
                  <a:pt x="142" y="46"/>
                  <a:pt x="188" y="13"/>
                </a:cubicBezTo>
                <a:cubicBezTo>
                  <a:pt x="182" y="26"/>
                  <a:pt x="170" y="51"/>
                  <a:pt x="157" y="76"/>
                </a:cubicBezTo>
                <a:close/>
              </a:path>
            </a:pathLst>
          </a:custGeom>
          <a:solidFill>
            <a:srgbClr val="3737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-396434" y="2636912"/>
            <a:ext cx="12624828" cy="3281302"/>
          </a:xfrm>
          <a:custGeom>
            <a:rect b="b" l="l" r="r" t="t"/>
            <a:pathLst>
              <a:path extrusionOk="0" h="3640434" w="9177635">
                <a:moveTo>
                  <a:pt x="33635" y="3630310"/>
                </a:moveTo>
                <a:cubicBezTo>
                  <a:pt x="-243193" y="3775957"/>
                  <a:pt x="1266339" y="2304602"/>
                  <a:pt x="1723539" y="2141317"/>
                </a:cubicBezTo>
                <a:cubicBezTo>
                  <a:pt x="2180739" y="1978032"/>
                  <a:pt x="2765261" y="2361235"/>
                  <a:pt x="2776835" y="2650602"/>
                </a:cubicBezTo>
                <a:cubicBezTo>
                  <a:pt x="2788409" y="2939969"/>
                  <a:pt x="2439240" y="3447327"/>
                  <a:pt x="2279123" y="3460831"/>
                </a:cubicBezTo>
                <a:cubicBezTo>
                  <a:pt x="2119007" y="3474335"/>
                  <a:pt x="1742829" y="3165675"/>
                  <a:pt x="1816136" y="2731625"/>
                </a:cubicBezTo>
                <a:cubicBezTo>
                  <a:pt x="1889443" y="2297575"/>
                  <a:pt x="3417301" y="2013995"/>
                  <a:pt x="3899579" y="2106592"/>
                </a:cubicBezTo>
                <a:cubicBezTo>
                  <a:pt x="4381857" y="2199189"/>
                  <a:pt x="5064763" y="3003630"/>
                  <a:pt x="4709807" y="3287210"/>
                </a:cubicBezTo>
                <a:cubicBezTo>
                  <a:pt x="4354851" y="3570790"/>
                  <a:pt x="3602496" y="3628663"/>
                  <a:pt x="3644936" y="3113590"/>
                </a:cubicBezTo>
                <a:cubicBezTo>
                  <a:pt x="3687376" y="2598517"/>
                  <a:pt x="4007610" y="2183757"/>
                  <a:pt x="4964450" y="1932972"/>
                </a:cubicBezTo>
                <a:cubicBezTo>
                  <a:pt x="5921290" y="1682187"/>
                  <a:pt x="7723083" y="1454552"/>
                  <a:pt x="7522455" y="2395960"/>
                </a:cubicBezTo>
                <a:cubicBezTo>
                  <a:pt x="7321827" y="3337368"/>
                  <a:pt x="5990739" y="3069221"/>
                  <a:pt x="6110344" y="2210765"/>
                </a:cubicBezTo>
                <a:cubicBezTo>
                  <a:pt x="6229949" y="1352309"/>
                  <a:pt x="6895493" y="877747"/>
                  <a:pt x="7406708" y="509286"/>
                </a:cubicBezTo>
                <a:cubicBezTo>
                  <a:pt x="7917923" y="140825"/>
                  <a:pt x="8847757" y="57873"/>
                  <a:pt x="9177635" y="0"/>
                </a:cubicBezTo>
              </a:path>
            </a:pathLst>
          </a:custGeom>
          <a:noFill/>
          <a:ln cap="flat" cmpd="sng" w="19050">
            <a:solidFill>
              <a:srgbClr val="43362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3"/>
          <p:cNvSpPr/>
          <p:nvPr/>
        </p:nvSpPr>
        <p:spPr>
          <a:xfrm rot="2253655">
            <a:off x="5831917" y="3942513"/>
            <a:ext cx="858767" cy="742107"/>
          </a:xfrm>
          <a:custGeom>
            <a:rect b="b" l="l" r="r" t="t"/>
            <a:pathLst>
              <a:path extrusionOk="0" h="172" w="198">
                <a:moveTo>
                  <a:pt x="197" y="3"/>
                </a:moveTo>
                <a:cubicBezTo>
                  <a:pt x="196" y="3"/>
                  <a:pt x="196" y="3"/>
                  <a:pt x="195" y="3"/>
                </a:cubicBezTo>
                <a:cubicBezTo>
                  <a:pt x="195" y="1"/>
                  <a:pt x="193" y="0"/>
                  <a:pt x="191" y="0"/>
                </a:cubicBezTo>
                <a:cubicBezTo>
                  <a:pt x="176" y="4"/>
                  <a:pt x="168" y="6"/>
                  <a:pt x="160" y="9"/>
                </a:cubicBezTo>
                <a:cubicBezTo>
                  <a:pt x="152" y="12"/>
                  <a:pt x="145" y="15"/>
                  <a:pt x="131" y="20"/>
                </a:cubicBezTo>
                <a:cubicBezTo>
                  <a:pt x="87" y="38"/>
                  <a:pt x="39" y="58"/>
                  <a:pt x="2" y="74"/>
                </a:cubicBezTo>
                <a:cubicBezTo>
                  <a:pt x="0" y="75"/>
                  <a:pt x="0" y="76"/>
                  <a:pt x="0" y="77"/>
                </a:cubicBezTo>
                <a:cubicBezTo>
                  <a:pt x="0" y="79"/>
                  <a:pt x="0" y="80"/>
                  <a:pt x="2" y="81"/>
                </a:cubicBezTo>
                <a:cubicBezTo>
                  <a:pt x="17" y="88"/>
                  <a:pt x="28" y="93"/>
                  <a:pt x="42" y="103"/>
                </a:cubicBezTo>
                <a:cubicBezTo>
                  <a:pt x="45" y="125"/>
                  <a:pt x="48" y="147"/>
                  <a:pt x="52" y="169"/>
                </a:cubicBezTo>
                <a:cubicBezTo>
                  <a:pt x="52" y="171"/>
                  <a:pt x="54" y="172"/>
                  <a:pt x="56" y="172"/>
                </a:cubicBezTo>
                <a:cubicBezTo>
                  <a:pt x="56" y="172"/>
                  <a:pt x="57" y="171"/>
                  <a:pt x="57" y="171"/>
                </a:cubicBezTo>
                <a:cubicBezTo>
                  <a:pt x="58" y="171"/>
                  <a:pt x="59" y="171"/>
                  <a:pt x="59" y="170"/>
                </a:cubicBezTo>
                <a:cubicBezTo>
                  <a:pt x="72" y="157"/>
                  <a:pt x="81" y="148"/>
                  <a:pt x="93" y="137"/>
                </a:cubicBezTo>
                <a:cubicBezTo>
                  <a:pt x="94" y="139"/>
                  <a:pt x="95" y="140"/>
                  <a:pt x="96" y="141"/>
                </a:cubicBezTo>
                <a:cubicBezTo>
                  <a:pt x="103" y="147"/>
                  <a:pt x="110" y="152"/>
                  <a:pt x="120" y="153"/>
                </a:cubicBezTo>
                <a:cubicBezTo>
                  <a:pt x="121" y="153"/>
                  <a:pt x="122" y="152"/>
                  <a:pt x="123" y="152"/>
                </a:cubicBezTo>
                <a:cubicBezTo>
                  <a:pt x="127" y="145"/>
                  <a:pt x="134" y="133"/>
                  <a:pt x="142" y="119"/>
                </a:cubicBezTo>
                <a:cubicBezTo>
                  <a:pt x="154" y="97"/>
                  <a:pt x="168" y="70"/>
                  <a:pt x="179" y="48"/>
                </a:cubicBezTo>
                <a:cubicBezTo>
                  <a:pt x="184" y="37"/>
                  <a:pt x="189" y="27"/>
                  <a:pt x="192" y="20"/>
                </a:cubicBezTo>
                <a:cubicBezTo>
                  <a:pt x="194" y="16"/>
                  <a:pt x="195" y="13"/>
                  <a:pt x="196" y="11"/>
                </a:cubicBezTo>
                <a:cubicBezTo>
                  <a:pt x="197" y="10"/>
                  <a:pt x="197" y="9"/>
                  <a:pt x="197" y="8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6"/>
                  <a:pt x="198" y="6"/>
                  <a:pt x="198" y="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5"/>
                  <a:pt x="197" y="4"/>
                  <a:pt x="197" y="3"/>
                </a:cubicBezTo>
                <a:close/>
                <a:moveTo>
                  <a:pt x="134" y="27"/>
                </a:moveTo>
                <a:cubicBezTo>
                  <a:pt x="147" y="21"/>
                  <a:pt x="155" y="18"/>
                  <a:pt x="162" y="15"/>
                </a:cubicBezTo>
                <a:cubicBezTo>
                  <a:pt x="165" y="14"/>
                  <a:pt x="168" y="13"/>
                  <a:pt x="171" y="12"/>
                </a:cubicBezTo>
                <a:cubicBezTo>
                  <a:pt x="161" y="19"/>
                  <a:pt x="153" y="25"/>
                  <a:pt x="144" y="31"/>
                </a:cubicBezTo>
                <a:cubicBezTo>
                  <a:pt x="130" y="41"/>
                  <a:pt x="116" y="51"/>
                  <a:pt x="95" y="63"/>
                </a:cubicBezTo>
                <a:cubicBezTo>
                  <a:pt x="78" y="73"/>
                  <a:pt x="60" y="85"/>
                  <a:pt x="45" y="97"/>
                </a:cubicBezTo>
                <a:cubicBezTo>
                  <a:pt x="33" y="88"/>
                  <a:pt x="23" y="83"/>
                  <a:pt x="11" y="78"/>
                </a:cubicBezTo>
                <a:cubicBezTo>
                  <a:pt x="48" y="62"/>
                  <a:pt x="92" y="43"/>
                  <a:pt x="134" y="27"/>
                </a:cubicBezTo>
                <a:close/>
                <a:moveTo>
                  <a:pt x="48" y="102"/>
                </a:moveTo>
                <a:cubicBezTo>
                  <a:pt x="63" y="91"/>
                  <a:pt x="82" y="79"/>
                  <a:pt x="98" y="69"/>
                </a:cubicBezTo>
                <a:cubicBezTo>
                  <a:pt x="115" y="59"/>
                  <a:pt x="128" y="51"/>
                  <a:pt x="139" y="43"/>
                </a:cubicBezTo>
                <a:cubicBezTo>
                  <a:pt x="114" y="64"/>
                  <a:pt x="92" y="84"/>
                  <a:pt x="62" y="110"/>
                </a:cubicBezTo>
                <a:cubicBezTo>
                  <a:pt x="61" y="111"/>
                  <a:pt x="61" y="112"/>
                  <a:pt x="61" y="113"/>
                </a:cubicBezTo>
                <a:cubicBezTo>
                  <a:pt x="61" y="114"/>
                  <a:pt x="61" y="114"/>
                  <a:pt x="62" y="115"/>
                </a:cubicBezTo>
                <a:cubicBezTo>
                  <a:pt x="59" y="123"/>
                  <a:pt x="57" y="134"/>
                  <a:pt x="55" y="147"/>
                </a:cubicBezTo>
                <a:cubicBezTo>
                  <a:pt x="53" y="132"/>
                  <a:pt x="51" y="117"/>
                  <a:pt x="48" y="102"/>
                </a:cubicBezTo>
                <a:close/>
                <a:moveTo>
                  <a:pt x="68" y="117"/>
                </a:moveTo>
                <a:cubicBezTo>
                  <a:pt x="71" y="118"/>
                  <a:pt x="74" y="120"/>
                  <a:pt x="77" y="122"/>
                </a:cubicBezTo>
                <a:cubicBezTo>
                  <a:pt x="81" y="125"/>
                  <a:pt x="84" y="129"/>
                  <a:pt x="88" y="133"/>
                </a:cubicBezTo>
                <a:cubicBezTo>
                  <a:pt x="78" y="142"/>
                  <a:pt x="70" y="150"/>
                  <a:pt x="60" y="160"/>
                </a:cubicBezTo>
                <a:cubicBezTo>
                  <a:pt x="63" y="141"/>
                  <a:pt x="65" y="128"/>
                  <a:pt x="68" y="117"/>
                </a:cubicBezTo>
                <a:close/>
                <a:moveTo>
                  <a:pt x="157" y="76"/>
                </a:moveTo>
                <a:cubicBezTo>
                  <a:pt x="149" y="91"/>
                  <a:pt x="141" y="106"/>
                  <a:pt x="134" y="119"/>
                </a:cubicBezTo>
                <a:cubicBezTo>
                  <a:pt x="128" y="131"/>
                  <a:pt x="122" y="140"/>
                  <a:pt x="118" y="146"/>
                </a:cubicBezTo>
                <a:cubicBezTo>
                  <a:pt x="114" y="145"/>
                  <a:pt x="111" y="144"/>
                  <a:pt x="107" y="141"/>
                </a:cubicBezTo>
                <a:cubicBezTo>
                  <a:pt x="101" y="137"/>
                  <a:pt x="95" y="129"/>
                  <a:pt x="88" y="123"/>
                </a:cubicBezTo>
                <a:cubicBezTo>
                  <a:pt x="83" y="118"/>
                  <a:pt x="78" y="113"/>
                  <a:pt x="71" y="111"/>
                </a:cubicBezTo>
                <a:cubicBezTo>
                  <a:pt x="115" y="73"/>
                  <a:pt x="142" y="46"/>
                  <a:pt x="188" y="13"/>
                </a:cubicBezTo>
                <a:cubicBezTo>
                  <a:pt x="182" y="26"/>
                  <a:pt x="170" y="51"/>
                  <a:pt x="157" y="76"/>
                </a:cubicBezTo>
                <a:close/>
              </a:path>
            </a:pathLst>
          </a:custGeom>
          <a:solidFill>
            <a:srgbClr val="3737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3"/>
          <p:cNvSpPr/>
          <p:nvPr/>
        </p:nvSpPr>
        <p:spPr>
          <a:xfrm rot="203852">
            <a:off x="1912833" y="4844545"/>
            <a:ext cx="582070" cy="502998"/>
          </a:xfrm>
          <a:custGeom>
            <a:rect b="b" l="l" r="r" t="t"/>
            <a:pathLst>
              <a:path extrusionOk="0" h="172" w="198">
                <a:moveTo>
                  <a:pt x="197" y="3"/>
                </a:moveTo>
                <a:cubicBezTo>
                  <a:pt x="196" y="3"/>
                  <a:pt x="196" y="3"/>
                  <a:pt x="195" y="3"/>
                </a:cubicBezTo>
                <a:cubicBezTo>
                  <a:pt x="195" y="1"/>
                  <a:pt x="193" y="0"/>
                  <a:pt x="191" y="0"/>
                </a:cubicBezTo>
                <a:cubicBezTo>
                  <a:pt x="176" y="4"/>
                  <a:pt x="168" y="6"/>
                  <a:pt x="160" y="9"/>
                </a:cubicBezTo>
                <a:cubicBezTo>
                  <a:pt x="152" y="12"/>
                  <a:pt x="145" y="15"/>
                  <a:pt x="131" y="20"/>
                </a:cubicBezTo>
                <a:cubicBezTo>
                  <a:pt x="87" y="38"/>
                  <a:pt x="39" y="58"/>
                  <a:pt x="2" y="74"/>
                </a:cubicBezTo>
                <a:cubicBezTo>
                  <a:pt x="0" y="75"/>
                  <a:pt x="0" y="76"/>
                  <a:pt x="0" y="77"/>
                </a:cubicBezTo>
                <a:cubicBezTo>
                  <a:pt x="0" y="79"/>
                  <a:pt x="0" y="80"/>
                  <a:pt x="2" y="81"/>
                </a:cubicBezTo>
                <a:cubicBezTo>
                  <a:pt x="17" y="88"/>
                  <a:pt x="28" y="93"/>
                  <a:pt x="42" y="103"/>
                </a:cubicBezTo>
                <a:cubicBezTo>
                  <a:pt x="45" y="125"/>
                  <a:pt x="48" y="147"/>
                  <a:pt x="52" y="169"/>
                </a:cubicBezTo>
                <a:cubicBezTo>
                  <a:pt x="52" y="171"/>
                  <a:pt x="54" y="172"/>
                  <a:pt x="56" y="172"/>
                </a:cubicBezTo>
                <a:cubicBezTo>
                  <a:pt x="56" y="172"/>
                  <a:pt x="57" y="171"/>
                  <a:pt x="57" y="171"/>
                </a:cubicBezTo>
                <a:cubicBezTo>
                  <a:pt x="58" y="171"/>
                  <a:pt x="59" y="171"/>
                  <a:pt x="59" y="170"/>
                </a:cubicBezTo>
                <a:cubicBezTo>
                  <a:pt x="72" y="157"/>
                  <a:pt x="81" y="148"/>
                  <a:pt x="93" y="137"/>
                </a:cubicBezTo>
                <a:cubicBezTo>
                  <a:pt x="94" y="139"/>
                  <a:pt x="95" y="140"/>
                  <a:pt x="96" y="141"/>
                </a:cubicBezTo>
                <a:cubicBezTo>
                  <a:pt x="103" y="147"/>
                  <a:pt x="110" y="152"/>
                  <a:pt x="120" y="153"/>
                </a:cubicBezTo>
                <a:cubicBezTo>
                  <a:pt x="121" y="153"/>
                  <a:pt x="122" y="152"/>
                  <a:pt x="123" y="152"/>
                </a:cubicBezTo>
                <a:cubicBezTo>
                  <a:pt x="127" y="145"/>
                  <a:pt x="134" y="133"/>
                  <a:pt x="142" y="119"/>
                </a:cubicBezTo>
                <a:cubicBezTo>
                  <a:pt x="154" y="97"/>
                  <a:pt x="168" y="70"/>
                  <a:pt x="179" y="48"/>
                </a:cubicBezTo>
                <a:cubicBezTo>
                  <a:pt x="184" y="37"/>
                  <a:pt x="189" y="27"/>
                  <a:pt x="192" y="20"/>
                </a:cubicBezTo>
                <a:cubicBezTo>
                  <a:pt x="194" y="16"/>
                  <a:pt x="195" y="13"/>
                  <a:pt x="196" y="11"/>
                </a:cubicBezTo>
                <a:cubicBezTo>
                  <a:pt x="197" y="10"/>
                  <a:pt x="197" y="9"/>
                  <a:pt x="197" y="8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6"/>
                  <a:pt x="198" y="6"/>
                  <a:pt x="198" y="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5"/>
                  <a:pt x="197" y="4"/>
                  <a:pt x="197" y="3"/>
                </a:cubicBezTo>
                <a:close/>
                <a:moveTo>
                  <a:pt x="134" y="27"/>
                </a:moveTo>
                <a:cubicBezTo>
                  <a:pt x="147" y="21"/>
                  <a:pt x="155" y="18"/>
                  <a:pt x="162" y="15"/>
                </a:cubicBezTo>
                <a:cubicBezTo>
                  <a:pt x="165" y="14"/>
                  <a:pt x="168" y="13"/>
                  <a:pt x="171" y="12"/>
                </a:cubicBezTo>
                <a:cubicBezTo>
                  <a:pt x="161" y="19"/>
                  <a:pt x="153" y="25"/>
                  <a:pt x="144" y="31"/>
                </a:cubicBezTo>
                <a:cubicBezTo>
                  <a:pt x="130" y="41"/>
                  <a:pt x="116" y="51"/>
                  <a:pt x="95" y="63"/>
                </a:cubicBezTo>
                <a:cubicBezTo>
                  <a:pt x="78" y="73"/>
                  <a:pt x="60" y="85"/>
                  <a:pt x="45" y="97"/>
                </a:cubicBezTo>
                <a:cubicBezTo>
                  <a:pt x="33" y="88"/>
                  <a:pt x="23" y="83"/>
                  <a:pt x="11" y="78"/>
                </a:cubicBezTo>
                <a:cubicBezTo>
                  <a:pt x="48" y="62"/>
                  <a:pt x="92" y="43"/>
                  <a:pt x="134" y="27"/>
                </a:cubicBezTo>
                <a:close/>
                <a:moveTo>
                  <a:pt x="48" y="102"/>
                </a:moveTo>
                <a:cubicBezTo>
                  <a:pt x="63" y="91"/>
                  <a:pt x="82" y="79"/>
                  <a:pt x="98" y="69"/>
                </a:cubicBezTo>
                <a:cubicBezTo>
                  <a:pt x="115" y="59"/>
                  <a:pt x="128" y="51"/>
                  <a:pt x="139" y="43"/>
                </a:cubicBezTo>
                <a:cubicBezTo>
                  <a:pt x="114" y="64"/>
                  <a:pt x="92" y="84"/>
                  <a:pt x="62" y="110"/>
                </a:cubicBezTo>
                <a:cubicBezTo>
                  <a:pt x="61" y="111"/>
                  <a:pt x="61" y="112"/>
                  <a:pt x="61" y="113"/>
                </a:cubicBezTo>
                <a:cubicBezTo>
                  <a:pt x="61" y="114"/>
                  <a:pt x="61" y="114"/>
                  <a:pt x="62" y="115"/>
                </a:cubicBezTo>
                <a:cubicBezTo>
                  <a:pt x="59" y="123"/>
                  <a:pt x="57" y="134"/>
                  <a:pt x="55" y="147"/>
                </a:cubicBezTo>
                <a:cubicBezTo>
                  <a:pt x="53" y="132"/>
                  <a:pt x="51" y="117"/>
                  <a:pt x="48" y="102"/>
                </a:cubicBezTo>
                <a:close/>
                <a:moveTo>
                  <a:pt x="68" y="117"/>
                </a:moveTo>
                <a:cubicBezTo>
                  <a:pt x="71" y="118"/>
                  <a:pt x="74" y="120"/>
                  <a:pt x="77" y="122"/>
                </a:cubicBezTo>
                <a:cubicBezTo>
                  <a:pt x="81" y="125"/>
                  <a:pt x="84" y="129"/>
                  <a:pt x="88" y="133"/>
                </a:cubicBezTo>
                <a:cubicBezTo>
                  <a:pt x="78" y="142"/>
                  <a:pt x="70" y="150"/>
                  <a:pt x="60" y="160"/>
                </a:cubicBezTo>
                <a:cubicBezTo>
                  <a:pt x="63" y="141"/>
                  <a:pt x="65" y="128"/>
                  <a:pt x="68" y="117"/>
                </a:cubicBezTo>
                <a:close/>
                <a:moveTo>
                  <a:pt x="157" y="76"/>
                </a:moveTo>
                <a:cubicBezTo>
                  <a:pt x="149" y="91"/>
                  <a:pt x="141" y="106"/>
                  <a:pt x="134" y="119"/>
                </a:cubicBezTo>
                <a:cubicBezTo>
                  <a:pt x="128" y="131"/>
                  <a:pt x="122" y="140"/>
                  <a:pt x="118" y="146"/>
                </a:cubicBezTo>
                <a:cubicBezTo>
                  <a:pt x="114" y="145"/>
                  <a:pt x="111" y="144"/>
                  <a:pt x="107" y="141"/>
                </a:cubicBezTo>
                <a:cubicBezTo>
                  <a:pt x="101" y="137"/>
                  <a:pt x="95" y="129"/>
                  <a:pt x="88" y="123"/>
                </a:cubicBezTo>
                <a:cubicBezTo>
                  <a:pt x="83" y="118"/>
                  <a:pt x="78" y="113"/>
                  <a:pt x="71" y="111"/>
                </a:cubicBezTo>
                <a:cubicBezTo>
                  <a:pt x="115" y="73"/>
                  <a:pt x="142" y="46"/>
                  <a:pt x="188" y="13"/>
                </a:cubicBezTo>
                <a:cubicBezTo>
                  <a:pt x="182" y="26"/>
                  <a:pt x="170" y="51"/>
                  <a:pt x="157" y="76"/>
                </a:cubicBezTo>
                <a:close/>
              </a:path>
            </a:pathLst>
          </a:custGeom>
          <a:solidFill>
            <a:srgbClr val="3737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3"/>
          <p:cNvSpPr/>
          <p:nvPr/>
        </p:nvSpPr>
        <p:spPr>
          <a:xfrm rot="2633297">
            <a:off x="4074356" y="4275786"/>
            <a:ext cx="772641" cy="667681"/>
          </a:xfrm>
          <a:custGeom>
            <a:rect b="b" l="l" r="r" t="t"/>
            <a:pathLst>
              <a:path extrusionOk="0" h="172" w="198">
                <a:moveTo>
                  <a:pt x="197" y="3"/>
                </a:moveTo>
                <a:cubicBezTo>
                  <a:pt x="196" y="3"/>
                  <a:pt x="196" y="3"/>
                  <a:pt x="195" y="3"/>
                </a:cubicBezTo>
                <a:cubicBezTo>
                  <a:pt x="195" y="1"/>
                  <a:pt x="193" y="0"/>
                  <a:pt x="191" y="0"/>
                </a:cubicBezTo>
                <a:cubicBezTo>
                  <a:pt x="176" y="4"/>
                  <a:pt x="168" y="6"/>
                  <a:pt x="160" y="9"/>
                </a:cubicBezTo>
                <a:cubicBezTo>
                  <a:pt x="152" y="12"/>
                  <a:pt x="145" y="15"/>
                  <a:pt x="131" y="20"/>
                </a:cubicBezTo>
                <a:cubicBezTo>
                  <a:pt x="87" y="38"/>
                  <a:pt x="39" y="58"/>
                  <a:pt x="2" y="74"/>
                </a:cubicBezTo>
                <a:cubicBezTo>
                  <a:pt x="0" y="75"/>
                  <a:pt x="0" y="76"/>
                  <a:pt x="0" y="77"/>
                </a:cubicBezTo>
                <a:cubicBezTo>
                  <a:pt x="0" y="79"/>
                  <a:pt x="0" y="80"/>
                  <a:pt x="2" y="81"/>
                </a:cubicBezTo>
                <a:cubicBezTo>
                  <a:pt x="17" y="88"/>
                  <a:pt x="28" y="93"/>
                  <a:pt x="42" y="103"/>
                </a:cubicBezTo>
                <a:cubicBezTo>
                  <a:pt x="45" y="125"/>
                  <a:pt x="48" y="147"/>
                  <a:pt x="52" y="169"/>
                </a:cubicBezTo>
                <a:cubicBezTo>
                  <a:pt x="52" y="171"/>
                  <a:pt x="54" y="172"/>
                  <a:pt x="56" y="172"/>
                </a:cubicBezTo>
                <a:cubicBezTo>
                  <a:pt x="56" y="172"/>
                  <a:pt x="57" y="171"/>
                  <a:pt x="57" y="171"/>
                </a:cubicBezTo>
                <a:cubicBezTo>
                  <a:pt x="58" y="171"/>
                  <a:pt x="59" y="171"/>
                  <a:pt x="59" y="170"/>
                </a:cubicBezTo>
                <a:cubicBezTo>
                  <a:pt x="72" y="157"/>
                  <a:pt x="81" y="148"/>
                  <a:pt x="93" y="137"/>
                </a:cubicBezTo>
                <a:cubicBezTo>
                  <a:pt x="94" y="139"/>
                  <a:pt x="95" y="140"/>
                  <a:pt x="96" y="141"/>
                </a:cubicBezTo>
                <a:cubicBezTo>
                  <a:pt x="103" y="147"/>
                  <a:pt x="110" y="152"/>
                  <a:pt x="120" y="153"/>
                </a:cubicBezTo>
                <a:cubicBezTo>
                  <a:pt x="121" y="153"/>
                  <a:pt x="122" y="152"/>
                  <a:pt x="123" y="152"/>
                </a:cubicBezTo>
                <a:cubicBezTo>
                  <a:pt x="127" y="145"/>
                  <a:pt x="134" y="133"/>
                  <a:pt x="142" y="119"/>
                </a:cubicBezTo>
                <a:cubicBezTo>
                  <a:pt x="154" y="97"/>
                  <a:pt x="168" y="70"/>
                  <a:pt x="179" y="48"/>
                </a:cubicBezTo>
                <a:cubicBezTo>
                  <a:pt x="184" y="37"/>
                  <a:pt x="189" y="27"/>
                  <a:pt x="192" y="20"/>
                </a:cubicBezTo>
                <a:cubicBezTo>
                  <a:pt x="194" y="16"/>
                  <a:pt x="195" y="13"/>
                  <a:pt x="196" y="11"/>
                </a:cubicBezTo>
                <a:cubicBezTo>
                  <a:pt x="197" y="10"/>
                  <a:pt x="197" y="9"/>
                  <a:pt x="197" y="8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8" y="6"/>
                  <a:pt x="198" y="6"/>
                  <a:pt x="198" y="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5"/>
                  <a:pt x="197" y="4"/>
                  <a:pt x="197" y="3"/>
                </a:cubicBezTo>
                <a:close/>
                <a:moveTo>
                  <a:pt x="134" y="27"/>
                </a:moveTo>
                <a:cubicBezTo>
                  <a:pt x="147" y="21"/>
                  <a:pt x="155" y="18"/>
                  <a:pt x="162" y="15"/>
                </a:cubicBezTo>
                <a:cubicBezTo>
                  <a:pt x="165" y="14"/>
                  <a:pt x="168" y="13"/>
                  <a:pt x="171" y="12"/>
                </a:cubicBezTo>
                <a:cubicBezTo>
                  <a:pt x="161" y="19"/>
                  <a:pt x="153" y="25"/>
                  <a:pt x="144" y="31"/>
                </a:cubicBezTo>
                <a:cubicBezTo>
                  <a:pt x="130" y="41"/>
                  <a:pt x="116" y="51"/>
                  <a:pt x="95" y="63"/>
                </a:cubicBezTo>
                <a:cubicBezTo>
                  <a:pt x="78" y="73"/>
                  <a:pt x="60" y="85"/>
                  <a:pt x="45" y="97"/>
                </a:cubicBezTo>
                <a:cubicBezTo>
                  <a:pt x="33" y="88"/>
                  <a:pt x="23" y="83"/>
                  <a:pt x="11" y="78"/>
                </a:cubicBezTo>
                <a:cubicBezTo>
                  <a:pt x="48" y="62"/>
                  <a:pt x="92" y="43"/>
                  <a:pt x="134" y="27"/>
                </a:cubicBezTo>
                <a:close/>
                <a:moveTo>
                  <a:pt x="48" y="102"/>
                </a:moveTo>
                <a:cubicBezTo>
                  <a:pt x="63" y="91"/>
                  <a:pt x="82" y="79"/>
                  <a:pt x="98" y="69"/>
                </a:cubicBezTo>
                <a:cubicBezTo>
                  <a:pt x="115" y="59"/>
                  <a:pt x="128" y="51"/>
                  <a:pt x="139" y="43"/>
                </a:cubicBezTo>
                <a:cubicBezTo>
                  <a:pt x="114" y="64"/>
                  <a:pt x="92" y="84"/>
                  <a:pt x="62" y="110"/>
                </a:cubicBezTo>
                <a:cubicBezTo>
                  <a:pt x="61" y="111"/>
                  <a:pt x="61" y="112"/>
                  <a:pt x="61" y="113"/>
                </a:cubicBezTo>
                <a:cubicBezTo>
                  <a:pt x="61" y="114"/>
                  <a:pt x="61" y="114"/>
                  <a:pt x="62" y="115"/>
                </a:cubicBezTo>
                <a:cubicBezTo>
                  <a:pt x="59" y="123"/>
                  <a:pt x="57" y="134"/>
                  <a:pt x="55" y="147"/>
                </a:cubicBezTo>
                <a:cubicBezTo>
                  <a:pt x="53" y="132"/>
                  <a:pt x="51" y="117"/>
                  <a:pt x="48" y="102"/>
                </a:cubicBezTo>
                <a:close/>
                <a:moveTo>
                  <a:pt x="68" y="117"/>
                </a:moveTo>
                <a:cubicBezTo>
                  <a:pt x="71" y="118"/>
                  <a:pt x="74" y="120"/>
                  <a:pt x="77" y="122"/>
                </a:cubicBezTo>
                <a:cubicBezTo>
                  <a:pt x="81" y="125"/>
                  <a:pt x="84" y="129"/>
                  <a:pt x="88" y="133"/>
                </a:cubicBezTo>
                <a:cubicBezTo>
                  <a:pt x="78" y="142"/>
                  <a:pt x="70" y="150"/>
                  <a:pt x="60" y="160"/>
                </a:cubicBezTo>
                <a:cubicBezTo>
                  <a:pt x="63" y="141"/>
                  <a:pt x="65" y="128"/>
                  <a:pt x="68" y="117"/>
                </a:cubicBezTo>
                <a:close/>
                <a:moveTo>
                  <a:pt x="157" y="76"/>
                </a:moveTo>
                <a:cubicBezTo>
                  <a:pt x="149" y="91"/>
                  <a:pt x="141" y="106"/>
                  <a:pt x="134" y="119"/>
                </a:cubicBezTo>
                <a:cubicBezTo>
                  <a:pt x="128" y="131"/>
                  <a:pt x="122" y="140"/>
                  <a:pt x="118" y="146"/>
                </a:cubicBezTo>
                <a:cubicBezTo>
                  <a:pt x="114" y="145"/>
                  <a:pt x="111" y="144"/>
                  <a:pt x="107" y="141"/>
                </a:cubicBezTo>
                <a:cubicBezTo>
                  <a:pt x="101" y="137"/>
                  <a:pt x="95" y="129"/>
                  <a:pt x="88" y="123"/>
                </a:cubicBezTo>
                <a:cubicBezTo>
                  <a:pt x="83" y="118"/>
                  <a:pt x="78" y="113"/>
                  <a:pt x="71" y="111"/>
                </a:cubicBezTo>
                <a:cubicBezTo>
                  <a:pt x="115" y="73"/>
                  <a:pt x="142" y="46"/>
                  <a:pt x="188" y="13"/>
                </a:cubicBezTo>
                <a:cubicBezTo>
                  <a:pt x="182" y="26"/>
                  <a:pt x="170" y="51"/>
                  <a:pt x="157" y="76"/>
                </a:cubicBezTo>
                <a:close/>
              </a:path>
            </a:pathLst>
          </a:custGeom>
          <a:solidFill>
            <a:srgbClr val="3737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8" name="Google Shape;1718;p33"/>
          <p:cNvGrpSpPr/>
          <p:nvPr/>
        </p:nvGrpSpPr>
        <p:grpSpPr>
          <a:xfrm>
            <a:off x="379268" y="3223190"/>
            <a:ext cx="2387384" cy="1415355"/>
            <a:chOff x="344487" y="1261515"/>
            <a:chExt cx="2073282" cy="1059365"/>
          </a:xfrm>
        </p:grpSpPr>
        <p:sp>
          <p:nvSpPr>
            <p:cNvPr id="1719" name="Google Shape;1719;p33"/>
            <p:cNvSpPr/>
            <p:nvPr/>
          </p:nvSpPr>
          <p:spPr>
            <a:xfrm>
              <a:off x="344487" y="1514604"/>
              <a:ext cx="2073282" cy="80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344487" y="1261515"/>
              <a:ext cx="1272547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33"/>
          <p:cNvGrpSpPr/>
          <p:nvPr/>
        </p:nvGrpSpPr>
        <p:grpSpPr>
          <a:xfrm>
            <a:off x="3417609" y="2789662"/>
            <a:ext cx="2387384" cy="1415355"/>
            <a:chOff x="344487" y="1261515"/>
            <a:chExt cx="2073282" cy="1059365"/>
          </a:xfrm>
        </p:grpSpPr>
        <p:sp>
          <p:nvSpPr>
            <p:cNvPr id="1722" name="Google Shape;1722;p33"/>
            <p:cNvSpPr/>
            <p:nvPr/>
          </p:nvSpPr>
          <p:spPr>
            <a:xfrm>
              <a:off x="344487" y="1514604"/>
              <a:ext cx="2073282" cy="80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344487" y="1261515"/>
              <a:ext cx="1272547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4" name="Google Shape;1724;p33"/>
          <p:cNvGrpSpPr/>
          <p:nvPr/>
        </p:nvGrpSpPr>
        <p:grpSpPr>
          <a:xfrm>
            <a:off x="6286223" y="4638545"/>
            <a:ext cx="2387384" cy="1415355"/>
            <a:chOff x="344487" y="1261515"/>
            <a:chExt cx="2073282" cy="1059365"/>
          </a:xfrm>
        </p:grpSpPr>
        <p:sp>
          <p:nvSpPr>
            <p:cNvPr id="1725" name="Google Shape;1725;p33"/>
            <p:cNvSpPr/>
            <p:nvPr/>
          </p:nvSpPr>
          <p:spPr>
            <a:xfrm>
              <a:off x="344487" y="1514604"/>
              <a:ext cx="2073282" cy="80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344487" y="1261515"/>
              <a:ext cx="1272547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7" name="Google Shape;1727;p33"/>
          <p:cNvGrpSpPr/>
          <p:nvPr/>
        </p:nvGrpSpPr>
        <p:grpSpPr>
          <a:xfrm>
            <a:off x="9841010" y="3194271"/>
            <a:ext cx="2387384" cy="1415355"/>
            <a:chOff x="344487" y="1261515"/>
            <a:chExt cx="2073282" cy="1059365"/>
          </a:xfrm>
        </p:grpSpPr>
        <p:sp>
          <p:nvSpPr>
            <p:cNvPr id="1728" name="Google Shape;1728;p33"/>
            <p:cNvSpPr/>
            <p:nvPr/>
          </p:nvSpPr>
          <p:spPr>
            <a:xfrm>
              <a:off x="344487" y="1514604"/>
              <a:ext cx="2073282" cy="80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44487" y="1261515"/>
              <a:ext cx="1272547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0" name="Google Shape;1730;p33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3.4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Google Shape;1736;p34"/>
          <p:cNvGrpSpPr/>
          <p:nvPr/>
        </p:nvGrpSpPr>
        <p:grpSpPr>
          <a:xfrm>
            <a:off x="6951366" y="4926285"/>
            <a:ext cx="1105241" cy="349826"/>
            <a:chOff x="6741947" y="4557985"/>
            <a:chExt cx="1105241" cy="349826"/>
          </a:xfrm>
        </p:grpSpPr>
        <p:sp>
          <p:nvSpPr>
            <p:cNvPr id="1737" name="Google Shape;1737;p34"/>
            <p:cNvSpPr/>
            <p:nvPr/>
          </p:nvSpPr>
          <p:spPr>
            <a:xfrm>
              <a:off x="6741947" y="4715154"/>
              <a:ext cx="1059613" cy="35491"/>
            </a:xfrm>
            <a:custGeom>
              <a:rect b="b" l="l" r="r" t="t"/>
              <a:pathLst>
                <a:path extrusionOk="0" h="3" w="88">
                  <a:moveTo>
                    <a:pt x="8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1"/>
                  </a:cubicBezTo>
                  <a:cubicBezTo>
                    <a:pt x="88" y="2"/>
                    <a:pt x="87" y="3"/>
                    <a:pt x="86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7573413" y="4557985"/>
              <a:ext cx="273775" cy="349826"/>
            </a:xfrm>
            <a:custGeom>
              <a:rect b="b" l="l" r="r" t="t"/>
              <a:pathLst>
                <a:path extrusionOk="0" h="29" w="23">
                  <a:moveTo>
                    <a:pt x="22" y="16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4"/>
                    <a:pt x="23" y="15"/>
                    <a:pt x="22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9" name="Google Shape;1739;p34"/>
          <p:cNvGrpSpPr/>
          <p:nvPr/>
        </p:nvGrpSpPr>
        <p:grpSpPr>
          <a:xfrm>
            <a:off x="6211159" y="3222794"/>
            <a:ext cx="1328317" cy="1105244"/>
            <a:chOff x="6001740" y="2854494"/>
            <a:chExt cx="1328317" cy="1105244"/>
          </a:xfrm>
        </p:grpSpPr>
        <p:sp>
          <p:nvSpPr>
            <p:cNvPr id="1740" name="Google Shape;1740;p34"/>
            <p:cNvSpPr/>
            <p:nvPr/>
          </p:nvSpPr>
          <p:spPr>
            <a:xfrm>
              <a:off x="6001740" y="3011663"/>
              <a:ext cx="1318177" cy="948075"/>
            </a:xfrm>
            <a:custGeom>
              <a:rect b="b" l="l" r="r" t="t"/>
              <a:pathLst>
                <a:path extrusionOk="0" h="79" w="110">
                  <a:moveTo>
                    <a:pt x="1" y="79"/>
                  </a:moveTo>
                  <a:cubicBezTo>
                    <a:pt x="1" y="79"/>
                    <a:pt x="0" y="79"/>
                    <a:pt x="0" y="7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1"/>
                    <a:pt x="110" y="2"/>
                  </a:cubicBezTo>
                  <a:cubicBezTo>
                    <a:pt x="110" y="3"/>
                    <a:pt x="109" y="3"/>
                    <a:pt x="108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2" y="3"/>
                    <a:pt x="3" y="12"/>
                    <a:pt x="3" y="2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9"/>
                    <a:pt x="2" y="79"/>
                    <a:pt x="1" y="7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7066422" y="2854494"/>
              <a:ext cx="263635" cy="349826"/>
            </a:xfrm>
            <a:custGeom>
              <a:rect b="b" l="l" r="r" t="t"/>
              <a:pathLst>
                <a:path extrusionOk="0" h="29" w="22">
                  <a:moveTo>
                    <a:pt x="21" y="16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4"/>
                    <a:pt x="22" y="15"/>
                    <a:pt x="21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2" name="Google Shape;1742;p34"/>
          <p:cNvGrpSpPr/>
          <p:nvPr/>
        </p:nvGrpSpPr>
        <p:grpSpPr>
          <a:xfrm>
            <a:off x="3975330" y="3653738"/>
            <a:ext cx="2007685" cy="674297"/>
            <a:chOff x="3765911" y="3285438"/>
            <a:chExt cx="2007685" cy="674297"/>
          </a:xfrm>
        </p:grpSpPr>
        <p:sp>
          <p:nvSpPr>
            <p:cNvPr id="1743" name="Google Shape;1743;p34"/>
            <p:cNvSpPr/>
            <p:nvPr/>
          </p:nvSpPr>
          <p:spPr>
            <a:xfrm>
              <a:off x="3816610" y="3442604"/>
              <a:ext cx="1956986" cy="517131"/>
            </a:xfrm>
            <a:custGeom>
              <a:rect b="b" l="l" r="r" t="t"/>
              <a:pathLst>
                <a:path extrusionOk="0" h="43" w="163">
                  <a:moveTo>
                    <a:pt x="161" y="43"/>
                  </a:moveTo>
                  <a:cubicBezTo>
                    <a:pt x="160" y="43"/>
                    <a:pt x="160" y="43"/>
                    <a:pt x="160" y="42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9"/>
                    <a:pt x="153" y="3"/>
                    <a:pt x="14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5" y="0"/>
                    <a:pt x="163" y="7"/>
                    <a:pt x="163" y="17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3"/>
                    <a:pt x="162" y="43"/>
                    <a:pt x="161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765911" y="3285438"/>
              <a:ext cx="263635" cy="349826"/>
            </a:xfrm>
            <a:custGeom>
              <a:rect b="b" l="l" r="r" t="t"/>
              <a:pathLst>
                <a:path extrusionOk="0" h="29" w="22">
                  <a:moveTo>
                    <a:pt x="1" y="16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2" y="28"/>
                    <a:pt x="22" y="27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34"/>
          <p:cNvGrpSpPr/>
          <p:nvPr/>
        </p:nvGrpSpPr>
        <p:grpSpPr>
          <a:xfrm>
            <a:off x="3377080" y="4457314"/>
            <a:ext cx="1992477" cy="826397"/>
            <a:chOff x="3167661" y="4089014"/>
            <a:chExt cx="1992477" cy="826397"/>
          </a:xfrm>
        </p:grpSpPr>
        <p:sp>
          <p:nvSpPr>
            <p:cNvPr id="1746" name="Google Shape;1746;p34"/>
            <p:cNvSpPr/>
            <p:nvPr/>
          </p:nvSpPr>
          <p:spPr>
            <a:xfrm>
              <a:off x="3228500" y="4241111"/>
              <a:ext cx="1931638" cy="674300"/>
            </a:xfrm>
            <a:custGeom>
              <a:rect b="b" l="l" r="r" t="t"/>
              <a:pathLst>
                <a:path extrusionOk="0" h="56" w="161">
                  <a:moveTo>
                    <a:pt x="159" y="56"/>
                  </a:moveTo>
                  <a:cubicBezTo>
                    <a:pt x="123" y="56"/>
                    <a:pt x="123" y="56"/>
                    <a:pt x="123" y="56"/>
                  </a:cubicBezTo>
                  <a:cubicBezTo>
                    <a:pt x="113" y="56"/>
                    <a:pt x="104" y="48"/>
                    <a:pt x="104" y="37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0"/>
                    <a:pt x="97" y="3"/>
                    <a:pt x="8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9" y="0"/>
                    <a:pt x="108" y="9"/>
                    <a:pt x="108" y="20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6"/>
                    <a:pt x="115" y="53"/>
                    <a:pt x="123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0" y="53"/>
                    <a:pt x="161" y="54"/>
                    <a:pt x="161" y="55"/>
                  </a:cubicBezTo>
                  <a:cubicBezTo>
                    <a:pt x="161" y="56"/>
                    <a:pt x="160" y="56"/>
                    <a:pt x="159" y="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4"/>
            <p:cNvSpPr/>
            <p:nvPr/>
          </p:nvSpPr>
          <p:spPr>
            <a:xfrm>
              <a:off x="3167661" y="4089014"/>
              <a:ext cx="273775" cy="344754"/>
            </a:xfrm>
            <a:custGeom>
              <a:rect b="b" l="l" r="r" t="t"/>
              <a:pathLst>
                <a:path extrusionOk="0" h="29" w="23">
                  <a:moveTo>
                    <a:pt x="1" y="16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3" y="28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1" y="0"/>
                    <a:pt x="20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8" name="Google Shape;1748;p34"/>
          <p:cNvGrpSpPr/>
          <p:nvPr/>
        </p:nvGrpSpPr>
        <p:grpSpPr>
          <a:xfrm>
            <a:off x="5273227" y="2984510"/>
            <a:ext cx="841605" cy="1343525"/>
            <a:chOff x="5063808" y="2616210"/>
            <a:chExt cx="841605" cy="1343525"/>
          </a:xfrm>
        </p:grpSpPr>
        <p:sp>
          <p:nvSpPr>
            <p:cNvPr id="1749" name="Google Shape;1749;p34"/>
            <p:cNvSpPr/>
            <p:nvPr/>
          </p:nvSpPr>
          <p:spPr>
            <a:xfrm>
              <a:off x="5063808" y="2616210"/>
              <a:ext cx="263635" cy="344754"/>
            </a:xfrm>
            <a:custGeom>
              <a:rect b="b" l="l" r="r" t="t"/>
              <a:pathLst>
                <a:path extrusionOk="0" h="29" w="22">
                  <a:moveTo>
                    <a:pt x="1" y="16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2" y="28"/>
                    <a:pt x="22" y="2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1" y="0"/>
                    <a:pt x="20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4"/>
            <p:cNvSpPr/>
            <p:nvPr/>
          </p:nvSpPr>
          <p:spPr>
            <a:xfrm>
              <a:off x="5185486" y="2773376"/>
              <a:ext cx="719927" cy="1186359"/>
            </a:xfrm>
            <a:custGeom>
              <a:rect b="b" l="l" r="r" t="t"/>
              <a:pathLst>
                <a:path extrusionOk="0" h="99" w="60">
                  <a:moveTo>
                    <a:pt x="59" y="99"/>
                  </a:moveTo>
                  <a:cubicBezTo>
                    <a:pt x="58" y="99"/>
                    <a:pt x="57" y="99"/>
                    <a:pt x="57" y="9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7" y="3"/>
                    <a:pt x="3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8" y="0"/>
                    <a:pt x="60" y="13"/>
                    <a:pt x="60" y="1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9"/>
                    <a:pt x="59" y="9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1" name="Google Shape;1751;p34"/>
          <p:cNvGrpSpPr/>
          <p:nvPr/>
        </p:nvGrpSpPr>
        <p:grpSpPr>
          <a:xfrm>
            <a:off x="5247879" y="4328035"/>
            <a:ext cx="2492943" cy="1967126"/>
            <a:chOff x="5038460" y="3959735"/>
            <a:chExt cx="2492943" cy="1967126"/>
          </a:xfrm>
        </p:grpSpPr>
        <p:sp>
          <p:nvSpPr>
            <p:cNvPr id="1752" name="Google Shape;1752;p34"/>
            <p:cNvSpPr/>
            <p:nvPr/>
          </p:nvSpPr>
          <p:spPr>
            <a:xfrm>
              <a:off x="5149998" y="3959735"/>
              <a:ext cx="1571673" cy="1115381"/>
            </a:xfrm>
            <a:custGeom>
              <a:rect b="b" l="l" r="r" t="t"/>
              <a:pathLst>
                <a:path extrusionOk="0" h="93" w="131">
                  <a:moveTo>
                    <a:pt x="120" y="9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1"/>
                    <a:pt x="66" y="11"/>
                    <a:pt x="6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1"/>
                    <a:pt x="87" y="10"/>
                    <a:pt x="87" y="9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2"/>
                    <a:pt x="120" y="15"/>
                    <a:pt x="120" y="16"/>
                  </a:cubicBezTo>
                  <a:cubicBezTo>
                    <a:pt x="120" y="16"/>
                    <a:pt x="120" y="17"/>
                    <a:pt x="120" y="17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4"/>
                    <a:pt x="120" y="44"/>
                    <a:pt x="120" y="4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6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4" y="76"/>
                    <a:pt x="44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2" y="75"/>
                    <a:pt x="27" y="75"/>
                    <a:pt x="2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1" y="76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5" y="75"/>
                    <a:pt x="13" y="75"/>
                    <a:pt x="12" y="7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2" y="31"/>
                    <a:pt x="12" y="29"/>
                  </a:cubicBezTo>
                  <a:cubicBezTo>
                    <a:pt x="11" y="23"/>
                    <a:pt x="11" y="15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1"/>
                    <a:pt x="64" y="10"/>
                    <a:pt x="6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8" y="13"/>
                    <a:pt x="9" y="21"/>
                    <a:pt x="9" y="29"/>
                  </a:cubicBezTo>
                  <a:cubicBezTo>
                    <a:pt x="9" y="31"/>
                    <a:pt x="10" y="33"/>
                    <a:pt x="10" y="34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7"/>
                    <a:pt x="11" y="77"/>
                    <a:pt x="14" y="77"/>
                  </a:cubicBezTo>
                  <a:cubicBezTo>
                    <a:pt x="17" y="78"/>
                    <a:pt x="20" y="78"/>
                    <a:pt x="23" y="78"/>
                  </a:cubicBezTo>
                  <a:cubicBezTo>
                    <a:pt x="27" y="78"/>
                    <a:pt x="32" y="78"/>
                    <a:pt x="35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2" y="77"/>
                    <a:pt x="122" y="77"/>
                    <a:pt x="122" y="76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2" y="16"/>
                    <a:pt x="123" y="16"/>
                  </a:cubicBezTo>
                  <a:cubicBezTo>
                    <a:pt x="123" y="13"/>
                    <a:pt x="123" y="11"/>
                    <a:pt x="122" y="10"/>
                  </a:cubicBezTo>
                  <a:cubicBezTo>
                    <a:pt x="121" y="9"/>
                    <a:pt x="121" y="9"/>
                    <a:pt x="120" y="9"/>
                  </a:cubicBezTo>
                  <a:moveTo>
                    <a:pt x="19" y="0"/>
                  </a:moveTo>
                  <a:cubicBezTo>
                    <a:pt x="15" y="0"/>
                    <a:pt x="12" y="1"/>
                    <a:pt x="9" y="1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0" y="8"/>
                    <a:pt x="1" y="21"/>
                    <a:pt x="1" y="33"/>
                  </a:cubicBezTo>
                  <a:cubicBezTo>
                    <a:pt x="2" y="35"/>
                    <a:pt x="2" y="36"/>
                    <a:pt x="2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4"/>
                    <a:pt x="2" y="84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4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4" y="83"/>
                    <a:pt x="4" y="83"/>
                    <a:pt x="4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4"/>
                    <a:pt x="4" y="32"/>
                  </a:cubicBezTo>
                  <a:cubicBezTo>
                    <a:pt x="3" y="25"/>
                    <a:pt x="2" y="10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5" y="3"/>
                    <a:pt x="19" y="3"/>
                  </a:cubicBezTo>
                  <a:cubicBezTo>
                    <a:pt x="22" y="3"/>
                    <a:pt x="26" y="3"/>
                    <a:pt x="29" y="3"/>
                  </a:cubicBezTo>
                  <a:cubicBezTo>
                    <a:pt x="33" y="4"/>
                    <a:pt x="36" y="4"/>
                    <a:pt x="39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4" y="4"/>
                    <a:pt x="125" y="4"/>
                    <a:pt x="126" y="5"/>
                  </a:cubicBezTo>
                  <a:cubicBezTo>
                    <a:pt x="129" y="8"/>
                    <a:pt x="128" y="15"/>
                    <a:pt x="128" y="20"/>
                  </a:cubicBezTo>
                  <a:cubicBezTo>
                    <a:pt x="128" y="21"/>
                    <a:pt x="128" y="22"/>
                    <a:pt x="128" y="23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4"/>
                    <a:pt x="128" y="66"/>
                    <a:pt x="128" y="69"/>
                  </a:cubicBezTo>
                  <a:cubicBezTo>
                    <a:pt x="128" y="74"/>
                    <a:pt x="128" y="79"/>
                    <a:pt x="128" y="85"/>
                  </a:cubicBezTo>
                  <a:cubicBezTo>
                    <a:pt x="128" y="86"/>
                    <a:pt x="127" y="87"/>
                    <a:pt x="127" y="88"/>
                  </a:cubicBezTo>
                  <a:cubicBezTo>
                    <a:pt x="124" y="90"/>
                    <a:pt x="118" y="91"/>
                    <a:pt x="112" y="91"/>
                  </a:cubicBezTo>
                  <a:cubicBezTo>
                    <a:pt x="111" y="91"/>
                    <a:pt x="110" y="91"/>
                    <a:pt x="108" y="90"/>
                  </a:cubicBezTo>
                  <a:cubicBezTo>
                    <a:pt x="107" y="90"/>
                    <a:pt x="106" y="90"/>
                    <a:pt x="104" y="90"/>
                  </a:cubicBezTo>
                  <a:cubicBezTo>
                    <a:pt x="93" y="90"/>
                    <a:pt x="81" y="90"/>
                    <a:pt x="70" y="90"/>
                  </a:cubicBezTo>
                  <a:cubicBezTo>
                    <a:pt x="59" y="90"/>
                    <a:pt x="47" y="90"/>
                    <a:pt x="36" y="90"/>
                  </a:cubicBezTo>
                  <a:cubicBezTo>
                    <a:pt x="34" y="90"/>
                    <a:pt x="32" y="90"/>
                    <a:pt x="29" y="90"/>
                  </a:cubicBezTo>
                  <a:cubicBezTo>
                    <a:pt x="26" y="90"/>
                    <a:pt x="23" y="91"/>
                    <a:pt x="19" y="91"/>
                  </a:cubicBezTo>
                  <a:cubicBezTo>
                    <a:pt x="11" y="91"/>
                    <a:pt x="6" y="89"/>
                    <a:pt x="5" y="85"/>
                  </a:cubicBezTo>
                  <a:cubicBezTo>
                    <a:pt x="5" y="87"/>
                    <a:pt x="5" y="88"/>
                    <a:pt x="5" y="90"/>
                  </a:cubicBezTo>
                  <a:cubicBezTo>
                    <a:pt x="6" y="90"/>
                    <a:pt x="7" y="91"/>
                    <a:pt x="7" y="91"/>
                  </a:cubicBezTo>
                  <a:cubicBezTo>
                    <a:pt x="7" y="91"/>
                    <a:pt x="8" y="91"/>
                    <a:pt x="8" y="91"/>
                  </a:cubicBezTo>
                  <a:cubicBezTo>
                    <a:pt x="8" y="91"/>
                    <a:pt x="8" y="90"/>
                    <a:pt x="8" y="90"/>
                  </a:cubicBezTo>
                  <a:cubicBezTo>
                    <a:pt x="9" y="90"/>
                    <a:pt x="9" y="90"/>
                    <a:pt x="9" y="91"/>
                  </a:cubicBezTo>
                  <a:cubicBezTo>
                    <a:pt x="9" y="91"/>
                    <a:pt x="10" y="91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0" y="92"/>
                    <a:pt x="11" y="93"/>
                    <a:pt x="12" y="93"/>
                  </a:cubicBezTo>
                  <a:cubicBezTo>
                    <a:pt x="12" y="92"/>
                    <a:pt x="13" y="92"/>
                    <a:pt x="13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5" y="91"/>
                    <a:pt x="15" y="92"/>
                  </a:cubicBezTo>
                  <a:cubicBezTo>
                    <a:pt x="15" y="92"/>
                    <a:pt x="15" y="93"/>
                    <a:pt x="15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5" y="93"/>
                    <a:pt x="15" y="93"/>
                    <a:pt x="16" y="93"/>
                  </a:cubicBezTo>
                  <a:cubicBezTo>
                    <a:pt x="16" y="93"/>
                    <a:pt x="17" y="92"/>
                    <a:pt x="17" y="92"/>
                  </a:cubicBezTo>
                  <a:cubicBezTo>
                    <a:pt x="17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92"/>
                    <a:pt x="19" y="92"/>
                    <a:pt x="19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3"/>
                    <a:pt x="20" y="93"/>
                    <a:pt x="21" y="93"/>
                  </a:cubicBezTo>
                  <a:cubicBezTo>
                    <a:pt x="21" y="93"/>
                    <a:pt x="22" y="92"/>
                    <a:pt x="22" y="92"/>
                  </a:cubicBezTo>
                  <a:cubicBezTo>
                    <a:pt x="22" y="91"/>
                    <a:pt x="22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4" y="92"/>
                    <a:pt x="24" y="92"/>
                    <a:pt x="24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93"/>
                    <a:pt x="25" y="93"/>
                    <a:pt x="26" y="93"/>
                  </a:cubicBezTo>
                  <a:cubicBezTo>
                    <a:pt x="26" y="92"/>
                    <a:pt x="27" y="92"/>
                    <a:pt x="27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9" y="91"/>
                    <a:pt x="29" y="91"/>
                  </a:cubicBezTo>
                  <a:cubicBezTo>
                    <a:pt x="29" y="91"/>
                    <a:pt x="29" y="92"/>
                    <a:pt x="29" y="92"/>
                  </a:cubicBezTo>
                  <a:cubicBezTo>
                    <a:pt x="29" y="92"/>
                    <a:pt x="29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5" y="90"/>
                    <a:pt x="35" y="90"/>
                  </a:cubicBezTo>
                  <a:cubicBezTo>
                    <a:pt x="35" y="90"/>
                    <a:pt x="35" y="90"/>
                    <a:pt x="36" y="90"/>
                  </a:cubicBezTo>
                  <a:cubicBezTo>
                    <a:pt x="36" y="91"/>
                    <a:pt x="36" y="91"/>
                    <a:pt x="36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6" y="92"/>
                  </a:cubicBezTo>
                  <a:cubicBezTo>
                    <a:pt x="36" y="92"/>
                    <a:pt x="37" y="92"/>
                    <a:pt x="38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91"/>
                    <a:pt x="40" y="90"/>
                    <a:pt x="40" y="90"/>
                  </a:cubicBezTo>
                  <a:cubicBezTo>
                    <a:pt x="40" y="90"/>
                    <a:pt x="41" y="91"/>
                    <a:pt x="41" y="91"/>
                  </a:cubicBezTo>
                  <a:cubicBezTo>
                    <a:pt x="41" y="91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3" y="92"/>
                    <a:pt x="44" y="92"/>
                  </a:cubicBezTo>
                  <a:cubicBezTo>
                    <a:pt x="45" y="92"/>
                    <a:pt x="45" y="91"/>
                    <a:pt x="45" y="91"/>
                  </a:cubicBezTo>
                  <a:cubicBezTo>
                    <a:pt x="45" y="91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91"/>
                    <a:pt x="47" y="91"/>
                    <a:pt x="47" y="92"/>
                  </a:cubicBezTo>
                  <a:cubicBezTo>
                    <a:pt x="47" y="92"/>
                    <a:pt x="47" y="92"/>
                    <a:pt x="46" y="93"/>
                  </a:cubicBezTo>
                  <a:cubicBezTo>
                    <a:pt x="48" y="93"/>
                    <a:pt x="49" y="93"/>
                    <a:pt x="50" y="93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1" y="92"/>
                    <a:pt x="51" y="91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3" y="90"/>
                    <a:pt x="53" y="90"/>
                  </a:cubicBezTo>
                  <a:cubicBezTo>
                    <a:pt x="53" y="90"/>
                    <a:pt x="53" y="91"/>
                    <a:pt x="53" y="91"/>
                  </a:cubicBezTo>
                  <a:cubicBezTo>
                    <a:pt x="53" y="92"/>
                    <a:pt x="53" y="92"/>
                    <a:pt x="52" y="93"/>
                  </a:cubicBezTo>
                  <a:cubicBezTo>
                    <a:pt x="54" y="93"/>
                    <a:pt x="56" y="93"/>
                    <a:pt x="58" y="93"/>
                  </a:cubicBezTo>
                  <a:cubicBezTo>
                    <a:pt x="58" y="92"/>
                    <a:pt x="59" y="91"/>
                    <a:pt x="59" y="91"/>
                  </a:cubicBezTo>
                  <a:cubicBezTo>
                    <a:pt x="59" y="90"/>
                    <a:pt x="59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2"/>
                    <a:pt x="60" y="92"/>
                    <a:pt x="60" y="93"/>
                  </a:cubicBezTo>
                  <a:cubicBezTo>
                    <a:pt x="61" y="93"/>
                    <a:pt x="62" y="93"/>
                    <a:pt x="63" y="93"/>
                  </a:cubicBezTo>
                  <a:cubicBezTo>
                    <a:pt x="63" y="92"/>
                    <a:pt x="64" y="91"/>
                    <a:pt x="64" y="91"/>
                  </a:cubicBezTo>
                  <a:cubicBezTo>
                    <a:pt x="64" y="90"/>
                    <a:pt x="65" y="90"/>
                    <a:pt x="65" y="90"/>
                  </a:cubicBezTo>
                  <a:cubicBezTo>
                    <a:pt x="65" y="90"/>
                    <a:pt x="65" y="90"/>
                    <a:pt x="66" y="90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5" y="92"/>
                    <a:pt x="65" y="93"/>
                  </a:cubicBezTo>
                  <a:cubicBezTo>
                    <a:pt x="66" y="93"/>
                    <a:pt x="66" y="93"/>
                    <a:pt x="67" y="93"/>
                  </a:cubicBezTo>
                  <a:cubicBezTo>
                    <a:pt x="67" y="93"/>
                    <a:pt x="67" y="92"/>
                    <a:pt x="67" y="92"/>
                  </a:cubicBezTo>
                  <a:cubicBezTo>
                    <a:pt x="67" y="92"/>
                    <a:pt x="68" y="92"/>
                    <a:pt x="68" y="92"/>
                  </a:cubicBezTo>
                  <a:cubicBezTo>
                    <a:pt x="68" y="92"/>
                    <a:pt x="68" y="92"/>
                    <a:pt x="69" y="92"/>
                  </a:cubicBezTo>
                  <a:cubicBezTo>
                    <a:pt x="69" y="92"/>
                    <a:pt x="69" y="92"/>
                    <a:pt x="69" y="93"/>
                  </a:cubicBezTo>
                  <a:cubicBezTo>
                    <a:pt x="69" y="93"/>
                    <a:pt x="70" y="93"/>
                    <a:pt x="70" y="93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2" y="91"/>
                    <a:pt x="72" y="91"/>
                  </a:cubicBezTo>
                  <a:cubicBezTo>
                    <a:pt x="72" y="91"/>
                    <a:pt x="72" y="91"/>
                    <a:pt x="73" y="91"/>
                  </a:cubicBezTo>
                  <a:cubicBezTo>
                    <a:pt x="73" y="92"/>
                    <a:pt x="73" y="92"/>
                    <a:pt x="73" y="93"/>
                  </a:cubicBezTo>
                  <a:cubicBezTo>
                    <a:pt x="74" y="93"/>
                    <a:pt x="74" y="93"/>
                    <a:pt x="75" y="93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1"/>
                    <a:pt x="76" y="91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2"/>
                    <a:pt x="78" y="92"/>
                    <a:pt x="78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8" y="93"/>
                    <a:pt x="79" y="93"/>
                    <a:pt x="79" y="93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0" y="92"/>
                    <a:pt x="80" y="92"/>
                    <a:pt x="81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2"/>
                    <a:pt x="82" y="92"/>
                    <a:pt x="82" y="93"/>
                  </a:cubicBezTo>
                  <a:cubicBezTo>
                    <a:pt x="82" y="93"/>
                    <a:pt x="82" y="93"/>
                    <a:pt x="83" y="93"/>
                  </a:cubicBezTo>
                  <a:cubicBezTo>
                    <a:pt x="83" y="92"/>
                    <a:pt x="84" y="92"/>
                    <a:pt x="84" y="91"/>
                  </a:cubicBezTo>
                  <a:cubicBezTo>
                    <a:pt x="84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91"/>
                    <a:pt x="86" y="92"/>
                    <a:pt x="86" y="92"/>
                  </a:cubicBezTo>
                  <a:cubicBezTo>
                    <a:pt x="85" y="92"/>
                    <a:pt x="85" y="93"/>
                    <a:pt x="85" y="93"/>
                  </a:cubicBezTo>
                  <a:cubicBezTo>
                    <a:pt x="87" y="93"/>
                    <a:pt x="88" y="93"/>
                    <a:pt x="90" y="93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1"/>
                    <a:pt x="93" y="92"/>
                    <a:pt x="92" y="92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3" y="93"/>
                    <a:pt x="94" y="93"/>
                    <a:pt x="94" y="93"/>
                  </a:cubicBezTo>
                  <a:cubicBezTo>
                    <a:pt x="95" y="92"/>
                    <a:pt x="96" y="92"/>
                    <a:pt x="97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8" y="91"/>
                    <a:pt x="98" y="91"/>
                  </a:cubicBezTo>
                  <a:cubicBezTo>
                    <a:pt x="98" y="91"/>
                    <a:pt x="98" y="92"/>
                    <a:pt x="98" y="92"/>
                  </a:cubicBezTo>
                  <a:cubicBezTo>
                    <a:pt x="98" y="93"/>
                    <a:pt x="97" y="93"/>
                    <a:pt x="97" y="93"/>
                  </a:cubicBezTo>
                  <a:cubicBezTo>
                    <a:pt x="98" y="93"/>
                    <a:pt x="99" y="93"/>
                    <a:pt x="101" y="93"/>
                  </a:cubicBezTo>
                  <a:cubicBezTo>
                    <a:pt x="101" y="92"/>
                    <a:pt x="102" y="92"/>
                    <a:pt x="102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4" y="91"/>
                    <a:pt x="104" y="91"/>
                  </a:cubicBezTo>
                  <a:cubicBezTo>
                    <a:pt x="104" y="92"/>
                    <a:pt x="104" y="92"/>
                    <a:pt x="104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6" y="93"/>
                    <a:pt x="106" y="93"/>
                  </a:cubicBezTo>
                  <a:cubicBezTo>
                    <a:pt x="107" y="92"/>
                    <a:pt x="107" y="92"/>
                    <a:pt x="108" y="91"/>
                  </a:cubicBezTo>
                  <a:cubicBezTo>
                    <a:pt x="108" y="91"/>
                    <a:pt x="108" y="91"/>
                    <a:pt x="109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0" y="92"/>
                    <a:pt x="110" y="92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3"/>
                    <a:pt x="111" y="93"/>
                    <a:pt x="111" y="93"/>
                  </a:cubicBezTo>
                  <a:cubicBezTo>
                    <a:pt x="112" y="93"/>
                    <a:pt x="112" y="92"/>
                    <a:pt x="113" y="92"/>
                  </a:cubicBezTo>
                  <a:cubicBezTo>
                    <a:pt x="113" y="91"/>
                    <a:pt x="113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5" y="92"/>
                    <a:pt x="115" y="92"/>
                    <a:pt x="114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7" y="92"/>
                    <a:pt x="118" y="92"/>
                    <a:pt x="119" y="91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1" y="93"/>
                    <a:pt x="122" y="93"/>
                    <a:pt x="122" y="92"/>
                  </a:cubicBezTo>
                  <a:cubicBezTo>
                    <a:pt x="123" y="92"/>
                    <a:pt x="123" y="91"/>
                    <a:pt x="124" y="90"/>
                  </a:cubicBezTo>
                  <a:cubicBezTo>
                    <a:pt x="124" y="90"/>
                    <a:pt x="124" y="90"/>
                    <a:pt x="125" y="90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6" y="90"/>
                    <a:pt x="126" y="91"/>
                    <a:pt x="125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6" y="91"/>
                    <a:pt x="127" y="91"/>
                    <a:pt x="128" y="90"/>
                  </a:cubicBezTo>
                  <a:cubicBezTo>
                    <a:pt x="128" y="88"/>
                    <a:pt x="128" y="87"/>
                    <a:pt x="128" y="85"/>
                  </a:cubicBezTo>
                  <a:cubicBezTo>
                    <a:pt x="128" y="85"/>
                    <a:pt x="128" y="84"/>
                    <a:pt x="129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0" y="84"/>
                    <a:pt x="130" y="84"/>
                    <a:pt x="130" y="85"/>
                  </a:cubicBezTo>
                  <a:cubicBezTo>
                    <a:pt x="130" y="85"/>
                    <a:pt x="130" y="85"/>
                    <a:pt x="130" y="84"/>
                  </a:cubicBezTo>
                  <a:cubicBezTo>
                    <a:pt x="130" y="79"/>
                    <a:pt x="130" y="74"/>
                    <a:pt x="130" y="69"/>
                  </a:cubicBezTo>
                  <a:cubicBezTo>
                    <a:pt x="130" y="66"/>
                    <a:pt x="130" y="64"/>
                    <a:pt x="130" y="61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2"/>
                    <a:pt x="130" y="21"/>
                    <a:pt x="131" y="20"/>
                  </a:cubicBezTo>
                  <a:cubicBezTo>
                    <a:pt x="131" y="15"/>
                    <a:pt x="131" y="7"/>
                    <a:pt x="128" y="3"/>
                  </a:cubicBezTo>
                  <a:cubicBezTo>
                    <a:pt x="127" y="2"/>
                    <a:pt x="125" y="1"/>
                    <a:pt x="123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6" y="1"/>
                    <a:pt x="33" y="1"/>
                    <a:pt x="30" y="1"/>
                  </a:cubicBezTo>
                  <a:cubicBezTo>
                    <a:pt x="26" y="1"/>
                    <a:pt x="22" y="0"/>
                    <a:pt x="1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5509960" y="5146095"/>
              <a:ext cx="861885" cy="238287"/>
            </a:xfrm>
            <a:custGeom>
              <a:rect b="b" l="l" r="r" t="t"/>
              <a:pathLst>
                <a:path extrusionOk="0" h="20" w="72">
                  <a:moveTo>
                    <a:pt x="3" y="17"/>
                  </a:moveTo>
                  <a:cubicBezTo>
                    <a:pt x="3" y="18"/>
                    <a:pt x="3" y="19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9"/>
                    <a:pt x="11" y="19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8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3" y="19"/>
                    <a:pt x="32" y="19"/>
                  </a:cubicBezTo>
                  <a:cubicBezTo>
                    <a:pt x="32" y="19"/>
                    <a:pt x="32" y="19"/>
                    <a:pt x="32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6" y="18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0" y="16"/>
                  </a:moveTo>
                  <a:cubicBezTo>
                    <a:pt x="0" y="16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8" y="4"/>
                    <a:pt x="18" y="6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6" y="11"/>
                    <a:pt x="14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3" y="11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6" y="14"/>
                    <a:pt x="18" y="14"/>
                    <a:pt x="20" y="12"/>
                  </a:cubicBezTo>
                  <a:cubicBezTo>
                    <a:pt x="21" y="11"/>
                    <a:pt x="21" y="10"/>
                    <a:pt x="21" y="9"/>
                  </a:cubicBezTo>
                  <a:cubicBezTo>
                    <a:pt x="20" y="6"/>
                    <a:pt x="21" y="4"/>
                    <a:pt x="21" y="2"/>
                  </a:cubicBezTo>
                  <a:cubicBezTo>
                    <a:pt x="21" y="2"/>
                    <a:pt x="21" y="1"/>
                    <a:pt x="21" y="0"/>
                  </a:cubicBezTo>
                  <a:moveTo>
                    <a:pt x="54" y="0"/>
                  </a:moveTo>
                  <a:cubicBezTo>
                    <a:pt x="53" y="0"/>
                    <a:pt x="52" y="0"/>
                    <a:pt x="51" y="0"/>
                  </a:cubicBezTo>
                  <a:cubicBezTo>
                    <a:pt x="51" y="1"/>
                    <a:pt x="51" y="3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7"/>
                  </a:cubicBezTo>
                  <a:cubicBezTo>
                    <a:pt x="51" y="9"/>
                    <a:pt x="51" y="11"/>
                    <a:pt x="52" y="12"/>
                  </a:cubicBezTo>
                  <a:cubicBezTo>
                    <a:pt x="52" y="13"/>
                    <a:pt x="53" y="13"/>
                    <a:pt x="54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7" y="13"/>
                    <a:pt x="68" y="14"/>
                    <a:pt x="69" y="15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7" y="19"/>
                    <a:pt x="37" y="19"/>
                    <a:pt x="37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8"/>
                  </a:cubicBezTo>
                  <a:cubicBezTo>
                    <a:pt x="44" y="18"/>
                    <a:pt x="45" y="18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9"/>
                    <a:pt x="48" y="18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7"/>
                    <a:pt x="50" y="17"/>
                    <a:pt x="50" y="18"/>
                  </a:cubicBezTo>
                  <a:cubicBezTo>
                    <a:pt x="51" y="18"/>
                    <a:pt x="50" y="19"/>
                    <a:pt x="50" y="19"/>
                  </a:cubicBezTo>
                  <a:cubicBezTo>
                    <a:pt x="50" y="19"/>
                    <a:pt x="49" y="19"/>
                    <a:pt x="49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6" y="17"/>
                  </a:cubicBezTo>
                  <a:cubicBezTo>
                    <a:pt x="56" y="18"/>
                    <a:pt x="56" y="18"/>
                    <a:pt x="56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9" y="19"/>
                    <a:pt x="59" y="18"/>
                  </a:cubicBezTo>
                  <a:cubicBezTo>
                    <a:pt x="59" y="18"/>
                    <a:pt x="60" y="18"/>
                    <a:pt x="60" y="18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8"/>
                    <a:pt x="61" y="19"/>
                    <a:pt x="61" y="19"/>
                  </a:cubicBezTo>
                  <a:cubicBezTo>
                    <a:pt x="61" y="19"/>
                    <a:pt x="61" y="20"/>
                    <a:pt x="61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19"/>
                    <a:pt x="64" y="19"/>
                    <a:pt x="64" y="18"/>
                  </a:cubicBezTo>
                  <a:cubicBezTo>
                    <a:pt x="64" y="18"/>
                    <a:pt x="64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9"/>
                    <a:pt x="66" y="19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1" y="16"/>
                    <a:pt x="72" y="16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4"/>
                    <a:pt x="69" y="10"/>
                    <a:pt x="66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4" y="8"/>
                    <a:pt x="54" y="7"/>
                  </a:cubicBezTo>
                  <a:cubicBezTo>
                    <a:pt x="54" y="6"/>
                    <a:pt x="54" y="6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3"/>
                    <a:pt x="54" y="1"/>
                    <a:pt x="5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5170278" y="4953438"/>
              <a:ext cx="1551393" cy="192657"/>
            </a:xfrm>
            <a:custGeom>
              <a:rect b="b" l="l" r="r" t="t"/>
              <a:pathLst>
                <a:path extrusionOk="0" h="16" w="129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3" y="12"/>
                  </a:cubicBezTo>
                  <a:cubicBezTo>
                    <a:pt x="5" y="15"/>
                    <a:pt x="8" y="16"/>
                    <a:pt x="15" y="16"/>
                  </a:cubicBezTo>
                  <a:cubicBezTo>
                    <a:pt x="23" y="16"/>
                    <a:pt x="32" y="16"/>
                    <a:pt x="42" y="16"/>
                  </a:cubicBezTo>
                  <a:cubicBezTo>
                    <a:pt x="43" y="16"/>
                    <a:pt x="45" y="16"/>
                    <a:pt x="46" y="16"/>
                  </a:cubicBezTo>
                  <a:cubicBezTo>
                    <a:pt x="47" y="16"/>
                    <a:pt x="48" y="16"/>
                    <a:pt x="49" y="16"/>
                  </a:cubicBezTo>
                  <a:cubicBezTo>
                    <a:pt x="59" y="16"/>
                    <a:pt x="70" y="16"/>
                    <a:pt x="79" y="16"/>
                  </a:cubicBezTo>
                  <a:cubicBezTo>
                    <a:pt x="80" y="16"/>
                    <a:pt x="81" y="16"/>
                    <a:pt x="82" y="16"/>
                  </a:cubicBezTo>
                  <a:cubicBezTo>
                    <a:pt x="100" y="15"/>
                    <a:pt x="116" y="15"/>
                    <a:pt x="120" y="15"/>
                  </a:cubicBezTo>
                  <a:cubicBezTo>
                    <a:pt x="122" y="14"/>
                    <a:pt x="124" y="14"/>
                    <a:pt x="126" y="13"/>
                  </a:cubicBezTo>
                  <a:cubicBezTo>
                    <a:pt x="129" y="11"/>
                    <a:pt x="129" y="6"/>
                    <a:pt x="129" y="2"/>
                  </a:cubicBezTo>
                  <a:cubicBezTo>
                    <a:pt x="129" y="2"/>
                    <a:pt x="128" y="2"/>
                    <a:pt x="128" y="2"/>
                  </a:cubicBezTo>
                  <a:cubicBezTo>
                    <a:pt x="128" y="1"/>
                    <a:pt x="128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6" y="1"/>
                    <a:pt x="126" y="2"/>
                    <a:pt x="126" y="2"/>
                  </a:cubicBezTo>
                  <a:cubicBezTo>
                    <a:pt x="126" y="4"/>
                    <a:pt x="126" y="5"/>
                    <a:pt x="126" y="7"/>
                  </a:cubicBezTo>
                  <a:cubicBezTo>
                    <a:pt x="126" y="9"/>
                    <a:pt x="125" y="10"/>
                    <a:pt x="124" y="11"/>
                  </a:cubicBezTo>
                  <a:cubicBezTo>
                    <a:pt x="123" y="11"/>
                    <a:pt x="122" y="12"/>
                    <a:pt x="121" y="12"/>
                  </a:cubicBezTo>
                  <a:cubicBezTo>
                    <a:pt x="121" y="12"/>
                    <a:pt x="121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3"/>
                    <a:pt x="119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8" y="12"/>
                    <a:pt x="117" y="12"/>
                    <a:pt x="116" y="12"/>
                  </a:cubicBezTo>
                  <a:cubicBezTo>
                    <a:pt x="116" y="13"/>
                    <a:pt x="116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3"/>
                    <a:pt x="113" y="13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3" y="12"/>
                    <a:pt x="111" y="12"/>
                    <a:pt x="110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7" y="13"/>
                    <a:pt x="106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4" y="14"/>
                    <a:pt x="104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2" y="13"/>
                    <a:pt x="100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3"/>
                    <a:pt x="97" y="13"/>
                  </a:cubicBezTo>
                  <a:cubicBezTo>
                    <a:pt x="96" y="13"/>
                    <a:pt x="94" y="13"/>
                    <a:pt x="93" y="13"/>
                  </a:cubicBezTo>
                  <a:cubicBezTo>
                    <a:pt x="93" y="13"/>
                    <a:pt x="92" y="14"/>
                    <a:pt x="92" y="14"/>
                  </a:cubicBezTo>
                  <a:cubicBezTo>
                    <a:pt x="92" y="14"/>
                    <a:pt x="92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0" y="14"/>
                    <a:pt x="90" y="14"/>
                    <a:pt x="90" y="13"/>
                  </a:cubicBezTo>
                  <a:cubicBezTo>
                    <a:pt x="90" y="13"/>
                    <a:pt x="90" y="13"/>
                    <a:pt x="91" y="13"/>
                  </a:cubicBezTo>
                  <a:cubicBezTo>
                    <a:pt x="90" y="13"/>
                    <a:pt x="89" y="13"/>
                    <a:pt x="88" y="13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14"/>
                    <a:pt x="86" y="13"/>
                    <a:pt x="86" y="13"/>
                  </a:cubicBezTo>
                  <a:cubicBezTo>
                    <a:pt x="84" y="13"/>
                    <a:pt x="83" y="13"/>
                    <a:pt x="81" y="13"/>
                  </a:cubicBezTo>
                  <a:cubicBezTo>
                    <a:pt x="81" y="14"/>
                    <a:pt x="80" y="14"/>
                    <a:pt x="8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4"/>
                    <a:pt x="78" y="14"/>
                  </a:cubicBezTo>
                  <a:cubicBezTo>
                    <a:pt x="78" y="14"/>
                    <a:pt x="78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4"/>
                    <a:pt x="75" y="14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4" y="13"/>
                    <a:pt x="73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4"/>
                    <a:pt x="70" y="14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3"/>
                    <a:pt x="69" y="13"/>
                    <a:pt x="69" y="13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6" y="15"/>
                    <a:pt x="66" y="14"/>
                    <a:pt x="66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5" y="13"/>
                  </a:cubicBezTo>
                  <a:cubicBezTo>
                    <a:pt x="65" y="14"/>
                    <a:pt x="64" y="14"/>
                    <a:pt x="64" y="15"/>
                  </a:cubicBezTo>
                  <a:cubicBezTo>
                    <a:pt x="64" y="15"/>
                    <a:pt x="64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15"/>
                    <a:pt x="62" y="14"/>
                    <a:pt x="62" y="14"/>
                  </a:cubicBezTo>
                  <a:cubicBezTo>
                    <a:pt x="63" y="14"/>
                    <a:pt x="63" y="13"/>
                    <a:pt x="63" y="13"/>
                  </a:cubicBezTo>
                  <a:cubicBezTo>
                    <a:pt x="62" y="13"/>
                    <a:pt x="62" y="13"/>
                    <a:pt x="61" y="13"/>
                  </a:cubicBezTo>
                  <a:cubicBezTo>
                    <a:pt x="61" y="13"/>
                    <a:pt x="61" y="14"/>
                    <a:pt x="61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ubicBezTo>
                    <a:pt x="58" y="13"/>
                    <a:pt x="57" y="13"/>
                    <a:pt x="56" y="13"/>
                  </a:cubicBezTo>
                  <a:cubicBezTo>
                    <a:pt x="56" y="13"/>
                    <a:pt x="56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3" y="14"/>
                    <a:pt x="54" y="13"/>
                  </a:cubicBezTo>
                  <a:cubicBezTo>
                    <a:pt x="52" y="13"/>
                    <a:pt x="50" y="13"/>
                    <a:pt x="48" y="1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5"/>
                    <a:pt x="44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3" y="13"/>
                    <a:pt x="42" y="13"/>
                  </a:cubicBezTo>
                  <a:cubicBezTo>
                    <a:pt x="42" y="14"/>
                    <a:pt x="42" y="14"/>
                    <a:pt x="42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8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5651918" y="5039625"/>
              <a:ext cx="60839" cy="96330"/>
            </a:xfrm>
            <a:custGeom>
              <a:rect b="b" l="l" r="r" t="t"/>
              <a:pathLst>
                <a:path extrusionOk="0" h="8" w="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5697549" y="5039625"/>
              <a:ext cx="86190" cy="96330"/>
            </a:xfrm>
            <a:custGeom>
              <a:rect b="b" l="l" r="r" t="t"/>
              <a:pathLst>
                <a:path extrusionOk="0" h="8" w="7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5809087" y="5039625"/>
              <a:ext cx="70979" cy="81119"/>
            </a:xfrm>
            <a:custGeom>
              <a:rect b="b" l="l" r="r" t="t"/>
              <a:pathLst>
                <a:path extrusionOk="0" h="7" w="6">
                  <a:moveTo>
                    <a:pt x="5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4" y="5"/>
                    <a:pt x="4" y="4"/>
                    <a:pt x="5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5880065" y="5039625"/>
              <a:ext cx="60839" cy="96330"/>
            </a:xfrm>
            <a:custGeom>
              <a:rect b="b" l="l" r="r" t="t"/>
              <a:pathLst>
                <a:path extrusionOk="0" h="8" w="5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5915553" y="5059904"/>
              <a:ext cx="60839" cy="76050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5966252" y="5049765"/>
              <a:ext cx="55771" cy="86190"/>
            </a:xfrm>
            <a:custGeom>
              <a:rect b="b" l="l" r="r" t="t"/>
              <a:pathLst>
                <a:path extrusionOk="0" h="7" w="5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4"/>
            <p:cNvSpPr/>
            <p:nvPr/>
          </p:nvSpPr>
          <p:spPr>
            <a:xfrm>
              <a:off x="6011883" y="5049765"/>
              <a:ext cx="70979" cy="86190"/>
            </a:xfrm>
            <a:custGeom>
              <a:rect b="b" l="l" r="r" t="t"/>
              <a:pathLst>
                <a:path extrusionOk="0" h="7" w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6072722" y="5059904"/>
              <a:ext cx="60839" cy="76050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6108210" y="5049765"/>
              <a:ext cx="70979" cy="86190"/>
            </a:xfrm>
            <a:custGeom>
              <a:rect b="b" l="l" r="r" t="t"/>
              <a:pathLst>
                <a:path extrusionOk="0" h="7" w="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6204540" y="5049765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6250167" y="5049765"/>
              <a:ext cx="76050" cy="86190"/>
            </a:xfrm>
            <a:custGeom>
              <a:rect b="b" l="l" r="r" t="t"/>
              <a:pathLst>
                <a:path extrusionOk="0" h="7" w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4"/>
            <p:cNvSpPr/>
            <p:nvPr/>
          </p:nvSpPr>
          <p:spPr>
            <a:xfrm>
              <a:off x="6336357" y="5049765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4"/>
            <p:cNvSpPr/>
            <p:nvPr/>
          </p:nvSpPr>
          <p:spPr>
            <a:xfrm>
              <a:off x="6407336" y="5049765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6468175" y="5049765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6529014" y="5049765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6599993" y="5039625"/>
              <a:ext cx="60839" cy="81119"/>
            </a:xfrm>
            <a:custGeom>
              <a:rect b="b" l="l" r="r" t="t"/>
              <a:pathLst>
                <a:path extrusionOk="0" h="7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5509960" y="5313400"/>
              <a:ext cx="861885" cy="121678"/>
            </a:xfrm>
            <a:custGeom>
              <a:rect b="b" l="l" r="r" t="t"/>
              <a:pathLst>
                <a:path extrusionOk="0" h="10" w="7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5"/>
                    <a:pt x="1" y="7"/>
                    <a:pt x="1" y="9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9" y="10"/>
                    <a:pt x="24" y="10"/>
                    <a:pt x="30" y="10"/>
                  </a:cubicBezTo>
                  <a:cubicBezTo>
                    <a:pt x="35" y="10"/>
                    <a:pt x="41" y="10"/>
                    <a:pt x="46" y="10"/>
                  </a:cubicBezTo>
                  <a:cubicBezTo>
                    <a:pt x="51" y="10"/>
                    <a:pt x="57" y="10"/>
                    <a:pt x="63" y="10"/>
                  </a:cubicBezTo>
                  <a:cubicBezTo>
                    <a:pt x="63" y="10"/>
                    <a:pt x="71" y="10"/>
                    <a:pt x="72" y="7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1" y="2"/>
                    <a:pt x="70" y="2"/>
                  </a:cubicBezTo>
                  <a:cubicBezTo>
                    <a:pt x="70" y="2"/>
                    <a:pt x="69" y="3"/>
                    <a:pt x="69" y="3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9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1" y="8"/>
                    <a:pt x="61" y="8"/>
                    <a:pt x="62" y="7"/>
                  </a:cubicBezTo>
                  <a:cubicBezTo>
                    <a:pt x="61" y="7"/>
                    <a:pt x="60" y="7"/>
                    <a:pt x="59" y="7"/>
                  </a:cubicBezTo>
                  <a:cubicBezTo>
                    <a:pt x="59" y="8"/>
                    <a:pt x="59" y="8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6" y="8"/>
                    <a:pt x="57" y="8"/>
                  </a:cubicBezTo>
                  <a:cubicBezTo>
                    <a:pt x="57" y="8"/>
                    <a:pt x="57" y="8"/>
                    <a:pt x="57" y="7"/>
                  </a:cubicBezTo>
                  <a:cubicBezTo>
                    <a:pt x="56" y="7"/>
                    <a:pt x="55" y="7"/>
                    <a:pt x="54" y="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49" y="7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9"/>
                    <a:pt x="46" y="9"/>
                    <a:pt x="46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5" y="8"/>
                    <a:pt x="45" y="7"/>
                    <a:pt x="45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38" y="7"/>
                    <a:pt x="37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7" y="7"/>
                    <a:pt x="26" y="7"/>
                    <a:pt x="25" y="7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5530240" y="5348891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5591079" y="5364099"/>
              <a:ext cx="60839" cy="55771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5662058" y="5364099"/>
              <a:ext cx="50699" cy="55771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5722897" y="5364099"/>
              <a:ext cx="50699" cy="45631"/>
            </a:xfrm>
            <a:custGeom>
              <a:rect b="b" l="l" r="r" t="t"/>
              <a:pathLst>
                <a:path extrusionOk="0" h="4" w="4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5783735" y="5364099"/>
              <a:ext cx="45631" cy="55771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5844574" y="5364099"/>
              <a:ext cx="60839" cy="55771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5905413" y="5348891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5986532" y="5348891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6047371" y="5348891"/>
              <a:ext cx="70979" cy="70979"/>
            </a:xfrm>
            <a:custGeom>
              <a:rect b="b" l="l" r="r" t="t"/>
              <a:pathLst>
                <a:path extrusionOk="0" h="6" w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4"/>
            <p:cNvSpPr/>
            <p:nvPr/>
          </p:nvSpPr>
          <p:spPr>
            <a:xfrm>
              <a:off x="6118350" y="5348891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4"/>
            <p:cNvSpPr/>
            <p:nvPr/>
          </p:nvSpPr>
          <p:spPr>
            <a:xfrm>
              <a:off x="6179189" y="5364099"/>
              <a:ext cx="60839" cy="55771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4"/>
            <p:cNvSpPr/>
            <p:nvPr/>
          </p:nvSpPr>
          <p:spPr>
            <a:xfrm>
              <a:off x="6240028" y="5364099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4"/>
            <p:cNvSpPr/>
            <p:nvPr/>
          </p:nvSpPr>
          <p:spPr>
            <a:xfrm>
              <a:off x="6285658" y="5364099"/>
              <a:ext cx="50699" cy="55771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5063808" y="5495917"/>
              <a:ext cx="1728842" cy="370105"/>
            </a:xfrm>
            <a:custGeom>
              <a:rect b="b" l="l" r="r" t="t"/>
              <a:pathLst>
                <a:path extrusionOk="0" h="31" w="144">
                  <a:moveTo>
                    <a:pt x="19" y="28"/>
                  </a:moveTo>
                  <a:cubicBezTo>
                    <a:pt x="13" y="28"/>
                    <a:pt x="8" y="28"/>
                    <a:pt x="3" y="27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41" y="3"/>
                    <a:pt x="64" y="2"/>
                    <a:pt x="86" y="2"/>
                  </a:cubicBezTo>
                  <a:cubicBezTo>
                    <a:pt x="100" y="2"/>
                    <a:pt x="113" y="2"/>
                    <a:pt x="127" y="3"/>
                  </a:cubicBezTo>
                  <a:cubicBezTo>
                    <a:pt x="129" y="3"/>
                    <a:pt x="130" y="3"/>
                    <a:pt x="131" y="4"/>
                  </a:cubicBezTo>
                  <a:cubicBezTo>
                    <a:pt x="132" y="5"/>
                    <a:pt x="132" y="6"/>
                    <a:pt x="133" y="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86" y="0"/>
                  </a:moveTo>
                  <a:cubicBezTo>
                    <a:pt x="64" y="0"/>
                    <a:pt x="41" y="0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2" y="29"/>
                    <a:pt x="3" y="30"/>
                    <a:pt x="5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9" y="30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2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9" y="30"/>
                    <a:pt x="49" y="30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0" y="29"/>
                    <a:pt x="50" y="29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29"/>
                    <a:pt x="59" y="28"/>
                  </a:cubicBezTo>
                  <a:cubicBezTo>
                    <a:pt x="59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29"/>
                    <a:pt x="68" y="28"/>
                    <a:pt x="68" y="28"/>
                  </a:cubicBezTo>
                  <a:cubicBezTo>
                    <a:pt x="68" y="28"/>
                    <a:pt x="68" y="29"/>
                    <a:pt x="69" y="29"/>
                  </a:cubicBezTo>
                  <a:cubicBezTo>
                    <a:pt x="69" y="29"/>
                    <a:pt x="69" y="29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29"/>
                    <a:pt x="79" y="29"/>
                  </a:cubicBezTo>
                  <a:cubicBezTo>
                    <a:pt x="79" y="29"/>
                    <a:pt x="80" y="28"/>
                    <a:pt x="80" y="28"/>
                  </a:cubicBezTo>
                  <a:cubicBezTo>
                    <a:pt x="80" y="28"/>
                    <a:pt x="80" y="28"/>
                    <a:pt x="80" y="29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29"/>
                  </a:cubicBezTo>
                  <a:cubicBezTo>
                    <a:pt x="84" y="29"/>
                    <a:pt x="84" y="28"/>
                    <a:pt x="84" y="28"/>
                  </a:cubicBezTo>
                  <a:cubicBezTo>
                    <a:pt x="84" y="28"/>
                    <a:pt x="85" y="28"/>
                    <a:pt x="85" y="29"/>
                  </a:cubicBezTo>
                  <a:cubicBezTo>
                    <a:pt x="85" y="29"/>
                    <a:pt x="85" y="29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91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29"/>
                    <a:pt x="93" y="30"/>
                    <a:pt x="93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8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6" y="29"/>
                    <a:pt x="106" y="28"/>
                  </a:cubicBezTo>
                  <a:cubicBezTo>
                    <a:pt x="106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8" y="29"/>
                  </a:cubicBezTo>
                  <a:cubicBezTo>
                    <a:pt x="108" y="29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7"/>
                    <a:pt x="114" y="27"/>
                  </a:cubicBezTo>
                  <a:cubicBezTo>
                    <a:pt x="114" y="27"/>
                    <a:pt x="114" y="28"/>
                    <a:pt x="114" y="28"/>
                  </a:cubicBezTo>
                  <a:cubicBezTo>
                    <a:pt x="115" y="28"/>
                    <a:pt x="115" y="29"/>
                    <a:pt x="114" y="29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8" y="28"/>
                    <a:pt x="119" y="28"/>
                    <a:pt x="119" y="28"/>
                  </a:cubicBezTo>
                  <a:cubicBezTo>
                    <a:pt x="119" y="28"/>
                    <a:pt x="119" y="28"/>
                    <a:pt x="120" y="28"/>
                  </a:cubicBezTo>
                  <a:cubicBezTo>
                    <a:pt x="120" y="29"/>
                    <a:pt x="120" y="29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9"/>
                    <a:pt x="125" y="29"/>
                    <a:pt x="125" y="29"/>
                  </a:cubicBezTo>
                  <a:cubicBezTo>
                    <a:pt x="125" y="29"/>
                    <a:pt x="125" y="30"/>
                    <a:pt x="125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1" y="28"/>
                    <a:pt x="131" y="28"/>
                  </a:cubicBezTo>
                  <a:cubicBezTo>
                    <a:pt x="131" y="29"/>
                    <a:pt x="131" y="29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5" y="29"/>
                    <a:pt x="136" y="29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9"/>
                    <a:pt x="138" y="29"/>
                    <a:pt x="138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7"/>
                    <a:pt x="141" y="27"/>
                    <a:pt x="14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3" y="27"/>
                    <a:pt x="143" y="28"/>
                    <a:pt x="143" y="28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29"/>
                    <a:pt x="144" y="28"/>
                    <a:pt x="143" y="28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4" y="3"/>
                    <a:pt x="133" y="2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100" y="0"/>
                    <a:pt x="8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5038460" y="5876162"/>
              <a:ext cx="1738981" cy="35491"/>
            </a:xfrm>
            <a:custGeom>
              <a:rect b="b" l="l" r="r" t="t"/>
              <a:pathLst>
                <a:path extrusionOk="0" h="3" w="145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144" y="1"/>
                  </a:moveTo>
                  <a:cubicBezTo>
                    <a:pt x="144" y="1"/>
                    <a:pt x="144" y="1"/>
                    <a:pt x="144" y="1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5" y="2"/>
                    <a:pt x="145" y="1"/>
                  </a:cubicBezTo>
                  <a:cubicBezTo>
                    <a:pt x="145" y="1"/>
                    <a:pt x="145" y="1"/>
                    <a:pt x="144" y="1"/>
                  </a:cubicBezTo>
                  <a:moveTo>
                    <a:pt x="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2"/>
                  </a:cubicBezTo>
                  <a:cubicBezTo>
                    <a:pt x="32" y="0"/>
                    <a:pt x="32" y="0"/>
                    <a:pt x="32" y="0"/>
                  </a:cubicBezTo>
                  <a:moveTo>
                    <a:pt x="4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3" y="3"/>
                    <a:pt x="33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1"/>
                    <a:pt x="39" y="1"/>
                    <a:pt x="40" y="0"/>
                  </a:cubicBezTo>
                  <a:moveTo>
                    <a:pt x="49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1" y="1"/>
                    <a:pt x="41" y="2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moveTo>
                    <a:pt x="59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9" y="0"/>
                  </a:cubicBezTo>
                  <a:moveTo>
                    <a:pt x="73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2"/>
                    <a:pt x="67" y="2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1"/>
                    <a:pt x="60" y="2"/>
                    <a:pt x="60" y="2"/>
                  </a:cubicBezTo>
                  <a:cubicBezTo>
                    <a:pt x="60" y="2"/>
                    <a:pt x="60" y="3"/>
                    <a:pt x="60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3" y="0"/>
                  </a:cubicBezTo>
                  <a:moveTo>
                    <a:pt x="8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1"/>
                    <a:pt x="81" y="1"/>
                    <a:pt x="80" y="2"/>
                  </a:cubicBezTo>
                  <a:cubicBezTo>
                    <a:pt x="80" y="2"/>
                    <a:pt x="80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8" y="2"/>
                    <a:pt x="79" y="1"/>
                  </a:cubicBezTo>
                  <a:cubicBezTo>
                    <a:pt x="79" y="1"/>
                    <a:pt x="79" y="0"/>
                    <a:pt x="7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1"/>
                    <a:pt x="74" y="1"/>
                    <a:pt x="74" y="2"/>
                  </a:cubicBezTo>
                  <a:cubicBezTo>
                    <a:pt x="74" y="2"/>
                    <a:pt x="74" y="3"/>
                    <a:pt x="74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4" y="1"/>
                    <a:pt x="84" y="0"/>
                  </a:cubicBezTo>
                  <a:moveTo>
                    <a:pt x="142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7" y="1"/>
                    <a:pt x="137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0"/>
                    <a:pt x="13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1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"/>
                    <a:pt x="124" y="1"/>
                    <a:pt x="124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2" y="2"/>
                    <a:pt x="122" y="1"/>
                    <a:pt x="122" y="1"/>
                  </a:cubicBezTo>
                  <a:cubicBezTo>
                    <a:pt x="122" y="1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1"/>
                    <a:pt x="11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7" y="2"/>
                    <a:pt x="116" y="1"/>
                    <a:pt x="117" y="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1" y="1"/>
                    <a:pt x="111" y="1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7" y="2"/>
                    <a:pt x="107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1"/>
                  </a:cubicBezTo>
                  <a:cubicBezTo>
                    <a:pt x="105" y="1"/>
                    <a:pt x="105" y="0"/>
                    <a:pt x="10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1"/>
                    <a:pt x="100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1"/>
                    <a:pt x="92" y="1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1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1"/>
                    <a:pt x="86" y="2"/>
                    <a:pt x="85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2" y="2"/>
                    <a:pt x="142" y="2"/>
                    <a:pt x="142" y="1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6741950" y="5820391"/>
              <a:ext cx="35491" cy="91258"/>
            </a:xfrm>
            <a:custGeom>
              <a:rect b="b" l="l" r="r" t="t"/>
              <a:pathLst>
                <a:path extrusionOk="0" h="8" w="3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5038460" y="5805183"/>
              <a:ext cx="35491" cy="121678"/>
            </a:xfrm>
            <a:custGeom>
              <a:rect b="b" l="l" r="r" t="t"/>
              <a:pathLst>
                <a:path extrusionOk="0" h="10" w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5484612" y="5688574"/>
              <a:ext cx="730067" cy="91258"/>
            </a:xfrm>
            <a:custGeom>
              <a:rect b="b" l="l" r="r" t="t"/>
              <a:pathLst>
                <a:path extrusionOk="0" h="8" w="61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5" y="3"/>
                    <a:pt x="25" y="3"/>
                    <a:pt x="35" y="3"/>
                  </a:cubicBezTo>
                  <a:cubicBezTo>
                    <a:pt x="43" y="3"/>
                    <a:pt x="51" y="3"/>
                    <a:pt x="59" y="3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5"/>
                    <a:pt x="39" y="5"/>
                    <a:pt x="29" y="5"/>
                  </a:cubicBezTo>
                  <a:cubicBezTo>
                    <a:pt x="20" y="5"/>
                    <a:pt x="12" y="5"/>
                    <a:pt x="3" y="5"/>
                  </a:cubicBezTo>
                  <a:moveTo>
                    <a:pt x="36" y="0"/>
                  </a:moveTo>
                  <a:cubicBezTo>
                    <a:pt x="25" y="0"/>
                    <a:pt x="14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11" y="8"/>
                    <a:pt x="20" y="8"/>
                    <a:pt x="29" y="8"/>
                  </a:cubicBezTo>
                  <a:cubicBezTo>
                    <a:pt x="39" y="8"/>
                    <a:pt x="50" y="8"/>
                    <a:pt x="60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52" y="0"/>
                    <a:pt x="44" y="0"/>
                    <a:pt x="3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4"/>
            <p:cNvSpPr/>
            <p:nvPr/>
          </p:nvSpPr>
          <p:spPr>
            <a:xfrm>
              <a:off x="5302095" y="5566896"/>
              <a:ext cx="253496" cy="81119"/>
            </a:xfrm>
            <a:custGeom>
              <a:rect b="b" l="l" r="r" t="t"/>
              <a:pathLst>
                <a:path extrusionOk="0" h="7" w="21">
                  <a:moveTo>
                    <a:pt x="4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10" y="3"/>
                    <a:pt x="14" y="3"/>
                    <a:pt x="18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4"/>
                    <a:pt x="8" y="4"/>
                    <a:pt x="4" y="4"/>
                  </a:cubicBezTo>
                  <a:moveTo>
                    <a:pt x="19" y="0"/>
                  </a:moveTo>
                  <a:cubicBezTo>
                    <a:pt x="15" y="0"/>
                    <a:pt x="10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7" y="7"/>
                    <a:pt x="12" y="7"/>
                    <a:pt x="18" y="7"/>
                  </a:cubicBezTo>
                  <a:cubicBezTo>
                    <a:pt x="18" y="7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5205766" y="5698713"/>
              <a:ext cx="263635" cy="81119"/>
            </a:xfrm>
            <a:custGeom>
              <a:rect b="b" l="l" r="r" t="t"/>
              <a:pathLst>
                <a:path extrusionOk="0" h="7" w="22">
                  <a:moveTo>
                    <a:pt x="5" y="4"/>
                  </a:moveTo>
                  <a:cubicBezTo>
                    <a:pt x="5" y="4"/>
                    <a:pt x="6" y="3"/>
                    <a:pt x="6" y="3"/>
                  </a:cubicBezTo>
                  <a:cubicBezTo>
                    <a:pt x="10" y="3"/>
                    <a:pt x="14" y="3"/>
                    <a:pt x="18" y="2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4"/>
                    <a:pt x="9" y="4"/>
                    <a:pt x="5" y="4"/>
                  </a:cubicBezTo>
                  <a:moveTo>
                    <a:pt x="20" y="0"/>
                  </a:moveTo>
                  <a:cubicBezTo>
                    <a:pt x="15" y="0"/>
                    <a:pt x="10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7" y="7"/>
                    <a:pt x="13" y="7"/>
                    <a:pt x="18" y="7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5986532" y="5551688"/>
              <a:ext cx="182517" cy="86190"/>
            </a:xfrm>
            <a:custGeom>
              <a:rect b="b" l="l" r="r" t="t"/>
              <a:pathLst>
                <a:path extrusionOk="0" h="7" w="15">
                  <a:moveTo>
                    <a:pt x="3" y="5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6" y="3"/>
                    <a:pt x="9" y="3"/>
                    <a:pt x="12" y="3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9" y="0"/>
                    <a:pt x="6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6397196" y="5566896"/>
              <a:ext cx="238287" cy="70979"/>
            </a:xfrm>
            <a:custGeom>
              <a:rect b="b" l="l" r="r" t="t"/>
              <a:pathLst>
                <a:path extrusionOk="0" h="6" w="20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11" y="2"/>
                    <a:pt x="15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3"/>
                    <a:pt x="8" y="3"/>
                    <a:pt x="4" y="3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8" y="6"/>
                    <a:pt x="13" y="6"/>
                    <a:pt x="19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0"/>
                    <a:pt x="18" y="0"/>
                    <a:pt x="15" y="0"/>
                  </a:cubicBezTo>
                  <a:cubicBezTo>
                    <a:pt x="10" y="0"/>
                    <a:pt x="6" y="0"/>
                    <a:pt x="1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6442824" y="5698713"/>
              <a:ext cx="243356" cy="70979"/>
            </a:xfrm>
            <a:custGeom>
              <a:rect b="b" l="l" r="r" t="t"/>
              <a:pathLst>
                <a:path extrusionOk="0" h="6" w="20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7" y="3"/>
                    <a:pt x="11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3"/>
                    <a:pt x="8" y="4"/>
                    <a:pt x="4" y="4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8" y="6"/>
                    <a:pt x="13" y="6"/>
                    <a:pt x="18" y="6"/>
                  </a:cubicBezTo>
                  <a:cubicBezTo>
                    <a:pt x="19" y="6"/>
                    <a:pt x="19" y="6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8" y="1"/>
                    <a:pt x="18" y="0"/>
                    <a:pt x="15" y="0"/>
                  </a:cubicBezTo>
                  <a:cubicBezTo>
                    <a:pt x="10" y="0"/>
                    <a:pt x="6" y="0"/>
                    <a:pt x="1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4"/>
            <p:cNvSpPr/>
            <p:nvPr/>
          </p:nvSpPr>
          <p:spPr>
            <a:xfrm>
              <a:off x="6179189" y="5566896"/>
              <a:ext cx="202796" cy="70979"/>
            </a:xfrm>
            <a:custGeom>
              <a:rect b="b" l="l" r="r" t="t"/>
              <a:pathLst>
                <a:path extrusionOk="0" h="6" w="17"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4"/>
            <p:cNvSpPr/>
            <p:nvPr/>
          </p:nvSpPr>
          <p:spPr>
            <a:xfrm>
              <a:off x="6240028" y="5698713"/>
              <a:ext cx="192657" cy="70979"/>
            </a:xfrm>
            <a:custGeom>
              <a:rect b="b" l="l" r="r" t="t"/>
              <a:pathLst>
                <a:path extrusionOk="0" h="6" w="16">
                  <a:moveTo>
                    <a:pt x="3" y="4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4"/>
            <p:cNvSpPr/>
            <p:nvPr/>
          </p:nvSpPr>
          <p:spPr>
            <a:xfrm>
              <a:off x="5773596" y="5551688"/>
              <a:ext cx="202796" cy="86190"/>
            </a:xfrm>
            <a:custGeom>
              <a:rect b="b" l="l" r="r" t="t"/>
              <a:pathLst>
                <a:path extrusionOk="0" h="7" w="17">
                  <a:moveTo>
                    <a:pt x="4" y="5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8" y="3"/>
                    <a:pt x="11" y="3"/>
                    <a:pt x="14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moveTo>
                    <a:pt x="15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4"/>
            <p:cNvSpPr/>
            <p:nvPr/>
          </p:nvSpPr>
          <p:spPr>
            <a:xfrm>
              <a:off x="5565731" y="5566896"/>
              <a:ext cx="207868" cy="81119"/>
            </a:xfrm>
            <a:custGeom>
              <a:rect b="b" l="l" r="r" t="t"/>
              <a:pathLst>
                <a:path extrusionOk="0" h="7" w="17">
                  <a:moveTo>
                    <a:pt x="3" y="4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7" y="2"/>
                    <a:pt x="10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5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6" y="2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4"/>
            <p:cNvSpPr/>
            <p:nvPr/>
          </p:nvSpPr>
          <p:spPr>
            <a:xfrm>
              <a:off x="5099299" y="5830531"/>
              <a:ext cx="50699" cy="70979"/>
            </a:xfrm>
            <a:custGeom>
              <a:rect b="b" l="l" r="r" t="t"/>
              <a:pathLst>
                <a:path extrusionOk="0" h="6" w="4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4"/>
            <p:cNvSpPr/>
            <p:nvPr/>
          </p:nvSpPr>
          <p:spPr>
            <a:xfrm>
              <a:off x="5170278" y="5840671"/>
              <a:ext cx="50699" cy="60839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4"/>
            <p:cNvSpPr/>
            <p:nvPr/>
          </p:nvSpPr>
          <p:spPr>
            <a:xfrm>
              <a:off x="5246325" y="5840671"/>
              <a:ext cx="45631" cy="60839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4"/>
            <p:cNvSpPr/>
            <p:nvPr/>
          </p:nvSpPr>
          <p:spPr>
            <a:xfrm>
              <a:off x="5337583" y="5840671"/>
              <a:ext cx="40559" cy="60839"/>
            </a:xfrm>
            <a:custGeom>
              <a:rect b="b" l="l" r="r" t="t"/>
              <a:pathLst>
                <a:path extrusionOk="0" h="5" w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5423773" y="5840671"/>
              <a:ext cx="35491" cy="70979"/>
            </a:xfrm>
            <a:custGeom>
              <a:rect b="b" l="l" r="r" t="t"/>
              <a:pathLst>
                <a:path extrusionOk="0" h="6" w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4"/>
            <p:cNvSpPr/>
            <p:nvPr/>
          </p:nvSpPr>
          <p:spPr>
            <a:xfrm>
              <a:off x="5509960" y="5840671"/>
              <a:ext cx="55771" cy="70979"/>
            </a:xfrm>
            <a:custGeom>
              <a:rect b="b" l="l" r="r" t="t"/>
              <a:pathLst>
                <a:path extrusionOk="0" h="6" w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4"/>
            <p:cNvSpPr/>
            <p:nvPr/>
          </p:nvSpPr>
          <p:spPr>
            <a:xfrm>
              <a:off x="5626570" y="5840671"/>
              <a:ext cx="35491" cy="70979"/>
            </a:xfrm>
            <a:custGeom>
              <a:rect b="b" l="l" r="r" t="t"/>
              <a:pathLst>
                <a:path extrusionOk="0" h="6" w="3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4"/>
            <p:cNvSpPr/>
            <p:nvPr/>
          </p:nvSpPr>
          <p:spPr>
            <a:xfrm>
              <a:off x="5738108" y="5830531"/>
              <a:ext cx="55771" cy="81119"/>
            </a:xfrm>
            <a:custGeom>
              <a:rect b="b" l="l" r="r" t="t"/>
              <a:pathLst>
                <a:path extrusionOk="0" h="7" w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5844574" y="5830531"/>
              <a:ext cx="45631" cy="81119"/>
            </a:xfrm>
            <a:custGeom>
              <a:rect b="b" l="l" r="r" t="t"/>
              <a:pathLst>
                <a:path extrusionOk="0" h="7" w="4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4"/>
            <p:cNvSpPr/>
            <p:nvPr/>
          </p:nvSpPr>
          <p:spPr>
            <a:xfrm>
              <a:off x="5905413" y="5855882"/>
              <a:ext cx="45631" cy="55771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5976392" y="5830531"/>
              <a:ext cx="60839" cy="81119"/>
            </a:xfrm>
            <a:custGeom>
              <a:rect b="b" l="l" r="r" t="t"/>
              <a:pathLst>
                <a:path extrusionOk="0" h="7" w="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4"/>
            <p:cNvSpPr/>
            <p:nvPr/>
          </p:nvSpPr>
          <p:spPr>
            <a:xfrm>
              <a:off x="6037231" y="5830531"/>
              <a:ext cx="45631" cy="81119"/>
            </a:xfrm>
            <a:custGeom>
              <a:rect b="b" l="l" r="r" t="t"/>
              <a:pathLst>
                <a:path extrusionOk="0" h="7" w="4">
                  <a:moveTo>
                    <a:pt x="3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4"/>
            <p:cNvSpPr/>
            <p:nvPr/>
          </p:nvSpPr>
          <p:spPr>
            <a:xfrm>
              <a:off x="6118350" y="5840671"/>
              <a:ext cx="60839" cy="60839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6214680" y="5840671"/>
              <a:ext cx="50699" cy="60839"/>
            </a:xfrm>
            <a:custGeom>
              <a:rect b="b" l="l" r="r" t="t"/>
              <a:pathLst>
                <a:path extrusionOk="0" h="5" w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4"/>
            <p:cNvSpPr/>
            <p:nvPr/>
          </p:nvSpPr>
          <p:spPr>
            <a:xfrm>
              <a:off x="6300866" y="5830531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4"/>
            <p:cNvSpPr/>
            <p:nvPr/>
          </p:nvSpPr>
          <p:spPr>
            <a:xfrm>
              <a:off x="6371845" y="5820391"/>
              <a:ext cx="70979" cy="81119"/>
            </a:xfrm>
            <a:custGeom>
              <a:rect b="b" l="l" r="r" t="t"/>
              <a:pathLst>
                <a:path extrusionOk="0" h="7" w="6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6432684" y="5830531"/>
              <a:ext cx="70979" cy="70979"/>
            </a:xfrm>
            <a:custGeom>
              <a:rect b="b" l="l" r="r" t="t"/>
              <a:pathLst>
                <a:path extrusionOk="0" h="6" w="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6503663" y="5840671"/>
              <a:ext cx="60839" cy="60839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6574642" y="5830531"/>
              <a:ext cx="60839" cy="70979"/>
            </a:xfrm>
            <a:custGeom>
              <a:rect b="b" l="l" r="r" t="t"/>
              <a:pathLst>
                <a:path extrusionOk="0" h="6" w="5">
                  <a:moveTo>
                    <a:pt x="4" y="0"/>
                  </a:moveTo>
                  <a:cubicBezTo>
                    <a:pt x="4" y="0"/>
                    <a:pt x="4" y="0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6660832" y="5830531"/>
              <a:ext cx="70979" cy="70979"/>
            </a:xfrm>
            <a:custGeom>
              <a:rect b="b" l="l" r="r" t="t"/>
              <a:pathLst>
                <a:path extrusionOk="0" h="6" w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5378143" y="4056062"/>
              <a:ext cx="562762" cy="801046"/>
            </a:xfrm>
            <a:custGeom>
              <a:rect b="b" l="l" r="r" t="t"/>
              <a:pathLst>
                <a:path extrusionOk="0" h="67" w="47">
                  <a:moveTo>
                    <a:pt x="47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28" y="24"/>
                    <a:pt x="13" y="45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7"/>
                    <a:pt x="2" y="67"/>
                    <a:pt x="3" y="67"/>
                  </a:cubicBezTo>
                  <a:cubicBezTo>
                    <a:pt x="16" y="45"/>
                    <a:pt x="31" y="24"/>
                    <a:pt x="47" y="4"/>
                  </a:cubicBezTo>
                  <a:moveTo>
                    <a:pt x="46" y="0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8886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4"/>
            <p:cNvSpPr/>
            <p:nvPr/>
          </p:nvSpPr>
          <p:spPr>
            <a:xfrm>
              <a:off x="5388282" y="4066202"/>
              <a:ext cx="562762" cy="806118"/>
            </a:xfrm>
            <a:custGeom>
              <a:rect b="b" l="l" r="r" t="t"/>
              <a:pathLst>
                <a:path extrusionOk="0" h="67" w="47">
                  <a:moveTo>
                    <a:pt x="0" y="66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1" y="66"/>
                    <a:pt x="0" y="66"/>
                  </a:cubicBezTo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7" y="2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494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4"/>
            <p:cNvSpPr/>
            <p:nvPr/>
          </p:nvSpPr>
          <p:spPr>
            <a:xfrm>
              <a:off x="5651918" y="4101693"/>
              <a:ext cx="562762" cy="755418"/>
            </a:xfrm>
            <a:custGeom>
              <a:rect b="b" l="l" r="r" t="t"/>
              <a:pathLst>
                <a:path extrusionOk="0" h="63" w="47">
                  <a:moveTo>
                    <a:pt x="4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9" y="20"/>
                    <a:pt x="14" y="41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7" y="42"/>
                    <a:pt x="32" y="20"/>
                    <a:pt x="47" y="0"/>
                  </a:cubicBezTo>
                </a:path>
              </a:pathLst>
            </a:custGeom>
            <a:solidFill>
              <a:srgbClr val="8886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34"/>
            <p:cNvSpPr/>
            <p:nvPr/>
          </p:nvSpPr>
          <p:spPr>
            <a:xfrm>
              <a:off x="5651918" y="4066202"/>
              <a:ext cx="562762" cy="806118"/>
            </a:xfrm>
            <a:custGeom>
              <a:rect b="b" l="l" r="r" t="t"/>
              <a:pathLst>
                <a:path extrusionOk="0" h="67" w="47">
                  <a:moveTo>
                    <a:pt x="3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3" y="66"/>
                    <a:pt x="3" y="66"/>
                  </a:cubicBezTo>
                  <a:moveTo>
                    <a:pt x="45" y="0"/>
                  </a:moveTo>
                  <a:cubicBezTo>
                    <a:pt x="45" y="1"/>
                    <a:pt x="44" y="2"/>
                    <a:pt x="43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494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4"/>
            <p:cNvSpPr/>
            <p:nvPr/>
          </p:nvSpPr>
          <p:spPr>
            <a:xfrm>
              <a:off x="6311006" y="4451515"/>
              <a:ext cx="278847" cy="405593"/>
            </a:xfrm>
            <a:custGeom>
              <a:rect b="b" l="l" r="r" t="t"/>
              <a:pathLst>
                <a:path extrusionOk="0" h="34" w="23">
                  <a:moveTo>
                    <a:pt x="22" y="0"/>
                  </a:moveTo>
                  <a:cubicBezTo>
                    <a:pt x="15" y="11"/>
                    <a:pt x="8" y="22"/>
                    <a:pt x="0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0" y="24"/>
                    <a:pt x="16" y="1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8886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4"/>
            <p:cNvSpPr/>
            <p:nvPr/>
          </p:nvSpPr>
          <p:spPr>
            <a:xfrm>
              <a:off x="6336357" y="4461655"/>
              <a:ext cx="263635" cy="410664"/>
            </a:xfrm>
            <a:custGeom>
              <a:rect b="b" l="l" r="r" t="t"/>
              <a:pathLst>
                <a:path extrusionOk="0" h="34" w="22">
                  <a:moveTo>
                    <a:pt x="1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moveTo>
                    <a:pt x="21" y="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2" y="2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94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5" name="Google Shape;1825;p34"/>
            <p:cNvGrpSpPr/>
            <p:nvPr/>
          </p:nvGrpSpPr>
          <p:grpSpPr>
            <a:xfrm>
              <a:off x="7076470" y="5344094"/>
              <a:ext cx="454933" cy="385638"/>
              <a:chOff x="6399214" y="5918201"/>
              <a:chExt cx="239713" cy="203200"/>
            </a:xfrm>
          </p:grpSpPr>
          <p:sp>
            <p:nvSpPr>
              <p:cNvPr id="1826" name="Google Shape;1826;p34"/>
              <p:cNvSpPr/>
              <p:nvPr/>
            </p:nvSpPr>
            <p:spPr>
              <a:xfrm>
                <a:off x="6402389" y="5918201"/>
                <a:ext cx="236538" cy="203200"/>
              </a:xfrm>
              <a:custGeom>
                <a:rect b="b" l="l" r="r" t="t"/>
                <a:pathLst>
                  <a:path extrusionOk="0" h="54" w="63">
                    <a:moveTo>
                      <a:pt x="25" y="0"/>
                    </a:moveTo>
                    <a:cubicBezTo>
                      <a:pt x="22" y="0"/>
                      <a:pt x="19" y="0"/>
                      <a:pt x="16" y="1"/>
                    </a:cubicBezTo>
                    <a:cubicBezTo>
                      <a:pt x="10" y="2"/>
                      <a:pt x="5" y="6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2"/>
                      <a:pt x="3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3" y="12"/>
                      <a:pt x="7" y="8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0" y="4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3"/>
                      <a:pt x="15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20" y="3"/>
                      <a:pt x="22" y="2"/>
                      <a:pt x="25" y="2"/>
                    </a:cubicBezTo>
                    <a:cubicBezTo>
                      <a:pt x="31" y="2"/>
                      <a:pt x="36" y="4"/>
                      <a:pt x="41" y="6"/>
                    </a:cubicBezTo>
                    <a:cubicBezTo>
                      <a:pt x="42" y="6"/>
                      <a:pt x="43" y="6"/>
                      <a:pt x="44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6" y="6"/>
                      <a:pt x="46" y="6"/>
                      <a:pt x="46" y="7"/>
                    </a:cubicBezTo>
                    <a:cubicBezTo>
                      <a:pt x="46" y="8"/>
                      <a:pt x="46" y="8"/>
                      <a:pt x="45" y="8"/>
                    </a:cubicBezTo>
                    <a:cubicBezTo>
                      <a:pt x="46" y="9"/>
                      <a:pt x="46" y="9"/>
                      <a:pt x="47" y="9"/>
                    </a:cubicBezTo>
                    <a:cubicBezTo>
                      <a:pt x="55" y="16"/>
                      <a:pt x="60" y="25"/>
                      <a:pt x="61" y="36"/>
                    </a:cubicBezTo>
                    <a:cubicBezTo>
                      <a:pt x="61" y="38"/>
                      <a:pt x="61" y="40"/>
                      <a:pt x="60" y="42"/>
                    </a:cubicBezTo>
                    <a:cubicBezTo>
                      <a:pt x="60" y="42"/>
                      <a:pt x="61" y="42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2" y="43"/>
                      <a:pt x="62" y="43"/>
                      <a:pt x="62" y="44"/>
                    </a:cubicBezTo>
                    <a:cubicBezTo>
                      <a:pt x="61" y="45"/>
                      <a:pt x="59" y="46"/>
                      <a:pt x="58" y="47"/>
                    </a:cubicBezTo>
                    <a:cubicBezTo>
                      <a:pt x="58" y="47"/>
                      <a:pt x="57" y="48"/>
                      <a:pt x="57" y="48"/>
                    </a:cubicBezTo>
                    <a:cubicBezTo>
                      <a:pt x="54" y="51"/>
                      <a:pt x="50" y="51"/>
                      <a:pt x="48" y="51"/>
                    </a:cubicBezTo>
                    <a:cubicBezTo>
                      <a:pt x="44" y="51"/>
                      <a:pt x="40" y="50"/>
                      <a:pt x="37" y="48"/>
                    </a:cubicBezTo>
                    <a:cubicBezTo>
                      <a:pt x="34" y="46"/>
                      <a:pt x="31" y="44"/>
                      <a:pt x="28" y="41"/>
                    </a:cubicBezTo>
                    <a:cubicBezTo>
                      <a:pt x="25" y="39"/>
                      <a:pt x="23" y="37"/>
                      <a:pt x="20" y="35"/>
                    </a:cubicBezTo>
                    <a:cubicBezTo>
                      <a:pt x="18" y="34"/>
                      <a:pt x="17" y="33"/>
                      <a:pt x="15" y="32"/>
                    </a:cubicBezTo>
                    <a:cubicBezTo>
                      <a:pt x="9" y="29"/>
                      <a:pt x="4" y="26"/>
                      <a:pt x="3" y="21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2" y="27"/>
                      <a:pt x="8" y="31"/>
                      <a:pt x="14" y="34"/>
                    </a:cubicBezTo>
                    <a:cubicBezTo>
                      <a:pt x="15" y="35"/>
                      <a:pt x="17" y="36"/>
                      <a:pt x="18" y="37"/>
                    </a:cubicBezTo>
                    <a:cubicBezTo>
                      <a:pt x="21" y="39"/>
                      <a:pt x="24" y="41"/>
                      <a:pt x="26" y="43"/>
                    </a:cubicBezTo>
                    <a:cubicBezTo>
                      <a:pt x="29" y="46"/>
                      <a:pt x="32" y="48"/>
                      <a:pt x="36" y="51"/>
                    </a:cubicBezTo>
                    <a:cubicBezTo>
                      <a:pt x="39" y="53"/>
                      <a:pt x="44" y="54"/>
                      <a:pt x="48" y="54"/>
                    </a:cubicBezTo>
                    <a:cubicBezTo>
                      <a:pt x="52" y="54"/>
                      <a:pt x="56" y="52"/>
                      <a:pt x="58" y="50"/>
                    </a:cubicBezTo>
                    <a:cubicBezTo>
                      <a:pt x="62" y="47"/>
                      <a:pt x="63" y="42"/>
                      <a:pt x="63" y="35"/>
                    </a:cubicBezTo>
                    <a:cubicBezTo>
                      <a:pt x="62" y="24"/>
                      <a:pt x="57" y="14"/>
                      <a:pt x="48" y="7"/>
                    </a:cubicBezTo>
                    <a:cubicBezTo>
                      <a:pt x="42" y="2"/>
                      <a:pt x="33" y="0"/>
                      <a:pt x="25" y="0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399214" y="5959476"/>
                <a:ext cx="236538" cy="142875"/>
              </a:xfrm>
              <a:custGeom>
                <a:rect b="b" l="l" r="r" t="t"/>
                <a:pathLst>
                  <a:path extrusionOk="0" h="38" w="6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3" y="9"/>
                      <a:pt x="3" y="10"/>
                      <a:pt x="4" y="10"/>
                    </a:cubicBezTo>
                    <a:cubicBezTo>
                      <a:pt x="5" y="11"/>
                      <a:pt x="7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8" y="18"/>
                      <a:pt x="25" y="22"/>
                      <a:pt x="30" y="27"/>
                    </a:cubicBezTo>
                    <a:cubicBezTo>
                      <a:pt x="31" y="28"/>
                      <a:pt x="31" y="28"/>
                      <a:pt x="32" y="29"/>
                    </a:cubicBezTo>
                    <a:cubicBezTo>
                      <a:pt x="34" y="32"/>
                      <a:pt x="37" y="34"/>
                      <a:pt x="40" y="36"/>
                    </a:cubicBezTo>
                    <a:cubicBezTo>
                      <a:pt x="42" y="37"/>
                      <a:pt x="46" y="38"/>
                      <a:pt x="49" y="38"/>
                    </a:cubicBezTo>
                    <a:cubicBezTo>
                      <a:pt x="52" y="38"/>
                      <a:pt x="56" y="37"/>
                      <a:pt x="59" y="36"/>
                    </a:cubicBezTo>
                    <a:cubicBezTo>
                      <a:pt x="60" y="35"/>
                      <a:pt x="62" y="34"/>
                      <a:pt x="63" y="33"/>
                    </a:cubicBezTo>
                    <a:cubicBezTo>
                      <a:pt x="63" y="32"/>
                      <a:pt x="63" y="32"/>
                      <a:pt x="63" y="31"/>
                    </a:cubicBezTo>
                    <a:cubicBezTo>
                      <a:pt x="63" y="31"/>
                      <a:pt x="62" y="31"/>
                      <a:pt x="62" y="31"/>
                    </a:cubicBezTo>
                    <a:cubicBezTo>
                      <a:pt x="62" y="31"/>
                      <a:pt x="61" y="31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8" y="34"/>
                      <a:pt x="53" y="36"/>
                      <a:pt x="49" y="36"/>
                    </a:cubicBezTo>
                    <a:cubicBezTo>
                      <a:pt x="46" y="36"/>
                      <a:pt x="43" y="35"/>
                      <a:pt x="41" y="34"/>
                    </a:cubicBezTo>
                    <a:cubicBezTo>
                      <a:pt x="38" y="32"/>
                      <a:pt x="36" y="30"/>
                      <a:pt x="34" y="27"/>
                    </a:cubicBezTo>
                    <a:cubicBezTo>
                      <a:pt x="33" y="27"/>
                      <a:pt x="32" y="26"/>
                      <a:pt x="32" y="25"/>
                    </a:cubicBezTo>
                    <a:cubicBezTo>
                      <a:pt x="28" y="21"/>
                      <a:pt x="23" y="18"/>
                      <a:pt x="18" y="15"/>
                    </a:cubicBezTo>
                    <a:cubicBezTo>
                      <a:pt x="18" y="15"/>
                      <a:pt x="17" y="16"/>
                      <a:pt x="17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4" y="13"/>
                      <a:pt x="13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" y="10"/>
                      <a:pt x="6" y="9"/>
                      <a:pt x="5" y="7"/>
                    </a:cubicBezTo>
                    <a:cubicBezTo>
                      <a:pt x="4" y="7"/>
                      <a:pt x="4" y="6"/>
                      <a:pt x="3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454776" y="5940426"/>
                <a:ext cx="120650" cy="79375"/>
              </a:xfrm>
              <a:custGeom>
                <a:rect b="b" l="l" r="r" t="t"/>
                <a:pathLst>
                  <a:path extrusionOk="0" h="21" w="32">
                    <a:moveTo>
                      <a:pt x="30" y="0"/>
                    </a:moveTo>
                    <a:cubicBezTo>
                      <a:pt x="29" y="0"/>
                      <a:pt x="28" y="0"/>
                      <a:pt x="27" y="0"/>
                    </a:cubicBezTo>
                    <a:cubicBezTo>
                      <a:pt x="23" y="1"/>
                      <a:pt x="20" y="3"/>
                      <a:pt x="17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6" y="6"/>
                      <a:pt x="16" y="7"/>
                    </a:cubicBezTo>
                    <a:cubicBezTo>
                      <a:pt x="15" y="7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8"/>
                      <a:pt x="7" y="10"/>
                      <a:pt x="5" y="12"/>
                    </a:cubicBezTo>
                    <a:cubicBezTo>
                      <a:pt x="2" y="14"/>
                      <a:pt x="1" y="16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2" y="21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8"/>
                      <a:pt x="4" y="15"/>
                      <a:pt x="6" y="14"/>
                    </a:cubicBezTo>
                    <a:cubicBezTo>
                      <a:pt x="8" y="12"/>
                      <a:pt x="11" y="11"/>
                      <a:pt x="13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1" y="5"/>
                      <a:pt x="26" y="2"/>
                      <a:pt x="30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6440489" y="5929313"/>
                <a:ext cx="74613" cy="41275"/>
              </a:xfrm>
              <a:custGeom>
                <a:rect b="b" l="l" r="r" t="t"/>
                <a:pathLst>
                  <a:path extrusionOk="0" h="11" w="20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7" y="4"/>
                      <a:pt x="12" y="6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8" y="7"/>
                    </a:cubicBezTo>
                    <a:cubicBezTo>
                      <a:pt x="14" y="5"/>
                      <a:pt x="10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0" name="Google Shape;1830;p34"/>
          <p:cNvGrpSpPr/>
          <p:nvPr/>
        </p:nvGrpSpPr>
        <p:grpSpPr>
          <a:xfrm>
            <a:off x="7560098" y="2307497"/>
            <a:ext cx="3286682" cy="1410876"/>
            <a:chOff x="6443663" y="2474774"/>
            <a:chExt cx="4006850" cy="1410876"/>
          </a:xfrm>
        </p:grpSpPr>
        <p:sp>
          <p:nvSpPr>
            <p:cNvPr id="1831" name="Google Shape;1831;p34"/>
            <p:cNvSpPr txBox="1"/>
            <p:nvPr/>
          </p:nvSpPr>
          <p:spPr>
            <a:xfrm>
              <a:off x="6559452" y="2474774"/>
              <a:ext cx="3035099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4"/>
            <p:cNvSpPr txBox="1"/>
            <p:nvPr/>
          </p:nvSpPr>
          <p:spPr>
            <a:xfrm>
              <a:off x="6443663" y="2951163"/>
              <a:ext cx="4006850" cy="93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833" name="Google Shape;1833;p34"/>
          <p:cNvGrpSpPr/>
          <p:nvPr/>
        </p:nvGrpSpPr>
        <p:grpSpPr>
          <a:xfrm>
            <a:off x="8056607" y="4546081"/>
            <a:ext cx="3286682" cy="1410876"/>
            <a:chOff x="6443663" y="2474774"/>
            <a:chExt cx="4006850" cy="1410876"/>
          </a:xfrm>
        </p:grpSpPr>
        <p:sp>
          <p:nvSpPr>
            <p:cNvPr id="1834" name="Google Shape;1834;p34"/>
            <p:cNvSpPr txBox="1"/>
            <p:nvPr/>
          </p:nvSpPr>
          <p:spPr>
            <a:xfrm>
              <a:off x="6559452" y="2474774"/>
              <a:ext cx="2808395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34"/>
            <p:cNvSpPr txBox="1"/>
            <p:nvPr/>
          </p:nvSpPr>
          <p:spPr>
            <a:xfrm>
              <a:off x="6443663" y="2951163"/>
              <a:ext cx="4006850" cy="93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836" name="Google Shape;1836;p34"/>
          <p:cNvGrpSpPr/>
          <p:nvPr/>
        </p:nvGrpSpPr>
        <p:grpSpPr>
          <a:xfrm>
            <a:off x="753846" y="4292625"/>
            <a:ext cx="3286682" cy="1410876"/>
            <a:chOff x="6443663" y="2474774"/>
            <a:chExt cx="4006850" cy="1410876"/>
          </a:xfrm>
        </p:grpSpPr>
        <p:sp>
          <p:nvSpPr>
            <p:cNvPr id="1837" name="Google Shape;1837;p34"/>
            <p:cNvSpPr txBox="1"/>
            <p:nvPr/>
          </p:nvSpPr>
          <p:spPr>
            <a:xfrm>
              <a:off x="6559452" y="2474774"/>
              <a:ext cx="3038976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4"/>
            <p:cNvSpPr txBox="1"/>
            <p:nvPr/>
          </p:nvSpPr>
          <p:spPr>
            <a:xfrm>
              <a:off x="6443663" y="2951163"/>
              <a:ext cx="4006850" cy="93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839" name="Google Shape;1839;p34"/>
          <p:cNvGrpSpPr/>
          <p:nvPr/>
        </p:nvGrpSpPr>
        <p:grpSpPr>
          <a:xfrm>
            <a:off x="1260442" y="2816125"/>
            <a:ext cx="2851775" cy="1410876"/>
            <a:chOff x="6443661" y="2474774"/>
            <a:chExt cx="4687104" cy="1410876"/>
          </a:xfrm>
        </p:grpSpPr>
        <p:sp>
          <p:nvSpPr>
            <p:cNvPr id="1840" name="Google Shape;1840;p34"/>
            <p:cNvSpPr txBox="1"/>
            <p:nvPr/>
          </p:nvSpPr>
          <p:spPr>
            <a:xfrm>
              <a:off x="6559451" y="2474774"/>
              <a:ext cx="4346330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4"/>
            <p:cNvSpPr txBox="1"/>
            <p:nvPr/>
          </p:nvSpPr>
          <p:spPr>
            <a:xfrm>
              <a:off x="6443661" y="2951163"/>
              <a:ext cx="4687104" cy="93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842" name="Google Shape;1842;p34"/>
          <p:cNvGrpSpPr/>
          <p:nvPr/>
        </p:nvGrpSpPr>
        <p:grpSpPr>
          <a:xfrm>
            <a:off x="3710406" y="1683951"/>
            <a:ext cx="3161203" cy="1410876"/>
            <a:chOff x="6443661" y="2474774"/>
            <a:chExt cx="5195672" cy="1410876"/>
          </a:xfrm>
        </p:grpSpPr>
        <p:sp>
          <p:nvSpPr>
            <p:cNvPr id="1843" name="Google Shape;1843;p34"/>
            <p:cNvSpPr txBox="1"/>
            <p:nvPr/>
          </p:nvSpPr>
          <p:spPr>
            <a:xfrm>
              <a:off x="6559451" y="2474774"/>
              <a:ext cx="4286034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4"/>
            <p:cNvSpPr txBox="1"/>
            <p:nvPr/>
          </p:nvSpPr>
          <p:spPr>
            <a:xfrm>
              <a:off x="6443661" y="2951163"/>
              <a:ext cx="5195672" cy="93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1845" name="Google Shape;1845;p34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3.5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528" y="1268760"/>
            <a:ext cx="3619393" cy="5535222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7"/>
          <p:cNvSpPr txBox="1"/>
          <p:nvPr/>
        </p:nvSpPr>
        <p:spPr>
          <a:xfrm rot="5400000">
            <a:off x="694141" y="2617212"/>
            <a:ext cx="526297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1" sz="6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7"/>
          <p:cNvSpPr txBox="1"/>
          <p:nvPr/>
        </p:nvSpPr>
        <p:spPr>
          <a:xfrm>
            <a:off x="6773096" y="2629781"/>
            <a:ext cx="25571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7"/>
          <p:cNvSpPr txBox="1"/>
          <p:nvPr/>
        </p:nvSpPr>
        <p:spPr>
          <a:xfrm>
            <a:off x="6773096" y="3459814"/>
            <a:ext cx="2588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Design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7"/>
          <p:cNvSpPr txBox="1"/>
          <p:nvPr/>
        </p:nvSpPr>
        <p:spPr>
          <a:xfrm>
            <a:off x="6773095" y="1731018"/>
            <a:ext cx="25671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Service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7"/>
          <p:cNvSpPr txBox="1"/>
          <p:nvPr/>
        </p:nvSpPr>
        <p:spPr>
          <a:xfrm>
            <a:off x="6773095" y="5217924"/>
            <a:ext cx="29082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7"/>
          <p:cNvSpPr txBox="1"/>
          <p:nvPr/>
        </p:nvSpPr>
        <p:spPr>
          <a:xfrm>
            <a:off x="6773095" y="4322166"/>
            <a:ext cx="1853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Keynote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7"/>
          <p:cNvSpPr txBox="1"/>
          <p:nvPr/>
        </p:nvSpPr>
        <p:spPr>
          <a:xfrm>
            <a:off x="5749280" y="1610791"/>
            <a:ext cx="8098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7"/>
          <p:cNvSpPr txBox="1"/>
          <p:nvPr/>
        </p:nvSpPr>
        <p:spPr>
          <a:xfrm>
            <a:off x="5749280" y="2483265"/>
            <a:ext cx="8098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7"/>
          <p:cNvSpPr txBox="1"/>
          <p:nvPr/>
        </p:nvSpPr>
        <p:spPr>
          <a:xfrm>
            <a:off x="5749280" y="3355739"/>
            <a:ext cx="8098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7"/>
          <p:cNvSpPr txBox="1"/>
          <p:nvPr/>
        </p:nvSpPr>
        <p:spPr>
          <a:xfrm>
            <a:off x="5749280" y="4228213"/>
            <a:ext cx="8098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7"/>
          <p:cNvSpPr txBox="1"/>
          <p:nvPr/>
        </p:nvSpPr>
        <p:spPr>
          <a:xfrm>
            <a:off x="5749280" y="5100685"/>
            <a:ext cx="8098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" name="Google Shape;18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0" y="309562"/>
            <a:ext cx="61341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5"/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rgbClr val="F2F2F2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35"/>
          <p:cNvSpPr txBox="1"/>
          <p:nvPr/>
        </p:nvSpPr>
        <p:spPr>
          <a:xfrm>
            <a:off x="4961885" y="3284456"/>
            <a:ext cx="26280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KEYNOTE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35"/>
          <p:cNvSpPr txBox="1"/>
          <p:nvPr/>
        </p:nvSpPr>
        <p:spPr>
          <a:xfrm>
            <a:off x="5182841" y="2322776"/>
            <a:ext cx="22059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PART 04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36"/>
          <p:cNvSpPr/>
          <p:nvPr/>
        </p:nvSpPr>
        <p:spPr>
          <a:xfrm>
            <a:off x="6715331" y="2073741"/>
            <a:ext cx="1343971" cy="392340"/>
          </a:xfrm>
          <a:custGeom>
            <a:rect b="b" l="l" r="r" t="t"/>
            <a:pathLst>
              <a:path extrusionOk="0" h="20" w="68">
                <a:moveTo>
                  <a:pt x="2" y="20"/>
                </a:moveTo>
                <a:cubicBezTo>
                  <a:pt x="0" y="19"/>
                  <a:pt x="0" y="19"/>
                  <a:pt x="0" y="19"/>
                </a:cubicBezTo>
                <a:cubicBezTo>
                  <a:pt x="2" y="14"/>
                  <a:pt x="4" y="10"/>
                  <a:pt x="7" y="7"/>
                </a:cubicBezTo>
                <a:cubicBezTo>
                  <a:pt x="8" y="5"/>
                  <a:pt x="9" y="3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2"/>
                  <a:pt x="68" y="2"/>
                  <a:pt x="68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4"/>
                  <a:pt x="9" y="6"/>
                  <a:pt x="8" y="8"/>
                </a:cubicBezTo>
                <a:cubicBezTo>
                  <a:pt x="6" y="11"/>
                  <a:pt x="4" y="14"/>
                  <a:pt x="2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36"/>
          <p:cNvSpPr/>
          <p:nvPr/>
        </p:nvSpPr>
        <p:spPr>
          <a:xfrm>
            <a:off x="3100808" y="3459444"/>
            <a:ext cx="2128647" cy="550942"/>
          </a:xfrm>
          <a:custGeom>
            <a:rect b="b" l="l" r="r" t="t"/>
            <a:pathLst>
              <a:path extrusionOk="0" h="28" w="108">
                <a:moveTo>
                  <a:pt x="107" y="28"/>
                </a:moveTo>
                <a:cubicBezTo>
                  <a:pt x="104" y="24"/>
                  <a:pt x="102" y="20"/>
                  <a:pt x="100" y="16"/>
                </a:cubicBezTo>
                <a:cubicBezTo>
                  <a:pt x="97" y="11"/>
                  <a:pt x="94" y="7"/>
                  <a:pt x="92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96" y="6"/>
                  <a:pt x="98" y="10"/>
                  <a:pt x="101" y="15"/>
                </a:cubicBezTo>
                <a:cubicBezTo>
                  <a:pt x="104" y="19"/>
                  <a:pt x="106" y="23"/>
                  <a:pt x="108" y="27"/>
                </a:cubicBezTo>
                <a:lnTo>
                  <a:pt x="107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6"/>
          <p:cNvSpPr/>
          <p:nvPr/>
        </p:nvSpPr>
        <p:spPr>
          <a:xfrm>
            <a:off x="6990801" y="2883457"/>
            <a:ext cx="1285535" cy="492512"/>
          </a:xfrm>
          <a:custGeom>
            <a:rect b="b" l="l" r="r" t="t"/>
            <a:pathLst>
              <a:path extrusionOk="0" h="25" w="65">
                <a:moveTo>
                  <a:pt x="2" y="25"/>
                </a:move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2" y="12"/>
                </a:cubicBezTo>
                <a:cubicBezTo>
                  <a:pt x="23" y="0"/>
                  <a:pt x="23" y="0"/>
                  <a:pt x="2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2"/>
                  <a:pt x="65" y="2"/>
                  <a:pt x="65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4"/>
                  <a:pt x="3" y="23"/>
                  <a:pt x="2" y="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6"/>
          <p:cNvSpPr/>
          <p:nvPr/>
        </p:nvSpPr>
        <p:spPr>
          <a:xfrm>
            <a:off x="6398122" y="3985341"/>
            <a:ext cx="1577703" cy="434076"/>
          </a:xfrm>
          <a:custGeom>
            <a:rect b="b" l="l" r="r" t="t"/>
            <a:pathLst>
              <a:path extrusionOk="0" h="22" w="80">
                <a:moveTo>
                  <a:pt x="21" y="22"/>
                </a:moveTo>
                <a:cubicBezTo>
                  <a:pt x="20" y="21"/>
                  <a:pt x="20" y="21"/>
                  <a:pt x="20" y="2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1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1" y="20"/>
                  <a:pt x="21" y="20"/>
                  <a:pt x="21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22"/>
                  <a:pt x="80" y="22"/>
                  <a:pt x="80" y="22"/>
                </a:cubicBezTo>
                <a:cubicBezTo>
                  <a:pt x="22" y="22"/>
                  <a:pt x="22" y="22"/>
                  <a:pt x="22" y="22"/>
                </a:cubicBezTo>
                <a:lnTo>
                  <a:pt x="21" y="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6"/>
          <p:cNvSpPr/>
          <p:nvPr/>
        </p:nvSpPr>
        <p:spPr>
          <a:xfrm>
            <a:off x="3793664" y="4168988"/>
            <a:ext cx="1995084" cy="467467"/>
          </a:xfrm>
          <a:custGeom>
            <a:rect b="b" l="l" r="r" t="t"/>
            <a:pathLst>
              <a:path extrusionOk="0" h="24" w="101">
                <a:moveTo>
                  <a:pt x="91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92" y="18"/>
                  <a:pt x="94" y="13"/>
                  <a:pt x="95" y="9"/>
                </a:cubicBezTo>
                <a:cubicBezTo>
                  <a:pt x="97" y="6"/>
                  <a:pt x="98" y="3"/>
                  <a:pt x="9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4"/>
                  <a:pt x="98" y="7"/>
                  <a:pt x="97" y="10"/>
                </a:cubicBezTo>
                <a:cubicBezTo>
                  <a:pt x="95" y="14"/>
                  <a:pt x="94" y="19"/>
                  <a:pt x="91" y="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6"/>
          <p:cNvSpPr/>
          <p:nvPr/>
        </p:nvSpPr>
        <p:spPr>
          <a:xfrm>
            <a:off x="4069132" y="2900153"/>
            <a:ext cx="1218753" cy="634419"/>
          </a:xfrm>
          <a:custGeom>
            <a:rect b="b" l="l" r="r" t="t"/>
            <a:pathLst>
              <a:path extrusionOk="0" h="32" w="62">
                <a:moveTo>
                  <a:pt x="60" y="32"/>
                </a:moveTo>
                <a:cubicBezTo>
                  <a:pt x="59" y="30"/>
                  <a:pt x="44" y="6"/>
                  <a:pt x="4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3"/>
                  <a:pt x="61" y="28"/>
                  <a:pt x="62" y="32"/>
                </a:cubicBezTo>
                <a:lnTo>
                  <a:pt x="60" y="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6" name="Google Shape;1866;p36"/>
          <p:cNvGrpSpPr/>
          <p:nvPr/>
        </p:nvGrpSpPr>
        <p:grpSpPr>
          <a:xfrm>
            <a:off x="4678511" y="2032000"/>
            <a:ext cx="2729676" cy="3539394"/>
            <a:chOff x="4678511" y="2032000"/>
            <a:chExt cx="2729676" cy="3539394"/>
          </a:xfrm>
        </p:grpSpPr>
        <p:sp>
          <p:nvSpPr>
            <p:cNvPr id="1867" name="Google Shape;1867;p36"/>
            <p:cNvSpPr/>
            <p:nvPr/>
          </p:nvSpPr>
          <p:spPr>
            <a:xfrm>
              <a:off x="5287885" y="2032000"/>
              <a:ext cx="1819782" cy="1360665"/>
            </a:xfrm>
            <a:custGeom>
              <a:rect b="b" l="l" r="r" t="t"/>
              <a:pathLst>
                <a:path extrusionOk="0" h="69" w="92">
                  <a:moveTo>
                    <a:pt x="3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3"/>
                    <a:pt x="0" y="30"/>
                  </a:cubicBezTo>
                  <a:cubicBezTo>
                    <a:pt x="0" y="21"/>
                    <a:pt x="0" y="16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8"/>
                    <a:pt x="22" y="3"/>
                    <a:pt x="25" y="3"/>
                  </a:cubicBezTo>
                  <a:cubicBezTo>
                    <a:pt x="33" y="2"/>
                    <a:pt x="44" y="0"/>
                    <a:pt x="52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62" y="5"/>
                    <a:pt x="82" y="9"/>
                    <a:pt x="91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8" y="30"/>
                    <a:pt x="81" y="32"/>
                    <a:pt x="74" y="35"/>
                  </a:cubicBezTo>
                  <a:cubicBezTo>
                    <a:pt x="57" y="41"/>
                    <a:pt x="44" y="46"/>
                    <a:pt x="41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8" y="44"/>
                    <a:pt x="27" y="35"/>
                    <a:pt x="19" y="29"/>
                  </a:cubicBezTo>
                  <a:cubicBezTo>
                    <a:pt x="10" y="22"/>
                    <a:pt x="6" y="19"/>
                    <a:pt x="3" y="17"/>
                  </a:cubicBezTo>
                  <a:cubicBezTo>
                    <a:pt x="3" y="20"/>
                    <a:pt x="3" y="27"/>
                    <a:pt x="3" y="30"/>
                  </a:cubicBezTo>
                  <a:cubicBezTo>
                    <a:pt x="3" y="33"/>
                    <a:pt x="3" y="35"/>
                    <a:pt x="3" y="36"/>
                  </a:cubicBezTo>
                  <a:lnTo>
                    <a:pt x="3" y="69"/>
                  </a:lnTo>
                  <a:close/>
                  <a:moveTo>
                    <a:pt x="4" y="13"/>
                  </a:moveTo>
                  <a:cubicBezTo>
                    <a:pt x="6" y="15"/>
                    <a:pt x="14" y="21"/>
                    <a:pt x="20" y="26"/>
                  </a:cubicBezTo>
                  <a:cubicBezTo>
                    <a:pt x="35" y="37"/>
                    <a:pt x="40" y="42"/>
                    <a:pt x="42" y="44"/>
                  </a:cubicBezTo>
                  <a:cubicBezTo>
                    <a:pt x="46" y="42"/>
                    <a:pt x="62" y="36"/>
                    <a:pt x="73" y="32"/>
                  </a:cubicBezTo>
                  <a:cubicBezTo>
                    <a:pt x="80" y="29"/>
                    <a:pt x="85" y="27"/>
                    <a:pt x="88" y="26"/>
                  </a:cubicBezTo>
                  <a:cubicBezTo>
                    <a:pt x="79" y="12"/>
                    <a:pt x="62" y="8"/>
                    <a:pt x="53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3" y="4"/>
                    <a:pt x="33" y="5"/>
                    <a:pt x="25" y="6"/>
                  </a:cubicBezTo>
                  <a:cubicBezTo>
                    <a:pt x="21" y="6"/>
                    <a:pt x="6" y="11"/>
                    <a:pt x="4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6080913" y="2883457"/>
              <a:ext cx="58436" cy="809721"/>
            </a:xfrm>
            <a:custGeom>
              <a:rect b="b" l="l" r="r" t="t"/>
              <a:pathLst>
                <a:path extrusionOk="0" h="41" w="3">
                  <a:moveTo>
                    <a:pt x="3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7049237" y="2549551"/>
              <a:ext cx="58436" cy="275474"/>
            </a:xfrm>
            <a:custGeom>
              <a:rect b="b" l="l" r="r" t="t"/>
              <a:pathLst>
                <a:path extrusionOk="0" h="14" w="3">
                  <a:moveTo>
                    <a:pt x="3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6"/>
            <p:cNvSpPr/>
            <p:nvPr/>
          </p:nvSpPr>
          <p:spPr>
            <a:xfrm>
              <a:off x="6080913" y="2783285"/>
              <a:ext cx="1026760" cy="434076"/>
            </a:xfrm>
            <a:custGeom>
              <a:rect b="b" l="l" r="r" t="t"/>
              <a:pathLst>
                <a:path extrusionOk="0" h="22" w="52">
                  <a:moveTo>
                    <a:pt x="1" y="22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0" y="16"/>
                    <a:pt x="43" y="4"/>
                    <a:pt x="50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4" y="7"/>
                    <a:pt x="10" y="20"/>
                    <a:pt x="1" y="2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6"/>
            <p:cNvSpPr/>
            <p:nvPr/>
          </p:nvSpPr>
          <p:spPr>
            <a:xfrm>
              <a:off x="4878854" y="2799980"/>
              <a:ext cx="2370725" cy="1761350"/>
            </a:xfrm>
            <a:custGeom>
              <a:rect b="b" l="l" r="r" t="t"/>
              <a:pathLst>
                <a:path extrusionOk="0" h="89" w="120">
                  <a:moveTo>
                    <a:pt x="62" y="89"/>
                  </a:moveTo>
                  <a:cubicBezTo>
                    <a:pt x="57" y="89"/>
                    <a:pt x="34" y="86"/>
                    <a:pt x="19" y="74"/>
                  </a:cubicBezTo>
                  <a:cubicBezTo>
                    <a:pt x="19" y="76"/>
                    <a:pt x="19" y="78"/>
                    <a:pt x="19" y="80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7" y="75"/>
                    <a:pt x="0" y="59"/>
                    <a:pt x="3" y="4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9" y="46"/>
                    <a:pt x="20" y="47"/>
                    <a:pt x="30" y="48"/>
                  </a:cubicBezTo>
                  <a:cubicBezTo>
                    <a:pt x="40" y="49"/>
                    <a:pt x="49" y="50"/>
                    <a:pt x="51" y="49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0" y="53"/>
                    <a:pt x="42" y="52"/>
                    <a:pt x="30" y="51"/>
                  </a:cubicBezTo>
                  <a:cubicBezTo>
                    <a:pt x="21" y="50"/>
                    <a:pt x="11" y="49"/>
                    <a:pt x="6" y="49"/>
                  </a:cubicBezTo>
                  <a:cubicBezTo>
                    <a:pt x="4" y="59"/>
                    <a:pt x="9" y="71"/>
                    <a:pt x="16" y="77"/>
                  </a:cubicBezTo>
                  <a:cubicBezTo>
                    <a:pt x="16" y="76"/>
                    <a:pt x="16" y="75"/>
                    <a:pt x="16" y="73"/>
                  </a:cubicBezTo>
                  <a:cubicBezTo>
                    <a:pt x="17" y="72"/>
                    <a:pt x="17" y="72"/>
                    <a:pt x="17" y="7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31" y="82"/>
                    <a:pt x="54" y="85"/>
                    <a:pt x="60" y="86"/>
                  </a:cubicBezTo>
                  <a:cubicBezTo>
                    <a:pt x="60" y="84"/>
                    <a:pt x="60" y="83"/>
                    <a:pt x="60" y="82"/>
                  </a:cubicBezTo>
                  <a:cubicBezTo>
                    <a:pt x="60" y="78"/>
                    <a:pt x="60" y="74"/>
                    <a:pt x="60" y="73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1" y="73"/>
                    <a:pt x="99" y="71"/>
                    <a:pt x="107" y="55"/>
                  </a:cubicBezTo>
                  <a:cubicBezTo>
                    <a:pt x="107" y="53"/>
                    <a:pt x="107" y="51"/>
                    <a:pt x="107" y="50"/>
                  </a:cubicBezTo>
                  <a:cubicBezTo>
                    <a:pt x="107" y="47"/>
                    <a:pt x="107" y="44"/>
                    <a:pt x="107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0"/>
                    <a:pt x="110" y="38"/>
                    <a:pt x="111" y="37"/>
                  </a:cubicBezTo>
                  <a:cubicBezTo>
                    <a:pt x="112" y="36"/>
                    <a:pt x="113" y="35"/>
                    <a:pt x="114" y="34"/>
                  </a:cubicBezTo>
                  <a:cubicBezTo>
                    <a:pt x="116" y="30"/>
                    <a:pt x="116" y="27"/>
                    <a:pt x="116" y="24"/>
                  </a:cubicBezTo>
                  <a:cubicBezTo>
                    <a:pt x="117" y="14"/>
                    <a:pt x="115" y="7"/>
                    <a:pt x="110" y="2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7" y="6"/>
                    <a:pt x="120" y="13"/>
                    <a:pt x="119" y="24"/>
                  </a:cubicBezTo>
                  <a:cubicBezTo>
                    <a:pt x="119" y="27"/>
                    <a:pt x="119" y="31"/>
                    <a:pt x="117" y="35"/>
                  </a:cubicBezTo>
                  <a:cubicBezTo>
                    <a:pt x="116" y="37"/>
                    <a:pt x="114" y="38"/>
                    <a:pt x="113" y="39"/>
                  </a:cubicBezTo>
                  <a:cubicBezTo>
                    <a:pt x="112" y="40"/>
                    <a:pt x="111" y="41"/>
                    <a:pt x="110" y="43"/>
                  </a:cubicBezTo>
                  <a:cubicBezTo>
                    <a:pt x="110" y="44"/>
                    <a:pt x="110" y="47"/>
                    <a:pt x="110" y="50"/>
                  </a:cubicBezTo>
                  <a:cubicBezTo>
                    <a:pt x="110" y="51"/>
                    <a:pt x="110" y="53"/>
                    <a:pt x="110" y="55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1" y="73"/>
                    <a:pt x="75" y="76"/>
                    <a:pt x="63" y="75"/>
                  </a:cubicBezTo>
                  <a:cubicBezTo>
                    <a:pt x="63" y="77"/>
                    <a:pt x="63" y="79"/>
                    <a:pt x="63" y="82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2" y="89"/>
                    <a:pt x="62" y="89"/>
                    <a:pt x="62" y="8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6"/>
            <p:cNvSpPr/>
            <p:nvPr/>
          </p:nvSpPr>
          <p:spPr>
            <a:xfrm>
              <a:off x="4995722" y="3375970"/>
              <a:ext cx="358950" cy="392340"/>
            </a:xfrm>
            <a:custGeom>
              <a:rect b="b" l="l" r="r" t="t"/>
              <a:pathLst>
                <a:path extrusionOk="0" h="20" w="18">
                  <a:moveTo>
                    <a:pt x="3" y="2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10" y="5"/>
                    <a:pt x="16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7"/>
                    <a:pt x="7" y="13"/>
                    <a:pt x="3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6"/>
            <p:cNvSpPr/>
            <p:nvPr/>
          </p:nvSpPr>
          <p:spPr>
            <a:xfrm>
              <a:off x="5312930" y="3392663"/>
              <a:ext cx="592683" cy="459122"/>
            </a:xfrm>
            <a:custGeom>
              <a:rect b="b" l="l" r="r" t="t"/>
              <a:pathLst>
                <a:path extrusionOk="0" h="23" w="30">
                  <a:moveTo>
                    <a:pt x="28" y="23"/>
                  </a:moveTo>
                  <a:cubicBezTo>
                    <a:pt x="27" y="22"/>
                    <a:pt x="21" y="18"/>
                    <a:pt x="12" y="11"/>
                  </a:cubicBezTo>
                  <a:cubicBezTo>
                    <a:pt x="7" y="7"/>
                    <a:pt x="1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8" y="5"/>
                    <a:pt x="14" y="9"/>
                  </a:cubicBezTo>
                  <a:cubicBezTo>
                    <a:pt x="21" y="14"/>
                    <a:pt x="29" y="19"/>
                    <a:pt x="30" y="20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6"/>
            <p:cNvSpPr/>
            <p:nvPr/>
          </p:nvSpPr>
          <p:spPr>
            <a:xfrm>
              <a:off x="5212760" y="3651437"/>
              <a:ext cx="884849" cy="550942"/>
            </a:xfrm>
            <a:custGeom>
              <a:rect b="b" l="l" r="r" t="t"/>
              <a:pathLst>
                <a:path extrusionOk="0" h="28" w="45">
                  <a:moveTo>
                    <a:pt x="2" y="28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0" y="20"/>
                    <a:pt x="38" y="4"/>
                    <a:pt x="43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9" y="6"/>
                    <a:pt x="12" y="23"/>
                    <a:pt x="2" y="2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6"/>
            <p:cNvSpPr/>
            <p:nvPr/>
          </p:nvSpPr>
          <p:spPr>
            <a:xfrm>
              <a:off x="6064218" y="3676483"/>
              <a:ext cx="75132" cy="567637"/>
            </a:xfrm>
            <a:custGeom>
              <a:rect b="b" l="l" r="r" t="t"/>
              <a:pathLst>
                <a:path extrusionOk="0" h="29" w="4">
                  <a:moveTo>
                    <a:pt x="1" y="29"/>
                  </a:moveTo>
                  <a:cubicBezTo>
                    <a:pt x="1" y="22"/>
                    <a:pt x="0" y="11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1"/>
                    <a:pt x="4" y="22"/>
                    <a:pt x="4" y="29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6"/>
            <p:cNvSpPr/>
            <p:nvPr/>
          </p:nvSpPr>
          <p:spPr>
            <a:xfrm>
              <a:off x="6080913" y="3434399"/>
              <a:ext cx="968324" cy="492512"/>
            </a:xfrm>
            <a:custGeom>
              <a:rect b="b" l="l" r="r" t="t"/>
              <a:pathLst>
                <a:path extrusionOk="0" h="25" w="49">
                  <a:moveTo>
                    <a:pt x="47" y="25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9" y="4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lnTo>
                    <a:pt x="47" y="2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6"/>
            <p:cNvSpPr/>
            <p:nvPr/>
          </p:nvSpPr>
          <p:spPr>
            <a:xfrm>
              <a:off x="6080913" y="3200666"/>
              <a:ext cx="968324" cy="450772"/>
            </a:xfrm>
            <a:custGeom>
              <a:rect b="b" l="l" r="r" t="t"/>
              <a:pathLst>
                <a:path extrusionOk="0" h="23" w="49">
                  <a:moveTo>
                    <a:pt x="47" y="23"/>
                  </a:moveTo>
                  <a:cubicBezTo>
                    <a:pt x="45" y="22"/>
                    <a:pt x="34" y="17"/>
                    <a:pt x="24" y="13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16" y="6"/>
                    <a:pt x="25" y="10"/>
                  </a:cubicBezTo>
                  <a:cubicBezTo>
                    <a:pt x="39" y="16"/>
                    <a:pt x="47" y="19"/>
                    <a:pt x="49" y="21"/>
                  </a:cubicBezTo>
                  <a:lnTo>
                    <a:pt x="47" y="2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6"/>
            <p:cNvSpPr/>
            <p:nvPr/>
          </p:nvSpPr>
          <p:spPr>
            <a:xfrm>
              <a:off x="4895549" y="3217361"/>
              <a:ext cx="2354029" cy="1894911"/>
            </a:xfrm>
            <a:custGeom>
              <a:rect b="b" l="l" r="r" t="t"/>
              <a:pathLst>
                <a:path extrusionOk="0" h="96" w="119">
                  <a:moveTo>
                    <a:pt x="55" y="96"/>
                  </a:moveTo>
                  <a:cubicBezTo>
                    <a:pt x="55" y="96"/>
                    <a:pt x="54" y="96"/>
                    <a:pt x="53" y="96"/>
                  </a:cubicBezTo>
                  <a:cubicBezTo>
                    <a:pt x="30" y="95"/>
                    <a:pt x="0" y="79"/>
                    <a:pt x="0" y="62"/>
                  </a:cubicBezTo>
                  <a:cubicBezTo>
                    <a:pt x="0" y="61"/>
                    <a:pt x="0" y="60"/>
                    <a:pt x="0" y="59"/>
                  </a:cubicBezTo>
                  <a:cubicBezTo>
                    <a:pt x="0" y="32"/>
                    <a:pt x="1" y="27"/>
                    <a:pt x="2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3" y="35"/>
                    <a:pt x="3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3" y="75"/>
                    <a:pt x="28" y="92"/>
                    <a:pt x="53" y="93"/>
                  </a:cubicBezTo>
                  <a:cubicBezTo>
                    <a:pt x="104" y="93"/>
                    <a:pt x="111" y="70"/>
                    <a:pt x="112" y="60"/>
                  </a:cubicBezTo>
                  <a:cubicBezTo>
                    <a:pt x="114" y="47"/>
                    <a:pt x="114" y="25"/>
                    <a:pt x="114" y="20"/>
                  </a:cubicBezTo>
                  <a:cubicBezTo>
                    <a:pt x="114" y="16"/>
                    <a:pt x="115" y="13"/>
                    <a:pt x="115" y="10"/>
                  </a:cubicBezTo>
                  <a:cubicBezTo>
                    <a:pt x="115" y="7"/>
                    <a:pt x="116" y="3"/>
                    <a:pt x="11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"/>
                    <a:pt x="118" y="7"/>
                    <a:pt x="118" y="10"/>
                  </a:cubicBezTo>
                  <a:cubicBezTo>
                    <a:pt x="118" y="13"/>
                    <a:pt x="118" y="17"/>
                    <a:pt x="118" y="20"/>
                  </a:cubicBezTo>
                  <a:cubicBezTo>
                    <a:pt x="118" y="25"/>
                    <a:pt x="117" y="47"/>
                    <a:pt x="115" y="60"/>
                  </a:cubicBezTo>
                  <a:cubicBezTo>
                    <a:pt x="112" y="93"/>
                    <a:pt x="71" y="96"/>
                    <a:pt x="55" y="9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6"/>
            <p:cNvSpPr/>
            <p:nvPr/>
          </p:nvSpPr>
          <p:spPr>
            <a:xfrm>
              <a:off x="6080913" y="2883457"/>
              <a:ext cx="158607" cy="292170"/>
            </a:xfrm>
            <a:custGeom>
              <a:rect b="b" l="l" r="r" t="t"/>
              <a:pathLst>
                <a:path extrusionOk="0" h="15" w="8">
                  <a:moveTo>
                    <a:pt x="1" y="15"/>
                  </a:moveTo>
                  <a:cubicBezTo>
                    <a:pt x="0" y="12"/>
                    <a:pt x="2" y="9"/>
                    <a:pt x="4" y="6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7" y="4"/>
                    <a:pt x="5" y="6"/>
                  </a:cubicBezTo>
                  <a:cubicBezTo>
                    <a:pt x="4" y="9"/>
                    <a:pt x="2" y="12"/>
                    <a:pt x="3" y="14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6"/>
            <p:cNvSpPr/>
            <p:nvPr/>
          </p:nvSpPr>
          <p:spPr>
            <a:xfrm>
              <a:off x="6181084" y="2825025"/>
              <a:ext cx="200343" cy="333904"/>
            </a:xfrm>
            <a:custGeom>
              <a:rect b="b" l="l" r="r" t="t"/>
              <a:pathLst>
                <a:path extrusionOk="0" h="17" w="10"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2" y="12"/>
                    <a:pt x="3" y="11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5" y="5"/>
                    <a:pt x="6" y="2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6" y="6"/>
                    <a:pt x="5" y="9"/>
                  </a:cubicBezTo>
                  <a:cubicBezTo>
                    <a:pt x="5" y="10"/>
                    <a:pt x="4" y="11"/>
                    <a:pt x="4" y="12"/>
                  </a:cubicBezTo>
                  <a:cubicBezTo>
                    <a:pt x="2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6"/>
            <p:cNvSpPr/>
            <p:nvPr/>
          </p:nvSpPr>
          <p:spPr>
            <a:xfrm>
              <a:off x="6339686" y="2783285"/>
              <a:ext cx="158607" cy="317208"/>
            </a:xfrm>
            <a:custGeom>
              <a:rect b="b" l="l" r="r" t="t"/>
              <a:pathLst>
                <a:path extrusionOk="0" h="16" w="8">
                  <a:moveTo>
                    <a:pt x="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3"/>
                    <a:pt x="2" y="11"/>
                    <a:pt x="3" y="9"/>
                  </a:cubicBezTo>
                  <a:cubicBezTo>
                    <a:pt x="5" y="6"/>
                    <a:pt x="6" y="3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4"/>
                    <a:pt x="6" y="7"/>
                    <a:pt x="4" y="9"/>
                  </a:cubicBezTo>
                  <a:cubicBezTo>
                    <a:pt x="3" y="12"/>
                    <a:pt x="2" y="14"/>
                    <a:pt x="1" y="1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6"/>
            <p:cNvSpPr/>
            <p:nvPr/>
          </p:nvSpPr>
          <p:spPr>
            <a:xfrm>
              <a:off x="6456554" y="2724855"/>
              <a:ext cx="217038" cy="333904"/>
            </a:xfrm>
            <a:custGeom>
              <a:rect b="b" l="l" r="r" t="t"/>
              <a:pathLst>
                <a:path extrusionOk="0" h="17" w="11">
                  <a:moveTo>
                    <a:pt x="1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4"/>
                    <a:pt x="3" y="11"/>
                    <a:pt x="5" y="8"/>
                  </a:cubicBezTo>
                  <a:cubicBezTo>
                    <a:pt x="6" y="5"/>
                    <a:pt x="8" y="2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8" y="6"/>
                    <a:pt x="6" y="9"/>
                  </a:cubicBezTo>
                  <a:cubicBezTo>
                    <a:pt x="4" y="12"/>
                    <a:pt x="3" y="15"/>
                    <a:pt x="1" y="1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6"/>
            <p:cNvSpPr/>
            <p:nvPr/>
          </p:nvSpPr>
          <p:spPr>
            <a:xfrm>
              <a:off x="6631856" y="2666419"/>
              <a:ext cx="217038" cy="350599"/>
            </a:xfrm>
            <a:custGeom>
              <a:rect b="b" l="l" r="r" t="t"/>
              <a:pathLst>
                <a:path extrusionOk="0" h="18" w="11">
                  <a:moveTo>
                    <a:pt x="1" y="18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4"/>
                    <a:pt x="3" y="11"/>
                    <a:pt x="5" y="8"/>
                  </a:cubicBezTo>
                  <a:cubicBezTo>
                    <a:pt x="6" y="5"/>
                    <a:pt x="8" y="3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3"/>
                    <a:pt x="8" y="6"/>
                    <a:pt x="6" y="9"/>
                  </a:cubicBezTo>
                  <a:cubicBezTo>
                    <a:pt x="4" y="11"/>
                    <a:pt x="3" y="14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6"/>
            <p:cNvSpPr/>
            <p:nvPr/>
          </p:nvSpPr>
          <p:spPr>
            <a:xfrm>
              <a:off x="6773763" y="2624683"/>
              <a:ext cx="200343" cy="317208"/>
            </a:xfrm>
            <a:custGeom>
              <a:rect b="b" l="l" r="r" t="t"/>
              <a:pathLst>
                <a:path extrusionOk="0" h="16" w="10">
                  <a:moveTo>
                    <a:pt x="0" y="16"/>
                  </a:moveTo>
                  <a:cubicBezTo>
                    <a:pt x="0" y="14"/>
                    <a:pt x="2" y="11"/>
                    <a:pt x="3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7" y="3"/>
                    <a:pt x="8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8" y="4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3" y="12"/>
                    <a:pt x="2" y="14"/>
                    <a:pt x="2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6"/>
            <p:cNvSpPr/>
            <p:nvPr/>
          </p:nvSpPr>
          <p:spPr>
            <a:xfrm>
              <a:off x="6932369" y="2607987"/>
              <a:ext cx="133561" cy="275474"/>
            </a:xfrm>
            <a:custGeom>
              <a:rect b="b" l="l" r="r" t="t"/>
              <a:pathLst>
                <a:path extrusionOk="0" h="14" w="7">
                  <a:moveTo>
                    <a:pt x="1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2" y="7"/>
                  </a:cubicBezTo>
                  <a:cubicBezTo>
                    <a:pt x="4" y="5"/>
                    <a:pt x="5" y="2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5" y="5"/>
                    <a:pt x="4" y="8"/>
                  </a:cubicBezTo>
                  <a:cubicBezTo>
                    <a:pt x="3" y="10"/>
                    <a:pt x="2" y="12"/>
                    <a:pt x="1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36"/>
            <p:cNvSpPr/>
            <p:nvPr/>
          </p:nvSpPr>
          <p:spPr>
            <a:xfrm>
              <a:off x="6139343" y="3300838"/>
              <a:ext cx="116866" cy="191997"/>
            </a:xfrm>
            <a:custGeom>
              <a:rect b="b" l="l" r="r" t="t"/>
              <a:pathLst>
                <a:path extrusionOk="0" h="10" w="6">
                  <a:moveTo>
                    <a:pt x="1" y="10"/>
                  </a:moveTo>
                  <a:cubicBezTo>
                    <a:pt x="0" y="9"/>
                    <a:pt x="1" y="8"/>
                    <a:pt x="3" y="5"/>
                  </a:cubicBezTo>
                  <a:cubicBezTo>
                    <a:pt x="4" y="3"/>
                    <a:pt x="5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4"/>
                    <a:pt x="4" y="6"/>
                  </a:cubicBezTo>
                  <a:cubicBezTo>
                    <a:pt x="3" y="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36"/>
            <p:cNvSpPr/>
            <p:nvPr/>
          </p:nvSpPr>
          <p:spPr>
            <a:xfrm>
              <a:off x="6256211" y="3334229"/>
              <a:ext cx="141911" cy="20034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6"/>
                    <a:pt x="4" y="3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4"/>
                    <a:pt x="3" y="7"/>
                    <a:pt x="2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6"/>
            <p:cNvSpPr/>
            <p:nvPr/>
          </p:nvSpPr>
          <p:spPr>
            <a:xfrm>
              <a:off x="6356381" y="3392663"/>
              <a:ext cx="158607" cy="217038"/>
            </a:xfrm>
            <a:custGeom>
              <a:rect b="b" l="l" r="r" t="t"/>
              <a:pathLst>
                <a:path extrusionOk="0" h="11" w="8">
                  <a:moveTo>
                    <a:pt x="2" y="1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3" y="5"/>
                    <a:pt x="5" y="1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4" y="6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6"/>
            <p:cNvSpPr/>
            <p:nvPr/>
          </p:nvSpPr>
          <p:spPr>
            <a:xfrm>
              <a:off x="6473247" y="3434399"/>
              <a:ext cx="141911" cy="200343"/>
            </a:xfrm>
            <a:custGeom>
              <a:rect b="b" l="l" r="r" t="t"/>
              <a:pathLst>
                <a:path extrusionOk="0" h="10" w="7">
                  <a:moveTo>
                    <a:pt x="1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2" y="6"/>
                    <a:pt x="4" y="4"/>
                  </a:cubicBezTo>
                  <a:cubicBezTo>
                    <a:pt x="5" y="3"/>
                    <a:pt x="5" y="1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2" y="8"/>
                    <a:pt x="1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6"/>
            <p:cNvSpPr/>
            <p:nvPr/>
          </p:nvSpPr>
          <p:spPr>
            <a:xfrm>
              <a:off x="6556724" y="3476140"/>
              <a:ext cx="175302" cy="217038"/>
            </a:xfrm>
            <a:custGeom>
              <a:rect b="b" l="l" r="r" t="t"/>
              <a:pathLst>
                <a:path extrusionOk="0" h="11" w="9">
                  <a:moveTo>
                    <a:pt x="0" y="1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4"/>
                    <a:pt x="7" y="1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7" y="3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6"/>
            <p:cNvSpPr/>
            <p:nvPr/>
          </p:nvSpPr>
          <p:spPr>
            <a:xfrm>
              <a:off x="6631856" y="3534572"/>
              <a:ext cx="200343" cy="217038"/>
            </a:xfrm>
            <a:custGeom>
              <a:rect b="b" l="l" r="r" t="t"/>
              <a:pathLst>
                <a:path extrusionOk="0" h="11" w="10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6" y="4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4"/>
                    <a:pt x="5" y="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6"/>
            <p:cNvSpPr/>
            <p:nvPr/>
          </p:nvSpPr>
          <p:spPr>
            <a:xfrm>
              <a:off x="6773763" y="3576312"/>
              <a:ext cx="175302" cy="191997"/>
            </a:xfrm>
            <a:custGeom>
              <a:rect b="b" l="l" r="r" t="t"/>
              <a:pathLst>
                <a:path extrusionOk="0" h="10" w="9">
                  <a:moveTo>
                    <a:pt x="1" y="10"/>
                  </a:moveTo>
                  <a:cubicBezTo>
                    <a:pt x="0" y="9"/>
                    <a:pt x="1" y="8"/>
                    <a:pt x="6" y="3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5" y="6"/>
                    <a:pt x="2" y="9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6"/>
            <p:cNvSpPr/>
            <p:nvPr/>
          </p:nvSpPr>
          <p:spPr>
            <a:xfrm>
              <a:off x="6890629" y="3651437"/>
              <a:ext cx="141911" cy="175302"/>
            </a:xfrm>
            <a:custGeom>
              <a:rect b="b" l="l" r="r" t="t"/>
              <a:pathLst>
                <a:path extrusionOk="0" h="9" w="7">
                  <a:moveTo>
                    <a:pt x="1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2" y="5"/>
                    <a:pt x="4" y="3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7"/>
                    <a:pt x="1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6"/>
            <p:cNvSpPr/>
            <p:nvPr/>
          </p:nvSpPr>
          <p:spPr>
            <a:xfrm>
              <a:off x="4678511" y="4027082"/>
              <a:ext cx="2729676" cy="1360665"/>
            </a:xfrm>
            <a:custGeom>
              <a:rect b="b" l="l" r="r" t="t"/>
              <a:pathLst>
                <a:path extrusionOk="0" h="69" w="138">
                  <a:moveTo>
                    <a:pt x="69" y="69"/>
                  </a:moveTo>
                  <a:cubicBezTo>
                    <a:pt x="31" y="69"/>
                    <a:pt x="0" y="49"/>
                    <a:pt x="0" y="25"/>
                  </a:cubicBezTo>
                  <a:cubicBezTo>
                    <a:pt x="0" y="16"/>
                    <a:pt x="4" y="7"/>
                    <a:pt x="11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7" y="9"/>
                    <a:pt x="3" y="17"/>
                    <a:pt x="3" y="25"/>
                  </a:cubicBezTo>
                  <a:cubicBezTo>
                    <a:pt x="3" y="48"/>
                    <a:pt x="33" y="66"/>
                    <a:pt x="69" y="66"/>
                  </a:cubicBezTo>
                  <a:cubicBezTo>
                    <a:pt x="105" y="66"/>
                    <a:pt x="135" y="48"/>
                    <a:pt x="135" y="25"/>
                  </a:cubicBezTo>
                  <a:cubicBezTo>
                    <a:pt x="135" y="16"/>
                    <a:pt x="131" y="9"/>
                    <a:pt x="124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4" y="7"/>
                    <a:pt x="138" y="16"/>
                    <a:pt x="138" y="25"/>
                  </a:cubicBezTo>
                  <a:cubicBezTo>
                    <a:pt x="138" y="49"/>
                    <a:pt x="107" y="69"/>
                    <a:pt x="69" y="6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6"/>
            <p:cNvSpPr/>
            <p:nvPr/>
          </p:nvSpPr>
          <p:spPr>
            <a:xfrm>
              <a:off x="4678511" y="4561330"/>
              <a:ext cx="2729676" cy="1010064"/>
            </a:xfrm>
            <a:custGeom>
              <a:rect b="b" l="l" r="r" t="t"/>
              <a:pathLst>
                <a:path extrusionOk="0" h="51" w="138">
                  <a:moveTo>
                    <a:pt x="69" y="51"/>
                  </a:moveTo>
                  <a:cubicBezTo>
                    <a:pt x="31" y="51"/>
                    <a:pt x="0" y="3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31"/>
                    <a:pt x="33" y="48"/>
                    <a:pt x="69" y="48"/>
                  </a:cubicBezTo>
                  <a:cubicBezTo>
                    <a:pt x="105" y="48"/>
                    <a:pt x="135" y="31"/>
                    <a:pt x="135" y="1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32"/>
                    <a:pt x="107" y="51"/>
                    <a:pt x="69" y="5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6"/>
            <p:cNvSpPr/>
            <p:nvPr/>
          </p:nvSpPr>
          <p:spPr>
            <a:xfrm>
              <a:off x="4778683" y="4895234"/>
              <a:ext cx="116866" cy="141913"/>
            </a:xfrm>
            <a:custGeom>
              <a:rect b="b" l="l" r="r" t="t"/>
              <a:pathLst>
                <a:path extrusionOk="0" h="7" w="6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6"/>
            <p:cNvSpPr/>
            <p:nvPr/>
          </p:nvSpPr>
          <p:spPr>
            <a:xfrm>
              <a:off x="4878854" y="5012102"/>
              <a:ext cx="100173" cy="125218"/>
            </a:xfrm>
            <a:custGeom>
              <a:rect b="b" l="l" r="r" t="t"/>
              <a:pathLst>
                <a:path extrusionOk="0" h="6" w="5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2" y="5"/>
                    <a:pt x="1" y="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36"/>
            <p:cNvSpPr/>
            <p:nvPr/>
          </p:nvSpPr>
          <p:spPr>
            <a:xfrm>
              <a:off x="4979026" y="5078882"/>
              <a:ext cx="91827" cy="133561"/>
            </a:xfrm>
            <a:custGeom>
              <a:rect b="b" l="l" r="r" t="t"/>
              <a:pathLst>
                <a:path extrusionOk="0" h="7" w="5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2" y="3"/>
                    <a:pt x="2" y="2"/>
                    <a:pt x="4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36"/>
            <p:cNvSpPr/>
            <p:nvPr/>
          </p:nvSpPr>
          <p:spPr>
            <a:xfrm>
              <a:off x="5070847" y="5154009"/>
              <a:ext cx="125218" cy="141913"/>
            </a:xfrm>
            <a:custGeom>
              <a:rect b="b" l="l" r="r" t="t"/>
              <a:pathLst>
                <a:path extrusionOk="0" h="7" w="6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36"/>
            <p:cNvSpPr/>
            <p:nvPr/>
          </p:nvSpPr>
          <p:spPr>
            <a:xfrm>
              <a:off x="5196065" y="5195749"/>
              <a:ext cx="116866" cy="133561"/>
            </a:xfrm>
            <a:custGeom>
              <a:rect b="b" l="l" r="r" t="t"/>
              <a:pathLst>
                <a:path extrusionOk="0" h="7" w="6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1" y="6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5"/>
                    <a:pt x="3" y="6"/>
                    <a:pt x="2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36"/>
            <p:cNvSpPr/>
            <p:nvPr/>
          </p:nvSpPr>
          <p:spPr>
            <a:xfrm>
              <a:off x="5312930" y="5229138"/>
              <a:ext cx="116866" cy="158606"/>
            </a:xfrm>
            <a:custGeom>
              <a:rect b="b" l="l" r="r" t="t"/>
              <a:pathLst>
                <a:path extrusionOk="0" h="8" w="6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36"/>
            <p:cNvSpPr/>
            <p:nvPr/>
          </p:nvSpPr>
          <p:spPr>
            <a:xfrm>
              <a:off x="5429798" y="5295920"/>
              <a:ext cx="100173" cy="133561"/>
            </a:xfrm>
            <a:custGeom>
              <a:rect b="b" l="l" r="r" t="t"/>
              <a:pathLst>
                <a:path extrusionOk="0" h="7" w="5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6"/>
                    <a:pt x="2" y="6"/>
                    <a:pt x="1" y="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36"/>
            <p:cNvSpPr/>
            <p:nvPr/>
          </p:nvSpPr>
          <p:spPr>
            <a:xfrm>
              <a:off x="5546664" y="5312615"/>
              <a:ext cx="116866" cy="158606"/>
            </a:xfrm>
            <a:custGeom>
              <a:rect b="b" l="l" r="r" t="t"/>
              <a:pathLst>
                <a:path extrusionOk="0" h="8" w="6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5"/>
                    <a:pt x="2" y="1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36"/>
            <p:cNvSpPr/>
            <p:nvPr/>
          </p:nvSpPr>
          <p:spPr>
            <a:xfrm>
              <a:off x="5688571" y="5329311"/>
              <a:ext cx="116866" cy="158606"/>
            </a:xfrm>
            <a:custGeom>
              <a:rect b="b" l="l" r="r" t="t"/>
              <a:pathLst>
                <a:path extrusionOk="0" h="8" w="6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3" y="2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4" y="3"/>
                    <a:pt x="2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36"/>
            <p:cNvSpPr/>
            <p:nvPr/>
          </p:nvSpPr>
          <p:spPr>
            <a:xfrm>
              <a:off x="5822134" y="5354351"/>
              <a:ext cx="141911" cy="158606"/>
            </a:xfrm>
            <a:custGeom>
              <a:rect b="b" l="l" r="r" t="t"/>
              <a:pathLst>
                <a:path extrusionOk="0" h="8" w="7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5"/>
                    <a:pt x="3" y="1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6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36"/>
            <p:cNvSpPr/>
            <p:nvPr/>
          </p:nvSpPr>
          <p:spPr>
            <a:xfrm>
              <a:off x="6005782" y="5371047"/>
              <a:ext cx="75132" cy="116866"/>
            </a:xfrm>
            <a:custGeom>
              <a:rect b="b" l="l" r="r" t="t"/>
              <a:pathLst>
                <a:path extrusionOk="0" h="6" w="4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3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36"/>
            <p:cNvSpPr/>
            <p:nvPr/>
          </p:nvSpPr>
          <p:spPr>
            <a:xfrm>
              <a:off x="6139343" y="5354351"/>
              <a:ext cx="116866" cy="133561"/>
            </a:xfrm>
            <a:custGeom>
              <a:rect b="b" l="l" r="r" t="t"/>
              <a:pathLst>
                <a:path extrusionOk="0" h="7" w="6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3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4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36"/>
            <p:cNvSpPr/>
            <p:nvPr/>
          </p:nvSpPr>
          <p:spPr>
            <a:xfrm>
              <a:off x="6297952" y="5295920"/>
              <a:ext cx="116866" cy="175302"/>
            </a:xfrm>
            <a:custGeom>
              <a:rect b="b" l="l" r="r" t="t"/>
              <a:pathLst>
                <a:path extrusionOk="0" h="9" w="6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5"/>
                    <a:pt x="3" y="2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4" y="3"/>
                    <a:pt x="2" y="6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36"/>
            <p:cNvSpPr/>
            <p:nvPr/>
          </p:nvSpPr>
          <p:spPr>
            <a:xfrm>
              <a:off x="6456554" y="5312615"/>
              <a:ext cx="100173" cy="141913"/>
            </a:xfrm>
            <a:custGeom>
              <a:rect b="b" l="l" r="r" t="t"/>
              <a:pathLst>
                <a:path extrusionOk="0" h="7" w="5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3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36"/>
            <p:cNvSpPr/>
            <p:nvPr/>
          </p:nvSpPr>
          <p:spPr>
            <a:xfrm>
              <a:off x="6573420" y="5229138"/>
              <a:ext cx="116866" cy="200343"/>
            </a:xfrm>
            <a:custGeom>
              <a:rect b="b" l="l" r="r" t="t"/>
              <a:pathLst>
                <a:path extrusionOk="0" h="10" w="6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6"/>
                    <a:pt x="2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1"/>
                    <a:pt x="4" y="0"/>
                    <a:pt x="5" y="1"/>
                  </a:cubicBezTo>
                  <a:cubicBezTo>
                    <a:pt x="5" y="1"/>
                    <a:pt x="6" y="1"/>
                    <a:pt x="5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2" y="9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36"/>
            <p:cNvSpPr/>
            <p:nvPr/>
          </p:nvSpPr>
          <p:spPr>
            <a:xfrm>
              <a:off x="6757067" y="5195749"/>
              <a:ext cx="75132" cy="175302"/>
            </a:xfrm>
            <a:custGeom>
              <a:rect b="b" l="l" r="r" t="t"/>
              <a:pathLst>
                <a:path extrusionOk="0" h="9" w="4">
                  <a:moveTo>
                    <a:pt x="1" y="9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36"/>
            <p:cNvSpPr/>
            <p:nvPr/>
          </p:nvSpPr>
          <p:spPr>
            <a:xfrm>
              <a:off x="6873933" y="5112272"/>
              <a:ext cx="100173" cy="200343"/>
            </a:xfrm>
            <a:custGeom>
              <a:rect b="b" l="l" r="r" t="t"/>
              <a:pathLst>
                <a:path extrusionOk="0" h="10" w="5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7"/>
                    <a:pt x="2" y="3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4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6990801" y="5053836"/>
              <a:ext cx="100173" cy="200343"/>
            </a:xfrm>
            <a:custGeom>
              <a:rect b="b" l="l" r="r" t="t"/>
              <a:pathLst>
                <a:path extrusionOk="0" h="10" w="5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1" y="7"/>
                    <a:pt x="1" y="5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2" y="10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7149408" y="4953666"/>
              <a:ext cx="41741" cy="183647"/>
            </a:xfrm>
            <a:custGeom>
              <a:rect b="b" l="l" r="r" t="t"/>
              <a:pathLst>
                <a:path extrusionOk="0" h="9" w="2">
                  <a:moveTo>
                    <a:pt x="1" y="9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7207840" y="4795064"/>
              <a:ext cx="100173" cy="283820"/>
            </a:xfrm>
            <a:custGeom>
              <a:rect b="b" l="l" r="r" t="t"/>
              <a:pathLst>
                <a:path extrusionOk="0" h="14" w="5">
                  <a:moveTo>
                    <a:pt x="1" y="14"/>
                  </a:moveTo>
                  <a:cubicBezTo>
                    <a:pt x="1" y="14"/>
                    <a:pt x="0" y="14"/>
                    <a:pt x="1" y="13"/>
                  </a:cubicBezTo>
                  <a:cubicBezTo>
                    <a:pt x="1" y="11"/>
                    <a:pt x="1" y="9"/>
                    <a:pt x="2" y="6"/>
                  </a:cubicBezTo>
                  <a:cubicBezTo>
                    <a:pt x="2" y="5"/>
                    <a:pt x="3" y="3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5"/>
                    <a:pt x="4" y="7"/>
                  </a:cubicBezTo>
                  <a:cubicBezTo>
                    <a:pt x="3" y="9"/>
                    <a:pt x="3" y="11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6" name="Google Shape;1916;p36"/>
          <p:cNvGrpSpPr/>
          <p:nvPr/>
        </p:nvGrpSpPr>
        <p:grpSpPr>
          <a:xfrm>
            <a:off x="8175959" y="1562026"/>
            <a:ext cx="3039176" cy="922912"/>
            <a:chOff x="344487" y="1261515"/>
            <a:chExt cx="2073282" cy="690781"/>
          </a:xfrm>
        </p:grpSpPr>
        <p:sp>
          <p:nvSpPr>
            <p:cNvPr id="1917" name="Google Shape;1917;p36"/>
            <p:cNvSpPr/>
            <p:nvPr/>
          </p:nvSpPr>
          <p:spPr>
            <a:xfrm>
              <a:off x="344487" y="1514604"/>
              <a:ext cx="2073282" cy="43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36"/>
            <p:cNvSpPr/>
            <p:nvPr/>
          </p:nvSpPr>
          <p:spPr>
            <a:xfrm>
              <a:off x="344487" y="1261515"/>
              <a:ext cx="1519110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9" name="Google Shape;1919;p36"/>
          <p:cNvGrpSpPr/>
          <p:nvPr/>
        </p:nvGrpSpPr>
        <p:grpSpPr>
          <a:xfrm>
            <a:off x="8334772" y="2480433"/>
            <a:ext cx="3039176" cy="922912"/>
            <a:chOff x="344487" y="1261515"/>
            <a:chExt cx="2073282" cy="690781"/>
          </a:xfrm>
        </p:grpSpPr>
        <p:sp>
          <p:nvSpPr>
            <p:cNvPr id="1920" name="Google Shape;1920;p36"/>
            <p:cNvSpPr/>
            <p:nvPr/>
          </p:nvSpPr>
          <p:spPr>
            <a:xfrm>
              <a:off x="344487" y="1514604"/>
              <a:ext cx="2073282" cy="43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36"/>
            <p:cNvSpPr/>
            <p:nvPr/>
          </p:nvSpPr>
          <p:spPr>
            <a:xfrm>
              <a:off x="344487" y="1261515"/>
              <a:ext cx="1519110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2" name="Google Shape;1922;p36"/>
          <p:cNvGrpSpPr/>
          <p:nvPr/>
        </p:nvGrpSpPr>
        <p:grpSpPr>
          <a:xfrm>
            <a:off x="7993166" y="4202379"/>
            <a:ext cx="3039176" cy="922912"/>
            <a:chOff x="344487" y="1261515"/>
            <a:chExt cx="2073282" cy="690781"/>
          </a:xfrm>
        </p:grpSpPr>
        <p:sp>
          <p:nvSpPr>
            <p:cNvPr id="1923" name="Google Shape;1923;p36"/>
            <p:cNvSpPr/>
            <p:nvPr/>
          </p:nvSpPr>
          <p:spPr>
            <a:xfrm>
              <a:off x="344487" y="1514604"/>
              <a:ext cx="2073282" cy="43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36"/>
            <p:cNvSpPr/>
            <p:nvPr/>
          </p:nvSpPr>
          <p:spPr>
            <a:xfrm>
              <a:off x="344487" y="1261515"/>
              <a:ext cx="1519110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5" name="Google Shape;1925;p36"/>
          <p:cNvGrpSpPr/>
          <p:nvPr/>
        </p:nvGrpSpPr>
        <p:grpSpPr>
          <a:xfrm>
            <a:off x="1167364" y="2135318"/>
            <a:ext cx="3039182" cy="990651"/>
            <a:chOff x="344483" y="1210814"/>
            <a:chExt cx="2073286" cy="741482"/>
          </a:xfrm>
        </p:grpSpPr>
        <p:sp>
          <p:nvSpPr>
            <p:cNvPr id="1926" name="Google Shape;1926;p36"/>
            <p:cNvSpPr/>
            <p:nvPr/>
          </p:nvSpPr>
          <p:spPr>
            <a:xfrm>
              <a:off x="344487" y="1514604"/>
              <a:ext cx="2073282" cy="43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6"/>
            <p:cNvSpPr/>
            <p:nvPr/>
          </p:nvSpPr>
          <p:spPr>
            <a:xfrm>
              <a:off x="344483" y="1210814"/>
              <a:ext cx="1519110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8" name="Google Shape;1928;p36"/>
          <p:cNvGrpSpPr/>
          <p:nvPr/>
        </p:nvGrpSpPr>
        <p:grpSpPr>
          <a:xfrm>
            <a:off x="905688" y="3240204"/>
            <a:ext cx="3039176" cy="922912"/>
            <a:chOff x="344487" y="1261515"/>
            <a:chExt cx="2073282" cy="690781"/>
          </a:xfrm>
        </p:grpSpPr>
        <p:sp>
          <p:nvSpPr>
            <p:cNvPr id="1929" name="Google Shape;1929;p36"/>
            <p:cNvSpPr/>
            <p:nvPr/>
          </p:nvSpPr>
          <p:spPr>
            <a:xfrm>
              <a:off x="344487" y="1514604"/>
              <a:ext cx="2073282" cy="43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344487" y="1261515"/>
              <a:ext cx="1519110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1" name="Google Shape;1931;p36"/>
          <p:cNvGrpSpPr/>
          <p:nvPr/>
        </p:nvGrpSpPr>
        <p:grpSpPr>
          <a:xfrm>
            <a:off x="1442844" y="4439788"/>
            <a:ext cx="3039176" cy="922912"/>
            <a:chOff x="344487" y="1261515"/>
            <a:chExt cx="2073282" cy="690781"/>
          </a:xfrm>
        </p:grpSpPr>
        <p:sp>
          <p:nvSpPr>
            <p:cNvPr id="1932" name="Google Shape;1932;p36"/>
            <p:cNvSpPr/>
            <p:nvPr/>
          </p:nvSpPr>
          <p:spPr>
            <a:xfrm>
              <a:off x="344487" y="1514604"/>
              <a:ext cx="2073282" cy="43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344487" y="1261515"/>
              <a:ext cx="1519110" cy="29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4" name="Google Shape;1934;p36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4.1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0" name="Google Shape;1940;p37"/>
          <p:cNvGrpSpPr/>
          <p:nvPr/>
        </p:nvGrpSpPr>
        <p:grpSpPr>
          <a:xfrm>
            <a:off x="1838928" y="2420888"/>
            <a:ext cx="3362637" cy="3080142"/>
            <a:chOff x="2823465" y="3740152"/>
            <a:chExt cx="585788" cy="536576"/>
          </a:xfrm>
        </p:grpSpPr>
        <p:sp>
          <p:nvSpPr>
            <p:cNvPr id="1941" name="Google Shape;1941;p37"/>
            <p:cNvSpPr/>
            <p:nvPr/>
          </p:nvSpPr>
          <p:spPr>
            <a:xfrm>
              <a:off x="2829815" y="3803652"/>
              <a:ext cx="511175" cy="473075"/>
            </a:xfrm>
            <a:custGeom>
              <a:rect b="b" l="l" r="r" t="t"/>
              <a:pathLst>
                <a:path extrusionOk="0" h="126" w="136">
                  <a:moveTo>
                    <a:pt x="134" y="126"/>
                  </a:moveTo>
                  <a:cubicBezTo>
                    <a:pt x="133" y="126"/>
                    <a:pt x="132" y="126"/>
                    <a:pt x="132" y="125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21" y="92"/>
                    <a:pt x="118" y="92"/>
                    <a:pt x="108" y="92"/>
                  </a:cubicBezTo>
                  <a:cubicBezTo>
                    <a:pt x="107" y="92"/>
                    <a:pt x="107" y="91"/>
                    <a:pt x="107" y="91"/>
                  </a:cubicBezTo>
                  <a:cubicBezTo>
                    <a:pt x="106" y="84"/>
                    <a:pt x="106" y="80"/>
                    <a:pt x="106" y="76"/>
                  </a:cubicBezTo>
                  <a:cubicBezTo>
                    <a:pt x="105" y="74"/>
                    <a:pt x="105" y="72"/>
                    <a:pt x="105" y="69"/>
                  </a:cubicBezTo>
                  <a:cubicBezTo>
                    <a:pt x="95" y="68"/>
                    <a:pt x="92" y="68"/>
                    <a:pt x="81" y="69"/>
                  </a:cubicBezTo>
                  <a:cubicBezTo>
                    <a:pt x="81" y="69"/>
                    <a:pt x="80" y="69"/>
                    <a:pt x="80" y="69"/>
                  </a:cubicBezTo>
                  <a:cubicBezTo>
                    <a:pt x="80" y="69"/>
                    <a:pt x="79" y="68"/>
                    <a:pt x="79" y="68"/>
                  </a:cubicBezTo>
                  <a:cubicBezTo>
                    <a:pt x="79" y="63"/>
                    <a:pt x="79" y="59"/>
                    <a:pt x="79" y="56"/>
                  </a:cubicBezTo>
                  <a:cubicBezTo>
                    <a:pt x="78" y="53"/>
                    <a:pt x="78" y="50"/>
                    <a:pt x="78" y="45"/>
                  </a:cubicBezTo>
                  <a:cubicBezTo>
                    <a:pt x="70" y="45"/>
                    <a:pt x="64" y="45"/>
                    <a:pt x="55" y="46"/>
                  </a:cubicBezTo>
                  <a:cubicBezTo>
                    <a:pt x="55" y="46"/>
                    <a:pt x="55" y="46"/>
                    <a:pt x="54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2" y="35"/>
                    <a:pt x="52" y="33"/>
                    <a:pt x="52" y="25"/>
                  </a:cubicBezTo>
                  <a:cubicBezTo>
                    <a:pt x="45" y="23"/>
                    <a:pt x="38" y="23"/>
                    <a:pt x="31" y="24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17"/>
                    <a:pt x="28" y="14"/>
                    <a:pt x="28" y="9"/>
                  </a:cubicBezTo>
                  <a:cubicBezTo>
                    <a:pt x="27" y="8"/>
                    <a:pt x="27" y="6"/>
                    <a:pt x="27" y="4"/>
                  </a:cubicBezTo>
                  <a:cubicBezTo>
                    <a:pt x="22" y="3"/>
                    <a:pt x="17" y="4"/>
                    <a:pt x="12" y="4"/>
                  </a:cubicBezTo>
                  <a:cubicBezTo>
                    <a:pt x="8" y="4"/>
                    <a:pt x="5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8" y="0"/>
                    <a:pt x="23" y="0"/>
                    <a:pt x="29" y="1"/>
                  </a:cubicBezTo>
                  <a:cubicBezTo>
                    <a:pt x="29" y="1"/>
                    <a:pt x="30" y="1"/>
                    <a:pt x="30" y="2"/>
                  </a:cubicBezTo>
                  <a:cubicBezTo>
                    <a:pt x="30" y="5"/>
                    <a:pt x="31" y="7"/>
                    <a:pt x="31" y="9"/>
                  </a:cubicBezTo>
                  <a:cubicBezTo>
                    <a:pt x="31" y="13"/>
                    <a:pt x="32" y="16"/>
                    <a:pt x="32" y="21"/>
                  </a:cubicBezTo>
                  <a:cubicBezTo>
                    <a:pt x="40" y="20"/>
                    <a:pt x="46" y="20"/>
                    <a:pt x="55" y="22"/>
                  </a:cubicBezTo>
                  <a:cubicBezTo>
                    <a:pt x="55" y="23"/>
                    <a:pt x="56" y="23"/>
                    <a:pt x="56" y="24"/>
                  </a:cubicBezTo>
                  <a:cubicBezTo>
                    <a:pt x="55" y="33"/>
                    <a:pt x="56" y="35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1"/>
                    <a:pt x="71" y="41"/>
                    <a:pt x="79" y="42"/>
                  </a:cubicBezTo>
                  <a:cubicBezTo>
                    <a:pt x="80" y="42"/>
                    <a:pt x="81" y="43"/>
                    <a:pt x="81" y="44"/>
                  </a:cubicBezTo>
                  <a:cubicBezTo>
                    <a:pt x="81" y="49"/>
                    <a:pt x="81" y="52"/>
                    <a:pt x="82" y="56"/>
                  </a:cubicBezTo>
                  <a:cubicBezTo>
                    <a:pt x="82" y="59"/>
                    <a:pt x="82" y="62"/>
                    <a:pt x="83" y="66"/>
                  </a:cubicBezTo>
                  <a:cubicBezTo>
                    <a:pt x="92" y="65"/>
                    <a:pt x="96" y="65"/>
                    <a:pt x="107" y="66"/>
                  </a:cubicBezTo>
                  <a:cubicBezTo>
                    <a:pt x="108" y="66"/>
                    <a:pt x="108" y="67"/>
                    <a:pt x="108" y="67"/>
                  </a:cubicBezTo>
                  <a:cubicBezTo>
                    <a:pt x="108" y="71"/>
                    <a:pt x="109" y="73"/>
                    <a:pt x="109" y="76"/>
                  </a:cubicBezTo>
                  <a:cubicBezTo>
                    <a:pt x="109" y="80"/>
                    <a:pt x="110" y="83"/>
                    <a:pt x="110" y="89"/>
                  </a:cubicBezTo>
                  <a:cubicBezTo>
                    <a:pt x="119" y="89"/>
                    <a:pt x="122" y="89"/>
                    <a:pt x="131" y="88"/>
                  </a:cubicBezTo>
                  <a:cubicBezTo>
                    <a:pt x="132" y="88"/>
                    <a:pt x="133" y="89"/>
                    <a:pt x="133" y="90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5" y="126"/>
                    <a:pt x="134" y="12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2826640" y="3806827"/>
              <a:ext cx="19050" cy="461963"/>
            </a:xfrm>
            <a:custGeom>
              <a:rect b="b" l="l" r="r" t="t"/>
              <a:pathLst>
                <a:path extrusionOk="0" h="123" w="5">
                  <a:moveTo>
                    <a:pt x="2" y="123"/>
                  </a:moveTo>
                  <a:cubicBezTo>
                    <a:pt x="1" y="123"/>
                    <a:pt x="1" y="123"/>
                    <a:pt x="1" y="122"/>
                  </a:cubicBezTo>
                  <a:cubicBezTo>
                    <a:pt x="1" y="97"/>
                    <a:pt x="1" y="79"/>
                    <a:pt x="1" y="61"/>
                  </a:cubicBezTo>
                  <a:cubicBezTo>
                    <a:pt x="0" y="44"/>
                    <a:pt x="0" y="26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26"/>
                    <a:pt x="4" y="44"/>
                    <a:pt x="4" y="61"/>
                  </a:cubicBezTo>
                  <a:cubicBezTo>
                    <a:pt x="4" y="79"/>
                    <a:pt x="5" y="97"/>
                    <a:pt x="4" y="122"/>
                  </a:cubicBezTo>
                  <a:cubicBezTo>
                    <a:pt x="4" y="123"/>
                    <a:pt x="3" y="123"/>
                    <a:pt x="2" y="1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2823465" y="4254503"/>
              <a:ext cx="528638" cy="22225"/>
            </a:xfrm>
            <a:custGeom>
              <a:rect b="b" l="l" r="r" t="t"/>
              <a:pathLst>
                <a:path extrusionOk="0" h="6" w="141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54" y="0"/>
                    <a:pt x="88" y="0"/>
                    <a:pt x="139" y="2"/>
                  </a:cubicBezTo>
                  <a:cubicBezTo>
                    <a:pt x="140" y="2"/>
                    <a:pt x="141" y="3"/>
                    <a:pt x="141" y="4"/>
                  </a:cubicBezTo>
                  <a:cubicBezTo>
                    <a:pt x="141" y="5"/>
                    <a:pt x="140" y="5"/>
                    <a:pt x="139" y="5"/>
                  </a:cubicBezTo>
                  <a:cubicBezTo>
                    <a:pt x="88" y="3"/>
                    <a:pt x="54" y="3"/>
                    <a:pt x="2" y="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2829815" y="3740152"/>
              <a:ext cx="196850" cy="77788"/>
            </a:xfrm>
            <a:custGeom>
              <a:rect b="b" l="l" r="r" t="t"/>
              <a:pathLst>
                <a:path extrusionOk="0" h="21" w="52">
                  <a:moveTo>
                    <a:pt x="28" y="21"/>
                  </a:moveTo>
                  <a:cubicBezTo>
                    <a:pt x="27" y="21"/>
                    <a:pt x="27" y="20"/>
                    <a:pt x="26" y="20"/>
                  </a:cubicBezTo>
                  <a:cubicBezTo>
                    <a:pt x="26" y="19"/>
                    <a:pt x="26" y="18"/>
                    <a:pt x="27" y="18"/>
                  </a:cubicBezTo>
                  <a:cubicBezTo>
                    <a:pt x="31" y="14"/>
                    <a:pt x="37" y="9"/>
                    <a:pt x="44" y="4"/>
                  </a:cubicBezTo>
                  <a:cubicBezTo>
                    <a:pt x="43" y="4"/>
                    <a:pt x="41" y="4"/>
                    <a:pt x="40" y="4"/>
                  </a:cubicBezTo>
                  <a:cubicBezTo>
                    <a:pt x="34" y="5"/>
                    <a:pt x="28" y="5"/>
                    <a:pt x="25" y="5"/>
                  </a:cubicBezTo>
                  <a:cubicBezTo>
                    <a:pt x="23" y="6"/>
                    <a:pt x="21" y="7"/>
                    <a:pt x="20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0" y="4"/>
                    <a:pt x="22" y="3"/>
                    <a:pt x="24" y="2"/>
                  </a:cubicBezTo>
                  <a:cubicBezTo>
                    <a:pt x="28" y="2"/>
                    <a:pt x="33" y="1"/>
                    <a:pt x="40" y="1"/>
                  </a:cubicBezTo>
                  <a:cubicBezTo>
                    <a:pt x="43" y="1"/>
                    <a:pt x="47" y="1"/>
                    <a:pt x="50" y="0"/>
                  </a:cubicBezTo>
                  <a:cubicBezTo>
                    <a:pt x="51" y="0"/>
                    <a:pt x="52" y="1"/>
                    <a:pt x="52" y="1"/>
                  </a:cubicBezTo>
                  <a:cubicBezTo>
                    <a:pt x="52" y="2"/>
                    <a:pt x="52" y="3"/>
                    <a:pt x="51" y="3"/>
                  </a:cubicBezTo>
                  <a:cubicBezTo>
                    <a:pt x="42" y="9"/>
                    <a:pt x="34" y="15"/>
                    <a:pt x="29" y="20"/>
                  </a:cubicBezTo>
                  <a:cubicBezTo>
                    <a:pt x="28" y="20"/>
                    <a:pt x="28" y="21"/>
                    <a:pt x="28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3010790" y="3740152"/>
              <a:ext cx="15875" cy="96838"/>
            </a:xfrm>
            <a:custGeom>
              <a:rect b="b" l="l" r="r" t="t"/>
              <a:pathLst>
                <a:path extrusionOk="0" h="26" w="4">
                  <a:moveTo>
                    <a:pt x="2" y="26"/>
                  </a:moveTo>
                  <a:cubicBezTo>
                    <a:pt x="1" y="26"/>
                    <a:pt x="0" y="25"/>
                    <a:pt x="0" y="24"/>
                  </a:cubicBezTo>
                  <a:cubicBezTo>
                    <a:pt x="0" y="21"/>
                    <a:pt x="0" y="17"/>
                    <a:pt x="0" y="14"/>
                  </a:cubicBezTo>
                  <a:cubicBezTo>
                    <a:pt x="0" y="10"/>
                    <a:pt x="0" y="6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10"/>
                    <a:pt x="4" y="14"/>
                  </a:cubicBezTo>
                  <a:cubicBezTo>
                    <a:pt x="4" y="17"/>
                    <a:pt x="4" y="21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3010790" y="3822702"/>
              <a:ext cx="109538" cy="74613"/>
            </a:xfrm>
            <a:custGeom>
              <a:rect b="b" l="l" r="r" t="t"/>
              <a:pathLst>
                <a:path extrusionOk="0" h="20" w="29">
                  <a:moveTo>
                    <a:pt x="7" y="20"/>
                  </a:moveTo>
                  <a:cubicBezTo>
                    <a:pt x="7" y="20"/>
                    <a:pt x="6" y="20"/>
                    <a:pt x="6" y="19"/>
                  </a:cubicBezTo>
                  <a:cubicBezTo>
                    <a:pt x="5" y="19"/>
                    <a:pt x="5" y="18"/>
                    <a:pt x="6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15" y="9"/>
                    <a:pt x="18" y="6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6" y="1"/>
                    <a:pt x="13" y="1"/>
                    <a:pt x="20" y="0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2" y="6"/>
                    <a:pt x="18" y="10"/>
                    <a:pt x="14" y="14"/>
                  </a:cubicBezTo>
                  <a:cubicBezTo>
                    <a:pt x="12" y="16"/>
                    <a:pt x="10" y="18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3104453" y="3822702"/>
              <a:ext cx="15875" cy="96838"/>
            </a:xfrm>
            <a:custGeom>
              <a:rect b="b" l="l" r="r" t="t"/>
              <a:pathLst>
                <a:path extrusionOk="0" h="26" w="4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0"/>
                    <a:pt x="0" y="17"/>
                    <a:pt x="0" y="14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5"/>
                    <a:pt x="3" y="9"/>
                    <a:pt x="3" y="14"/>
                  </a:cubicBezTo>
                  <a:cubicBezTo>
                    <a:pt x="3" y="17"/>
                    <a:pt x="3" y="20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3029840" y="3897315"/>
              <a:ext cx="180975" cy="79375"/>
            </a:xfrm>
            <a:custGeom>
              <a:rect b="b" l="l" r="r" t="t"/>
              <a:pathLst>
                <a:path extrusionOk="0" h="21" w="48">
                  <a:moveTo>
                    <a:pt x="2" y="21"/>
                  </a:moveTo>
                  <a:cubicBezTo>
                    <a:pt x="2" y="21"/>
                    <a:pt x="1" y="21"/>
                    <a:pt x="1" y="20"/>
                  </a:cubicBezTo>
                  <a:cubicBezTo>
                    <a:pt x="0" y="20"/>
                    <a:pt x="1" y="19"/>
                    <a:pt x="1" y="18"/>
                  </a:cubicBezTo>
                  <a:cubicBezTo>
                    <a:pt x="7" y="15"/>
                    <a:pt x="14" y="9"/>
                    <a:pt x="18" y="5"/>
                  </a:cubicBezTo>
                  <a:cubicBezTo>
                    <a:pt x="20" y="3"/>
                    <a:pt x="21" y="3"/>
                    <a:pt x="23" y="2"/>
                  </a:cubicBezTo>
                  <a:cubicBezTo>
                    <a:pt x="26" y="1"/>
                    <a:pt x="32" y="1"/>
                    <a:pt x="37" y="1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7" y="0"/>
                    <a:pt x="48" y="0"/>
                    <a:pt x="48" y="1"/>
                  </a:cubicBezTo>
                  <a:cubicBezTo>
                    <a:pt x="48" y="2"/>
                    <a:pt x="48" y="3"/>
                    <a:pt x="47" y="3"/>
                  </a:cubicBezTo>
                  <a:cubicBezTo>
                    <a:pt x="42" y="6"/>
                    <a:pt x="38" y="10"/>
                    <a:pt x="34" y="14"/>
                  </a:cubicBezTo>
                  <a:cubicBezTo>
                    <a:pt x="32" y="16"/>
                    <a:pt x="30" y="18"/>
                    <a:pt x="28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5" y="19"/>
                    <a:pt x="25" y="18"/>
                    <a:pt x="25" y="17"/>
                  </a:cubicBezTo>
                  <a:cubicBezTo>
                    <a:pt x="27" y="15"/>
                    <a:pt x="29" y="14"/>
                    <a:pt x="31" y="12"/>
                  </a:cubicBezTo>
                  <a:cubicBezTo>
                    <a:pt x="34" y="9"/>
                    <a:pt x="37" y="6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2" y="4"/>
                    <a:pt x="27" y="4"/>
                    <a:pt x="24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8" y="9"/>
                    <a:pt x="10" y="16"/>
                    <a:pt x="3" y="2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3194940" y="3897315"/>
              <a:ext cx="15875" cy="104775"/>
            </a:xfrm>
            <a:custGeom>
              <a:rect b="b" l="l" r="r" t="t"/>
              <a:pathLst>
                <a:path extrusionOk="0" h="28" w="4">
                  <a:moveTo>
                    <a:pt x="2" y="28"/>
                  </a:moveTo>
                  <a:cubicBezTo>
                    <a:pt x="1" y="28"/>
                    <a:pt x="1" y="27"/>
                    <a:pt x="1" y="27"/>
                  </a:cubicBezTo>
                  <a:cubicBezTo>
                    <a:pt x="1" y="23"/>
                    <a:pt x="1" y="19"/>
                    <a:pt x="1" y="14"/>
                  </a:cubicBezTo>
                  <a:cubicBezTo>
                    <a:pt x="0" y="10"/>
                    <a:pt x="0" y="5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10"/>
                    <a:pt x="4" y="14"/>
                  </a:cubicBezTo>
                  <a:cubicBezTo>
                    <a:pt x="4" y="18"/>
                    <a:pt x="4" y="23"/>
                    <a:pt x="4" y="27"/>
                  </a:cubicBezTo>
                  <a:cubicBezTo>
                    <a:pt x="4" y="28"/>
                    <a:pt x="3" y="28"/>
                    <a:pt x="2" y="2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3131440" y="3987802"/>
              <a:ext cx="179388" cy="74613"/>
            </a:xfrm>
            <a:custGeom>
              <a:rect b="b" l="l" r="r" t="t"/>
              <a:pathLst>
                <a:path extrusionOk="0" h="20" w="48">
                  <a:moveTo>
                    <a:pt x="26" y="20"/>
                  </a:moveTo>
                  <a:cubicBezTo>
                    <a:pt x="26" y="20"/>
                    <a:pt x="26" y="20"/>
                    <a:pt x="25" y="19"/>
                  </a:cubicBezTo>
                  <a:cubicBezTo>
                    <a:pt x="25" y="19"/>
                    <a:pt x="25" y="18"/>
                    <a:pt x="25" y="17"/>
                  </a:cubicBezTo>
                  <a:cubicBezTo>
                    <a:pt x="27" y="15"/>
                    <a:pt x="29" y="13"/>
                    <a:pt x="31" y="11"/>
                  </a:cubicBezTo>
                  <a:cubicBezTo>
                    <a:pt x="34" y="9"/>
                    <a:pt x="37" y="6"/>
                    <a:pt x="40" y="3"/>
                  </a:cubicBezTo>
                  <a:cubicBezTo>
                    <a:pt x="38" y="3"/>
                    <a:pt x="36" y="3"/>
                    <a:pt x="34" y="3"/>
                  </a:cubicBezTo>
                  <a:cubicBezTo>
                    <a:pt x="28" y="3"/>
                    <a:pt x="24" y="3"/>
                    <a:pt x="21" y="4"/>
                  </a:cubicBezTo>
                  <a:cubicBezTo>
                    <a:pt x="20" y="4"/>
                    <a:pt x="17" y="7"/>
                    <a:pt x="14" y="9"/>
                  </a:cubicBezTo>
                  <a:cubicBezTo>
                    <a:pt x="10" y="13"/>
                    <a:pt x="6" y="17"/>
                    <a:pt x="2" y="19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4"/>
                    <a:pt x="8" y="10"/>
                    <a:pt x="12" y="7"/>
                  </a:cubicBezTo>
                  <a:cubicBezTo>
                    <a:pt x="17" y="3"/>
                    <a:pt x="19" y="1"/>
                    <a:pt x="20" y="1"/>
                  </a:cubicBezTo>
                  <a:cubicBezTo>
                    <a:pt x="23" y="0"/>
                    <a:pt x="28" y="0"/>
                    <a:pt x="34" y="0"/>
                  </a:cubicBezTo>
                  <a:cubicBezTo>
                    <a:pt x="38" y="0"/>
                    <a:pt x="42" y="0"/>
                    <a:pt x="46" y="0"/>
                  </a:cubicBezTo>
                  <a:cubicBezTo>
                    <a:pt x="47" y="0"/>
                    <a:pt x="48" y="0"/>
                    <a:pt x="48" y="1"/>
                  </a:cubicBezTo>
                  <a:cubicBezTo>
                    <a:pt x="48" y="2"/>
                    <a:pt x="48" y="2"/>
                    <a:pt x="47" y="3"/>
                  </a:cubicBezTo>
                  <a:cubicBezTo>
                    <a:pt x="42" y="6"/>
                    <a:pt x="38" y="10"/>
                    <a:pt x="34" y="14"/>
                  </a:cubicBezTo>
                  <a:cubicBezTo>
                    <a:pt x="32" y="16"/>
                    <a:pt x="30" y="18"/>
                    <a:pt x="28" y="19"/>
                  </a:cubicBezTo>
                  <a:cubicBezTo>
                    <a:pt x="27" y="20"/>
                    <a:pt x="27" y="20"/>
                    <a:pt x="26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3296540" y="3987802"/>
              <a:ext cx="14288" cy="93663"/>
            </a:xfrm>
            <a:custGeom>
              <a:rect b="b" l="l" r="r" t="t"/>
              <a:pathLst>
                <a:path extrusionOk="0" h="25" w="4">
                  <a:moveTo>
                    <a:pt x="2" y="25"/>
                  </a:moveTo>
                  <a:cubicBezTo>
                    <a:pt x="1" y="25"/>
                    <a:pt x="0" y="25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ubicBezTo>
                    <a:pt x="0" y="9"/>
                    <a:pt x="0" y="5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3" y="5"/>
                    <a:pt x="3" y="9"/>
                    <a:pt x="3" y="13"/>
                  </a:cubicBezTo>
                  <a:cubicBezTo>
                    <a:pt x="4" y="17"/>
                    <a:pt x="4" y="20"/>
                    <a:pt x="3" y="24"/>
                  </a:cubicBezTo>
                  <a:cubicBezTo>
                    <a:pt x="3" y="25"/>
                    <a:pt x="3" y="25"/>
                    <a:pt x="2" y="2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3228278" y="4070352"/>
              <a:ext cx="177800" cy="77788"/>
            </a:xfrm>
            <a:custGeom>
              <a:rect b="b" l="l" r="r" t="t"/>
              <a:pathLst>
                <a:path extrusionOk="0" h="21" w="47">
                  <a:moveTo>
                    <a:pt x="2" y="21"/>
                  </a:moveTo>
                  <a:cubicBezTo>
                    <a:pt x="1" y="21"/>
                    <a:pt x="1" y="20"/>
                    <a:pt x="0" y="20"/>
                  </a:cubicBezTo>
                  <a:cubicBezTo>
                    <a:pt x="0" y="19"/>
                    <a:pt x="0" y="18"/>
                    <a:pt x="1" y="18"/>
                  </a:cubicBezTo>
                  <a:cubicBezTo>
                    <a:pt x="5" y="15"/>
                    <a:pt x="11" y="9"/>
                    <a:pt x="15" y="5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30" y="1"/>
                    <a:pt x="38" y="1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2"/>
                    <a:pt x="47" y="3"/>
                    <a:pt x="46" y="3"/>
                  </a:cubicBezTo>
                  <a:cubicBezTo>
                    <a:pt x="41" y="6"/>
                    <a:pt x="37" y="10"/>
                    <a:pt x="33" y="14"/>
                  </a:cubicBezTo>
                  <a:cubicBezTo>
                    <a:pt x="31" y="16"/>
                    <a:pt x="29" y="18"/>
                    <a:pt x="27" y="20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7" y="16"/>
                    <a:pt x="28" y="14"/>
                    <a:pt x="30" y="12"/>
                  </a:cubicBezTo>
                  <a:cubicBezTo>
                    <a:pt x="33" y="9"/>
                    <a:pt x="36" y="6"/>
                    <a:pt x="39" y="4"/>
                  </a:cubicBezTo>
                  <a:cubicBezTo>
                    <a:pt x="34" y="4"/>
                    <a:pt x="29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3" y="11"/>
                    <a:pt x="7" y="17"/>
                    <a:pt x="3" y="20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3390203" y="4070352"/>
              <a:ext cx="15875" cy="119063"/>
            </a:xfrm>
            <a:custGeom>
              <a:rect b="b" l="l" r="r" t="t"/>
              <a:pathLst>
                <a:path extrusionOk="0" h="32" w="4">
                  <a:moveTo>
                    <a:pt x="2" y="32"/>
                  </a:moveTo>
                  <a:cubicBezTo>
                    <a:pt x="1" y="32"/>
                    <a:pt x="0" y="31"/>
                    <a:pt x="0" y="30"/>
                  </a:cubicBezTo>
                  <a:cubicBezTo>
                    <a:pt x="0" y="26"/>
                    <a:pt x="0" y="22"/>
                    <a:pt x="0" y="18"/>
                  </a:cubicBezTo>
                  <a:cubicBezTo>
                    <a:pt x="0" y="12"/>
                    <a:pt x="0" y="5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12"/>
                    <a:pt x="4" y="18"/>
                  </a:cubicBezTo>
                  <a:cubicBezTo>
                    <a:pt x="4" y="22"/>
                    <a:pt x="4" y="26"/>
                    <a:pt x="3" y="30"/>
                  </a:cubicBezTo>
                  <a:cubicBezTo>
                    <a:pt x="3" y="31"/>
                    <a:pt x="3" y="32"/>
                    <a:pt x="2" y="3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939353" y="3825877"/>
              <a:ext cx="87313" cy="68263"/>
            </a:xfrm>
            <a:custGeom>
              <a:rect b="b" l="l" r="r" t="t"/>
              <a:pathLst>
                <a:path extrusionOk="0" h="18" w="23">
                  <a:moveTo>
                    <a:pt x="1" y="18"/>
                  </a:moveTo>
                  <a:cubicBezTo>
                    <a:pt x="1" y="18"/>
                    <a:pt x="0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4" y="11"/>
                    <a:pt x="9" y="8"/>
                    <a:pt x="14" y="4"/>
                  </a:cubicBezTo>
                  <a:cubicBezTo>
                    <a:pt x="16" y="3"/>
                    <a:pt x="18" y="1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1"/>
                    <a:pt x="23" y="2"/>
                    <a:pt x="22" y="3"/>
                  </a:cubicBezTo>
                  <a:cubicBezTo>
                    <a:pt x="20" y="4"/>
                    <a:pt x="18" y="5"/>
                    <a:pt x="16" y="7"/>
                  </a:cubicBezTo>
                  <a:cubicBezTo>
                    <a:pt x="11" y="10"/>
                    <a:pt x="6" y="14"/>
                    <a:pt x="2" y="18"/>
                  </a:cubicBezTo>
                  <a:cubicBezTo>
                    <a:pt x="2" y="18"/>
                    <a:pt x="2" y="18"/>
                    <a:pt x="1" y="1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3326703" y="4183065"/>
              <a:ext cx="82550" cy="93663"/>
            </a:xfrm>
            <a:custGeom>
              <a:rect b="b" l="l" r="r" t="t"/>
              <a:pathLst>
                <a:path extrusionOk="0" h="25" w="22">
                  <a:moveTo>
                    <a:pt x="2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2"/>
                    <a:pt x="1" y="22"/>
                    <a:pt x="1" y="21"/>
                  </a:cubicBezTo>
                  <a:cubicBezTo>
                    <a:pt x="7" y="16"/>
                    <a:pt x="12" y="9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1"/>
                    <a:pt x="22" y="2"/>
                    <a:pt x="21" y="2"/>
                  </a:cubicBezTo>
                  <a:cubicBezTo>
                    <a:pt x="15" y="11"/>
                    <a:pt x="10" y="18"/>
                    <a:pt x="4" y="23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3" y="25"/>
                    <a:pt x="3" y="25"/>
                    <a:pt x="2" y="2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3239390" y="4156078"/>
              <a:ext cx="76200" cy="93663"/>
            </a:xfrm>
            <a:custGeom>
              <a:rect b="b" l="l" r="r" t="t"/>
              <a:pathLst>
                <a:path extrusionOk="0" h="25" w="20">
                  <a:moveTo>
                    <a:pt x="8" y="2"/>
                  </a:moveTo>
                  <a:cubicBezTo>
                    <a:pt x="10" y="2"/>
                    <a:pt x="12" y="3"/>
                    <a:pt x="13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6"/>
                    <a:pt x="16" y="6"/>
                    <a:pt x="14" y="6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8" y="6"/>
                    <a:pt x="8" y="6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10"/>
                    <a:pt x="19" y="18"/>
                    <a:pt x="13" y="21"/>
                  </a:cubicBezTo>
                  <a:cubicBezTo>
                    <a:pt x="11" y="22"/>
                    <a:pt x="9" y="22"/>
                    <a:pt x="7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2" y="21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19"/>
                    <a:pt x="14" y="15"/>
                    <a:pt x="11" y="13"/>
                  </a:cubicBezTo>
                  <a:cubicBezTo>
                    <a:pt x="10" y="13"/>
                    <a:pt x="8" y="13"/>
                    <a:pt x="7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4" y="10"/>
                    <a:pt x="4" y="7"/>
                    <a:pt x="4" y="4"/>
                  </a:cubicBezTo>
                  <a:cubicBezTo>
                    <a:pt x="4" y="3"/>
                    <a:pt x="6" y="2"/>
                    <a:pt x="8" y="2"/>
                  </a:cubicBezTo>
                  <a:close/>
                  <a:moveTo>
                    <a:pt x="8" y="0"/>
                  </a:moveTo>
                  <a:cubicBezTo>
                    <a:pt x="3" y="0"/>
                    <a:pt x="2" y="2"/>
                    <a:pt x="2" y="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1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3" y="24"/>
                    <a:pt x="5" y="25"/>
                    <a:pt x="7" y="25"/>
                  </a:cubicBezTo>
                  <a:cubicBezTo>
                    <a:pt x="10" y="25"/>
                    <a:pt x="12" y="24"/>
                    <a:pt x="14" y="24"/>
                  </a:cubicBezTo>
                  <a:cubicBezTo>
                    <a:pt x="18" y="22"/>
                    <a:pt x="20" y="18"/>
                    <a:pt x="19" y="14"/>
                  </a:cubicBezTo>
                  <a:cubicBezTo>
                    <a:pt x="18" y="12"/>
                    <a:pt x="17" y="10"/>
                    <a:pt x="15" y="9"/>
                  </a:cubicBezTo>
                  <a:cubicBezTo>
                    <a:pt x="16" y="9"/>
                    <a:pt x="17" y="8"/>
                    <a:pt x="17" y="8"/>
                  </a:cubicBezTo>
                  <a:cubicBezTo>
                    <a:pt x="18" y="7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856803" y="3856040"/>
              <a:ext cx="82550" cy="109538"/>
            </a:xfrm>
            <a:custGeom>
              <a:rect b="b" l="l" r="r" t="t"/>
              <a:pathLst>
                <a:path extrusionOk="0" h="29" w="22">
                  <a:moveTo>
                    <a:pt x="12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4" y="4"/>
                    <a:pt x="14" y="5"/>
                  </a:cubicBezTo>
                  <a:cubicBezTo>
                    <a:pt x="14" y="10"/>
                    <a:pt x="14" y="16"/>
                    <a:pt x="14" y="22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19" y="23"/>
                    <a:pt x="19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26"/>
                    <a:pt x="9" y="25"/>
                    <a:pt x="4" y="25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0" y="18"/>
                    <a:pt x="10" y="14"/>
                    <a:pt x="10" y="9"/>
                  </a:cubicBezTo>
                  <a:cubicBezTo>
                    <a:pt x="9" y="10"/>
                    <a:pt x="7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3" y="10"/>
                    <a:pt x="3" y="8"/>
                  </a:cubicBezTo>
                  <a:cubicBezTo>
                    <a:pt x="6" y="7"/>
                    <a:pt x="12" y="3"/>
                    <a:pt x="12" y="3"/>
                  </a:cubicBezTo>
                  <a:close/>
                  <a:moveTo>
                    <a:pt x="12" y="0"/>
                  </a:moveTo>
                  <a:cubicBezTo>
                    <a:pt x="11" y="0"/>
                    <a:pt x="11" y="0"/>
                    <a:pt x="9" y="2"/>
                  </a:cubicBezTo>
                  <a:cubicBezTo>
                    <a:pt x="8" y="3"/>
                    <a:pt x="4" y="5"/>
                    <a:pt x="2" y="6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1"/>
                    <a:pt x="2" y="12"/>
                    <a:pt x="2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21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8"/>
                    <a:pt x="9" y="28"/>
                    <a:pt x="11" y="28"/>
                  </a:cubicBezTo>
                  <a:cubicBezTo>
                    <a:pt x="14" y="29"/>
                    <a:pt x="16" y="29"/>
                    <a:pt x="19" y="29"/>
                  </a:cubicBezTo>
                  <a:cubicBezTo>
                    <a:pt x="20" y="29"/>
                    <a:pt x="20" y="28"/>
                    <a:pt x="21" y="28"/>
                  </a:cubicBezTo>
                  <a:cubicBezTo>
                    <a:pt x="21" y="28"/>
                    <a:pt x="22" y="27"/>
                    <a:pt x="22" y="26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1" y="19"/>
                    <a:pt x="20" y="19"/>
                  </a:cubicBezTo>
                  <a:cubicBezTo>
                    <a:pt x="19" y="19"/>
                    <a:pt x="18" y="19"/>
                    <a:pt x="17" y="19"/>
                  </a:cubicBezTo>
                  <a:cubicBezTo>
                    <a:pt x="17" y="14"/>
                    <a:pt x="17" y="10"/>
                    <a:pt x="17" y="5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3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947290" y="3919540"/>
              <a:ext cx="79375" cy="109538"/>
            </a:xfrm>
            <a:custGeom>
              <a:rect b="b" l="l" r="r" t="t"/>
              <a:pathLst>
                <a:path extrusionOk="0" h="29" w="21">
                  <a:moveTo>
                    <a:pt x="19" y="29"/>
                  </a:moveTo>
                  <a:cubicBezTo>
                    <a:pt x="14" y="28"/>
                    <a:pt x="8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6" y="18"/>
                    <a:pt x="8" y="16"/>
                    <a:pt x="9" y="14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0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0"/>
                    <a:pt x="5" y="10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6" y="2"/>
                    <a:pt x="18" y="5"/>
                  </a:cubicBezTo>
                  <a:cubicBezTo>
                    <a:pt x="21" y="10"/>
                    <a:pt x="17" y="17"/>
                    <a:pt x="14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1" y="23"/>
                    <a:pt x="21" y="25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0" y="29"/>
                    <a:pt x="19" y="29"/>
                  </a:cubicBezTo>
                  <a:close/>
                  <a:moveTo>
                    <a:pt x="9" y="26"/>
                  </a:moveTo>
                  <a:cubicBezTo>
                    <a:pt x="12" y="26"/>
                    <a:pt x="15" y="26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2"/>
                    <a:pt x="10" y="22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3" y="17"/>
                    <a:pt x="18" y="10"/>
                    <a:pt x="15" y="6"/>
                  </a:cubicBezTo>
                  <a:cubicBezTo>
                    <a:pt x="15" y="4"/>
                    <a:pt x="12" y="3"/>
                    <a:pt x="10" y="3"/>
                  </a:cubicBezTo>
                  <a:cubicBezTo>
                    <a:pt x="8" y="3"/>
                    <a:pt x="6" y="4"/>
                    <a:pt x="3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2" y="8"/>
                    <a:pt x="13" y="10"/>
                    <a:pt x="13" y="12"/>
                  </a:cubicBezTo>
                  <a:cubicBezTo>
                    <a:pt x="13" y="13"/>
                    <a:pt x="12" y="14"/>
                    <a:pt x="11" y="16"/>
                  </a:cubicBezTo>
                  <a:cubicBezTo>
                    <a:pt x="10" y="18"/>
                    <a:pt x="7" y="21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6"/>
                    <a:pt x="7" y="26"/>
                    <a:pt x="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3044128" y="3994152"/>
              <a:ext cx="76200" cy="112713"/>
            </a:xfrm>
            <a:custGeom>
              <a:rect b="b" l="l" r="r" t="t"/>
              <a:pathLst>
                <a:path extrusionOk="0" h="30" w="20">
                  <a:moveTo>
                    <a:pt x="10" y="30"/>
                  </a:moveTo>
                  <a:cubicBezTo>
                    <a:pt x="8" y="30"/>
                    <a:pt x="4" y="30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1" y="25"/>
                    <a:pt x="1" y="23"/>
                    <a:pt x="2" y="21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6" y="21"/>
                    <a:pt x="8" y="22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0" y="19"/>
                    <a:pt x="10" y="18"/>
                  </a:cubicBezTo>
                  <a:cubicBezTo>
                    <a:pt x="9" y="18"/>
                    <a:pt x="7" y="18"/>
                    <a:pt x="6" y="18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8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8" y="10"/>
                    <a:pt x="17" y="12"/>
                    <a:pt x="15" y="13"/>
                  </a:cubicBezTo>
                  <a:cubicBezTo>
                    <a:pt x="19" y="15"/>
                    <a:pt x="20" y="18"/>
                    <a:pt x="20" y="21"/>
                  </a:cubicBezTo>
                  <a:cubicBezTo>
                    <a:pt x="20" y="27"/>
                    <a:pt x="16" y="29"/>
                    <a:pt x="13" y="29"/>
                  </a:cubicBezTo>
                  <a:cubicBezTo>
                    <a:pt x="12" y="30"/>
                    <a:pt x="11" y="30"/>
                    <a:pt x="10" y="30"/>
                  </a:cubicBezTo>
                  <a:close/>
                  <a:moveTo>
                    <a:pt x="3" y="26"/>
                  </a:moveTo>
                  <a:cubicBezTo>
                    <a:pt x="5" y="27"/>
                    <a:pt x="7" y="27"/>
                    <a:pt x="10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5" y="26"/>
                    <a:pt x="17" y="25"/>
                    <a:pt x="18" y="21"/>
                  </a:cubicBezTo>
                  <a:cubicBezTo>
                    <a:pt x="18" y="19"/>
                    <a:pt x="16" y="16"/>
                    <a:pt x="12" y="15"/>
                  </a:cubicBezTo>
                  <a:cubicBezTo>
                    <a:pt x="12" y="15"/>
                    <a:pt x="12" y="14"/>
                    <a:pt x="11" y="14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2"/>
                    <a:pt x="15" y="10"/>
                    <a:pt x="15" y="8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3" y="4"/>
                    <a:pt x="12" y="3"/>
                    <a:pt x="10" y="3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11" y="6"/>
                    <a:pt x="12" y="8"/>
                    <a:pt x="12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10" y="15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4" y="20"/>
                    <a:pt x="14" y="21"/>
                    <a:pt x="13" y="22"/>
                  </a:cubicBezTo>
                  <a:cubicBezTo>
                    <a:pt x="12" y="23"/>
                    <a:pt x="12" y="23"/>
                    <a:pt x="11" y="24"/>
                  </a:cubicBezTo>
                  <a:cubicBezTo>
                    <a:pt x="8" y="24"/>
                    <a:pt x="6" y="24"/>
                    <a:pt x="4" y="23"/>
                  </a:cubicBezTo>
                  <a:cubicBezTo>
                    <a:pt x="4" y="24"/>
                    <a:pt x="3" y="25"/>
                    <a:pt x="3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3131440" y="4073527"/>
              <a:ext cx="90488" cy="112713"/>
            </a:xfrm>
            <a:custGeom>
              <a:rect b="b" l="l" r="r" t="t"/>
              <a:pathLst>
                <a:path extrusionOk="0" h="30" w="24">
                  <a:moveTo>
                    <a:pt x="12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8"/>
                  </a:cubicBezTo>
                  <a:cubicBezTo>
                    <a:pt x="11" y="26"/>
                    <a:pt x="11" y="24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6" y="21"/>
                    <a:pt x="4" y="21"/>
                    <a:pt x="2" y="21"/>
                  </a:cubicBezTo>
                  <a:cubicBezTo>
                    <a:pt x="1" y="21"/>
                    <a:pt x="1" y="21"/>
                    <a:pt x="0" y="20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1" y="14"/>
                    <a:pt x="8" y="5"/>
                    <a:pt x="12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8" y="1"/>
                    <a:pt x="18" y="1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4"/>
                    <a:pt x="20" y="5"/>
                    <a:pt x="19" y="7"/>
                  </a:cubicBezTo>
                  <a:cubicBezTo>
                    <a:pt x="19" y="9"/>
                    <a:pt x="19" y="11"/>
                    <a:pt x="19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4" y="14"/>
                    <a:pt x="24" y="14"/>
                  </a:cubicBezTo>
                  <a:cubicBezTo>
                    <a:pt x="24" y="14"/>
                    <a:pt x="24" y="15"/>
                    <a:pt x="24" y="1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3" y="21"/>
                  </a:cubicBezTo>
                  <a:cubicBezTo>
                    <a:pt x="22" y="21"/>
                    <a:pt x="20" y="21"/>
                    <a:pt x="19" y="21"/>
                  </a:cubicBezTo>
                  <a:cubicBezTo>
                    <a:pt x="19" y="23"/>
                    <a:pt x="19" y="25"/>
                    <a:pt x="19" y="26"/>
                  </a:cubicBezTo>
                  <a:cubicBezTo>
                    <a:pt x="19" y="27"/>
                    <a:pt x="18" y="28"/>
                    <a:pt x="19" y="28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2" y="30"/>
                  </a:lnTo>
                  <a:close/>
                  <a:moveTo>
                    <a:pt x="14" y="20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5"/>
                    <a:pt x="14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2"/>
                    <a:pt x="16" y="20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9"/>
                    <a:pt x="17" y="18"/>
                    <a:pt x="18" y="19"/>
                  </a:cubicBezTo>
                  <a:cubicBezTo>
                    <a:pt x="19" y="19"/>
                    <a:pt x="20" y="19"/>
                    <a:pt x="22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5"/>
                    <a:pt x="16" y="15"/>
                    <a:pt x="16" y="14"/>
                  </a:cubicBezTo>
                  <a:cubicBezTo>
                    <a:pt x="16" y="11"/>
                    <a:pt x="17" y="9"/>
                    <a:pt x="17" y="7"/>
                  </a:cubicBezTo>
                  <a:cubicBezTo>
                    <a:pt x="17" y="6"/>
                    <a:pt x="17" y="5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7"/>
                    <a:pt x="3" y="15"/>
                    <a:pt x="3" y="17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9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9"/>
                    <a:pt x="14" y="20"/>
                  </a:cubicBezTo>
                  <a:close/>
                  <a:moveTo>
                    <a:pt x="13" y="16"/>
                  </a:moveTo>
                  <a:cubicBezTo>
                    <a:pt x="11" y="16"/>
                    <a:pt x="9" y="16"/>
                    <a:pt x="7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5" y="15"/>
                    <a:pt x="6" y="14"/>
                    <a:pt x="6" y="14"/>
                  </a:cubicBezTo>
                  <a:cubicBezTo>
                    <a:pt x="8" y="12"/>
                    <a:pt x="10" y="9"/>
                    <a:pt x="12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10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6"/>
                    <a:pt x="14" y="16"/>
                    <a:pt x="13" y="16"/>
                  </a:cubicBezTo>
                  <a:close/>
                  <a:moveTo>
                    <a:pt x="10" y="13"/>
                  </a:moveTo>
                  <a:cubicBezTo>
                    <a:pt x="11" y="13"/>
                    <a:pt x="11" y="13"/>
                    <a:pt x="12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2"/>
                    <a:pt x="11" y="13"/>
                    <a:pt x="10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1" name="Google Shape;1961;p37"/>
          <p:cNvSpPr/>
          <p:nvPr/>
        </p:nvSpPr>
        <p:spPr>
          <a:xfrm>
            <a:off x="2979988" y="2483737"/>
            <a:ext cx="2171065" cy="31866"/>
          </a:xfrm>
          <a:custGeom>
            <a:rect b="b" l="l" r="r" t="t"/>
            <a:pathLst>
              <a:path extrusionOk="0" h="27738" w="9248495">
                <a:moveTo>
                  <a:pt x="0" y="12702"/>
                </a:moveTo>
                <a:cubicBezTo>
                  <a:pt x="960474" y="44599"/>
                  <a:pt x="2663222" y="15120"/>
                  <a:pt x="3699691" y="17626"/>
                </a:cubicBezTo>
                <a:lnTo>
                  <a:pt x="6218813" y="27738"/>
                </a:lnTo>
                <a:lnTo>
                  <a:pt x="9248495" y="0"/>
                </a:lnTo>
              </a:path>
            </a:pathLst>
          </a:cu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37"/>
          <p:cNvSpPr/>
          <p:nvPr/>
        </p:nvSpPr>
        <p:spPr>
          <a:xfrm>
            <a:off x="3510785" y="3110406"/>
            <a:ext cx="2171065" cy="31866"/>
          </a:xfrm>
          <a:custGeom>
            <a:rect b="b" l="l" r="r" t="t"/>
            <a:pathLst>
              <a:path extrusionOk="0" h="27738" w="9248495">
                <a:moveTo>
                  <a:pt x="0" y="12702"/>
                </a:moveTo>
                <a:cubicBezTo>
                  <a:pt x="960474" y="44599"/>
                  <a:pt x="2663222" y="15120"/>
                  <a:pt x="3699691" y="17626"/>
                </a:cubicBezTo>
                <a:lnTo>
                  <a:pt x="6218813" y="27738"/>
                </a:lnTo>
                <a:lnTo>
                  <a:pt x="9248495" y="0"/>
                </a:lnTo>
              </a:path>
            </a:pathLst>
          </a:cu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37"/>
          <p:cNvSpPr/>
          <p:nvPr/>
        </p:nvSpPr>
        <p:spPr>
          <a:xfrm>
            <a:off x="4004926" y="3664222"/>
            <a:ext cx="2171065" cy="31866"/>
          </a:xfrm>
          <a:custGeom>
            <a:rect b="b" l="l" r="r" t="t"/>
            <a:pathLst>
              <a:path extrusionOk="0" h="27738" w="9248495">
                <a:moveTo>
                  <a:pt x="0" y="12702"/>
                </a:moveTo>
                <a:cubicBezTo>
                  <a:pt x="960474" y="44599"/>
                  <a:pt x="2663222" y="15120"/>
                  <a:pt x="3699691" y="17626"/>
                </a:cubicBezTo>
                <a:lnTo>
                  <a:pt x="6218813" y="27738"/>
                </a:lnTo>
                <a:lnTo>
                  <a:pt x="9248495" y="0"/>
                </a:lnTo>
              </a:path>
            </a:pathLst>
          </a:cu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37"/>
          <p:cNvSpPr/>
          <p:nvPr/>
        </p:nvSpPr>
        <p:spPr>
          <a:xfrm>
            <a:off x="4602706" y="4222641"/>
            <a:ext cx="2171065" cy="31866"/>
          </a:xfrm>
          <a:custGeom>
            <a:rect b="b" l="l" r="r" t="t"/>
            <a:pathLst>
              <a:path extrusionOk="0" h="27738" w="9248495">
                <a:moveTo>
                  <a:pt x="0" y="12702"/>
                </a:moveTo>
                <a:cubicBezTo>
                  <a:pt x="960474" y="44599"/>
                  <a:pt x="2663222" y="15120"/>
                  <a:pt x="3699691" y="17626"/>
                </a:cubicBezTo>
                <a:lnTo>
                  <a:pt x="6218813" y="27738"/>
                </a:lnTo>
                <a:lnTo>
                  <a:pt x="9248495" y="0"/>
                </a:lnTo>
              </a:path>
            </a:pathLst>
          </a:cu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37"/>
          <p:cNvSpPr/>
          <p:nvPr/>
        </p:nvSpPr>
        <p:spPr>
          <a:xfrm>
            <a:off x="5090458" y="4918314"/>
            <a:ext cx="2171065" cy="31866"/>
          </a:xfrm>
          <a:custGeom>
            <a:rect b="b" l="l" r="r" t="t"/>
            <a:pathLst>
              <a:path extrusionOk="0" h="27738" w="9248495">
                <a:moveTo>
                  <a:pt x="0" y="12702"/>
                </a:moveTo>
                <a:cubicBezTo>
                  <a:pt x="960474" y="44599"/>
                  <a:pt x="2663222" y="15120"/>
                  <a:pt x="3699691" y="17626"/>
                </a:cubicBezTo>
                <a:lnTo>
                  <a:pt x="6218813" y="27738"/>
                </a:lnTo>
                <a:lnTo>
                  <a:pt x="9248495" y="0"/>
                </a:lnTo>
              </a:path>
            </a:pathLst>
          </a:cu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6" name="Google Shape;1966;p37"/>
          <p:cNvGrpSpPr/>
          <p:nvPr/>
        </p:nvGrpSpPr>
        <p:grpSpPr>
          <a:xfrm>
            <a:off x="3599358" y="2090410"/>
            <a:ext cx="5376962" cy="583493"/>
            <a:chOff x="3981706" y="2463233"/>
            <a:chExt cx="10503226" cy="583493"/>
          </a:xfrm>
        </p:grpSpPr>
        <p:sp>
          <p:nvSpPr>
            <p:cNvPr id="1967" name="Google Shape;1967;p37"/>
            <p:cNvSpPr txBox="1"/>
            <p:nvPr/>
          </p:nvSpPr>
          <p:spPr>
            <a:xfrm>
              <a:off x="3981706" y="2495918"/>
              <a:ext cx="3304480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7"/>
            <p:cNvSpPr txBox="1"/>
            <p:nvPr/>
          </p:nvSpPr>
          <p:spPr>
            <a:xfrm>
              <a:off x="7296174" y="2463233"/>
              <a:ext cx="7188757" cy="583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969" name="Google Shape;1969;p37"/>
          <p:cNvGrpSpPr/>
          <p:nvPr/>
        </p:nvGrpSpPr>
        <p:grpSpPr>
          <a:xfrm>
            <a:off x="4145106" y="2720421"/>
            <a:ext cx="5407278" cy="583493"/>
            <a:chOff x="3981706" y="2463233"/>
            <a:chExt cx="10562444" cy="583493"/>
          </a:xfrm>
        </p:grpSpPr>
        <p:sp>
          <p:nvSpPr>
            <p:cNvPr id="1970" name="Google Shape;1970;p37"/>
            <p:cNvSpPr txBox="1"/>
            <p:nvPr/>
          </p:nvSpPr>
          <p:spPr>
            <a:xfrm>
              <a:off x="3981706" y="2495918"/>
              <a:ext cx="3304480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7"/>
            <p:cNvSpPr txBox="1"/>
            <p:nvPr/>
          </p:nvSpPr>
          <p:spPr>
            <a:xfrm>
              <a:off x="7296174" y="2463233"/>
              <a:ext cx="7247976" cy="583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972" name="Google Shape;1972;p37"/>
          <p:cNvGrpSpPr/>
          <p:nvPr/>
        </p:nvGrpSpPr>
        <p:grpSpPr>
          <a:xfrm>
            <a:off x="4636568" y="3312105"/>
            <a:ext cx="5407278" cy="583493"/>
            <a:chOff x="3981706" y="2463233"/>
            <a:chExt cx="10562444" cy="583493"/>
          </a:xfrm>
        </p:grpSpPr>
        <p:sp>
          <p:nvSpPr>
            <p:cNvPr id="1973" name="Google Shape;1973;p37"/>
            <p:cNvSpPr txBox="1"/>
            <p:nvPr/>
          </p:nvSpPr>
          <p:spPr>
            <a:xfrm>
              <a:off x="3981706" y="2495918"/>
              <a:ext cx="3304480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37"/>
            <p:cNvSpPr txBox="1"/>
            <p:nvPr/>
          </p:nvSpPr>
          <p:spPr>
            <a:xfrm>
              <a:off x="7296174" y="2463233"/>
              <a:ext cx="7247976" cy="583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975" name="Google Shape;1975;p37"/>
          <p:cNvGrpSpPr/>
          <p:nvPr/>
        </p:nvGrpSpPr>
        <p:grpSpPr>
          <a:xfrm>
            <a:off x="5256240" y="3876102"/>
            <a:ext cx="5407278" cy="583493"/>
            <a:chOff x="3981706" y="2463233"/>
            <a:chExt cx="10562444" cy="583493"/>
          </a:xfrm>
        </p:grpSpPr>
        <p:sp>
          <p:nvSpPr>
            <p:cNvPr id="1976" name="Google Shape;1976;p37"/>
            <p:cNvSpPr txBox="1"/>
            <p:nvPr/>
          </p:nvSpPr>
          <p:spPr>
            <a:xfrm>
              <a:off x="3981706" y="2495918"/>
              <a:ext cx="3304480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7"/>
            <p:cNvSpPr txBox="1"/>
            <p:nvPr/>
          </p:nvSpPr>
          <p:spPr>
            <a:xfrm>
              <a:off x="7296174" y="2463233"/>
              <a:ext cx="7247976" cy="583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978" name="Google Shape;1978;p37"/>
          <p:cNvGrpSpPr/>
          <p:nvPr/>
        </p:nvGrpSpPr>
        <p:grpSpPr>
          <a:xfrm>
            <a:off x="5802045" y="4534845"/>
            <a:ext cx="5407278" cy="583493"/>
            <a:chOff x="3981706" y="2463233"/>
            <a:chExt cx="10562444" cy="583493"/>
          </a:xfrm>
        </p:grpSpPr>
        <p:sp>
          <p:nvSpPr>
            <p:cNvPr id="1979" name="Google Shape;1979;p37"/>
            <p:cNvSpPr txBox="1"/>
            <p:nvPr/>
          </p:nvSpPr>
          <p:spPr>
            <a:xfrm>
              <a:off x="3981706" y="2495918"/>
              <a:ext cx="3304480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7"/>
            <p:cNvSpPr txBox="1"/>
            <p:nvPr/>
          </p:nvSpPr>
          <p:spPr>
            <a:xfrm>
              <a:off x="7296174" y="2463233"/>
              <a:ext cx="7247976" cy="583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1981" name="Google Shape;1981;p37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4.2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0" y="309562"/>
            <a:ext cx="61341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p38"/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rgbClr val="F2F2F2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38"/>
          <p:cNvSpPr txBox="1"/>
          <p:nvPr/>
        </p:nvSpPr>
        <p:spPr>
          <a:xfrm>
            <a:off x="4350276" y="3284456"/>
            <a:ext cx="38513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38"/>
          <p:cNvSpPr txBox="1"/>
          <p:nvPr/>
        </p:nvSpPr>
        <p:spPr>
          <a:xfrm>
            <a:off x="5182841" y="2322776"/>
            <a:ext cx="22059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PART 05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39"/>
          <p:cNvSpPr txBox="1"/>
          <p:nvPr/>
        </p:nvSpPr>
        <p:spPr>
          <a:xfrm>
            <a:off x="6720317" y="2290150"/>
            <a:ext cx="2624544" cy="653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39"/>
          <p:cNvSpPr txBox="1"/>
          <p:nvPr/>
        </p:nvSpPr>
        <p:spPr>
          <a:xfrm>
            <a:off x="6672064" y="3115650"/>
            <a:ext cx="4006850" cy="1144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1998" name="Google Shape;1998;p39"/>
          <p:cNvGrpSpPr/>
          <p:nvPr/>
        </p:nvGrpSpPr>
        <p:grpSpPr>
          <a:xfrm>
            <a:off x="1744344" y="1889861"/>
            <a:ext cx="4671467" cy="3739178"/>
            <a:chOff x="1744344" y="1889861"/>
            <a:chExt cx="4671467" cy="3739178"/>
          </a:xfrm>
        </p:grpSpPr>
        <p:sp>
          <p:nvSpPr>
            <p:cNvPr id="1999" name="Google Shape;1999;p39"/>
            <p:cNvSpPr/>
            <p:nvPr/>
          </p:nvSpPr>
          <p:spPr>
            <a:xfrm>
              <a:off x="2168720" y="1889861"/>
              <a:ext cx="3705763" cy="2496127"/>
            </a:xfrm>
            <a:custGeom>
              <a:rect b="b" l="l" r="r" t="t"/>
              <a:pathLst>
                <a:path extrusionOk="0" h="467" w="693">
                  <a:moveTo>
                    <a:pt x="685" y="444"/>
                  </a:moveTo>
                  <a:cubicBezTo>
                    <a:pt x="693" y="290"/>
                    <a:pt x="684" y="178"/>
                    <a:pt x="667" y="25"/>
                  </a:cubicBezTo>
                  <a:cubicBezTo>
                    <a:pt x="443" y="6"/>
                    <a:pt x="221" y="0"/>
                    <a:pt x="0" y="44"/>
                  </a:cubicBezTo>
                  <a:cubicBezTo>
                    <a:pt x="5" y="72"/>
                    <a:pt x="5" y="100"/>
                    <a:pt x="5" y="127"/>
                  </a:cubicBezTo>
                  <a:cubicBezTo>
                    <a:pt x="6" y="240"/>
                    <a:pt x="7" y="354"/>
                    <a:pt x="8" y="467"/>
                  </a:cubicBezTo>
                  <a:cubicBezTo>
                    <a:pt x="234" y="457"/>
                    <a:pt x="457" y="456"/>
                    <a:pt x="683" y="446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2392602" y="2150501"/>
              <a:ext cx="3211215" cy="1901334"/>
            </a:xfrm>
            <a:custGeom>
              <a:rect b="b" l="l" r="r" t="t"/>
              <a:pathLst>
                <a:path extrusionOk="0" h="355" w="600">
                  <a:moveTo>
                    <a:pt x="600" y="340"/>
                  </a:moveTo>
                  <a:cubicBezTo>
                    <a:pt x="411" y="353"/>
                    <a:pt x="211" y="352"/>
                    <a:pt x="21" y="355"/>
                  </a:cubicBezTo>
                  <a:cubicBezTo>
                    <a:pt x="21" y="249"/>
                    <a:pt x="13" y="144"/>
                    <a:pt x="0" y="39"/>
                  </a:cubicBezTo>
                  <a:cubicBezTo>
                    <a:pt x="200" y="11"/>
                    <a:pt x="390" y="0"/>
                    <a:pt x="585" y="19"/>
                  </a:cubicBezTo>
                  <a:cubicBezTo>
                    <a:pt x="599" y="134"/>
                    <a:pt x="599" y="207"/>
                    <a:pt x="600" y="339"/>
                  </a:cubicBezTo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1744344" y="4399352"/>
              <a:ext cx="487864" cy="1166197"/>
            </a:xfrm>
            <a:custGeom>
              <a:rect b="b" l="l" r="r" t="t"/>
              <a:pathLst>
                <a:path extrusionOk="0" h="218" w="91">
                  <a:moveTo>
                    <a:pt x="91" y="0"/>
                  </a:moveTo>
                  <a:cubicBezTo>
                    <a:pt x="57" y="71"/>
                    <a:pt x="26" y="144"/>
                    <a:pt x="0" y="218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5817675" y="4269033"/>
              <a:ext cx="598136" cy="1219661"/>
            </a:xfrm>
            <a:custGeom>
              <a:rect b="b" l="l" r="r" t="t"/>
              <a:pathLst>
                <a:path extrusionOk="0" h="228" w="112">
                  <a:moveTo>
                    <a:pt x="0" y="0"/>
                  </a:moveTo>
                  <a:cubicBezTo>
                    <a:pt x="40" y="74"/>
                    <a:pt x="78" y="151"/>
                    <a:pt x="112" y="228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9"/>
            <p:cNvSpPr/>
            <p:nvPr/>
          </p:nvSpPr>
          <p:spPr>
            <a:xfrm>
              <a:off x="1744344" y="5505401"/>
              <a:ext cx="4664782" cy="123638"/>
            </a:xfrm>
            <a:custGeom>
              <a:rect b="b" l="l" r="r" t="t"/>
              <a:pathLst>
                <a:path extrusionOk="0" h="23" w="872">
                  <a:moveTo>
                    <a:pt x="0" y="11"/>
                  </a:moveTo>
                  <a:cubicBezTo>
                    <a:pt x="294" y="23"/>
                    <a:pt x="579" y="16"/>
                    <a:pt x="872" y="0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9"/>
            <p:cNvSpPr/>
            <p:nvPr/>
          </p:nvSpPr>
          <p:spPr>
            <a:xfrm>
              <a:off x="2081840" y="4569772"/>
              <a:ext cx="304081" cy="862116"/>
            </a:xfrm>
            <a:custGeom>
              <a:rect b="b" l="l" r="r" t="t"/>
              <a:pathLst>
                <a:path extrusionOk="0" h="161" w="57">
                  <a:moveTo>
                    <a:pt x="57" y="0"/>
                  </a:moveTo>
                  <a:cubicBezTo>
                    <a:pt x="37" y="54"/>
                    <a:pt x="18" y="107"/>
                    <a:pt x="0" y="161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9"/>
            <p:cNvSpPr/>
            <p:nvPr/>
          </p:nvSpPr>
          <p:spPr>
            <a:xfrm>
              <a:off x="2289015" y="4559746"/>
              <a:ext cx="317447" cy="862116"/>
            </a:xfrm>
            <a:custGeom>
              <a:rect b="b" l="l" r="r" t="t"/>
              <a:pathLst>
                <a:path extrusionOk="0" h="161" w="59">
                  <a:moveTo>
                    <a:pt x="59" y="0"/>
                  </a:moveTo>
                  <a:cubicBezTo>
                    <a:pt x="39" y="54"/>
                    <a:pt x="20" y="108"/>
                    <a:pt x="0" y="161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9"/>
            <p:cNvSpPr/>
            <p:nvPr/>
          </p:nvSpPr>
          <p:spPr>
            <a:xfrm>
              <a:off x="2569704" y="4569772"/>
              <a:ext cx="267323" cy="825360"/>
            </a:xfrm>
            <a:custGeom>
              <a:rect b="b" l="l" r="r" t="t"/>
              <a:pathLst>
                <a:path extrusionOk="0" h="154" w="50">
                  <a:moveTo>
                    <a:pt x="50" y="0"/>
                  </a:moveTo>
                  <a:cubicBezTo>
                    <a:pt x="35" y="52"/>
                    <a:pt x="19" y="103"/>
                    <a:pt x="0" y="154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2840367" y="4579795"/>
              <a:ext cx="200492" cy="798628"/>
            </a:xfrm>
            <a:custGeom>
              <a:rect b="b" l="l" r="r" t="t"/>
              <a:pathLst>
                <a:path extrusionOk="0" h="149" w="37">
                  <a:moveTo>
                    <a:pt x="37" y="0"/>
                  </a:moveTo>
                  <a:cubicBezTo>
                    <a:pt x="27" y="50"/>
                    <a:pt x="15" y="100"/>
                    <a:pt x="0" y="149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3121056" y="4563088"/>
              <a:ext cx="163736" cy="832043"/>
            </a:xfrm>
            <a:custGeom>
              <a:rect b="b" l="l" r="r" t="t"/>
              <a:pathLst>
                <a:path extrusionOk="0" h="155" w="31">
                  <a:moveTo>
                    <a:pt x="31" y="0"/>
                  </a:moveTo>
                  <a:cubicBezTo>
                    <a:pt x="20" y="51"/>
                    <a:pt x="9" y="103"/>
                    <a:pt x="0" y="155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3398405" y="4563088"/>
              <a:ext cx="167077" cy="818677"/>
            </a:xfrm>
            <a:custGeom>
              <a:rect b="b" l="l" r="r" t="t"/>
              <a:pathLst>
                <a:path extrusionOk="0" h="153" w="31">
                  <a:moveTo>
                    <a:pt x="31" y="0"/>
                  </a:moveTo>
                  <a:cubicBezTo>
                    <a:pt x="21" y="51"/>
                    <a:pt x="11" y="102"/>
                    <a:pt x="0" y="153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9"/>
            <p:cNvSpPr/>
            <p:nvPr/>
          </p:nvSpPr>
          <p:spPr>
            <a:xfrm>
              <a:off x="3762631" y="4563088"/>
              <a:ext cx="90222" cy="801968"/>
            </a:xfrm>
            <a:custGeom>
              <a:rect b="b" l="l" r="r" t="t"/>
              <a:pathLst>
                <a:path extrusionOk="0" h="150" w="17">
                  <a:moveTo>
                    <a:pt x="17" y="0"/>
                  </a:moveTo>
                  <a:cubicBezTo>
                    <a:pt x="12" y="50"/>
                    <a:pt x="6" y="100"/>
                    <a:pt x="0" y="150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9"/>
            <p:cNvSpPr/>
            <p:nvPr/>
          </p:nvSpPr>
          <p:spPr>
            <a:xfrm>
              <a:off x="4060028" y="4569772"/>
              <a:ext cx="33415" cy="801968"/>
            </a:xfrm>
            <a:custGeom>
              <a:rect b="b" l="l" r="r" t="t"/>
              <a:pathLst>
                <a:path extrusionOk="0" h="150" w="6">
                  <a:moveTo>
                    <a:pt x="6" y="0"/>
                  </a:moveTo>
                  <a:cubicBezTo>
                    <a:pt x="4" y="50"/>
                    <a:pt x="2" y="100"/>
                    <a:pt x="0" y="150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9"/>
            <p:cNvSpPr/>
            <p:nvPr/>
          </p:nvSpPr>
          <p:spPr>
            <a:xfrm>
              <a:off x="4360766" y="4576455"/>
              <a:ext cx="16709" cy="778579"/>
            </a:xfrm>
            <a:custGeom>
              <a:rect b="b" l="l" r="r" t="t"/>
              <a:pathLst>
                <a:path extrusionOk="0" h="146" w="3">
                  <a:moveTo>
                    <a:pt x="0" y="0"/>
                  </a:moveTo>
                  <a:cubicBezTo>
                    <a:pt x="1" y="48"/>
                    <a:pt x="2" y="97"/>
                    <a:pt x="3" y="146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9"/>
            <p:cNvSpPr/>
            <p:nvPr/>
          </p:nvSpPr>
          <p:spPr>
            <a:xfrm>
              <a:off x="4628089" y="4563088"/>
              <a:ext cx="70173" cy="765212"/>
            </a:xfrm>
            <a:custGeom>
              <a:rect b="b" l="l" r="r" t="t"/>
              <a:pathLst>
                <a:path extrusionOk="0" h="143" w="13">
                  <a:moveTo>
                    <a:pt x="0" y="0"/>
                  </a:moveTo>
                  <a:cubicBezTo>
                    <a:pt x="4" y="47"/>
                    <a:pt x="8" y="95"/>
                    <a:pt x="13" y="143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9"/>
            <p:cNvSpPr/>
            <p:nvPr/>
          </p:nvSpPr>
          <p:spPr>
            <a:xfrm>
              <a:off x="4992315" y="4559746"/>
              <a:ext cx="106929" cy="775236"/>
            </a:xfrm>
            <a:custGeom>
              <a:rect b="b" l="l" r="r" t="t"/>
              <a:pathLst>
                <a:path extrusionOk="0" h="145" w="20">
                  <a:moveTo>
                    <a:pt x="0" y="0"/>
                  </a:moveTo>
                  <a:cubicBezTo>
                    <a:pt x="7" y="49"/>
                    <a:pt x="14" y="97"/>
                    <a:pt x="20" y="145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9"/>
            <p:cNvSpPr/>
            <p:nvPr/>
          </p:nvSpPr>
          <p:spPr>
            <a:xfrm>
              <a:off x="5212857" y="4559746"/>
              <a:ext cx="163736" cy="768553"/>
            </a:xfrm>
            <a:custGeom>
              <a:rect b="b" l="l" r="r" t="t"/>
              <a:pathLst>
                <a:path extrusionOk="0" h="144" w="31">
                  <a:moveTo>
                    <a:pt x="0" y="0"/>
                  </a:moveTo>
                  <a:cubicBezTo>
                    <a:pt x="11" y="48"/>
                    <a:pt x="21" y="96"/>
                    <a:pt x="31" y="144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9"/>
            <p:cNvSpPr/>
            <p:nvPr/>
          </p:nvSpPr>
          <p:spPr>
            <a:xfrm>
              <a:off x="5553693" y="4569772"/>
              <a:ext cx="230567" cy="755187"/>
            </a:xfrm>
            <a:custGeom>
              <a:rect b="b" l="l" r="r" t="t"/>
              <a:pathLst>
                <a:path extrusionOk="0" h="141" w="43">
                  <a:moveTo>
                    <a:pt x="0" y="0"/>
                  </a:moveTo>
                  <a:cubicBezTo>
                    <a:pt x="15" y="47"/>
                    <a:pt x="29" y="94"/>
                    <a:pt x="43" y="141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9"/>
            <p:cNvSpPr/>
            <p:nvPr/>
          </p:nvSpPr>
          <p:spPr>
            <a:xfrm>
              <a:off x="5784260" y="4559746"/>
              <a:ext cx="240590" cy="765212"/>
            </a:xfrm>
            <a:custGeom>
              <a:rect b="b" l="l" r="r" t="t"/>
              <a:pathLst>
                <a:path extrusionOk="0" h="143" w="45">
                  <a:moveTo>
                    <a:pt x="0" y="0"/>
                  </a:moveTo>
                  <a:cubicBezTo>
                    <a:pt x="18" y="47"/>
                    <a:pt x="32" y="95"/>
                    <a:pt x="45" y="143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9"/>
            <p:cNvSpPr/>
            <p:nvPr/>
          </p:nvSpPr>
          <p:spPr>
            <a:xfrm>
              <a:off x="2399285" y="4536356"/>
              <a:ext cx="3358243" cy="33415"/>
            </a:xfrm>
            <a:custGeom>
              <a:rect b="b" l="l" r="r" t="t"/>
              <a:pathLst>
                <a:path extrusionOk="0" h="6" w="628">
                  <a:moveTo>
                    <a:pt x="0" y="6"/>
                  </a:moveTo>
                  <a:cubicBezTo>
                    <a:pt x="211" y="2"/>
                    <a:pt x="418" y="2"/>
                    <a:pt x="628" y="0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9"/>
            <p:cNvSpPr/>
            <p:nvPr/>
          </p:nvSpPr>
          <p:spPr>
            <a:xfrm>
              <a:off x="2305722" y="4740189"/>
              <a:ext cx="3532003" cy="43441"/>
            </a:xfrm>
            <a:custGeom>
              <a:rect b="b" l="l" r="r" t="t"/>
              <a:pathLst>
                <a:path extrusionOk="0" h="8" w="660">
                  <a:moveTo>
                    <a:pt x="0" y="8"/>
                  </a:moveTo>
                  <a:cubicBezTo>
                    <a:pt x="220" y="0"/>
                    <a:pt x="443" y="0"/>
                    <a:pt x="660" y="4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9"/>
            <p:cNvSpPr/>
            <p:nvPr/>
          </p:nvSpPr>
          <p:spPr>
            <a:xfrm>
              <a:off x="2195452" y="4890559"/>
              <a:ext cx="3712446" cy="180443"/>
            </a:xfrm>
            <a:custGeom>
              <a:rect b="b" l="l" r="r" t="t"/>
              <a:pathLst>
                <a:path extrusionOk="0" h="34" w="694">
                  <a:moveTo>
                    <a:pt x="0" y="34"/>
                  </a:moveTo>
                  <a:cubicBezTo>
                    <a:pt x="229" y="33"/>
                    <a:pt x="464" y="0"/>
                    <a:pt x="694" y="7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9"/>
            <p:cNvSpPr/>
            <p:nvPr/>
          </p:nvSpPr>
          <p:spPr>
            <a:xfrm>
              <a:off x="2141988" y="5137832"/>
              <a:ext cx="3822715" cy="100246"/>
            </a:xfrm>
            <a:custGeom>
              <a:rect b="b" l="l" r="r" t="t"/>
              <a:pathLst>
                <a:path extrusionOk="0" h="19" w="715">
                  <a:moveTo>
                    <a:pt x="0" y="18"/>
                  </a:moveTo>
                  <a:cubicBezTo>
                    <a:pt x="239" y="19"/>
                    <a:pt x="478" y="3"/>
                    <a:pt x="715" y="0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9"/>
            <p:cNvSpPr/>
            <p:nvPr/>
          </p:nvSpPr>
          <p:spPr>
            <a:xfrm>
              <a:off x="2075157" y="5328299"/>
              <a:ext cx="3916278" cy="96906"/>
            </a:xfrm>
            <a:custGeom>
              <a:rect b="b" l="l" r="r" t="t"/>
              <a:pathLst>
                <a:path extrusionOk="0" h="18" w="732">
                  <a:moveTo>
                    <a:pt x="0" y="18"/>
                  </a:moveTo>
                  <a:cubicBezTo>
                    <a:pt x="243" y="11"/>
                    <a:pt x="490" y="3"/>
                    <a:pt x="732" y="0"/>
                  </a:cubicBezTo>
                </a:path>
              </a:pathLst>
            </a:custGeom>
            <a:noFill/>
            <a:ln cap="rnd" cmpd="sng" w="1905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3" name="Google Shape;2023;p39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40"/>
          <p:cNvSpPr/>
          <p:nvPr/>
        </p:nvSpPr>
        <p:spPr>
          <a:xfrm rot="-589666">
            <a:off x="5389203" y="787731"/>
            <a:ext cx="2749290" cy="2003170"/>
          </a:xfrm>
          <a:custGeom>
            <a:rect b="b" l="l" r="r" t="t"/>
            <a:pathLst>
              <a:path extrusionOk="0" h="364" w="460">
                <a:moveTo>
                  <a:pt x="444" y="22"/>
                </a:moveTo>
                <a:cubicBezTo>
                  <a:pt x="444" y="20"/>
                  <a:pt x="443" y="20"/>
                  <a:pt x="442" y="19"/>
                </a:cubicBezTo>
                <a:cubicBezTo>
                  <a:pt x="440" y="16"/>
                  <a:pt x="436" y="13"/>
                  <a:pt x="434" y="11"/>
                </a:cubicBezTo>
                <a:cubicBezTo>
                  <a:pt x="430" y="8"/>
                  <a:pt x="426" y="4"/>
                  <a:pt x="421" y="2"/>
                </a:cubicBezTo>
                <a:cubicBezTo>
                  <a:pt x="420" y="1"/>
                  <a:pt x="419" y="1"/>
                  <a:pt x="419" y="2"/>
                </a:cubicBezTo>
                <a:cubicBezTo>
                  <a:pt x="414" y="0"/>
                  <a:pt x="410" y="4"/>
                  <a:pt x="406" y="6"/>
                </a:cubicBezTo>
                <a:cubicBezTo>
                  <a:pt x="395" y="11"/>
                  <a:pt x="384" y="18"/>
                  <a:pt x="373" y="24"/>
                </a:cubicBezTo>
                <a:cubicBezTo>
                  <a:pt x="349" y="36"/>
                  <a:pt x="326" y="48"/>
                  <a:pt x="304" y="62"/>
                </a:cubicBezTo>
                <a:cubicBezTo>
                  <a:pt x="303" y="63"/>
                  <a:pt x="302" y="64"/>
                  <a:pt x="302" y="65"/>
                </a:cubicBezTo>
                <a:cubicBezTo>
                  <a:pt x="302" y="65"/>
                  <a:pt x="301" y="66"/>
                  <a:pt x="301" y="67"/>
                </a:cubicBezTo>
                <a:cubicBezTo>
                  <a:pt x="298" y="70"/>
                  <a:pt x="301" y="76"/>
                  <a:pt x="303" y="80"/>
                </a:cubicBezTo>
                <a:cubicBezTo>
                  <a:pt x="305" y="86"/>
                  <a:pt x="307" y="94"/>
                  <a:pt x="311" y="99"/>
                </a:cubicBezTo>
                <a:cubicBezTo>
                  <a:pt x="311" y="100"/>
                  <a:pt x="311" y="100"/>
                  <a:pt x="312" y="101"/>
                </a:cubicBezTo>
                <a:cubicBezTo>
                  <a:pt x="315" y="103"/>
                  <a:pt x="319" y="105"/>
                  <a:pt x="323" y="106"/>
                </a:cubicBezTo>
                <a:cubicBezTo>
                  <a:pt x="326" y="108"/>
                  <a:pt x="328" y="109"/>
                  <a:pt x="331" y="110"/>
                </a:cubicBezTo>
                <a:cubicBezTo>
                  <a:pt x="303" y="160"/>
                  <a:pt x="255" y="194"/>
                  <a:pt x="202" y="213"/>
                </a:cubicBezTo>
                <a:cubicBezTo>
                  <a:pt x="171" y="225"/>
                  <a:pt x="139" y="231"/>
                  <a:pt x="106" y="234"/>
                </a:cubicBezTo>
                <a:cubicBezTo>
                  <a:pt x="90" y="236"/>
                  <a:pt x="74" y="237"/>
                  <a:pt x="57" y="237"/>
                </a:cubicBezTo>
                <a:cubicBezTo>
                  <a:pt x="40" y="237"/>
                  <a:pt x="23" y="234"/>
                  <a:pt x="5" y="231"/>
                </a:cubicBezTo>
                <a:cubicBezTo>
                  <a:pt x="5" y="231"/>
                  <a:pt x="5" y="231"/>
                  <a:pt x="5" y="231"/>
                </a:cubicBezTo>
                <a:cubicBezTo>
                  <a:pt x="3" y="230"/>
                  <a:pt x="0" y="231"/>
                  <a:pt x="0" y="234"/>
                </a:cubicBezTo>
                <a:cubicBezTo>
                  <a:pt x="1" y="260"/>
                  <a:pt x="0" y="286"/>
                  <a:pt x="0" y="311"/>
                </a:cubicBezTo>
                <a:cubicBezTo>
                  <a:pt x="1" y="312"/>
                  <a:pt x="1" y="313"/>
                  <a:pt x="2" y="313"/>
                </a:cubicBezTo>
                <a:cubicBezTo>
                  <a:pt x="2" y="314"/>
                  <a:pt x="2" y="314"/>
                  <a:pt x="2" y="314"/>
                </a:cubicBezTo>
                <a:cubicBezTo>
                  <a:pt x="7" y="320"/>
                  <a:pt x="13" y="324"/>
                  <a:pt x="18" y="329"/>
                </a:cubicBezTo>
                <a:cubicBezTo>
                  <a:pt x="23" y="334"/>
                  <a:pt x="29" y="338"/>
                  <a:pt x="34" y="343"/>
                </a:cubicBezTo>
                <a:cubicBezTo>
                  <a:pt x="35" y="344"/>
                  <a:pt x="36" y="344"/>
                  <a:pt x="37" y="344"/>
                </a:cubicBezTo>
                <a:cubicBezTo>
                  <a:pt x="108" y="364"/>
                  <a:pt x="192" y="329"/>
                  <a:pt x="252" y="294"/>
                </a:cubicBezTo>
                <a:cubicBezTo>
                  <a:pt x="259" y="290"/>
                  <a:pt x="266" y="285"/>
                  <a:pt x="272" y="281"/>
                </a:cubicBezTo>
                <a:cubicBezTo>
                  <a:pt x="273" y="281"/>
                  <a:pt x="274" y="282"/>
                  <a:pt x="274" y="282"/>
                </a:cubicBezTo>
                <a:cubicBezTo>
                  <a:pt x="275" y="283"/>
                  <a:pt x="276" y="282"/>
                  <a:pt x="275" y="281"/>
                </a:cubicBezTo>
                <a:cubicBezTo>
                  <a:pt x="275" y="281"/>
                  <a:pt x="274" y="280"/>
                  <a:pt x="274" y="280"/>
                </a:cubicBezTo>
                <a:cubicBezTo>
                  <a:pt x="277" y="277"/>
                  <a:pt x="281" y="275"/>
                  <a:pt x="284" y="272"/>
                </a:cubicBezTo>
                <a:cubicBezTo>
                  <a:pt x="285" y="273"/>
                  <a:pt x="286" y="272"/>
                  <a:pt x="286" y="272"/>
                </a:cubicBezTo>
                <a:cubicBezTo>
                  <a:pt x="302" y="259"/>
                  <a:pt x="318" y="245"/>
                  <a:pt x="331" y="228"/>
                </a:cubicBezTo>
                <a:cubicBezTo>
                  <a:pt x="343" y="214"/>
                  <a:pt x="353" y="198"/>
                  <a:pt x="363" y="183"/>
                </a:cubicBezTo>
                <a:cubicBezTo>
                  <a:pt x="373" y="169"/>
                  <a:pt x="384" y="155"/>
                  <a:pt x="389" y="139"/>
                </a:cubicBezTo>
                <a:cubicBezTo>
                  <a:pt x="394" y="142"/>
                  <a:pt x="398" y="145"/>
                  <a:pt x="402" y="147"/>
                </a:cubicBezTo>
                <a:cubicBezTo>
                  <a:pt x="402" y="147"/>
                  <a:pt x="403" y="147"/>
                  <a:pt x="403" y="147"/>
                </a:cubicBezTo>
                <a:cubicBezTo>
                  <a:pt x="415" y="155"/>
                  <a:pt x="428" y="161"/>
                  <a:pt x="442" y="165"/>
                </a:cubicBezTo>
                <a:cubicBezTo>
                  <a:pt x="454" y="169"/>
                  <a:pt x="459" y="167"/>
                  <a:pt x="459" y="155"/>
                </a:cubicBezTo>
                <a:cubicBezTo>
                  <a:pt x="460" y="112"/>
                  <a:pt x="455" y="63"/>
                  <a:pt x="444" y="22"/>
                </a:cubicBezTo>
                <a:close/>
                <a:moveTo>
                  <a:pt x="450" y="125"/>
                </a:moveTo>
                <a:cubicBezTo>
                  <a:pt x="450" y="131"/>
                  <a:pt x="450" y="138"/>
                  <a:pt x="450" y="144"/>
                </a:cubicBezTo>
                <a:cubicBezTo>
                  <a:pt x="444" y="134"/>
                  <a:pt x="438" y="124"/>
                  <a:pt x="432" y="114"/>
                </a:cubicBezTo>
                <a:cubicBezTo>
                  <a:pt x="432" y="109"/>
                  <a:pt x="432" y="104"/>
                  <a:pt x="431" y="99"/>
                </a:cubicBezTo>
                <a:cubicBezTo>
                  <a:pt x="437" y="108"/>
                  <a:pt x="443" y="116"/>
                  <a:pt x="449" y="124"/>
                </a:cubicBezTo>
                <a:cubicBezTo>
                  <a:pt x="449" y="125"/>
                  <a:pt x="449" y="125"/>
                  <a:pt x="450" y="125"/>
                </a:cubicBezTo>
                <a:close/>
                <a:moveTo>
                  <a:pt x="449" y="119"/>
                </a:moveTo>
                <a:cubicBezTo>
                  <a:pt x="443" y="111"/>
                  <a:pt x="437" y="103"/>
                  <a:pt x="431" y="94"/>
                </a:cubicBezTo>
                <a:cubicBezTo>
                  <a:pt x="431" y="88"/>
                  <a:pt x="430" y="82"/>
                  <a:pt x="430" y="76"/>
                </a:cubicBezTo>
                <a:cubicBezTo>
                  <a:pt x="435" y="84"/>
                  <a:pt x="441" y="92"/>
                  <a:pt x="447" y="98"/>
                </a:cubicBezTo>
                <a:cubicBezTo>
                  <a:pt x="448" y="105"/>
                  <a:pt x="449" y="112"/>
                  <a:pt x="449" y="119"/>
                </a:cubicBezTo>
                <a:close/>
                <a:moveTo>
                  <a:pt x="444" y="75"/>
                </a:moveTo>
                <a:cubicBezTo>
                  <a:pt x="445" y="81"/>
                  <a:pt x="446" y="88"/>
                  <a:pt x="447" y="94"/>
                </a:cubicBezTo>
                <a:cubicBezTo>
                  <a:pt x="441" y="87"/>
                  <a:pt x="435" y="80"/>
                  <a:pt x="430" y="72"/>
                </a:cubicBezTo>
                <a:cubicBezTo>
                  <a:pt x="430" y="66"/>
                  <a:pt x="429" y="60"/>
                  <a:pt x="429" y="54"/>
                </a:cubicBezTo>
                <a:cubicBezTo>
                  <a:pt x="434" y="62"/>
                  <a:pt x="439" y="69"/>
                  <a:pt x="444" y="75"/>
                </a:cubicBezTo>
                <a:close/>
                <a:moveTo>
                  <a:pt x="444" y="71"/>
                </a:moveTo>
                <a:cubicBezTo>
                  <a:pt x="439" y="64"/>
                  <a:pt x="434" y="58"/>
                  <a:pt x="429" y="51"/>
                </a:cubicBezTo>
                <a:cubicBezTo>
                  <a:pt x="429" y="47"/>
                  <a:pt x="429" y="41"/>
                  <a:pt x="429" y="34"/>
                </a:cubicBezTo>
                <a:cubicBezTo>
                  <a:pt x="433" y="40"/>
                  <a:pt x="437" y="45"/>
                  <a:pt x="441" y="50"/>
                </a:cubicBezTo>
                <a:cubicBezTo>
                  <a:pt x="442" y="57"/>
                  <a:pt x="443" y="64"/>
                  <a:pt x="444" y="71"/>
                </a:cubicBezTo>
                <a:close/>
                <a:moveTo>
                  <a:pt x="429" y="17"/>
                </a:moveTo>
                <a:cubicBezTo>
                  <a:pt x="430" y="18"/>
                  <a:pt x="432" y="20"/>
                  <a:pt x="434" y="22"/>
                </a:cubicBezTo>
                <a:cubicBezTo>
                  <a:pt x="435" y="24"/>
                  <a:pt x="436" y="25"/>
                  <a:pt x="438" y="27"/>
                </a:cubicBezTo>
                <a:cubicBezTo>
                  <a:pt x="439" y="33"/>
                  <a:pt x="440" y="40"/>
                  <a:pt x="441" y="46"/>
                </a:cubicBezTo>
                <a:cubicBezTo>
                  <a:pt x="437" y="41"/>
                  <a:pt x="433" y="36"/>
                  <a:pt x="429" y="32"/>
                </a:cubicBezTo>
                <a:cubicBezTo>
                  <a:pt x="429" y="26"/>
                  <a:pt x="428" y="20"/>
                  <a:pt x="427" y="15"/>
                </a:cubicBezTo>
                <a:cubicBezTo>
                  <a:pt x="427" y="15"/>
                  <a:pt x="428" y="16"/>
                  <a:pt x="429" y="17"/>
                </a:cubicBezTo>
                <a:close/>
                <a:moveTo>
                  <a:pt x="326" y="100"/>
                </a:moveTo>
                <a:cubicBezTo>
                  <a:pt x="323" y="99"/>
                  <a:pt x="319" y="97"/>
                  <a:pt x="316" y="97"/>
                </a:cubicBezTo>
                <a:cubicBezTo>
                  <a:pt x="316" y="92"/>
                  <a:pt x="313" y="87"/>
                  <a:pt x="311" y="82"/>
                </a:cubicBezTo>
                <a:cubicBezTo>
                  <a:pt x="310" y="80"/>
                  <a:pt x="310" y="78"/>
                  <a:pt x="309" y="76"/>
                </a:cubicBezTo>
                <a:cubicBezTo>
                  <a:pt x="312" y="79"/>
                  <a:pt x="316" y="81"/>
                  <a:pt x="319" y="83"/>
                </a:cubicBezTo>
                <a:cubicBezTo>
                  <a:pt x="321" y="87"/>
                  <a:pt x="323" y="91"/>
                  <a:pt x="324" y="95"/>
                </a:cubicBezTo>
                <a:cubicBezTo>
                  <a:pt x="325" y="97"/>
                  <a:pt x="326" y="99"/>
                  <a:pt x="326" y="100"/>
                </a:cubicBezTo>
                <a:cubicBezTo>
                  <a:pt x="326" y="100"/>
                  <a:pt x="326" y="100"/>
                  <a:pt x="326" y="100"/>
                </a:cubicBezTo>
                <a:close/>
                <a:moveTo>
                  <a:pt x="330" y="102"/>
                </a:moveTo>
                <a:cubicBezTo>
                  <a:pt x="329" y="99"/>
                  <a:pt x="328" y="97"/>
                  <a:pt x="326" y="94"/>
                </a:cubicBezTo>
                <a:cubicBezTo>
                  <a:pt x="325" y="92"/>
                  <a:pt x="324" y="89"/>
                  <a:pt x="323" y="87"/>
                </a:cubicBezTo>
                <a:cubicBezTo>
                  <a:pt x="323" y="86"/>
                  <a:pt x="323" y="85"/>
                  <a:pt x="322" y="85"/>
                </a:cubicBezTo>
                <a:cubicBezTo>
                  <a:pt x="322" y="85"/>
                  <a:pt x="322" y="85"/>
                  <a:pt x="322" y="85"/>
                </a:cubicBezTo>
                <a:cubicBezTo>
                  <a:pt x="325" y="86"/>
                  <a:pt x="328" y="88"/>
                  <a:pt x="330" y="90"/>
                </a:cubicBezTo>
                <a:cubicBezTo>
                  <a:pt x="331" y="94"/>
                  <a:pt x="332" y="99"/>
                  <a:pt x="334" y="104"/>
                </a:cubicBezTo>
                <a:cubicBezTo>
                  <a:pt x="333" y="103"/>
                  <a:pt x="331" y="102"/>
                  <a:pt x="330" y="102"/>
                </a:cubicBezTo>
                <a:close/>
                <a:moveTo>
                  <a:pt x="337" y="100"/>
                </a:moveTo>
                <a:cubicBezTo>
                  <a:pt x="336" y="101"/>
                  <a:pt x="336" y="101"/>
                  <a:pt x="336" y="101"/>
                </a:cubicBezTo>
                <a:cubicBezTo>
                  <a:pt x="335" y="98"/>
                  <a:pt x="334" y="94"/>
                  <a:pt x="333" y="91"/>
                </a:cubicBezTo>
                <a:cubicBezTo>
                  <a:pt x="335" y="92"/>
                  <a:pt x="338" y="93"/>
                  <a:pt x="340" y="94"/>
                </a:cubicBezTo>
                <a:cubicBezTo>
                  <a:pt x="338" y="96"/>
                  <a:pt x="337" y="98"/>
                  <a:pt x="337" y="100"/>
                </a:cubicBezTo>
                <a:close/>
                <a:moveTo>
                  <a:pt x="5" y="310"/>
                </a:moveTo>
                <a:cubicBezTo>
                  <a:pt x="10" y="286"/>
                  <a:pt x="9" y="261"/>
                  <a:pt x="7" y="236"/>
                </a:cubicBezTo>
                <a:cubicBezTo>
                  <a:pt x="35" y="251"/>
                  <a:pt x="72" y="246"/>
                  <a:pt x="101" y="243"/>
                </a:cubicBezTo>
                <a:cubicBezTo>
                  <a:pt x="137" y="240"/>
                  <a:pt x="173" y="233"/>
                  <a:pt x="207" y="221"/>
                </a:cubicBezTo>
                <a:cubicBezTo>
                  <a:pt x="264" y="199"/>
                  <a:pt x="316" y="161"/>
                  <a:pt x="343" y="106"/>
                </a:cubicBezTo>
                <a:cubicBezTo>
                  <a:pt x="344" y="105"/>
                  <a:pt x="344" y="104"/>
                  <a:pt x="344" y="104"/>
                </a:cubicBezTo>
                <a:cubicBezTo>
                  <a:pt x="346" y="101"/>
                  <a:pt x="348" y="98"/>
                  <a:pt x="349" y="95"/>
                </a:cubicBezTo>
                <a:cubicBezTo>
                  <a:pt x="350" y="93"/>
                  <a:pt x="348" y="90"/>
                  <a:pt x="346" y="90"/>
                </a:cubicBezTo>
                <a:cubicBezTo>
                  <a:pt x="340" y="85"/>
                  <a:pt x="333" y="82"/>
                  <a:pt x="326" y="78"/>
                </a:cubicBezTo>
                <a:cubicBezTo>
                  <a:pt x="320" y="74"/>
                  <a:pt x="315" y="69"/>
                  <a:pt x="308" y="67"/>
                </a:cubicBezTo>
                <a:cubicBezTo>
                  <a:pt x="326" y="59"/>
                  <a:pt x="342" y="50"/>
                  <a:pt x="359" y="41"/>
                </a:cubicBezTo>
                <a:cubicBezTo>
                  <a:pt x="367" y="36"/>
                  <a:pt x="376" y="31"/>
                  <a:pt x="385" y="27"/>
                </a:cubicBezTo>
                <a:cubicBezTo>
                  <a:pt x="390" y="24"/>
                  <a:pt x="395" y="21"/>
                  <a:pt x="400" y="18"/>
                </a:cubicBezTo>
                <a:cubicBezTo>
                  <a:pt x="403" y="17"/>
                  <a:pt x="409" y="11"/>
                  <a:pt x="413" y="11"/>
                </a:cubicBezTo>
                <a:cubicBezTo>
                  <a:pt x="415" y="9"/>
                  <a:pt x="416" y="9"/>
                  <a:pt x="416" y="12"/>
                </a:cubicBezTo>
                <a:cubicBezTo>
                  <a:pt x="418" y="16"/>
                  <a:pt x="419" y="19"/>
                  <a:pt x="419" y="23"/>
                </a:cubicBezTo>
                <a:cubicBezTo>
                  <a:pt x="419" y="28"/>
                  <a:pt x="420" y="32"/>
                  <a:pt x="420" y="37"/>
                </a:cubicBezTo>
                <a:cubicBezTo>
                  <a:pt x="420" y="47"/>
                  <a:pt x="421" y="57"/>
                  <a:pt x="421" y="66"/>
                </a:cubicBezTo>
                <a:cubicBezTo>
                  <a:pt x="422" y="86"/>
                  <a:pt x="423" y="106"/>
                  <a:pt x="425" y="125"/>
                </a:cubicBezTo>
                <a:cubicBezTo>
                  <a:pt x="419" y="122"/>
                  <a:pt x="413" y="120"/>
                  <a:pt x="407" y="117"/>
                </a:cubicBezTo>
                <a:cubicBezTo>
                  <a:pt x="400" y="114"/>
                  <a:pt x="392" y="110"/>
                  <a:pt x="384" y="108"/>
                </a:cubicBezTo>
                <a:cubicBezTo>
                  <a:pt x="383" y="106"/>
                  <a:pt x="380" y="106"/>
                  <a:pt x="379" y="108"/>
                </a:cubicBezTo>
                <a:cubicBezTo>
                  <a:pt x="379" y="109"/>
                  <a:pt x="378" y="109"/>
                  <a:pt x="378" y="110"/>
                </a:cubicBezTo>
                <a:cubicBezTo>
                  <a:pt x="378" y="110"/>
                  <a:pt x="378" y="110"/>
                  <a:pt x="378" y="110"/>
                </a:cubicBezTo>
                <a:cubicBezTo>
                  <a:pt x="378" y="111"/>
                  <a:pt x="378" y="111"/>
                  <a:pt x="378" y="111"/>
                </a:cubicBezTo>
                <a:cubicBezTo>
                  <a:pt x="359" y="143"/>
                  <a:pt x="340" y="173"/>
                  <a:pt x="314" y="200"/>
                </a:cubicBezTo>
                <a:cubicBezTo>
                  <a:pt x="288" y="228"/>
                  <a:pt x="258" y="251"/>
                  <a:pt x="225" y="269"/>
                </a:cubicBezTo>
                <a:cubicBezTo>
                  <a:pt x="211" y="277"/>
                  <a:pt x="196" y="284"/>
                  <a:pt x="181" y="290"/>
                </a:cubicBezTo>
                <a:cubicBezTo>
                  <a:pt x="181" y="290"/>
                  <a:pt x="180" y="290"/>
                  <a:pt x="180" y="290"/>
                </a:cubicBezTo>
                <a:cubicBezTo>
                  <a:pt x="125" y="312"/>
                  <a:pt x="63" y="322"/>
                  <a:pt x="5" y="310"/>
                </a:cubicBezTo>
                <a:close/>
                <a:moveTo>
                  <a:pt x="40" y="339"/>
                </a:moveTo>
                <a:cubicBezTo>
                  <a:pt x="40" y="339"/>
                  <a:pt x="40" y="338"/>
                  <a:pt x="39" y="338"/>
                </a:cubicBezTo>
                <a:cubicBezTo>
                  <a:pt x="32" y="331"/>
                  <a:pt x="24" y="324"/>
                  <a:pt x="15" y="318"/>
                </a:cubicBezTo>
                <a:cubicBezTo>
                  <a:pt x="22" y="320"/>
                  <a:pt x="29" y="321"/>
                  <a:pt x="36" y="322"/>
                </a:cubicBezTo>
                <a:cubicBezTo>
                  <a:pt x="42" y="328"/>
                  <a:pt x="48" y="335"/>
                  <a:pt x="55" y="340"/>
                </a:cubicBezTo>
                <a:cubicBezTo>
                  <a:pt x="50" y="340"/>
                  <a:pt x="45" y="340"/>
                  <a:pt x="40" y="339"/>
                </a:cubicBezTo>
                <a:close/>
                <a:moveTo>
                  <a:pt x="58" y="340"/>
                </a:moveTo>
                <a:cubicBezTo>
                  <a:pt x="52" y="334"/>
                  <a:pt x="45" y="328"/>
                  <a:pt x="39" y="322"/>
                </a:cubicBezTo>
                <a:cubicBezTo>
                  <a:pt x="43" y="323"/>
                  <a:pt x="48" y="323"/>
                  <a:pt x="52" y="323"/>
                </a:cubicBezTo>
                <a:cubicBezTo>
                  <a:pt x="57" y="329"/>
                  <a:pt x="64" y="336"/>
                  <a:pt x="70" y="341"/>
                </a:cubicBezTo>
                <a:cubicBezTo>
                  <a:pt x="66" y="341"/>
                  <a:pt x="62" y="341"/>
                  <a:pt x="58" y="340"/>
                </a:cubicBezTo>
                <a:close/>
                <a:moveTo>
                  <a:pt x="74" y="341"/>
                </a:moveTo>
                <a:cubicBezTo>
                  <a:pt x="71" y="338"/>
                  <a:pt x="68" y="336"/>
                  <a:pt x="65" y="334"/>
                </a:cubicBezTo>
                <a:cubicBezTo>
                  <a:pt x="61" y="330"/>
                  <a:pt x="57" y="327"/>
                  <a:pt x="54" y="323"/>
                </a:cubicBezTo>
                <a:cubicBezTo>
                  <a:pt x="58" y="323"/>
                  <a:pt x="63" y="323"/>
                  <a:pt x="68" y="323"/>
                </a:cubicBezTo>
                <a:cubicBezTo>
                  <a:pt x="73" y="329"/>
                  <a:pt x="80" y="335"/>
                  <a:pt x="87" y="340"/>
                </a:cubicBezTo>
                <a:cubicBezTo>
                  <a:pt x="82" y="340"/>
                  <a:pt x="78" y="341"/>
                  <a:pt x="74" y="341"/>
                </a:cubicBezTo>
                <a:close/>
                <a:moveTo>
                  <a:pt x="91" y="340"/>
                </a:moveTo>
                <a:cubicBezTo>
                  <a:pt x="88" y="337"/>
                  <a:pt x="84" y="335"/>
                  <a:pt x="81" y="332"/>
                </a:cubicBezTo>
                <a:cubicBezTo>
                  <a:pt x="77" y="329"/>
                  <a:pt x="74" y="326"/>
                  <a:pt x="70" y="322"/>
                </a:cubicBezTo>
                <a:cubicBezTo>
                  <a:pt x="76" y="322"/>
                  <a:pt x="82" y="321"/>
                  <a:pt x="88" y="321"/>
                </a:cubicBezTo>
                <a:cubicBezTo>
                  <a:pt x="94" y="327"/>
                  <a:pt x="101" y="333"/>
                  <a:pt x="108" y="338"/>
                </a:cubicBezTo>
                <a:cubicBezTo>
                  <a:pt x="103" y="339"/>
                  <a:pt x="97" y="339"/>
                  <a:pt x="91" y="340"/>
                </a:cubicBezTo>
                <a:close/>
                <a:moveTo>
                  <a:pt x="112" y="338"/>
                </a:moveTo>
                <a:cubicBezTo>
                  <a:pt x="105" y="332"/>
                  <a:pt x="98" y="326"/>
                  <a:pt x="91" y="320"/>
                </a:cubicBezTo>
                <a:cubicBezTo>
                  <a:pt x="96" y="320"/>
                  <a:pt x="101" y="319"/>
                  <a:pt x="106" y="318"/>
                </a:cubicBezTo>
                <a:cubicBezTo>
                  <a:pt x="112" y="324"/>
                  <a:pt x="119" y="330"/>
                  <a:pt x="126" y="335"/>
                </a:cubicBezTo>
                <a:cubicBezTo>
                  <a:pt x="122" y="336"/>
                  <a:pt x="117" y="337"/>
                  <a:pt x="112" y="338"/>
                </a:cubicBezTo>
                <a:close/>
                <a:moveTo>
                  <a:pt x="130" y="334"/>
                </a:moveTo>
                <a:cubicBezTo>
                  <a:pt x="123" y="329"/>
                  <a:pt x="116" y="323"/>
                  <a:pt x="108" y="318"/>
                </a:cubicBezTo>
                <a:cubicBezTo>
                  <a:pt x="111" y="317"/>
                  <a:pt x="114" y="317"/>
                  <a:pt x="117" y="316"/>
                </a:cubicBezTo>
                <a:cubicBezTo>
                  <a:pt x="118" y="316"/>
                  <a:pt x="120" y="315"/>
                  <a:pt x="122" y="315"/>
                </a:cubicBezTo>
                <a:cubicBezTo>
                  <a:pt x="125" y="318"/>
                  <a:pt x="128" y="320"/>
                  <a:pt x="131" y="323"/>
                </a:cubicBezTo>
                <a:cubicBezTo>
                  <a:pt x="135" y="326"/>
                  <a:pt x="138" y="329"/>
                  <a:pt x="142" y="331"/>
                </a:cubicBezTo>
                <a:cubicBezTo>
                  <a:pt x="138" y="333"/>
                  <a:pt x="134" y="333"/>
                  <a:pt x="130" y="334"/>
                </a:cubicBezTo>
                <a:close/>
                <a:moveTo>
                  <a:pt x="150" y="329"/>
                </a:moveTo>
                <a:cubicBezTo>
                  <a:pt x="148" y="330"/>
                  <a:pt x="146" y="330"/>
                  <a:pt x="144" y="331"/>
                </a:cubicBezTo>
                <a:cubicBezTo>
                  <a:pt x="141" y="328"/>
                  <a:pt x="138" y="325"/>
                  <a:pt x="135" y="323"/>
                </a:cubicBezTo>
                <a:cubicBezTo>
                  <a:pt x="132" y="321"/>
                  <a:pt x="130" y="319"/>
                  <a:pt x="128" y="318"/>
                </a:cubicBezTo>
                <a:cubicBezTo>
                  <a:pt x="127" y="317"/>
                  <a:pt x="126" y="316"/>
                  <a:pt x="125" y="316"/>
                </a:cubicBezTo>
                <a:cubicBezTo>
                  <a:pt x="125" y="315"/>
                  <a:pt x="124" y="315"/>
                  <a:pt x="123" y="315"/>
                </a:cubicBezTo>
                <a:cubicBezTo>
                  <a:pt x="128" y="314"/>
                  <a:pt x="132" y="313"/>
                  <a:pt x="136" y="312"/>
                </a:cubicBezTo>
                <a:cubicBezTo>
                  <a:pt x="142" y="317"/>
                  <a:pt x="148" y="323"/>
                  <a:pt x="155" y="328"/>
                </a:cubicBezTo>
                <a:cubicBezTo>
                  <a:pt x="154" y="328"/>
                  <a:pt x="152" y="329"/>
                  <a:pt x="150" y="329"/>
                </a:cubicBezTo>
                <a:close/>
                <a:moveTo>
                  <a:pt x="158" y="327"/>
                </a:moveTo>
                <a:cubicBezTo>
                  <a:pt x="151" y="322"/>
                  <a:pt x="145" y="317"/>
                  <a:pt x="138" y="311"/>
                </a:cubicBezTo>
                <a:cubicBezTo>
                  <a:pt x="143" y="310"/>
                  <a:pt x="147" y="309"/>
                  <a:pt x="152" y="307"/>
                </a:cubicBezTo>
                <a:cubicBezTo>
                  <a:pt x="158" y="313"/>
                  <a:pt x="165" y="318"/>
                  <a:pt x="171" y="322"/>
                </a:cubicBezTo>
                <a:cubicBezTo>
                  <a:pt x="167" y="324"/>
                  <a:pt x="163" y="325"/>
                  <a:pt x="158" y="327"/>
                </a:cubicBezTo>
                <a:close/>
                <a:moveTo>
                  <a:pt x="174" y="321"/>
                </a:moveTo>
                <a:cubicBezTo>
                  <a:pt x="168" y="316"/>
                  <a:pt x="161" y="311"/>
                  <a:pt x="155" y="307"/>
                </a:cubicBezTo>
                <a:cubicBezTo>
                  <a:pt x="159" y="305"/>
                  <a:pt x="164" y="304"/>
                  <a:pt x="168" y="302"/>
                </a:cubicBezTo>
                <a:cubicBezTo>
                  <a:pt x="175" y="306"/>
                  <a:pt x="182" y="311"/>
                  <a:pt x="188" y="316"/>
                </a:cubicBezTo>
                <a:cubicBezTo>
                  <a:pt x="184" y="318"/>
                  <a:pt x="179" y="320"/>
                  <a:pt x="174" y="321"/>
                </a:cubicBezTo>
                <a:close/>
                <a:moveTo>
                  <a:pt x="191" y="315"/>
                </a:moveTo>
                <a:cubicBezTo>
                  <a:pt x="185" y="310"/>
                  <a:pt x="178" y="305"/>
                  <a:pt x="171" y="301"/>
                </a:cubicBezTo>
                <a:cubicBezTo>
                  <a:pt x="176" y="299"/>
                  <a:pt x="181" y="297"/>
                  <a:pt x="186" y="296"/>
                </a:cubicBezTo>
                <a:cubicBezTo>
                  <a:pt x="192" y="300"/>
                  <a:pt x="198" y="305"/>
                  <a:pt x="204" y="309"/>
                </a:cubicBezTo>
                <a:cubicBezTo>
                  <a:pt x="200" y="311"/>
                  <a:pt x="195" y="313"/>
                  <a:pt x="191" y="315"/>
                </a:cubicBezTo>
                <a:close/>
                <a:moveTo>
                  <a:pt x="207" y="308"/>
                </a:moveTo>
                <a:cubicBezTo>
                  <a:pt x="201" y="303"/>
                  <a:pt x="195" y="299"/>
                  <a:pt x="189" y="294"/>
                </a:cubicBezTo>
                <a:cubicBezTo>
                  <a:pt x="195" y="292"/>
                  <a:pt x="201" y="289"/>
                  <a:pt x="207" y="286"/>
                </a:cubicBezTo>
                <a:cubicBezTo>
                  <a:pt x="212" y="291"/>
                  <a:pt x="218" y="296"/>
                  <a:pt x="224" y="300"/>
                </a:cubicBezTo>
                <a:cubicBezTo>
                  <a:pt x="218" y="303"/>
                  <a:pt x="212" y="306"/>
                  <a:pt x="207" y="308"/>
                </a:cubicBezTo>
                <a:close/>
                <a:moveTo>
                  <a:pt x="226" y="299"/>
                </a:moveTo>
                <a:cubicBezTo>
                  <a:pt x="220" y="294"/>
                  <a:pt x="214" y="290"/>
                  <a:pt x="208" y="286"/>
                </a:cubicBezTo>
                <a:cubicBezTo>
                  <a:pt x="212" y="284"/>
                  <a:pt x="216" y="282"/>
                  <a:pt x="220" y="280"/>
                </a:cubicBezTo>
                <a:cubicBezTo>
                  <a:pt x="220" y="280"/>
                  <a:pt x="220" y="280"/>
                  <a:pt x="220" y="280"/>
                </a:cubicBezTo>
                <a:cubicBezTo>
                  <a:pt x="220" y="281"/>
                  <a:pt x="221" y="281"/>
                  <a:pt x="221" y="280"/>
                </a:cubicBezTo>
                <a:cubicBezTo>
                  <a:pt x="226" y="285"/>
                  <a:pt x="232" y="289"/>
                  <a:pt x="238" y="293"/>
                </a:cubicBezTo>
                <a:cubicBezTo>
                  <a:pt x="234" y="295"/>
                  <a:pt x="230" y="297"/>
                  <a:pt x="226" y="299"/>
                </a:cubicBezTo>
                <a:close/>
                <a:moveTo>
                  <a:pt x="246" y="289"/>
                </a:moveTo>
                <a:cubicBezTo>
                  <a:pt x="244" y="290"/>
                  <a:pt x="242" y="291"/>
                  <a:pt x="240" y="292"/>
                </a:cubicBezTo>
                <a:cubicBezTo>
                  <a:pt x="234" y="287"/>
                  <a:pt x="228" y="283"/>
                  <a:pt x="222" y="279"/>
                </a:cubicBezTo>
                <a:cubicBezTo>
                  <a:pt x="223" y="279"/>
                  <a:pt x="223" y="278"/>
                  <a:pt x="224" y="278"/>
                </a:cubicBezTo>
                <a:cubicBezTo>
                  <a:pt x="228" y="276"/>
                  <a:pt x="231" y="274"/>
                  <a:pt x="234" y="272"/>
                </a:cubicBezTo>
                <a:cubicBezTo>
                  <a:pt x="240" y="277"/>
                  <a:pt x="246" y="282"/>
                  <a:pt x="253" y="285"/>
                </a:cubicBezTo>
                <a:cubicBezTo>
                  <a:pt x="250" y="286"/>
                  <a:pt x="248" y="287"/>
                  <a:pt x="246" y="289"/>
                </a:cubicBezTo>
                <a:close/>
                <a:moveTo>
                  <a:pt x="255" y="283"/>
                </a:moveTo>
                <a:cubicBezTo>
                  <a:pt x="248" y="280"/>
                  <a:pt x="242" y="276"/>
                  <a:pt x="236" y="271"/>
                </a:cubicBezTo>
                <a:cubicBezTo>
                  <a:pt x="240" y="269"/>
                  <a:pt x="245" y="266"/>
                  <a:pt x="249" y="263"/>
                </a:cubicBezTo>
                <a:cubicBezTo>
                  <a:pt x="254" y="268"/>
                  <a:pt x="260" y="272"/>
                  <a:pt x="266" y="276"/>
                </a:cubicBezTo>
                <a:cubicBezTo>
                  <a:pt x="262" y="279"/>
                  <a:pt x="259" y="281"/>
                  <a:pt x="255" y="283"/>
                </a:cubicBezTo>
                <a:close/>
                <a:moveTo>
                  <a:pt x="268" y="275"/>
                </a:moveTo>
                <a:cubicBezTo>
                  <a:pt x="262" y="271"/>
                  <a:pt x="256" y="267"/>
                  <a:pt x="250" y="262"/>
                </a:cubicBezTo>
                <a:cubicBezTo>
                  <a:pt x="254" y="260"/>
                  <a:pt x="258" y="257"/>
                  <a:pt x="262" y="255"/>
                </a:cubicBezTo>
                <a:cubicBezTo>
                  <a:pt x="264" y="256"/>
                  <a:pt x="266" y="258"/>
                  <a:pt x="267" y="259"/>
                </a:cubicBezTo>
                <a:cubicBezTo>
                  <a:pt x="269" y="261"/>
                  <a:pt x="271" y="262"/>
                  <a:pt x="273" y="264"/>
                </a:cubicBezTo>
                <a:cubicBezTo>
                  <a:pt x="275" y="265"/>
                  <a:pt x="276" y="267"/>
                  <a:pt x="278" y="268"/>
                </a:cubicBezTo>
                <a:cubicBezTo>
                  <a:pt x="275" y="270"/>
                  <a:pt x="271" y="273"/>
                  <a:pt x="268" y="275"/>
                </a:cubicBezTo>
                <a:close/>
                <a:moveTo>
                  <a:pt x="280" y="267"/>
                </a:moveTo>
                <a:cubicBezTo>
                  <a:pt x="277" y="264"/>
                  <a:pt x="274" y="262"/>
                  <a:pt x="270" y="259"/>
                </a:cubicBezTo>
                <a:cubicBezTo>
                  <a:pt x="269" y="258"/>
                  <a:pt x="266" y="255"/>
                  <a:pt x="263" y="254"/>
                </a:cubicBezTo>
                <a:cubicBezTo>
                  <a:pt x="268" y="250"/>
                  <a:pt x="273" y="247"/>
                  <a:pt x="277" y="244"/>
                </a:cubicBezTo>
                <a:cubicBezTo>
                  <a:pt x="283" y="248"/>
                  <a:pt x="288" y="252"/>
                  <a:pt x="294" y="255"/>
                </a:cubicBezTo>
                <a:cubicBezTo>
                  <a:pt x="290" y="259"/>
                  <a:pt x="285" y="263"/>
                  <a:pt x="280" y="267"/>
                </a:cubicBezTo>
                <a:close/>
                <a:moveTo>
                  <a:pt x="296" y="254"/>
                </a:moveTo>
                <a:cubicBezTo>
                  <a:pt x="290" y="250"/>
                  <a:pt x="284" y="246"/>
                  <a:pt x="278" y="243"/>
                </a:cubicBezTo>
                <a:cubicBezTo>
                  <a:pt x="282" y="240"/>
                  <a:pt x="285" y="237"/>
                  <a:pt x="288" y="235"/>
                </a:cubicBezTo>
                <a:cubicBezTo>
                  <a:pt x="294" y="238"/>
                  <a:pt x="299" y="243"/>
                  <a:pt x="304" y="247"/>
                </a:cubicBezTo>
                <a:cubicBezTo>
                  <a:pt x="301" y="249"/>
                  <a:pt x="298" y="252"/>
                  <a:pt x="296" y="254"/>
                </a:cubicBezTo>
                <a:close/>
                <a:moveTo>
                  <a:pt x="305" y="246"/>
                </a:moveTo>
                <a:cubicBezTo>
                  <a:pt x="300" y="241"/>
                  <a:pt x="295" y="237"/>
                  <a:pt x="290" y="234"/>
                </a:cubicBezTo>
                <a:cubicBezTo>
                  <a:pt x="294" y="230"/>
                  <a:pt x="298" y="226"/>
                  <a:pt x="302" y="223"/>
                </a:cubicBezTo>
                <a:cubicBezTo>
                  <a:pt x="307" y="226"/>
                  <a:pt x="312" y="230"/>
                  <a:pt x="317" y="233"/>
                </a:cubicBezTo>
                <a:cubicBezTo>
                  <a:pt x="313" y="237"/>
                  <a:pt x="309" y="242"/>
                  <a:pt x="305" y="246"/>
                </a:cubicBezTo>
                <a:close/>
                <a:moveTo>
                  <a:pt x="323" y="227"/>
                </a:moveTo>
                <a:cubicBezTo>
                  <a:pt x="322" y="229"/>
                  <a:pt x="320" y="230"/>
                  <a:pt x="319" y="232"/>
                </a:cubicBezTo>
                <a:cubicBezTo>
                  <a:pt x="313" y="228"/>
                  <a:pt x="308" y="225"/>
                  <a:pt x="303" y="222"/>
                </a:cubicBezTo>
                <a:cubicBezTo>
                  <a:pt x="307" y="218"/>
                  <a:pt x="310" y="215"/>
                  <a:pt x="313" y="212"/>
                </a:cubicBezTo>
                <a:cubicBezTo>
                  <a:pt x="314" y="212"/>
                  <a:pt x="314" y="212"/>
                  <a:pt x="314" y="212"/>
                </a:cubicBezTo>
                <a:cubicBezTo>
                  <a:pt x="318" y="216"/>
                  <a:pt x="322" y="219"/>
                  <a:pt x="327" y="222"/>
                </a:cubicBezTo>
                <a:cubicBezTo>
                  <a:pt x="326" y="223"/>
                  <a:pt x="324" y="225"/>
                  <a:pt x="323" y="227"/>
                </a:cubicBezTo>
                <a:close/>
                <a:moveTo>
                  <a:pt x="328" y="220"/>
                </a:moveTo>
                <a:cubicBezTo>
                  <a:pt x="324" y="218"/>
                  <a:pt x="319" y="215"/>
                  <a:pt x="315" y="211"/>
                </a:cubicBezTo>
                <a:cubicBezTo>
                  <a:pt x="315" y="211"/>
                  <a:pt x="315" y="211"/>
                  <a:pt x="315" y="211"/>
                </a:cubicBezTo>
                <a:cubicBezTo>
                  <a:pt x="320" y="206"/>
                  <a:pt x="324" y="201"/>
                  <a:pt x="329" y="195"/>
                </a:cubicBezTo>
                <a:cubicBezTo>
                  <a:pt x="332" y="199"/>
                  <a:pt x="336" y="202"/>
                  <a:pt x="340" y="204"/>
                </a:cubicBezTo>
                <a:cubicBezTo>
                  <a:pt x="336" y="210"/>
                  <a:pt x="332" y="215"/>
                  <a:pt x="328" y="220"/>
                </a:cubicBezTo>
                <a:close/>
                <a:moveTo>
                  <a:pt x="341" y="203"/>
                </a:moveTo>
                <a:cubicBezTo>
                  <a:pt x="337" y="201"/>
                  <a:pt x="333" y="198"/>
                  <a:pt x="330" y="194"/>
                </a:cubicBezTo>
                <a:cubicBezTo>
                  <a:pt x="335" y="189"/>
                  <a:pt x="339" y="184"/>
                  <a:pt x="343" y="179"/>
                </a:cubicBezTo>
                <a:cubicBezTo>
                  <a:pt x="347" y="181"/>
                  <a:pt x="350" y="183"/>
                  <a:pt x="353" y="185"/>
                </a:cubicBezTo>
                <a:cubicBezTo>
                  <a:pt x="349" y="191"/>
                  <a:pt x="345" y="197"/>
                  <a:pt x="341" y="203"/>
                </a:cubicBezTo>
                <a:close/>
                <a:moveTo>
                  <a:pt x="355" y="181"/>
                </a:moveTo>
                <a:cubicBezTo>
                  <a:pt x="355" y="182"/>
                  <a:pt x="355" y="182"/>
                  <a:pt x="354" y="183"/>
                </a:cubicBezTo>
                <a:cubicBezTo>
                  <a:pt x="351" y="181"/>
                  <a:pt x="348" y="179"/>
                  <a:pt x="345" y="177"/>
                </a:cubicBezTo>
                <a:cubicBezTo>
                  <a:pt x="348" y="173"/>
                  <a:pt x="351" y="169"/>
                  <a:pt x="354" y="165"/>
                </a:cubicBezTo>
                <a:cubicBezTo>
                  <a:pt x="356" y="168"/>
                  <a:pt x="359" y="170"/>
                  <a:pt x="362" y="172"/>
                </a:cubicBezTo>
                <a:cubicBezTo>
                  <a:pt x="360" y="175"/>
                  <a:pt x="357" y="178"/>
                  <a:pt x="355" y="181"/>
                </a:cubicBezTo>
                <a:close/>
                <a:moveTo>
                  <a:pt x="363" y="170"/>
                </a:moveTo>
                <a:cubicBezTo>
                  <a:pt x="360" y="168"/>
                  <a:pt x="357" y="166"/>
                  <a:pt x="355" y="164"/>
                </a:cubicBezTo>
                <a:cubicBezTo>
                  <a:pt x="357" y="160"/>
                  <a:pt x="360" y="156"/>
                  <a:pt x="363" y="151"/>
                </a:cubicBezTo>
                <a:cubicBezTo>
                  <a:pt x="365" y="154"/>
                  <a:pt x="368" y="156"/>
                  <a:pt x="371" y="159"/>
                </a:cubicBezTo>
                <a:cubicBezTo>
                  <a:pt x="368" y="163"/>
                  <a:pt x="366" y="166"/>
                  <a:pt x="363" y="170"/>
                </a:cubicBezTo>
                <a:close/>
                <a:moveTo>
                  <a:pt x="372" y="157"/>
                </a:moveTo>
                <a:cubicBezTo>
                  <a:pt x="369" y="154"/>
                  <a:pt x="367" y="152"/>
                  <a:pt x="364" y="150"/>
                </a:cubicBezTo>
                <a:cubicBezTo>
                  <a:pt x="367" y="145"/>
                  <a:pt x="370" y="140"/>
                  <a:pt x="373" y="135"/>
                </a:cubicBezTo>
                <a:cubicBezTo>
                  <a:pt x="374" y="139"/>
                  <a:pt x="376" y="142"/>
                  <a:pt x="379" y="145"/>
                </a:cubicBezTo>
                <a:cubicBezTo>
                  <a:pt x="377" y="149"/>
                  <a:pt x="374" y="153"/>
                  <a:pt x="372" y="157"/>
                </a:cubicBezTo>
                <a:close/>
                <a:moveTo>
                  <a:pt x="383" y="135"/>
                </a:moveTo>
                <a:cubicBezTo>
                  <a:pt x="382" y="137"/>
                  <a:pt x="381" y="140"/>
                  <a:pt x="380" y="143"/>
                </a:cubicBezTo>
                <a:cubicBezTo>
                  <a:pt x="377" y="140"/>
                  <a:pt x="375" y="137"/>
                  <a:pt x="374" y="134"/>
                </a:cubicBezTo>
                <a:cubicBezTo>
                  <a:pt x="376" y="129"/>
                  <a:pt x="378" y="125"/>
                  <a:pt x="380" y="121"/>
                </a:cubicBezTo>
                <a:cubicBezTo>
                  <a:pt x="381" y="125"/>
                  <a:pt x="382" y="129"/>
                  <a:pt x="384" y="133"/>
                </a:cubicBezTo>
                <a:cubicBezTo>
                  <a:pt x="383" y="134"/>
                  <a:pt x="383" y="134"/>
                  <a:pt x="383" y="135"/>
                </a:cubicBezTo>
                <a:close/>
                <a:moveTo>
                  <a:pt x="390" y="135"/>
                </a:moveTo>
                <a:cubicBezTo>
                  <a:pt x="390" y="133"/>
                  <a:pt x="388" y="132"/>
                  <a:pt x="386" y="132"/>
                </a:cubicBezTo>
                <a:cubicBezTo>
                  <a:pt x="385" y="128"/>
                  <a:pt x="383" y="123"/>
                  <a:pt x="381" y="118"/>
                </a:cubicBezTo>
                <a:cubicBezTo>
                  <a:pt x="382" y="117"/>
                  <a:pt x="383" y="116"/>
                  <a:pt x="383" y="114"/>
                </a:cubicBezTo>
                <a:cubicBezTo>
                  <a:pt x="386" y="116"/>
                  <a:pt x="389" y="118"/>
                  <a:pt x="392" y="119"/>
                </a:cubicBezTo>
                <a:cubicBezTo>
                  <a:pt x="394" y="125"/>
                  <a:pt x="396" y="132"/>
                  <a:pt x="398" y="138"/>
                </a:cubicBezTo>
                <a:cubicBezTo>
                  <a:pt x="396" y="137"/>
                  <a:pt x="393" y="136"/>
                  <a:pt x="390" y="135"/>
                </a:cubicBezTo>
                <a:close/>
                <a:moveTo>
                  <a:pt x="402" y="140"/>
                </a:moveTo>
                <a:cubicBezTo>
                  <a:pt x="400" y="133"/>
                  <a:pt x="397" y="127"/>
                  <a:pt x="394" y="120"/>
                </a:cubicBezTo>
                <a:cubicBezTo>
                  <a:pt x="398" y="122"/>
                  <a:pt x="401" y="123"/>
                  <a:pt x="404" y="125"/>
                </a:cubicBezTo>
                <a:cubicBezTo>
                  <a:pt x="404" y="125"/>
                  <a:pt x="403" y="125"/>
                  <a:pt x="403" y="125"/>
                </a:cubicBezTo>
                <a:cubicBezTo>
                  <a:pt x="406" y="131"/>
                  <a:pt x="408" y="137"/>
                  <a:pt x="410" y="143"/>
                </a:cubicBezTo>
                <a:cubicBezTo>
                  <a:pt x="407" y="142"/>
                  <a:pt x="404" y="141"/>
                  <a:pt x="402" y="140"/>
                </a:cubicBezTo>
                <a:close/>
                <a:moveTo>
                  <a:pt x="412" y="144"/>
                </a:moveTo>
                <a:cubicBezTo>
                  <a:pt x="410" y="138"/>
                  <a:pt x="407" y="132"/>
                  <a:pt x="405" y="125"/>
                </a:cubicBezTo>
                <a:cubicBezTo>
                  <a:pt x="405" y="125"/>
                  <a:pt x="405" y="126"/>
                  <a:pt x="406" y="126"/>
                </a:cubicBezTo>
                <a:cubicBezTo>
                  <a:pt x="410" y="128"/>
                  <a:pt x="415" y="130"/>
                  <a:pt x="420" y="133"/>
                </a:cubicBezTo>
                <a:cubicBezTo>
                  <a:pt x="421" y="138"/>
                  <a:pt x="422" y="144"/>
                  <a:pt x="424" y="149"/>
                </a:cubicBezTo>
                <a:cubicBezTo>
                  <a:pt x="420" y="148"/>
                  <a:pt x="416" y="146"/>
                  <a:pt x="412" y="144"/>
                </a:cubicBezTo>
                <a:close/>
                <a:moveTo>
                  <a:pt x="434" y="153"/>
                </a:moveTo>
                <a:cubicBezTo>
                  <a:pt x="431" y="152"/>
                  <a:pt x="429" y="151"/>
                  <a:pt x="427" y="151"/>
                </a:cubicBezTo>
                <a:cubicBezTo>
                  <a:pt x="425" y="145"/>
                  <a:pt x="424" y="139"/>
                  <a:pt x="422" y="134"/>
                </a:cubicBezTo>
                <a:cubicBezTo>
                  <a:pt x="424" y="135"/>
                  <a:pt x="427" y="136"/>
                  <a:pt x="429" y="137"/>
                </a:cubicBezTo>
                <a:cubicBezTo>
                  <a:pt x="429" y="137"/>
                  <a:pt x="430" y="137"/>
                  <a:pt x="430" y="137"/>
                </a:cubicBezTo>
                <a:cubicBezTo>
                  <a:pt x="433" y="143"/>
                  <a:pt x="437" y="150"/>
                  <a:pt x="441" y="156"/>
                </a:cubicBezTo>
                <a:cubicBezTo>
                  <a:pt x="438" y="156"/>
                  <a:pt x="436" y="154"/>
                  <a:pt x="434" y="153"/>
                </a:cubicBezTo>
                <a:close/>
                <a:moveTo>
                  <a:pt x="445" y="158"/>
                </a:moveTo>
                <a:cubicBezTo>
                  <a:pt x="443" y="154"/>
                  <a:pt x="441" y="151"/>
                  <a:pt x="439" y="148"/>
                </a:cubicBezTo>
                <a:cubicBezTo>
                  <a:pt x="436" y="144"/>
                  <a:pt x="434" y="140"/>
                  <a:pt x="432" y="136"/>
                </a:cubicBezTo>
                <a:cubicBezTo>
                  <a:pt x="434" y="135"/>
                  <a:pt x="434" y="133"/>
                  <a:pt x="433" y="131"/>
                </a:cubicBezTo>
                <a:cubicBezTo>
                  <a:pt x="433" y="130"/>
                  <a:pt x="433" y="130"/>
                  <a:pt x="433" y="129"/>
                </a:cubicBezTo>
                <a:cubicBezTo>
                  <a:pt x="433" y="125"/>
                  <a:pt x="433" y="121"/>
                  <a:pt x="432" y="117"/>
                </a:cubicBezTo>
                <a:cubicBezTo>
                  <a:pt x="438" y="128"/>
                  <a:pt x="444" y="138"/>
                  <a:pt x="450" y="148"/>
                </a:cubicBezTo>
                <a:cubicBezTo>
                  <a:pt x="450" y="148"/>
                  <a:pt x="450" y="149"/>
                  <a:pt x="450" y="149"/>
                </a:cubicBezTo>
                <a:cubicBezTo>
                  <a:pt x="451" y="155"/>
                  <a:pt x="453" y="159"/>
                  <a:pt x="445" y="1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0" name="Google Shape;2030;p40"/>
          <p:cNvGrpSpPr/>
          <p:nvPr/>
        </p:nvGrpSpPr>
        <p:grpSpPr>
          <a:xfrm>
            <a:off x="497134" y="870857"/>
            <a:ext cx="5795431" cy="5436167"/>
            <a:chOff x="3290888" y="587375"/>
            <a:chExt cx="6043612" cy="5668963"/>
          </a:xfrm>
        </p:grpSpPr>
        <p:sp>
          <p:nvSpPr>
            <p:cNvPr id="2031" name="Google Shape;2031;p40"/>
            <p:cNvSpPr/>
            <p:nvPr/>
          </p:nvSpPr>
          <p:spPr>
            <a:xfrm>
              <a:off x="6319838" y="2105025"/>
              <a:ext cx="292100" cy="403225"/>
            </a:xfrm>
            <a:custGeom>
              <a:rect b="b" l="l" r="r" t="t"/>
              <a:pathLst>
                <a:path extrusionOk="0" h="187" w="125">
                  <a:moveTo>
                    <a:pt x="84" y="83"/>
                  </a:moveTo>
                  <a:cubicBezTo>
                    <a:pt x="84" y="83"/>
                    <a:pt x="83" y="83"/>
                    <a:pt x="83" y="82"/>
                  </a:cubicBezTo>
                  <a:cubicBezTo>
                    <a:pt x="99" y="78"/>
                    <a:pt x="107" y="55"/>
                    <a:pt x="105" y="40"/>
                  </a:cubicBezTo>
                  <a:cubicBezTo>
                    <a:pt x="102" y="18"/>
                    <a:pt x="82" y="4"/>
                    <a:pt x="61" y="3"/>
                  </a:cubicBezTo>
                  <a:cubicBezTo>
                    <a:pt x="48" y="0"/>
                    <a:pt x="32" y="1"/>
                    <a:pt x="19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6"/>
                    <a:pt x="6" y="9"/>
                    <a:pt x="5" y="14"/>
                  </a:cubicBezTo>
                  <a:cubicBezTo>
                    <a:pt x="1" y="37"/>
                    <a:pt x="3" y="60"/>
                    <a:pt x="3" y="83"/>
                  </a:cubicBezTo>
                  <a:cubicBezTo>
                    <a:pt x="3" y="104"/>
                    <a:pt x="0" y="131"/>
                    <a:pt x="7" y="152"/>
                  </a:cubicBezTo>
                  <a:cubicBezTo>
                    <a:pt x="7" y="153"/>
                    <a:pt x="8" y="154"/>
                    <a:pt x="8" y="155"/>
                  </a:cubicBezTo>
                  <a:cubicBezTo>
                    <a:pt x="11" y="160"/>
                    <a:pt x="15" y="164"/>
                    <a:pt x="18" y="169"/>
                  </a:cubicBezTo>
                  <a:cubicBezTo>
                    <a:pt x="22" y="173"/>
                    <a:pt x="27" y="178"/>
                    <a:pt x="32" y="181"/>
                  </a:cubicBezTo>
                  <a:cubicBezTo>
                    <a:pt x="33" y="181"/>
                    <a:pt x="34" y="181"/>
                    <a:pt x="34" y="180"/>
                  </a:cubicBezTo>
                  <a:cubicBezTo>
                    <a:pt x="60" y="187"/>
                    <a:pt x="101" y="180"/>
                    <a:pt x="113" y="153"/>
                  </a:cubicBezTo>
                  <a:cubicBezTo>
                    <a:pt x="125" y="126"/>
                    <a:pt x="111" y="94"/>
                    <a:pt x="84" y="83"/>
                  </a:cubicBezTo>
                  <a:close/>
                  <a:moveTo>
                    <a:pt x="89" y="32"/>
                  </a:moveTo>
                  <a:cubicBezTo>
                    <a:pt x="87" y="23"/>
                    <a:pt x="83" y="16"/>
                    <a:pt x="78" y="11"/>
                  </a:cubicBezTo>
                  <a:cubicBezTo>
                    <a:pt x="88" y="16"/>
                    <a:pt x="96" y="24"/>
                    <a:pt x="100" y="36"/>
                  </a:cubicBezTo>
                  <a:cubicBezTo>
                    <a:pt x="104" y="50"/>
                    <a:pt x="97" y="75"/>
                    <a:pt x="80" y="80"/>
                  </a:cubicBezTo>
                  <a:cubicBezTo>
                    <a:pt x="75" y="76"/>
                    <a:pt x="70" y="74"/>
                    <a:pt x="64" y="72"/>
                  </a:cubicBezTo>
                  <a:cubicBezTo>
                    <a:pt x="80" y="65"/>
                    <a:pt x="92" y="52"/>
                    <a:pt x="89" y="32"/>
                  </a:cubicBezTo>
                  <a:close/>
                  <a:moveTo>
                    <a:pt x="50" y="113"/>
                  </a:moveTo>
                  <a:cubicBezTo>
                    <a:pt x="55" y="113"/>
                    <a:pt x="59" y="113"/>
                    <a:pt x="64" y="115"/>
                  </a:cubicBezTo>
                  <a:cubicBezTo>
                    <a:pt x="68" y="117"/>
                    <a:pt x="72" y="120"/>
                    <a:pt x="75" y="122"/>
                  </a:cubicBezTo>
                  <a:cubicBezTo>
                    <a:pt x="75" y="123"/>
                    <a:pt x="75" y="124"/>
                    <a:pt x="75" y="125"/>
                  </a:cubicBezTo>
                  <a:cubicBezTo>
                    <a:pt x="74" y="137"/>
                    <a:pt x="63" y="140"/>
                    <a:pt x="50" y="141"/>
                  </a:cubicBezTo>
                  <a:cubicBezTo>
                    <a:pt x="50" y="132"/>
                    <a:pt x="51" y="122"/>
                    <a:pt x="50" y="113"/>
                  </a:cubicBezTo>
                  <a:close/>
                  <a:moveTo>
                    <a:pt x="47" y="141"/>
                  </a:moveTo>
                  <a:cubicBezTo>
                    <a:pt x="42" y="141"/>
                    <a:pt x="37" y="141"/>
                    <a:pt x="32" y="140"/>
                  </a:cubicBezTo>
                  <a:cubicBezTo>
                    <a:pt x="33" y="126"/>
                    <a:pt x="31" y="111"/>
                    <a:pt x="30" y="96"/>
                  </a:cubicBezTo>
                  <a:cubicBezTo>
                    <a:pt x="32" y="96"/>
                    <a:pt x="34" y="96"/>
                    <a:pt x="36" y="96"/>
                  </a:cubicBezTo>
                  <a:cubicBezTo>
                    <a:pt x="51" y="93"/>
                    <a:pt x="70" y="100"/>
                    <a:pt x="74" y="116"/>
                  </a:cubicBezTo>
                  <a:cubicBezTo>
                    <a:pt x="67" y="110"/>
                    <a:pt x="56" y="108"/>
                    <a:pt x="47" y="110"/>
                  </a:cubicBezTo>
                  <a:cubicBezTo>
                    <a:pt x="45" y="110"/>
                    <a:pt x="45" y="111"/>
                    <a:pt x="46" y="112"/>
                  </a:cubicBezTo>
                  <a:cubicBezTo>
                    <a:pt x="45" y="121"/>
                    <a:pt x="45" y="132"/>
                    <a:pt x="47" y="141"/>
                  </a:cubicBezTo>
                  <a:close/>
                  <a:moveTo>
                    <a:pt x="44" y="49"/>
                  </a:moveTo>
                  <a:cubicBezTo>
                    <a:pt x="45" y="46"/>
                    <a:pt x="45" y="43"/>
                    <a:pt x="45" y="40"/>
                  </a:cubicBezTo>
                  <a:cubicBezTo>
                    <a:pt x="48" y="40"/>
                    <a:pt x="51" y="40"/>
                    <a:pt x="54" y="41"/>
                  </a:cubicBezTo>
                  <a:cubicBezTo>
                    <a:pt x="56" y="41"/>
                    <a:pt x="58" y="42"/>
                    <a:pt x="60" y="43"/>
                  </a:cubicBezTo>
                  <a:cubicBezTo>
                    <a:pt x="57" y="46"/>
                    <a:pt x="51" y="48"/>
                    <a:pt x="44" y="49"/>
                  </a:cubicBezTo>
                  <a:close/>
                  <a:moveTo>
                    <a:pt x="30" y="25"/>
                  </a:moveTo>
                  <a:cubicBezTo>
                    <a:pt x="42" y="25"/>
                    <a:pt x="55" y="24"/>
                    <a:pt x="60" y="32"/>
                  </a:cubicBezTo>
                  <a:cubicBezTo>
                    <a:pt x="62" y="35"/>
                    <a:pt x="63" y="37"/>
                    <a:pt x="62" y="39"/>
                  </a:cubicBezTo>
                  <a:cubicBezTo>
                    <a:pt x="57" y="36"/>
                    <a:pt x="50" y="35"/>
                    <a:pt x="44" y="36"/>
                  </a:cubicBezTo>
                  <a:cubicBezTo>
                    <a:pt x="43" y="35"/>
                    <a:pt x="41" y="36"/>
                    <a:pt x="41" y="38"/>
                  </a:cubicBezTo>
                  <a:cubicBezTo>
                    <a:pt x="41" y="42"/>
                    <a:pt x="41" y="46"/>
                    <a:pt x="41" y="49"/>
                  </a:cubicBezTo>
                  <a:cubicBezTo>
                    <a:pt x="37" y="50"/>
                    <a:pt x="32" y="50"/>
                    <a:pt x="29" y="50"/>
                  </a:cubicBezTo>
                  <a:cubicBezTo>
                    <a:pt x="29" y="42"/>
                    <a:pt x="29" y="33"/>
                    <a:pt x="30" y="25"/>
                  </a:cubicBezTo>
                  <a:close/>
                  <a:moveTo>
                    <a:pt x="105" y="159"/>
                  </a:moveTo>
                  <a:cubicBezTo>
                    <a:pt x="88" y="180"/>
                    <a:pt x="57" y="180"/>
                    <a:pt x="34" y="177"/>
                  </a:cubicBezTo>
                  <a:cubicBezTo>
                    <a:pt x="31" y="173"/>
                    <a:pt x="26" y="170"/>
                    <a:pt x="22" y="166"/>
                  </a:cubicBezTo>
                  <a:cubicBezTo>
                    <a:pt x="21" y="165"/>
                    <a:pt x="20" y="164"/>
                    <a:pt x="19" y="162"/>
                  </a:cubicBezTo>
                  <a:cubicBezTo>
                    <a:pt x="35" y="168"/>
                    <a:pt x="57" y="167"/>
                    <a:pt x="72" y="163"/>
                  </a:cubicBezTo>
                  <a:cubicBezTo>
                    <a:pt x="91" y="159"/>
                    <a:pt x="101" y="142"/>
                    <a:pt x="102" y="123"/>
                  </a:cubicBezTo>
                  <a:cubicBezTo>
                    <a:pt x="102" y="112"/>
                    <a:pt x="99" y="103"/>
                    <a:pt x="94" y="94"/>
                  </a:cubicBezTo>
                  <a:cubicBezTo>
                    <a:pt x="113" y="110"/>
                    <a:pt x="122" y="137"/>
                    <a:pt x="105" y="1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6613525" y="2100263"/>
              <a:ext cx="265112" cy="400050"/>
            </a:xfrm>
            <a:custGeom>
              <a:rect b="b" l="l" r="r" t="t"/>
              <a:pathLst>
                <a:path extrusionOk="0" h="185" w="113">
                  <a:moveTo>
                    <a:pt x="110" y="21"/>
                  </a:moveTo>
                  <a:cubicBezTo>
                    <a:pt x="110" y="19"/>
                    <a:pt x="108" y="19"/>
                    <a:pt x="107" y="20"/>
                  </a:cubicBezTo>
                  <a:cubicBezTo>
                    <a:pt x="103" y="14"/>
                    <a:pt x="97" y="9"/>
                    <a:pt x="91" y="5"/>
                  </a:cubicBezTo>
                  <a:cubicBezTo>
                    <a:pt x="89" y="3"/>
                    <a:pt x="86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5" y="0"/>
                    <a:pt x="67" y="5"/>
                    <a:pt x="67" y="14"/>
                  </a:cubicBezTo>
                  <a:cubicBezTo>
                    <a:pt x="68" y="37"/>
                    <a:pt x="68" y="59"/>
                    <a:pt x="67" y="82"/>
                  </a:cubicBezTo>
                  <a:cubicBezTo>
                    <a:pt x="67" y="96"/>
                    <a:pt x="71" y="131"/>
                    <a:pt x="55" y="138"/>
                  </a:cubicBezTo>
                  <a:cubicBezTo>
                    <a:pt x="43" y="102"/>
                    <a:pt x="50" y="67"/>
                    <a:pt x="46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1" y="19"/>
                    <a:pt x="33" y="10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15" y="1"/>
                    <a:pt x="5" y="5"/>
                    <a:pt x="4" y="15"/>
                  </a:cubicBezTo>
                  <a:cubicBezTo>
                    <a:pt x="1" y="50"/>
                    <a:pt x="0" y="85"/>
                    <a:pt x="4" y="119"/>
                  </a:cubicBezTo>
                  <a:cubicBezTo>
                    <a:pt x="6" y="137"/>
                    <a:pt x="14" y="153"/>
                    <a:pt x="29" y="161"/>
                  </a:cubicBezTo>
                  <a:cubicBezTo>
                    <a:pt x="49" y="179"/>
                    <a:pt x="79" y="185"/>
                    <a:pt x="97" y="158"/>
                  </a:cubicBezTo>
                  <a:cubicBezTo>
                    <a:pt x="107" y="142"/>
                    <a:pt x="109" y="122"/>
                    <a:pt x="111" y="104"/>
                  </a:cubicBezTo>
                  <a:cubicBezTo>
                    <a:pt x="113" y="76"/>
                    <a:pt x="113" y="49"/>
                    <a:pt x="110" y="21"/>
                  </a:cubicBezTo>
                  <a:close/>
                  <a:moveTo>
                    <a:pt x="30" y="15"/>
                  </a:moveTo>
                  <a:cubicBezTo>
                    <a:pt x="30" y="15"/>
                    <a:pt x="30" y="15"/>
                    <a:pt x="30" y="14"/>
                  </a:cubicBezTo>
                  <a:cubicBezTo>
                    <a:pt x="35" y="20"/>
                    <a:pt x="39" y="25"/>
                    <a:pt x="43" y="32"/>
                  </a:cubicBezTo>
                  <a:cubicBezTo>
                    <a:pt x="43" y="32"/>
                    <a:pt x="44" y="33"/>
                    <a:pt x="44" y="32"/>
                  </a:cubicBezTo>
                  <a:cubicBezTo>
                    <a:pt x="41" y="50"/>
                    <a:pt x="42" y="68"/>
                    <a:pt x="43" y="86"/>
                  </a:cubicBezTo>
                  <a:cubicBezTo>
                    <a:pt x="43" y="104"/>
                    <a:pt x="45" y="122"/>
                    <a:pt x="51" y="139"/>
                  </a:cubicBezTo>
                  <a:cubicBezTo>
                    <a:pt x="27" y="143"/>
                    <a:pt x="30" y="102"/>
                    <a:pt x="29" y="88"/>
                  </a:cubicBezTo>
                  <a:cubicBezTo>
                    <a:pt x="29" y="64"/>
                    <a:pt x="29" y="40"/>
                    <a:pt x="30" y="15"/>
                  </a:cubicBezTo>
                  <a:close/>
                  <a:moveTo>
                    <a:pt x="103" y="131"/>
                  </a:moveTo>
                  <a:cubicBezTo>
                    <a:pt x="99" y="148"/>
                    <a:pt x="91" y="166"/>
                    <a:pt x="73" y="172"/>
                  </a:cubicBezTo>
                  <a:cubicBezTo>
                    <a:pt x="60" y="175"/>
                    <a:pt x="48" y="172"/>
                    <a:pt x="38" y="165"/>
                  </a:cubicBezTo>
                  <a:cubicBezTo>
                    <a:pt x="42" y="166"/>
                    <a:pt x="46" y="167"/>
                    <a:pt x="51" y="166"/>
                  </a:cubicBezTo>
                  <a:cubicBezTo>
                    <a:pt x="77" y="166"/>
                    <a:pt x="91" y="143"/>
                    <a:pt x="93" y="119"/>
                  </a:cubicBezTo>
                  <a:cubicBezTo>
                    <a:pt x="96" y="84"/>
                    <a:pt x="95" y="49"/>
                    <a:pt x="95" y="14"/>
                  </a:cubicBezTo>
                  <a:cubicBezTo>
                    <a:pt x="95" y="13"/>
                    <a:pt x="95" y="13"/>
                    <a:pt x="94" y="12"/>
                  </a:cubicBezTo>
                  <a:cubicBezTo>
                    <a:pt x="98" y="15"/>
                    <a:pt x="101" y="19"/>
                    <a:pt x="104" y="23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9" y="59"/>
                    <a:pt x="110" y="96"/>
                    <a:pt x="103" y="1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6907213" y="2093913"/>
              <a:ext cx="238125" cy="393700"/>
            </a:xfrm>
            <a:custGeom>
              <a:rect b="b" l="l" r="r" t="t"/>
              <a:pathLst>
                <a:path extrusionOk="0" h="182" w="102">
                  <a:moveTo>
                    <a:pt x="91" y="108"/>
                  </a:moveTo>
                  <a:cubicBezTo>
                    <a:pt x="87" y="99"/>
                    <a:pt x="81" y="91"/>
                    <a:pt x="74" y="84"/>
                  </a:cubicBezTo>
                  <a:cubicBezTo>
                    <a:pt x="70" y="80"/>
                    <a:pt x="65" y="76"/>
                    <a:pt x="61" y="72"/>
                  </a:cubicBezTo>
                  <a:cubicBezTo>
                    <a:pt x="56" y="68"/>
                    <a:pt x="35" y="44"/>
                    <a:pt x="58" y="41"/>
                  </a:cubicBezTo>
                  <a:cubicBezTo>
                    <a:pt x="58" y="41"/>
                    <a:pt x="59" y="41"/>
                    <a:pt x="59" y="40"/>
                  </a:cubicBezTo>
                  <a:cubicBezTo>
                    <a:pt x="61" y="42"/>
                    <a:pt x="63" y="43"/>
                    <a:pt x="65" y="43"/>
                  </a:cubicBezTo>
                  <a:cubicBezTo>
                    <a:pt x="79" y="51"/>
                    <a:pt x="95" y="38"/>
                    <a:pt x="90" y="22"/>
                  </a:cubicBezTo>
                  <a:cubicBezTo>
                    <a:pt x="83" y="1"/>
                    <a:pt x="54" y="0"/>
                    <a:pt x="36" y="8"/>
                  </a:cubicBezTo>
                  <a:cubicBezTo>
                    <a:pt x="21" y="11"/>
                    <a:pt x="8" y="24"/>
                    <a:pt x="5" y="40"/>
                  </a:cubicBezTo>
                  <a:cubicBezTo>
                    <a:pt x="0" y="60"/>
                    <a:pt x="12" y="79"/>
                    <a:pt x="25" y="93"/>
                  </a:cubicBezTo>
                  <a:cubicBezTo>
                    <a:pt x="34" y="102"/>
                    <a:pt x="45" y="110"/>
                    <a:pt x="50" y="121"/>
                  </a:cubicBezTo>
                  <a:cubicBezTo>
                    <a:pt x="52" y="126"/>
                    <a:pt x="54" y="134"/>
                    <a:pt x="50" y="138"/>
                  </a:cubicBezTo>
                  <a:cubicBezTo>
                    <a:pt x="49" y="137"/>
                    <a:pt x="49" y="136"/>
                    <a:pt x="48" y="136"/>
                  </a:cubicBezTo>
                  <a:cubicBezTo>
                    <a:pt x="48" y="134"/>
                    <a:pt x="48" y="131"/>
                    <a:pt x="48" y="129"/>
                  </a:cubicBezTo>
                  <a:cubicBezTo>
                    <a:pt x="49" y="129"/>
                    <a:pt x="48" y="128"/>
                    <a:pt x="48" y="128"/>
                  </a:cubicBezTo>
                  <a:cubicBezTo>
                    <a:pt x="42" y="120"/>
                    <a:pt x="35" y="115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0" y="110"/>
                    <a:pt x="12" y="112"/>
                    <a:pt x="9" y="120"/>
                  </a:cubicBezTo>
                  <a:cubicBezTo>
                    <a:pt x="5" y="133"/>
                    <a:pt x="9" y="146"/>
                    <a:pt x="17" y="155"/>
                  </a:cubicBezTo>
                  <a:cubicBezTo>
                    <a:pt x="30" y="179"/>
                    <a:pt x="69" y="182"/>
                    <a:pt x="87" y="159"/>
                  </a:cubicBezTo>
                  <a:cubicBezTo>
                    <a:pt x="98" y="144"/>
                    <a:pt x="98" y="124"/>
                    <a:pt x="91" y="108"/>
                  </a:cubicBezTo>
                  <a:close/>
                  <a:moveTo>
                    <a:pt x="70" y="10"/>
                  </a:moveTo>
                  <a:cubicBezTo>
                    <a:pt x="78" y="13"/>
                    <a:pt x="84" y="18"/>
                    <a:pt x="86" y="26"/>
                  </a:cubicBezTo>
                  <a:cubicBezTo>
                    <a:pt x="87" y="35"/>
                    <a:pt x="82" y="41"/>
                    <a:pt x="75" y="42"/>
                  </a:cubicBezTo>
                  <a:cubicBezTo>
                    <a:pt x="77" y="40"/>
                    <a:pt x="79" y="37"/>
                    <a:pt x="79" y="34"/>
                  </a:cubicBezTo>
                  <a:cubicBezTo>
                    <a:pt x="79" y="19"/>
                    <a:pt x="65" y="11"/>
                    <a:pt x="52" y="8"/>
                  </a:cubicBezTo>
                  <a:cubicBezTo>
                    <a:pt x="58" y="7"/>
                    <a:pt x="64" y="7"/>
                    <a:pt x="70" y="10"/>
                  </a:cubicBezTo>
                  <a:close/>
                  <a:moveTo>
                    <a:pt x="44" y="130"/>
                  </a:moveTo>
                  <a:cubicBezTo>
                    <a:pt x="44" y="130"/>
                    <a:pt x="45" y="130"/>
                    <a:pt x="45" y="130"/>
                  </a:cubicBezTo>
                  <a:cubicBezTo>
                    <a:pt x="44" y="132"/>
                    <a:pt x="44" y="135"/>
                    <a:pt x="45" y="137"/>
                  </a:cubicBezTo>
                  <a:cubicBezTo>
                    <a:pt x="45" y="138"/>
                    <a:pt x="45" y="139"/>
                    <a:pt x="46" y="140"/>
                  </a:cubicBezTo>
                  <a:cubicBezTo>
                    <a:pt x="37" y="142"/>
                    <a:pt x="34" y="130"/>
                    <a:pt x="34" y="124"/>
                  </a:cubicBezTo>
                  <a:cubicBezTo>
                    <a:pt x="34" y="122"/>
                    <a:pt x="34" y="120"/>
                    <a:pt x="33" y="119"/>
                  </a:cubicBezTo>
                  <a:cubicBezTo>
                    <a:pt x="37" y="122"/>
                    <a:pt x="41" y="126"/>
                    <a:pt x="44" y="130"/>
                  </a:cubicBezTo>
                  <a:close/>
                  <a:moveTo>
                    <a:pt x="77" y="162"/>
                  </a:moveTo>
                  <a:cubicBezTo>
                    <a:pt x="63" y="175"/>
                    <a:pt x="46" y="173"/>
                    <a:pt x="33" y="165"/>
                  </a:cubicBezTo>
                  <a:cubicBezTo>
                    <a:pt x="35" y="165"/>
                    <a:pt x="37" y="166"/>
                    <a:pt x="39" y="166"/>
                  </a:cubicBezTo>
                  <a:cubicBezTo>
                    <a:pt x="59" y="170"/>
                    <a:pt x="78" y="155"/>
                    <a:pt x="79" y="134"/>
                  </a:cubicBezTo>
                  <a:cubicBezTo>
                    <a:pt x="81" y="108"/>
                    <a:pt x="61" y="91"/>
                    <a:pt x="45" y="74"/>
                  </a:cubicBezTo>
                  <a:cubicBezTo>
                    <a:pt x="37" y="66"/>
                    <a:pt x="24" y="50"/>
                    <a:pt x="35" y="39"/>
                  </a:cubicBezTo>
                  <a:cubicBezTo>
                    <a:pt x="42" y="32"/>
                    <a:pt x="48" y="34"/>
                    <a:pt x="54" y="38"/>
                  </a:cubicBezTo>
                  <a:cubicBezTo>
                    <a:pt x="47" y="40"/>
                    <a:pt x="43" y="45"/>
                    <a:pt x="44" y="54"/>
                  </a:cubicBezTo>
                  <a:cubicBezTo>
                    <a:pt x="46" y="69"/>
                    <a:pt x="63" y="79"/>
                    <a:pt x="72" y="89"/>
                  </a:cubicBezTo>
                  <a:cubicBezTo>
                    <a:pt x="91" y="108"/>
                    <a:pt x="102" y="142"/>
                    <a:pt x="77" y="1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7161213" y="2111375"/>
              <a:ext cx="112712" cy="376238"/>
            </a:xfrm>
            <a:custGeom>
              <a:rect b="b" l="l" r="r" t="t"/>
              <a:pathLst>
                <a:path extrusionOk="0" h="174" w="48">
                  <a:moveTo>
                    <a:pt x="46" y="91"/>
                  </a:moveTo>
                  <a:cubicBezTo>
                    <a:pt x="46" y="67"/>
                    <a:pt x="45" y="43"/>
                    <a:pt x="43" y="19"/>
                  </a:cubicBezTo>
                  <a:cubicBezTo>
                    <a:pt x="43" y="18"/>
                    <a:pt x="42" y="17"/>
                    <a:pt x="41" y="17"/>
                  </a:cubicBezTo>
                  <a:cubicBezTo>
                    <a:pt x="39" y="13"/>
                    <a:pt x="34" y="9"/>
                    <a:pt x="30" y="7"/>
                  </a:cubicBezTo>
                  <a:cubicBezTo>
                    <a:pt x="28" y="5"/>
                    <a:pt x="25" y="4"/>
                    <a:pt x="22" y="3"/>
                  </a:cubicBezTo>
                  <a:cubicBezTo>
                    <a:pt x="15" y="0"/>
                    <a:pt x="6" y="2"/>
                    <a:pt x="5" y="11"/>
                  </a:cubicBezTo>
                  <a:cubicBezTo>
                    <a:pt x="0" y="34"/>
                    <a:pt x="2" y="57"/>
                    <a:pt x="3" y="80"/>
                  </a:cubicBezTo>
                  <a:cubicBezTo>
                    <a:pt x="4" y="103"/>
                    <a:pt x="4" y="127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1"/>
                    <a:pt x="7" y="151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5" y="171"/>
                    <a:pt x="42" y="174"/>
                    <a:pt x="45" y="151"/>
                  </a:cubicBezTo>
                  <a:cubicBezTo>
                    <a:pt x="48" y="132"/>
                    <a:pt x="46" y="111"/>
                    <a:pt x="46" y="91"/>
                  </a:cubicBezTo>
                  <a:close/>
                  <a:moveTo>
                    <a:pt x="41" y="155"/>
                  </a:moveTo>
                  <a:cubicBezTo>
                    <a:pt x="35" y="168"/>
                    <a:pt x="25" y="165"/>
                    <a:pt x="17" y="159"/>
                  </a:cubicBezTo>
                  <a:cubicBezTo>
                    <a:pt x="23" y="160"/>
                    <a:pt x="31" y="157"/>
                    <a:pt x="32" y="150"/>
                  </a:cubicBezTo>
                  <a:cubicBezTo>
                    <a:pt x="35" y="128"/>
                    <a:pt x="32" y="105"/>
                    <a:pt x="31" y="83"/>
                  </a:cubicBezTo>
                  <a:cubicBezTo>
                    <a:pt x="29" y="60"/>
                    <a:pt x="30" y="38"/>
                    <a:pt x="30" y="15"/>
                  </a:cubicBezTo>
                  <a:cubicBezTo>
                    <a:pt x="30" y="13"/>
                    <a:pt x="30" y="12"/>
                    <a:pt x="29" y="10"/>
                  </a:cubicBezTo>
                  <a:cubicBezTo>
                    <a:pt x="34" y="13"/>
                    <a:pt x="36" y="17"/>
                    <a:pt x="40" y="21"/>
                  </a:cubicBezTo>
                  <a:cubicBezTo>
                    <a:pt x="41" y="47"/>
                    <a:pt x="42" y="72"/>
                    <a:pt x="42" y="98"/>
                  </a:cubicBezTo>
                  <a:cubicBezTo>
                    <a:pt x="42" y="110"/>
                    <a:pt x="42" y="122"/>
                    <a:pt x="42" y="134"/>
                  </a:cubicBezTo>
                  <a:cubicBezTo>
                    <a:pt x="42" y="140"/>
                    <a:pt x="43" y="149"/>
                    <a:pt x="41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7283450" y="2106613"/>
              <a:ext cx="247650" cy="376238"/>
            </a:xfrm>
            <a:custGeom>
              <a:rect b="b" l="l" r="r" t="t"/>
              <a:pathLst>
                <a:path extrusionOk="0" h="174" w="106">
                  <a:moveTo>
                    <a:pt x="98" y="115"/>
                  </a:moveTo>
                  <a:cubicBezTo>
                    <a:pt x="97" y="87"/>
                    <a:pt x="99" y="58"/>
                    <a:pt x="95" y="30"/>
                  </a:cubicBezTo>
                  <a:cubicBezTo>
                    <a:pt x="93" y="17"/>
                    <a:pt x="86" y="4"/>
                    <a:pt x="73" y="4"/>
                  </a:cubicBezTo>
                  <a:cubicBezTo>
                    <a:pt x="65" y="0"/>
                    <a:pt x="53" y="4"/>
                    <a:pt x="54" y="16"/>
                  </a:cubicBezTo>
                  <a:cubicBezTo>
                    <a:pt x="54" y="23"/>
                    <a:pt x="54" y="30"/>
                    <a:pt x="55" y="37"/>
                  </a:cubicBezTo>
                  <a:cubicBezTo>
                    <a:pt x="55" y="37"/>
                    <a:pt x="54" y="37"/>
                    <a:pt x="54" y="37"/>
                  </a:cubicBezTo>
                  <a:cubicBezTo>
                    <a:pt x="53" y="34"/>
                    <a:pt x="51" y="31"/>
                    <a:pt x="50" y="28"/>
                  </a:cubicBezTo>
                  <a:cubicBezTo>
                    <a:pt x="50" y="27"/>
                    <a:pt x="49" y="27"/>
                    <a:pt x="49" y="27"/>
                  </a:cubicBezTo>
                  <a:cubicBezTo>
                    <a:pt x="45" y="21"/>
                    <a:pt x="41" y="16"/>
                    <a:pt x="35" y="12"/>
                  </a:cubicBezTo>
                  <a:cubicBezTo>
                    <a:pt x="31" y="8"/>
                    <a:pt x="25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2"/>
                    <a:pt x="3" y="6"/>
                    <a:pt x="3" y="17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108"/>
                    <a:pt x="0" y="131"/>
                    <a:pt x="4" y="152"/>
                  </a:cubicBezTo>
                  <a:cubicBezTo>
                    <a:pt x="4" y="153"/>
                    <a:pt x="4" y="153"/>
                    <a:pt x="5" y="154"/>
                  </a:cubicBezTo>
                  <a:cubicBezTo>
                    <a:pt x="5" y="166"/>
                    <a:pt x="25" y="173"/>
                    <a:pt x="35" y="168"/>
                  </a:cubicBezTo>
                  <a:cubicBezTo>
                    <a:pt x="41" y="165"/>
                    <a:pt x="43" y="159"/>
                    <a:pt x="44" y="152"/>
                  </a:cubicBezTo>
                  <a:cubicBezTo>
                    <a:pt x="45" y="142"/>
                    <a:pt x="45" y="131"/>
                    <a:pt x="45" y="121"/>
                  </a:cubicBezTo>
                  <a:cubicBezTo>
                    <a:pt x="49" y="131"/>
                    <a:pt x="53" y="142"/>
                    <a:pt x="58" y="152"/>
                  </a:cubicBezTo>
                  <a:cubicBezTo>
                    <a:pt x="59" y="155"/>
                    <a:pt x="60" y="156"/>
                    <a:pt x="62" y="158"/>
                  </a:cubicBezTo>
                  <a:cubicBezTo>
                    <a:pt x="65" y="168"/>
                    <a:pt x="76" y="174"/>
                    <a:pt x="87" y="169"/>
                  </a:cubicBezTo>
                  <a:cubicBezTo>
                    <a:pt x="106" y="161"/>
                    <a:pt x="99" y="131"/>
                    <a:pt x="98" y="115"/>
                  </a:cubicBezTo>
                  <a:close/>
                  <a:moveTo>
                    <a:pt x="40" y="144"/>
                  </a:moveTo>
                  <a:cubicBezTo>
                    <a:pt x="40" y="154"/>
                    <a:pt x="39" y="165"/>
                    <a:pt x="26" y="165"/>
                  </a:cubicBezTo>
                  <a:cubicBezTo>
                    <a:pt x="23" y="166"/>
                    <a:pt x="17" y="164"/>
                    <a:pt x="13" y="161"/>
                  </a:cubicBezTo>
                  <a:cubicBezTo>
                    <a:pt x="19" y="162"/>
                    <a:pt x="26" y="159"/>
                    <a:pt x="28" y="152"/>
                  </a:cubicBezTo>
                  <a:cubicBezTo>
                    <a:pt x="32" y="131"/>
                    <a:pt x="30" y="108"/>
                    <a:pt x="30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93"/>
                    <a:pt x="37" y="102"/>
                    <a:pt x="40" y="110"/>
                  </a:cubicBezTo>
                  <a:cubicBezTo>
                    <a:pt x="40" y="121"/>
                    <a:pt x="40" y="133"/>
                    <a:pt x="40" y="144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2"/>
                    <a:pt x="29" y="12"/>
                  </a:cubicBezTo>
                  <a:cubicBezTo>
                    <a:pt x="30" y="13"/>
                    <a:pt x="32" y="14"/>
                    <a:pt x="33" y="15"/>
                  </a:cubicBezTo>
                  <a:cubicBezTo>
                    <a:pt x="39" y="19"/>
                    <a:pt x="43" y="25"/>
                    <a:pt x="46" y="30"/>
                  </a:cubicBezTo>
                  <a:cubicBezTo>
                    <a:pt x="46" y="31"/>
                    <a:pt x="47" y="31"/>
                    <a:pt x="47" y="31"/>
                  </a:cubicBezTo>
                  <a:cubicBezTo>
                    <a:pt x="48" y="34"/>
                    <a:pt x="49" y="38"/>
                    <a:pt x="50" y="41"/>
                  </a:cubicBezTo>
                  <a:cubicBezTo>
                    <a:pt x="52" y="44"/>
                    <a:pt x="53" y="48"/>
                    <a:pt x="55" y="51"/>
                  </a:cubicBezTo>
                  <a:cubicBezTo>
                    <a:pt x="56" y="60"/>
                    <a:pt x="56" y="69"/>
                    <a:pt x="56" y="78"/>
                  </a:cubicBezTo>
                  <a:cubicBezTo>
                    <a:pt x="47" y="56"/>
                    <a:pt x="38" y="35"/>
                    <a:pt x="29" y="13"/>
                  </a:cubicBezTo>
                  <a:close/>
                  <a:moveTo>
                    <a:pt x="95" y="146"/>
                  </a:moveTo>
                  <a:cubicBezTo>
                    <a:pt x="95" y="162"/>
                    <a:pt x="78" y="170"/>
                    <a:pt x="67" y="161"/>
                  </a:cubicBezTo>
                  <a:cubicBezTo>
                    <a:pt x="75" y="164"/>
                    <a:pt x="85" y="160"/>
                    <a:pt x="85" y="149"/>
                  </a:cubicBezTo>
                  <a:cubicBezTo>
                    <a:pt x="85" y="104"/>
                    <a:pt x="83" y="60"/>
                    <a:pt x="81" y="16"/>
                  </a:cubicBezTo>
                  <a:cubicBezTo>
                    <a:pt x="81" y="13"/>
                    <a:pt x="80" y="11"/>
                    <a:pt x="79" y="10"/>
                  </a:cubicBezTo>
                  <a:cubicBezTo>
                    <a:pt x="98" y="20"/>
                    <a:pt x="93" y="74"/>
                    <a:pt x="93" y="91"/>
                  </a:cubicBezTo>
                  <a:cubicBezTo>
                    <a:pt x="94" y="104"/>
                    <a:pt x="94" y="117"/>
                    <a:pt x="95" y="130"/>
                  </a:cubicBezTo>
                  <a:cubicBezTo>
                    <a:pt x="95" y="135"/>
                    <a:pt x="96" y="141"/>
                    <a:pt x="95" y="1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7527925" y="2105025"/>
              <a:ext cx="201612" cy="388938"/>
            </a:xfrm>
            <a:custGeom>
              <a:rect b="b" l="l" r="r" t="t"/>
              <a:pathLst>
                <a:path extrusionOk="0" h="180" w="86">
                  <a:moveTo>
                    <a:pt x="55" y="143"/>
                  </a:moveTo>
                  <a:cubicBezTo>
                    <a:pt x="55" y="143"/>
                    <a:pt x="55" y="143"/>
                    <a:pt x="55" y="143"/>
                  </a:cubicBezTo>
                  <a:cubicBezTo>
                    <a:pt x="53" y="143"/>
                    <a:pt x="51" y="143"/>
                    <a:pt x="49" y="142"/>
                  </a:cubicBezTo>
                  <a:cubicBezTo>
                    <a:pt x="49" y="140"/>
                    <a:pt x="49" y="137"/>
                    <a:pt x="49" y="134"/>
                  </a:cubicBezTo>
                  <a:cubicBezTo>
                    <a:pt x="49" y="131"/>
                    <a:pt x="49" y="129"/>
                    <a:pt x="49" y="126"/>
                  </a:cubicBezTo>
                  <a:cubicBezTo>
                    <a:pt x="60" y="126"/>
                    <a:pt x="71" y="118"/>
                    <a:pt x="71" y="105"/>
                  </a:cubicBezTo>
                  <a:cubicBezTo>
                    <a:pt x="70" y="97"/>
                    <a:pt x="62" y="87"/>
                    <a:pt x="53" y="89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48" y="88"/>
                    <a:pt x="46" y="88"/>
                    <a:pt x="45" y="88"/>
                  </a:cubicBezTo>
                  <a:cubicBezTo>
                    <a:pt x="47" y="81"/>
                    <a:pt x="46" y="73"/>
                    <a:pt x="47" y="66"/>
                  </a:cubicBezTo>
                  <a:cubicBezTo>
                    <a:pt x="47" y="57"/>
                    <a:pt x="47" y="48"/>
                    <a:pt x="46" y="39"/>
                  </a:cubicBezTo>
                  <a:cubicBezTo>
                    <a:pt x="58" y="45"/>
                    <a:pt x="73" y="36"/>
                    <a:pt x="75" y="23"/>
                  </a:cubicBezTo>
                  <a:cubicBezTo>
                    <a:pt x="76" y="13"/>
                    <a:pt x="67" y="1"/>
                    <a:pt x="57" y="3"/>
                  </a:cubicBezTo>
                  <a:cubicBezTo>
                    <a:pt x="48" y="0"/>
                    <a:pt x="37" y="2"/>
                    <a:pt x="29" y="2"/>
                  </a:cubicBezTo>
                  <a:cubicBezTo>
                    <a:pt x="21" y="1"/>
                    <a:pt x="0" y="1"/>
                    <a:pt x="5" y="16"/>
                  </a:cubicBezTo>
                  <a:cubicBezTo>
                    <a:pt x="4" y="17"/>
                    <a:pt x="3" y="19"/>
                    <a:pt x="3" y="22"/>
                  </a:cubicBezTo>
                  <a:cubicBezTo>
                    <a:pt x="4" y="63"/>
                    <a:pt x="5" y="104"/>
                    <a:pt x="7" y="145"/>
                  </a:cubicBezTo>
                  <a:cubicBezTo>
                    <a:pt x="7" y="146"/>
                    <a:pt x="7" y="147"/>
                    <a:pt x="7" y="148"/>
                  </a:cubicBezTo>
                  <a:cubicBezTo>
                    <a:pt x="6" y="151"/>
                    <a:pt x="7" y="154"/>
                    <a:pt x="8" y="157"/>
                  </a:cubicBezTo>
                  <a:cubicBezTo>
                    <a:pt x="8" y="158"/>
                    <a:pt x="9" y="160"/>
                    <a:pt x="10" y="161"/>
                  </a:cubicBezTo>
                  <a:cubicBezTo>
                    <a:pt x="13" y="168"/>
                    <a:pt x="17" y="175"/>
                    <a:pt x="24" y="178"/>
                  </a:cubicBezTo>
                  <a:cubicBezTo>
                    <a:pt x="28" y="180"/>
                    <a:pt x="34" y="179"/>
                    <a:pt x="39" y="179"/>
                  </a:cubicBezTo>
                  <a:cubicBezTo>
                    <a:pt x="47" y="179"/>
                    <a:pt x="56" y="180"/>
                    <a:pt x="64" y="178"/>
                  </a:cubicBezTo>
                  <a:cubicBezTo>
                    <a:pt x="86" y="170"/>
                    <a:pt x="73" y="144"/>
                    <a:pt x="55" y="143"/>
                  </a:cubicBezTo>
                  <a:close/>
                  <a:moveTo>
                    <a:pt x="50" y="113"/>
                  </a:moveTo>
                  <a:cubicBezTo>
                    <a:pt x="57" y="113"/>
                    <a:pt x="62" y="107"/>
                    <a:pt x="62" y="100"/>
                  </a:cubicBezTo>
                  <a:cubicBezTo>
                    <a:pt x="62" y="98"/>
                    <a:pt x="62" y="97"/>
                    <a:pt x="61" y="95"/>
                  </a:cubicBezTo>
                  <a:cubicBezTo>
                    <a:pt x="65" y="98"/>
                    <a:pt x="67" y="102"/>
                    <a:pt x="66" y="108"/>
                  </a:cubicBezTo>
                  <a:cubicBezTo>
                    <a:pt x="65" y="118"/>
                    <a:pt x="55" y="123"/>
                    <a:pt x="46" y="123"/>
                  </a:cubicBezTo>
                  <a:cubicBezTo>
                    <a:pt x="45" y="123"/>
                    <a:pt x="44" y="125"/>
                    <a:pt x="45" y="126"/>
                  </a:cubicBezTo>
                  <a:cubicBezTo>
                    <a:pt x="44" y="131"/>
                    <a:pt x="45" y="137"/>
                    <a:pt x="46" y="142"/>
                  </a:cubicBezTo>
                  <a:cubicBezTo>
                    <a:pt x="42" y="142"/>
                    <a:pt x="38" y="142"/>
                    <a:pt x="35" y="142"/>
                  </a:cubicBezTo>
                  <a:cubicBezTo>
                    <a:pt x="35" y="142"/>
                    <a:pt x="34" y="142"/>
                    <a:pt x="34" y="142"/>
                  </a:cubicBezTo>
                  <a:cubicBezTo>
                    <a:pt x="34" y="137"/>
                    <a:pt x="33" y="132"/>
                    <a:pt x="33" y="127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8" y="112"/>
                    <a:pt x="44" y="112"/>
                    <a:pt x="50" y="113"/>
                  </a:cubicBezTo>
                  <a:close/>
                  <a:moveTo>
                    <a:pt x="41" y="26"/>
                  </a:moveTo>
                  <a:cubicBezTo>
                    <a:pt x="50" y="27"/>
                    <a:pt x="58" y="28"/>
                    <a:pt x="64" y="22"/>
                  </a:cubicBezTo>
                  <a:cubicBezTo>
                    <a:pt x="67" y="19"/>
                    <a:pt x="68" y="14"/>
                    <a:pt x="66" y="10"/>
                  </a:cubicBezTo>
                  <a:cubicBezTo>
                    <a:pt x="70" y="13"/>
                    <a:pt x="73" y="18"/>
                    <a:pt x="70" y="25"/>
                  </a:cubicBezTo>
                  <a:cubicBezTo>
                    <a:pt x="67" y="37"/>
                    <a:pt x="5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3" y="38"/>
                    <a:pt x="43" y="39"/>
                  </a:cubicBezTo>
                  <a:cubicBezTo>
                    <a:pt x="42" y="48"/>
                    <a:pt x="43" y="57"/>
                    <a:pt x="43" y="66"/>
                  </a:cubicBezTo>
                  <a:cubicBezTo>
                    <a:pt x="43" y="73"/>
                    <a:pt x="41" y="81"/>
                    <a:pt x="43" y="88"/>
                  </a:cubicBezTo>
                  <a:cubicBezTo>
                    <a:pt x="39" y="88"/>
                    <a:pt x="36" y="88"/>
                    <a:pt x="32" y="89"/>
                  </a:cubicBezTo>
                  <a:cubicBezTo>
                    <a:pt x="32" y="68"/>
                    <a:pt x="31" y="47"/>
                    <a:pt x="30" y="26"/>
                  </a:cubicBezTo>
                  <a:cubicBezTo>
                    <a:pt x="34" y="26"/>
                    <a:pt x="38" y="26"/>
                    <a:pt x="41" y="26"/>
                  </a:cubicBezTo>
                  <a:close/>
                  <a:moveTo>
                    <a:pt x="62" y="174"/>
                  </a:moveTo>
                  <a:cubicBezTo>
                    <a:pt x="56" y="177"/>
                    <a:pt x="47" y="175"/>
                    <a:pt x="41" y="175"/>
                  </a:cubicBezTo>
                  <a:cubicBezTo>
                    <a:pt x="34" y="175"/>
                    <a:pt x="27" y="176"/>
                    <a:pt x="21" y="171"/>
                  </a:cubicBezTo>
                  <a:cubicBezTo>
                    <a:pt x="19" y="170"/>
                    <a:pt x="17" y="167"/>
                    <a:pt x="15" y="165"/>
                  </a:cubicBezTo>
                  <a:cubicBezTo>
                    <a:pt x="21" y="167"/>
                    <a:pt x="28" y="167"/>
                    <a:pt x="35" y="167"/>
                  </a:cubicBezTo>
                  <a:cubicBezTo>
                    <a:pt x="44" y="168"/>
                    <a:pt x="54" y="169"/>
                    <a:pt x="62" y="165"/>
                  </a:cubicBezTo>
                  <a:cubicBezTo>
                    <a:pt x="67" y="162"/>
                    <a:pt x="68" y="155"/>
                    <a:pt x="66" y="151"/>
                  </a:cubicBezTo>
                  <a:cubicBezTo>
                    <a:pt x="74" y="157"/>
                    <a:pt x="73" y="165"/>
                    <a:pt x="62" y="17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7750175" y="2074863"/>
              <a:ext cx="239712" cy="433388"/>
            </a:xfrm>
            <a:custGeom>
              <a:rect b="b" l="l" r="r" t="t"/>
              <a:pathLst>
                <a:path extrusionOk="0" h="201" w="102">
                  <a:moveTo>
                    <a:pt x="92" y="111"/>
                  </a:moveTo>
                  <a:cubicBezTo>
                    <a:pt x="87" y="101"/>
                    <a:pt x="80" y="92"/>
                    <a:pt x="72" y="83"/>
                  </a:cubicBezTo>
                  <a:cubicBezTo>
                    <a:pt x="68" y="79"/>
                    <a:pt x="64" y="74"/>
                    <a:pt x="59" y="69"/>
                  </a:cubicBezTo>
                  <a:cubicBezTo>
                    <a:pt x="56" y="66"/>
                    <a:pt x="34" y="47"/>
                    <a:pt x="51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2" y="44"/>
                    <a:pt x="53" y="45"/>
                    <a:pt x="54" y="46"/>
                  </a:cubicBezTo>
                  <a:cubicBezTo>
                    <a:pt x="57" y="53"/>
                    <a:pt x="64" y="56"/>
                    <a:pt x="72" y="55"/>
                  </a:cubicBezTo>
                  <a:cubicBezTo>
                    <a:pt x="82" y="52"/>
                    <a:pt x="87" y="41"/>
                    <a:pt x="86" y="30"/>
                  </a:cubicBezTo>
                  <a:cubicBezTo>
                    <a:pt x="80" y="4"/>
                    <a:pt x="47" y="0"/>
                    <a:pt x="27" y="11"/>
                  </a:cubicBezTo>
                  <a:cubicBezTo>
                    <a:pt x="11" y="16"/>
                    <a:pt x="0" y="34"/>
                    <a:pt x="1" y="52"/>
                  </a:cubicBezTo>
                  <a:cubicBezTo>
                    <a:pt x="2" y="80"/>
                    <a:pt x="29" y="91"/>
                    <a:pt x="44" y="111"/>
                  </a:cubicBezTo>
                  <a:cubicBezTo>
                    <a:pt x="52" y="121"/>
                    <a:pt x="61" y="140"/>
                    <a:pt x="54" y="153"/>
                  </a:cubicBezTo>
                  <a:cubicBezTo>
                    <a:pt x="53" y="155"/>
                    <a:pt x="51" y="157"/>
                    <a:pt x="49" y="157"/>
                  </a:cubicBezTo>
                  <a:cubicBezTo>
                    <a:pt x="52" y="150"/>
                    <a:pt x="48" y="140"/>
                    <a:pt x="42" y="135"/>
                  </a:cubicBezTo>
                  <a:cubicBezTo>
                    <a:pt x="39" y="132"/>
                    <a:pt x="35" y="130"/>
                    <a:pt x="31" y="130"/>
                  </a:cubicBezTo>
                  <a:cubicBezTo>
                    <a:pt x="30" y="129"/>
                    <a:pt x="28" y="129"/>
                    <a:pt x="27" y="129"/>
                  </a:cubicBezTo>
                  <a:cubicBezTo>
                    <a:pt x="26" y="129"/>
                    <a:pt x="25" y="129"/>
                    <a:pt x="24" y="130"/>
                  </a:cubicBezTo>
                  <a:cubicBezTo>
                    <a:pt x="23" y="130"/>
                    <a:pt x="22" y="130"/>
                    <a:pt x="21" y="130"/>
                  </a:cubicBezTo>
                  <a:cubicBezTo>
                    <a:pt x="17" y="131"/>
                    <a:pt x="13" y="135"/>
                    <a:pt x="12" y="139"/>
                  </a:cubicBezTo>
                  <a:cubicBezTo>
                    <a:pt x="8" y="153"/>
                    <a:pt x="12" y="167"/>
                    <a:pt x="22" y="176"/>
                  </a:cubicBezTo>
                  <a:cubicBezTo>
                    <a:pt x="41" y="201"/>
                    <a:pt x="82" y="196"/>
                    <a:pt x="95" y="165"/>
                  </a:cubicBezTo>
                  <a:cubicBezTo>
                    <a:pt x="102" y="148"/>
                    <a:pt x="100" y="128"/>
                    <a:pt x="92" y="111"/>
                  </a:cubicBezTo>
                  <a:close/>
                  <a:moveTo>
                    <a:pt x="68" y="13"/>
                  </a:moveTo>
                  <a:cubicBezTo>
                    <a:pt x="75" y="18"/>
                    <a:pt x="82" y="25"/>
                    <a:pt x="82" y="34"/>
                  </a:cubicBezTo>
                  <a:cubicBezTo>
                    <a:pt x="82" y="38"/>
                    <a:pt x="81" y="44"/>
                    <a:pt x="77" y="47"/>
                  </a:cubicBezTo>
                  <a:cubicBezTo>
                    <a:pt x="74" y="50"/>
                    <a:pt x="69" y="52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87" y="36"/>
                    <a:pt x="58" y="12"/>
                    <a:pt x="43" y="9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51" y="8"/>
                    <a:pt x="60" y="9"/>
                    <a:pt x="68" y="13"/>
                  </a:cubicBezTo>
                  <a:close/>
                  <a:moveTo>
                    <a:pt x="37" y="150"/>
                  </a:moveTo>
                  <a:cubicBezTo>
                    <a:pt x="36" y="144"/>
                    <a:pt x="38" y="140"/>
                    <a:pt x="35" y="135"/>
                  </a:cubicBezTo>
                  <a:cubicBezTo>
                    <a:pt x="38" y="136"/>
                    <a:pt x="41" y="138"/>
                    <a:pt x="43" y="141"/>
                  </a:cubicBezTo>
                  <a:cubicBezTo>
                    <a:pt x="46" y="146"/>
                    <a:pt x="46" y="152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1" y="158"/>
                    <a:pt x="38" y="156"/>
                    <a:pt x="37" y="150"/>
                  </a:cubicBezTo>
                  <a:close/>
                  <a:moveTo>
                    <a:pt x="89" y="169"/>
                  </a:moveTo>
                  <a:cubicBezTo>
                    <a:pt x="78" y="188"/>
                    <a:pt x="58" y="192"/>
                    <a:pt x="41" y="185"/>
                  </a:cubicBezTo>
                  <a:cubicBezTo>
                    <a:pt x="43" y="185"/>
                    <a:pt x="46" y="186"/>
                    <a:pt x="49" y="185"/>
                  </a:cubicBezTo>
                  <a:cubicBezTo>
                    <a:pt x="78" y="182"/>
                    <a:pt x="86" y="152"/>
                    <a:pt x="81" y="128"/>
                  </a:cubicBezTo>
                  <a:cubicBezTo>
                    <a:pt x="78" y="115"/>
                    <a:pt x="72" y="102"/>
                    <a:pt x="63" y="91"/>
                  </a:cubicBezTo>
                  <a:cubicBezTo>
                    <a:pt x="54" y="81"/>
                    <a:pt x="41" y="74"/>
                    <a:pt x="33" y="63"/>
                  </a:cubicBezTo>
                  <a:cubicBezTo>
                    <a:pt x="28" y="57"/>
                    <a:pt x="26" y="51"/>
                    <a:pt x="28" y="44"/>
                  </a:cubicBezTo>
                  <a:cubicBezTo>
                    <a:pt x="31" y="37"/>
                    <a:pt x="38" y="33"/>
                    <a:pt x="45" y="36"/>
                  </a:cubicBezTo>
                  <a:cubicBezTo>
                    <a:pt x="46" y="37"/>
                    <a:pt x="47" y="38"/>
                    <a:pt x="49" y="40"/>
                  </a:cubicBezTo>
                  <a:cubicBezTo>
                    <a:pt x="40" y="42"/>
                    <a:pt x="39" y="52"/>
                    <a:pt x="44" y="59"/>
                  </a:cubicBezTo>
                  <a:cubicBezTo>
                    <a:pt x="55" y="75"/>
                    <a:pt x="72" y="86"/>
                    <a:pt x="82" y="103"/>
                  </a:cubicBezTo>
                  <a:cubicBezTo>
                    <a:pt x="95" y="122"/>
                    <a:pt x="101" y="148"/>
                    <a:pt x="89" y="1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8004175" y="2081213"/>
              <a:ext cx="230187" cy="395288"/>
            </a:xfrm>
            <a:custGeom>
              <a:rect b="b" l="l" r="r" t="t"/>
              <a:pathLst>
                <a:path extrusionOk="0" h="183" w="99">
                  <a:moveTo>
                    <a:pt x="92" y="107"/>
                  </a:moveTo>
                  <a:cubicBezTo>
                    <a:pt x="89" y="97"/>
                    <a:pt x="83" y="87"/>
                    <a:pt x="77" y="79"/>
                  </a:cubicBezTo>
                  <a:cubicBezTo>
                    <a:pt x="73" y="73"/>
                    <a:pt x="68" y="68"/>
                    <a:pt x="63" y="63"/>
                  </a:cubicBezTo>
                  <a:cubicBezTo>
                    <a:pt x="61" y="61"/>
                    <a:pt x="58" y="59"/>
                    <a:pt x="56" y="56"/>
                  </a:cubicBezTo>
                  <a:cubicBezTo>
                    <a:pt x="50" y="52"/>
                    <a:pt x="49" y="46"/>
                    <a:pt x="52" y="38"/>
                  </a:cubicBezTo>
                  <a:cubicBezTo>
                    <a:pt x="52" y="39"/>
                    <a:pt x="53" y="39"/>
                    <a:pt x="53" y="40"/>
                  </a:cubicBezTo>
                  <a:cubicBezTo>
                    <a:pt x="54" y="42"/>
                    <a:pt x="55" y="44"/>
                    <a:pt x="56" y="45"/>
                  </a:cubicBezTo>
                  <a:cubicBezTo>
                    <a:pt x="59" y="52"/>
                    <a:pt x="69" y="57"/>
                    <a:pt x="76" y="55"/>
                  </a:cubicBezTo>
                  <a:cubicBezTo>
                    <a:pt x="86" y="53"/>
                    <a:pt x="89" y="44"/>
                    <a:pt x="89" y="35"/>
                  </a:cubicBezTo>
                  <a:cubicBezTo>
                    <a:pt x="90" y="8"/>
                    <a:pt x="60" y="0"/>
                    <a:pt x="38" y="3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20" y="6"/>
                    <a:pt x="7" y="20"/>
                    <a:pt x="4" y="36"/>
                  </a:cubicBezTo>
                  <a:cubicBezTo>
                    <a:pt x="0" y="60"/>
                    <a:pt x="19" y="76"/>
                    <a:pt x="33" y="91"/>
                  </a:cubicBezTo>
                  <a:cubicBezTo>
                    <a:pt x="41" y="100"/>
                    <a:pt x="50" y="109"/>
                    <a:pt x="52" y="121"/>
                  </a:cubicBezTo>
                  <a:cubicBezTo>
                    <a:pt x="53" y="125"/>
                    <a:pt x="54" y="134"/>
                    <a:pt x="51" y="138"/>
                  </a:cubicBezTo>
                  <a:cubicBezTo>
                    <a:pt x="51" y="139"/>
                    <a:pt x="50" y="139"/>
                    <a:pt x="50" y="139"/>
                  </a:cubicBezTo>
                  <a:cubicBezTo>
                    <a:pt x="48" y="137"/>
                    <a:pt x="49" y="133"/>
                    <a:pt x="48" y="130"/>
                  </a:cubicBezTo>
                  <a:cubicBezTo>
                    <a:pt x="48" y="127"/>
                    <a:pt x="46" y="125"/>
                    <a:pt x="44" y="123"/>
                  </a:cubicBezTo>
                  <a:cubicBezTo>
                    <a:pt x="39" y="119"/>
                    <a:pt x="30" y="118"/>
                    <a:pt x="25" y="121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18" y="122"/>
                    <a:pt x="13" y="127"/>
                    <a:pt x="12" y="134"/>
                  </a:cubicBezTo>
                  <a:cubicBezTo>
                    <a:pt x="12" y="142"/>
                    <a:pt x="14" y="149"/>
                    <a:pt x="18" y="156"/>
                  </a:cubicBezTo>
                  <a:cubicBezTo>
                    <a:pt x="21" y="168"/>
                    <a:pt x="32" y="177"/>
                    <a:pt x="45" y="180"/>
                  </a:cubicBezTo>
                  <a:cubicBezTo>
                    <a:pt x="60" y="183"/>
                    <a:pt x="75" y="175"/>
                    <a:pt x="84" y="164"/>
                  </a:cubicBezTo>
                  <a:cubicBezTo>
                    <a:pt x="97" y="148"/>
                    <a:pt x="98" y="126"/>
                    <a:pt x="92" y="107"/>
                  </a:cubicBezTo>
                  <a:close/>
                  <a:moveTo>
                    <a:pt x="85" y="36"/>
                  </a:moveTo>
                  <a:cubicBezTo>
                    <a:pt x="85" y="44"/>
                    <a:pt x="83" y="51"/>
                    <a:pt x="73" y="52"/>
                  </a:cubicBezTo>
                  <a:cubicBezTo>
                    <a:pt x="70" y="52"/>
                    <a:pt x="65" y="51"/>
                    <a:pt x="62" y="48"/>
                  </a:cubicBezTo>
                  <a:cubicBezTo>
                    <a:pt x="69" y="49"/>
                    <a:pt x="75" y="45"/>
                    <a:pt x="76" y="37"/>
                  </a:cubicBezTo>
                  <a:cubicBezTo>
                    <a:pt x="77" y="24"/>
                    <a:pt x="68" y="12"/>
                    <a:pt x="56" y="7"/>
                  </a:cubicBezTo>
                  <a:cubicBezTo>
                    <a:pt x="64" y="8"/>
                    <a:pt x="72" y="10"/>
                    <a:pt x="78" y="16"/>
                  </a:cubicBezTo>
                  <a:cubicBezTo>
                    <a:pt x="84" y="22"/>
                    <a:pt x="86" y="29"/>
                    <a:pt x="85" y="36"/>
                  </a:cubicBezTo>
                  <a:close/>
                  <a:moveTo>
                    <a:pt x="37" y="124"/>
                  </a:moveTo>
                  <a:cubicBezTo>
                    <a:pt x="42" y="125"/>
                    <a:pt x="45" y="129"/>
                    <a:pt x="45" y="135"/>
                  </a:cubicBezTo>
                  <a:cubicBezTo>
                    <a:pt x="45" y="137"/>
                    <a:pt x="45" y="140"/>
                    <a:pt x="46" y="142"/>
                  </a:cubicBezTo>
                  <a:cubicBezTo>
                    <a:pt x="42" y="143"/>
                    <a:pt x="39" y="136"/>
                    <a:pt x="37" y="131"/>
                  </a:cubicBezTo>
                  <a:cubicBezTo>
                    <a:pt x="37" y="127"/>
                    <a:pt x="35" y="125"/>
                    <a:pt x="32" y="123"/>
                  </a:cubicBezTo>
                  <a:cubicBezTo>
                    <a:pt x="34" y="123"/>
                    <a:pt x="36" y="123"/>
                    <a:pt x="37" y="124"/>
                  </a:cubicBezTo>
                  <a:close/>
                  <a:moveTo>
                    <a:pt x="81" y="162"/>
                  </a:moveTo>
                  <a:cubicBezTo>
                    <a:pt x="66" y="180"/>
                    <a:pt x="41" y="180"/>
                    <a:pt x="28" y="166"/>
                  </a:cubicBezTo>
                  <a:cubicBezTo>
                    <a:pt x="34" y="170"/>
                    <a:pt x="42" y="173"/>
                    <a:pt x="50" y="171"/>
                  </a:cubicBezTo>
                  <a:cubicBezTo>
                    <a:pt x="71" y="167"/>
                    <a:pt x="81" y="144"/>
                    <a:pt x="80" y="125"/>
                  </a:cubicBezTo>
                  <a:cubicBezTo>
                    <a:pt x="79" y="102"/>
                    <a:pt x="64" y="85"/>
                    <a:pt x="49" y="69"/>
                  </a:cubicBezTo>
                  <a:cubicBezTo>
                    <a:pt x="41" y="61"/>
                    <a:pt x="28" y="52"/>
                    <a:pt x="30" y="39"/>
                  </a:cubicBezTo>
                  <a:cubicBezTo>
                    <a:pt x="32" y="27"/>
                    <a:pt x="42" y="27"/>
                    <a:pt x="49" y="33"/>
                  </a:cubicBezTo>
                  <a:cubicBezTo>
                    <a:pt x="44" y="36"/>
                    <a:pt x="42" y="40"/>
                    <a:pt x="43" y="46"/>
                  </a:cubicBezTo>
                  <a:cubicBezTo>
                    <a:pt x="44" y="51"/>
                    <a:pt x="49" y="55"/>
                    <a:pt x="53" y="59"/>
                  </a:cubicBezTo>
                  <a:cubicBezTo>
                    <a:pt x="62" y="68"/>
                    <a:pt x="71" y="77"/>
                    <a:pt x="78" y="88"/>
                  </a:cubicBezTo>
                  <a:cubicBezTo>
                    <a:pt x="93" y="109"/>
                    <a:pt x="99" y="140"/>
                    <a:pt x="81" y="1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4271963" y="3286125"/>
              <a:ext cx="166687" cy="571500"/>
            </a:xfrm>
            <a:custGeom>
              <a:rect b="b" l="l" r="r" t="t"/>
              <a:pathLst>
                <a:path extrusionOk="0" h="265" w="71">
                  <a:moveTo>
                    <a:pt x="70" y="23"/>
                  </a:moveTo>
                  <a:cubicBezTo>
                    <a:pt x="71" y="22"/>
                    <a:pt x="71" y="21"/>
                    <a:pt x="70" y="20"/>
                  </a:cubicBezTo>
                  <a:cubicBezTo>
                    <a:pt x="69" y="17"/>
                    <a:pt x="66" y="14"/>
                    <a:pt x="64" y="11"/>
                  </a:cubicBezTo>
                  <a:cubicBezTo>
                    <a:pt x="63" y="8"/>
                    <a:pt x="61" y="5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37" y="2"/>
                    <a:pt x="22" y="0"/>
                    <a:pt x="8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0" y="22"/>
                    <a:pt x="1" y="40"/>
                    <a:pt x="1" y="59"/>
                  </a:cubicBezTo>
                  <a:cubicBezTo>
                    <a:pt x="0" y="80"/>
                    <a:pt x="0" y="101"/>
                    <a:pt x="0" y="122"/>
                  </a:cubicBezTo>
                  <a:cubicBezTo>
                    <a:pt x="0" y="163"/>
                    <a:pt x="0" y="204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7"/>
                    <a:pt x="1" y="248"/>
                    <a:pt x="2" y="249"/>
                  </a:cubicBezTo>
                  <a:cubicBezTo>
                    <a:pt x="3" y="251"/>
                    <a:pt x="5" y="253"/>
                    <a:pt x="7" y="256"/>
                  </a:cubicBezTo>
                  <a:cubicBezTo>
                    <a:pt x="9" y="258"/>
                    <a:pt x="12" y="261"/>
                    <a:pt x="16" y="262"/>
                  </a:cubicBezTo>
                  <a:cubicBezTo>
                    <a:pt x="16" y="262"/>
                    <a:pt x="16" y="262"/>
                    <a:pt x="16" y="262"/>
                  </a:cubicBezTo>
                  <a:cubicBezTo>
                    <a:pt x="17" y="262"/>
                    <a:pt x="17" y="263"/>
                    <a:pt x="17" y="263"/>
                  </a:cubicBezTo>
                  <a:cubicBezTo>
                    <a:pt x="31" y="265"/>
                    <a:pt x="46" y="265"/>
                    <a:pt x="60" y="264"/>
                  </a:cubicBezTo>
                  <a:cubicBezTo>
                    <a:pt x="62" y="264"/>
                    <a:pt x="63" y="263"/>
                    <a:pt x="63" y="261"/>
                  </a:cubicBezTo>
                  <a:cubicBezTo>
                    <a:pt x="64" y="261"/>
                    <a:pt x="66" y="260"/>
                    <a:pt x="66" y="259"/>
                  </a:cubicBezTo>
                  <a:cubicBezTo>
                    <a:pt x="70" y="220"/>
                    <a:pt x="68" y="180"/>
                    <a:pt x="69" y="141"/>
                  </a:cubicBezTo>
                  <a:cubicBezTo>
                    <a:pt x="69" y="128"/>
                    <a:pt x="69" y="115"/>
                    <a:pt x="69" y="102"/>
                  </a:cubicBezTo>
                  <a:cubicBezTo>
                    <a:pt x="69" y="100"/>
                    <a:pt x="70" y="98"/>
                    <a:pt x="70" y="96"/>
                  </a:cubicBezTo>
                  <a:cubicBezTo>
                    <a:pt x="70" y="95"/>
                    <a:pt x="70" y="94"/>
                    <a:pt x="69" y="93"/>
                  </a:cubicBezTo>
                  <a:cubicBezTo>
                    <a:pt x="70" y="70"/>
                    <a:pt x="70" y="47"/>
                    <a:pt x="70" y="24"/>
                  </a:cubicBezTo>
                  <a:cubicBezTo>
                    <a:pt x="70" y="23"/>
                    <a:pt x="70" y="23"/>
                    <a:pt x="70" y="23"/>
                  </a:cubicBezTo>
                  <a:close/>
                  <a:moveTo>
                    <a:pt x="50" y="17"/>
                  </a:moveTo>
                  <a:cubicBezTo>
                    <a:pt x="47" y="14"/>
                    <a:pt x="45" y="12"/>
                    <a:pt x="42" y="10"/>
                  </a:cubicBezTo>
                  <a:cubicBezTo>
                    <a:pt x="45" y="10"/>
                    <a:pt x="47" y="9"/>
                    <a:pt x="50" y="9"/>
                  </a:cubicBezTo>
                  <a:cubicBezTo>
                    <a:pt x="50" y="12"/>
                    <a:pt x="50" y="14"/>
                    <a:pt x="50" y="17"/>
                  </a:cubicBezTo>
                  <a:close/>
                  <a:moveTo>
                    <a:pt x="9" y="189"/>
                  </a:moveTo>
                  <a:cubicBezTo>
                    <a:pt x="20" y="202"/>
                    <a:pt x="32" y="216"/>
                    <a:pt x="45" y="227"/>
                  </a:cubicBezTo>
                  <a:cubicBezTo>
                    <a:pt x="45" y="231"/>
                    <a:pt x="45" y="235"/>
                    <a:pt x="46" y="239"/>
                  </a:cubicBezTo>
                  <a:cubicBezTo>
                    <a:pt x="40" y="234"/>
                    <a:pt x="34" y="229"/>
                    <a:pt x="28" y="223"/>
                  </a:cubicBezTo>
                  <a:cubicBezTo>
                    <a:pt x="25" y="220"/>
                    <a:pt x="22" y="217"/>
                    <a:pt x="18" y="214"/>
                  </a:cubicBezTo>
                  <a:cubicBezTo>
                    <a:pt x="17" y="212"/>
                    <a:pt x="16" y="211"/>
                    <a:pt x="14" y="209"/>
                  </a:cubicBezTo>
                  <a:cubicBezTo>
                    <a:pt x="14" y="209"/>
                    <a:pt x="11" y="206"/>
                    <a:pt x="9" y="205"/>
                  </a:cubicBezTo>
                  <a:cubicBezTo>
                    <a:pt x="9" y="200"/>
                    <a:pt x="9" y="194"/>
                    <a:pt x="9" y="189"/>
                  </a:cubicBezTo>
                  <a:close/>
                  <a:moveTo>
                    <a:pt x="10" y="243"/>
                  </a:moveTo>
                  <a:cubicBezTo>
                    <a:pt x="9" y="243"/>
                    <a:pt x="9" y="243"/>
                    <a:pt x="9" y="243"/>
                  </a:cubicBezTo>
                  <a:cubicBezTo>
                    <a:pt x="9" y="240"/>
                    <a:pt x="9" y="237"/>
                    <a:pt x="9" y="234"/>
                  </a:cubicBezTo>
                  <a:cubicBezTo>
                    <a:pt x="11" y="236"/>
                    <a:pt x="12" y="238"/>
                    <a:pt x="14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4" y="242"/>
                    <a:pt x="12" y="242"/>
                    <a:pt x="10" y="243"/>
                  </a:cubicBezTo>
                  <a:close/>
                  <a:moveTo>
                    <a:pt x="19" y="242"/>
                  </a:moveTo>
                  <a:cubicBezTo>
                    <a:pt x="18" y="241"/>
                    <a:pt x="17" y="240"/>
                    <a:pt x="16" y="240"/>
                  </a:cubicBezTo>
                  <a:cubicBezTo>
                    <a:pt x="14" y="237"/>
                    <a:pt x="11" y="234"/>
                    <a:pt x="9" y="231"/>
                  </a:cubicBezTo>
                  <a:cubicBezTo>
                    <a:pt x="9" y="227"/>
                    <a:pt x="9" y="223"/>
                    <a:pt x="9" y="219"/>
                  </a:cubicBezTo>
                  <a:cubicBezTo>
                    <a:pt x="14" y="227"/>
                    <a:pt x="21" y="236"/>
                    <a:pt x="28" y="243"/>
                  </a:cubicBezTo>
                  <a:cubicBezTo>
                    <a:pt x="25" y="243"/>
                    <a:pt x="22" y="242"/>
                    <a:pt x="19" y="242"/>
                  </a:cubicBezTo>
                  <a:close/>
                  <a:moveTo>
                    <a:pt x="32" y="242"/>
                  </a:moveTo>
                  <a:cubicBezTo>
                    <a:pt x="29" y="239"/>
                    <a:pt x="25" y="236"/>
                    <a:pt x="22" y="233"/>
                  </a:cubicBezTo>
                  <a:cubicBezTo>
                    <a:pt x="17" y="228"/>
                    <a:pt x="13" y="223"/>
                    <a:pt x="9" y="217"/>
                  </a:cubicBezTo>
                  <a:cubicBezTo>
                    <a:pt x="9" y="214"/>
                    <a:pt x="9" y="210"/>
                    <a:pt x="9" y="207"/>
                  </a:cubicBezTo>
                  <a:cubicBezTo>
                    <a:pt x="10" y="208"/>
                    <a:pt x="11" y="209"/>
                    <a:pt x="11" y="210"/>
                  </a:cubicBezTo>
                  <a:cubicBezTo>
                    <a:pt x="15" y="214"/>
                    <a:pt x="19" y="218"/>
                    <a:pt x="23" y="222"/>
                  </a:cubicBezTo>
                  <a:cubicBezTo>
                    <a:pt x="30" y="229"/>
                    <a:pt x="38" y="237"/>
                    <a:pt x="46" y="243"/>
                  </a:cubicBezTo>
                  <a:cubicBezTo>
                    <a:pt x="46" y="243"/>
                    <a:pt x="46" y="243"/>
                    <a:pt x="46" y="244"/>
                  </a:cubicBezTo>
                  <a:cubicBezTo>
                    <a:pt x="41" y="242"/>
                    <a:pt x="37" y="242"/>
                    <a:pt x="32" y="242"/>
                  </a:cubicBezTo>
                  <a:close/>
                  <a:moveTo>
                    <a:pt x="45" y="223"/>
                  </a:moveTo>
                  <a:cubicBezTo>
                    <a:pt x="33" y="210"/>
                    <a:pt x="21" y="199"/>
                    <a:pt x="9" y="187"/>
                  </a:cubicBezTo>
                  <a:cubicBezTo>
                    <a:pt x="9" y="182"/>
                    <a:pt x="9" y="177"/>
                    <a:pt x="9" y="172"/>
                  </a:cubicBezTo>
                  <a:cubicBezTo>
                    <a:pt x="19" y="186"/>
                    <a:pt x="31" y="200"/>
                    <a:pt x="46" y="210"/>
                  </a:cubicBezTo>
                  <a:cubicBezTo>
                    <a:pt x="46" y="214"/>
                    <a:pt x="45" y="218"/>
                    <a:pt x="45" y="223"/>
                  </a:cubicBezTo>
                  <a:close/>
                  <a:moveTo>
                    <a:pt x="46" y="205"/>
                  </a:moveTo>
                  <a:cubicBezTo>
                    <a:pt x="40" y="201"/>
                    <a:pt x="34" y="196"/>
                    <a:pt x="28" y="191"/>
                  </a:cubicBezTo>
                  <a:cubicBezTo>
                    <a:pt x="21" y="184"/>
                    <a:pt x="15" y="176"/>
                    <a:pt x="9" y="169"/>
                  </a:cubicBezTo>
                  <a:cubicBezTo>
                    <a:pt x="9" y="164"/>
                    <a:pt x="9" y="160"/>
                    <a:pt x="9" y="155"/>
                  </a:cubicBezTo>
                  <a:cubicBezTo>
                    <a:pt x="15" y="162"/>
                    <a:pt x="22" y="169"/>
                    <a:pt x="29" y="176"/>
                  </a:cubicBezTo>
                  <a:cubicBezTo>
                    <a:pt x="34" y="181"/>
                    <a:pt x="40" y="188"/>
                    <a:pt x="46" y="193"/>
                  </a:cubicBezTo>
                  <a:cubicBezTo>
                    <a:pt x="46" y="197"/>
                    <a:pt x="46" y="201"/>
                    <a:pt x="46" y="205"/>
                  </a:cubicBezTo>
                  <a:close/>
                  <a:moveTo>
                    <a:pt x="46" y="189"/>
                  </a:moveTo>
                  <a:cubicBezTo>
                    <a:pt x="41" y="184"/>
                    <a:pt x="35" y="179"/>
                    <a:pt x="30" y="174"/>
                  </a:cubicBezTo>
                  <a:cubicBezTo>
                    <a:pt x="23" y="167"/>
                    <a:pt x="16" y="160"/>
                    <a:pt x="9" y="153"/>
                  </a:cubicBezTo>
                  <a:cubicBezTo>
                    <a:pt x="9" y="148"/>
                    <a:pt x="9" y="144"/>
                    <a:pt x="9" y="139"/>
                  </a:cubicBezTo>
                  <a:cubicBezTo>
                    <a:pt x="16" y="146"/>
                    <a:pt x="23" y="154"/>
                    <a:pt x="30" y="161"/>
                  </a:cubicBezTo>
                  <a:cubicBezTo>
                    <a:pt x="33" y="165"/>
                    <a:pt x="37" y="169"/>
                    <a:pt x="41" y="173"/>
                  </a:cubicBezTo>
                  <a:cubicBezTo>
                    <a:pt x="43" y="175"/>
                    <a:pt x="45" y="177"/>
                    <a:pt x="47" y="179"/>
                  </a:cubicBezTo>
                  <a:cubicBezTo>
                    <a:pt x="46" y="182"/>
                    <a:pt x="46" y="186"/>
                    <a:pt x="46" y="189"/>
                  </a:cubicBezTo>
                  <a:close/>
                  <a:moveTo>
                    <a:pt x="47" y="174"/>
                  </a:moveTo>
                  <a:cubicBezTo>
                    <a:pt x="45" y="172"/>
                    <a:pt x="43" y="170"/>
                    <a:pt x="41" y="168"/>
                  </a:cubicBezTo>
                  <a:cubicBezTo>
                    <a:pt x="37" y="164"/>
                    <a:pt x="33" y="160"/>
                    <a:pt x="29" y="156"/>
                  </a:cubicBezTo>
                  <a:cubicBezTo>
                    <a:pt x="22" y="150"/>
                    <a:pt x="16" y="143"/>
                    <a:pt x="9" y="136"/>
                  </a:cubicBezTo>
                  <a:cubicBezTo>
                    <a:pt x="9" y="133"/>
                    <a:pt x="9" y="129"/>
                    <a:pt x="9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15" y="128"/>
                    <a:pt x="20" y="134"/>
                    <a:pt x="26" y="140"/>
                  </a:cubicBezTo>
                  <a:cubicBezTo>
                    <a:pt x="33" y="147"/>
                    <a:pt x="40" y="155"/>
                    <a:pt x="47" y="162"/>
                  </a:cubicBezTo>
                  <a:cubicBezTo>
                    <a:pt x="47" y="166"/>
                    <a:pt x="47" y="170"/>
                    <a:pt x="47" y="174"/>
                  </a:cubicBezTo>
                  <a:close/>
                  <a:moveTo>
                    <a:pt x="47" y="157"/>
                  </a:moveTo>
                  <a:cubicBezTo>
                    <a:pt x="42" y="151"/>
                    <a:pt x="36" y="145"/>
                    <a:pt x="30" y="140"/>
                  </a:cubicBezTo>
                  <a:cubicBezTo>
                    <a:pt x="23" y="133"/>
                    <a:pt x="16" y="126"/>
                    <a:pt x="9" y="119"/>
                  </a:cubicBezTo>
                  <a:cubicBezTo>
                    <a:pt x="9" y="114"/>
                    <a:pt x="9" y="109"/>
                    <a:pt x="9" y="104"/>
                  </a:cubicBezTo>
                  <a:cubicBezTo>
                    <a:pt x="21" y="119"/>
                    <a:pt x="34" y="134"/>
                    <a:pt x="48" y="146"/>
                  </a:cubicBezTo>
                  <a:cubicBezTo>
                    <a:pt x="48" y="150"/>
                    <a:pt x="48" y="153"/>
                    <a:pt x="47" y="157"/>
                  </a:cubicBezTo>
                  <a:close/>
                  <a:moveTo>
                    <a:pt x="48" y="128"/>
                  </a:moveTo>
                  <a:cubicBezTo>
                    <a:pt x="48" y="132"/>
                    <a:pt x="48" y="137"/>
                    <a:pt x="48" y="141"/>
                  </a:cubicBezTo>
                  <a:cubicBezTo>
                    <a:pt x="35" y="128"/>
                    <a:pt x="22" y="115"/>
                    <a:pt x="9" y="101"/>
                  </a:cubicBezTo>
                  <a:cubicBezTo>
                    <a:pt x="9" y="95"/>
                    <a:pt x="9" y="89"/>
                    <a:pt x="9" y="83"/>
                  </a:cubicBezTo>
                  <a:cubicBezTo>
                    <a:pt x="21" y="98"/>
                    <a:pt x="34" y="113"/>
                    <a:pt x="48" y="127"/>
                  </a:cubicBezTo>
                  <a:cubicBezTo>
                    <a:pt x="48" y="127"/>
                    <a:pt x="48" y="128"/>
                    <a:pt x="48" y="128"/>
                  </a:cubicBezTo>
                  <a:close/>
                  <a:moveTo>
                    <a:pt x="48" y="122"/>
                  </a:moveTo>
                  <a:cubicBezTo>
                    <a:pt x="35" y="108"/>
                    <a:pt x="22" y="94"/>
                    <a:pt x="9" y="80"/>
                  </a:cubicBezTo>
                  <a:cubicBezTo>
                    <a:pt x="9" y="76"/>
                    <a:pt x="9" y="72"/>
                    <a:pt x="9" y="68"/>
                  </a:cubicBezTo>
                  <a:cubicBezTo>
                    <a:pt x="9" y="65"/>
                    <a:pt x="9" y="63"/>
                    <a:pt x="9" y="60"/>
                  </a:cubicBezTo>
                  <a:cubicBezTo>
                    <a:pt x="17" y="70"/>
                    <a:pt x="25" y="79"/>
                    <a:pt x="33" y="88"/>
                  </a:cubicBezTo>
                  <a:cubicBezTo>
                    <a:pt x="37" y="93"/>
                    <a:pt x="41" y="98"/>
                    <a:pt x="45" y="102"/>
                  </a:cubicBezTo>
                  <a:cubicBezTo>
                    <a:pt x="46" y="104"/>
                    <a:pt x="47" y="105"/>
                    <a:pt x="48" y="107"/>
                  </a:cubicBezTo>
                  <a:cubicBezTo>
                    <a:pt x="48" y="112"/>
                    <a:pt x="48" y="117"/>
                    <a:pt x="48" y="122"/>
                  </a:cubicBezTo>
                  <a:close/>
                  <a:moveTo>
                    <a:pt x="48" y="101"/>
                  </a:moveTo>
                  <a:cubicBezTo>
                    <a:pt x="47" y="100"/>
                    <a:pt x="46" y="98"/>
                    <a:pt x="44" y="97"/>
                  </a:cubicBezTo>
                  <a:cubicBezTo>
                    <a:pt x="40" y="92"/>
                    <a:pt x="36" y="88"/>
                    <a:pt x="32" y="83"/>
                  </a:cubicBezTo>
                  <a:cubicBezTo>
                    <a:pt x="25" y="75"/>
                    <a:pt x="17" y="66"/>
                    <a:pt x="10" y="58"/>
                  </a:cubicBezTo>
                  <a:cubicBezTo>
                    <a:pt x="10" y="52"/>
                    <a:pt x="10" y="46"/>
                    <a:pt x="10" y="40"/>
                  </a:cubicBezTo>
                  <a:cubicBezTo>
                    <a:pt x="18" y="50"/>
                    <a:pt x="25" y="60"/>
                    <a:pt x="33" y="70"/>
                  </a:cubicBezTo>
                  <a:cubicBezTo>
                    <a:pt x="37" y="75"/>
                    <a:pt x="41" y="81"/>
                    <a:pt x="45" y="86"/>
                  </a:cubicBezTo>
                  <a:cubicBezTo>
                    <a:pt x="46" y="87"/>
                    <a:pt x="47" y="90"/>
                    <a:pt x="49" y="91"/>
                  </a:cubicBezTo>
                  <a:cubicBezTo>
                    <a:pt x="48" y="95"/>
                    <a:pt x="48" y="98"/>
                    <a:pt x="48" y="101"/>
                  </a:cubicBezTo>
                  <a:close/>
                  <a:moveTo>
                    <a:pt x="49" y="85"/>
                  </a:moveTo>
                  <a:cubicBezTo>
                    <a:pt x="48" y="85"/>
                    <a:pt x="48" y="84"/>
                    <a:pt x="47" y="84"/>
                  </a:cubicBezTo>
                  <a:cubicBezTo>
                    <a:pt x="45" y="82"/>
                    <a:pt x="43" y="79"/>
                    <a:pt x="42" y="77"/>
                  </a:cubicBezTo>
                  <a:cubicBezTo>
                    <a:pt x="38" y="72"/>
                    <a:pt x="34" y="68"/>
                    <a:pt x="31" y="63"/>
                  </a:cubicBezTo>
                  <a:cubicBezTo>
                    <a:pt x="24" y="55"/>
                    <a:pt x="17" y="46"/>
                    <a:pt x="10" y="38"/>
                  </a:cubicBezTo>
                  <a:cubicBezTo>
                    <a:pt x="10" y="33"/>
                    <a:pt x="10" y="29"/>
                    <a:pt x="10" y="24"/>
                  </a:cubicBezTo>
                  <a:cubicBezTo>
                    <a:pt x="23" y="40"/>
                    <a:pt x="35" y="56"/>
                    <a:pt x="49" y="72"/>
                  </a:cubicBezTo>
                  <a:cubicBezTo>
                    <a:pt x="49" y="76"/>
                    <a:pt x="49" y="81"/>
                    <a:pt x="49" y="85"/>
                  </a:cubicBezTo>
                  <a:close/>
                  <a:moveTo>
                    <a:pt x="49" y="66"/>
                  </a:moveTo>
                  <a:cubicBezTo>
                    <a:pt x="37" y="51"/>
                    <a:pt x="24" y="37"/>
                    <a:pt x="11" y="23"/>
                  </a:cubicBezTo>
                  <a:cubicBezTo>
                    <a:pt x="11" y="22"/>
                    <a:pt x="11" y="22"/>
                    <a:pt x="10" y="23"/>
                  </a:cubicBezTo>
                  <a:cubicBezTo>
                    <a:pt x="10" y="18"/>
                    <a:pt x="10" y="12"/>
                    <a:pt x="9" y="7"/>
                  </a:cubicBezTo>
                  <a:cubicBezTo>
                    <a:pt x="10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7" y="17"/>
                    <a:pt x="25" y="24"/>
                    <a:pt x="32" y="31"/>
                  </a:cubicBezTo>
                  <a:cubicBezTo>
                    <a:pt x="37" y="37"/>
                    <a:pt x="43" y="43"/>
                    <a:pt x="49" y="48"/>
                  </a:cubicBezTo>
                  <a:cubicBezTo>
                    <a:pt x="49" y="54"/>
                    <a:pt x="49" y="60"/>
                    <a:pt x="49" y="66"/>
                  </a:cubicBezTo>
                  <a:close/>
                  <a:moveTo>
                    <a:pt x="49" y="43"/>
                  </a:moveTo>
                  <a:cubicBezTo>
                    <a:pt x="44" y="38"/>
                    <a:pt x="38" y="33"/>
                    <a:pt x="33" y="28"/>
                  </a:cubicBezTo>
                  <a:cubicBezTo>
                    <a:pt x="26" y="21"/>
                    <a:pt x="20" y="14"/>
                    <a:pt x="12" y="8"/>
                  </a:cubicBezTo>
                  <a:cubicBezTo>
                    <a:pt x="17" y="9"/>
                    <a:pt x="22" y="10"/>
                    <a:pt x="27" y="10"/>
                  </a:cubicBezTo>
                  <a:cubicBezTo>
                    <a:pt x="30" y="14"/>
                    <a:pt x="34" y="18"/>
                    <a:pt x="38" y="22"/>
                  </a:cubicBezTo>
                  <a:cubicBezTo>
                    <a:pt x="42" y="26"/>
                    <a:pt x="45" y="30"/>
                    <a:pt x="49" y="34"/>
                  </a:cubicBezTo>
                  <a:cubicBezTo>
                    <a:pt x="49" y="37"/>
                    <a:pt x="49" y="40"/>
                    <a:pt x="49" y="43"/>
                  </a:cubicBezTo>
                  <a:close/>
                  <a:moveTo>
                    <a:pt x="41" y="20"/>
                  </a:moveTo>
                  <a:cubicBezTo>
                    <a:pt x="37" y="17"/>
                    <a:pt x="34" y="13"/>
                    <a:pt x="30" y="10"/>
                  </a:cubicBezTo>
                  <a:cubicBezTo>
                    <a:pt x="33" y="10"/>
                    <a:pt x="36" y="10"/>
                    <a:pt x="39" y="10"/>
                  </a:cubicBezTo>
                  <a:cubicBezTo>
                    <a:pt x="41" y="12"/>
                    <a:pt x="43" y="13"/>
                    <a:pt x="44" y="15"/>
                  </a:cubicBezTo>
                  <a:cubicBezTo>
                    <a:pt x="46" y="17"/>
                    <a:pt x="48" y="19"/>
                    <a:pt x="50" y="22"/>
                  </a:cubicBezTo>
                  <a:cubicBezTo>
                    <a:pt x="49" y="24"/>
                    <a:pt x="49" y="27"/>
                    <a:pt x="49" y="29"/>
                  </a:cubicBezTo>
                  <a:cubicBezTo>
                    <a:pt x="47" y="26"/>
                    <a:pt x="43" y="23"/>
                    <a:pt x="41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4384675" y="3821113"/>
              <a:ext cx="3175" cy="158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4522788" y="3279775"/>
              <a:ext cx="336550" cy="588963"/>
            </a:xfrm>
            <a:custGeom>
              <a:rect b="b" l="l" r="r" t="t"/>
              <a:pathLst>
                <a:path extrusionOk="0" h="273" w="144">
                  <a:moveTo>
                    <a:pt x="77" y="10"/>
                  </a:moveTo>
                  <a:cubicBezTo>
                    <a:pt x="68" y="3"/>
                    <a:pt x="5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2" y="0"/>
                    <a:pt x="22" y="0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3"/>
                    <a:pt x="6" y="4"/>
                    <a:pt x="6" y="6"/>
                  </a:cubicBezTo>
                  <a:cubicBezTo>
                    <a:pt x="0" y="44"/>
                    <a:pt x="3" y="84"/>
                    <a:pt x="3" y="122"/>
                  </a:cubicBezTo>
                  <a:cubicBezTo>
                    <a:pt x="3" y="162"/>
                    <a:pt x="4" y="202"/>
                    <a:pt x="6" y="242"/>
                  </a:cubicBezTo>
                  <a:cubicBezTo>
                    <a:pt x="6" y="244"/>
                    <a:pt x="7" y="245"/>
                    <a:pt x="8" y="246"/>
                  </a:cubicBezTo>
                  <a:cubicBezTo>
                    <a:pt x="8" y="247"/>
                    <a:pt x="8" y="247"/>
                    <a:pt x="9" y="248"/>
                  </a:cubicBezTo>
                  <a:cubicBezTo>
                    <a:pt x="12" y="251"/>
                    <a:pt x="15" y="254"/>
                    <a:pt x="18" y="257"/>
                  </a:cubicBezTo>
                  <a:cubicBezTo>
                    <a:pt x="20" y="260"/>
                    <a:pt x="23" y="263"/>
                    <a:pt x="26" y="266"/>
                  </a:cubicBezTo>
                  <a:cubicBezTo>
                    <a:pt x="28" y="267"/>
                    <a:pt x="30" y="266"/>
                    <a:pt x="31" y="265"/>
                  </a:cubicBezTo>
                  <a:cubicBezTo>
                    <a:pt x="58" y="273"/>
                    <a:pt x="87" y="255"/>
                    <a:pt x="106" y="236"/>
                  </a:cubicBezTo>
                  <a:cubicBezTo>
                    <a:pt x="127" y="214"/>
                    <a:pt x="136" y="187"/>
                    <a:pt x="139" y="157"/>
                  </a:cubicBezTo>
                  <a:cubicBezTo>
                    <a:pt x="144" y="106"/>
                    <a:pt x="137" y="26"/>
                    <a:pt x="77" y="10"/>
                  </a:cubicBezTo>
                  <a:close/>
                  <a:moveTo>
                    <a:pt x="108" y="56"/>
                  </a:moveTo>
                  <a:cubicBezTo>
                    <a:pt x="101" y="46"/>
                    <a:pt x="93" y="37"/>
                    <a:pt x="86" y="27"/>
                  </a:cubicBezTo>
                  <a:cubicBezTo>
                    <a:pt x="88" y="30"/>
                    <a:pt x="91" y="32"/>
                    <a:pt x="94" y="35"/>
                  </a:cubicBezTo>
                  <a:cubicBezTo>
                    <a:pt x="100" y="41"/>
                    <a:pt x="105" y="48"/>
                    <a:pt x="108" y="56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4"/>
                  </a:cubicBezTo>
                  <a:cubicBezTo>
                    <a:pt x="91" y="39"/>
                    <a:pt x="102" y="57"/>
                    <a:pt x="114" y="71"/>
                  </a:cubicBezTo>
                  <a:cubicBezTo>
                    <a:pt x="116" y="78"/>
                    <a:pt x="118" y="85"/>
                    <a:pt x="119" y="92"/>
                  </a:cubicBezTo>
                  <a:cubicBezTo>
                    <a:pt x="102" y="64"/>
                    <a:pt x="79" y="37"/>
                    <a:pt x="56" y="12"/>
                  </a:cubicBezTo>
                  <a:cubicBezTo>
                    <a:pt x="65" y="15"/>
                    <a:pt x="73" y="18"/>
                    <a:pt x="80" y="23"/>
                  </a:cubicBezTo>
                  <a:close/>
                  <a:moveTo>
                    <a:pt x="52" y="11"/>
                  </a:moveTo>
                  <a:cubicBezTo>
                    <a:pt x="76" y="40"/>
                    <a:pt x="97" y="71"/>
                    <a:pt x="120" y="100"/>
                  </a:cubicBezTo>
                  <a:cubicBezTo>
                    <a:pt x="120" y="105"/>
                    <a:pt x="121" y="111"/>
                    <a:pt x="121" y="116"/>
                  </a:cubicBezTo>
                  <a:cubicBezTo>
                    <a:pt x="94" y="79"/>
                    <a:pt x="66" y="42"/>
                    <a:pt x="34" y="8"/>
                  </a:cubicBezTo>
                  <a:cubicBezTo>
                    <a:pt x="40" y="9"/>
                    <a:pt x="47" y="10"/>
                    <a:pt x="52" y="11"/>
                  </a:cubicBezTo>
                  <a:close/>
                  <a:moveTo>
                    <a:pt x="32" y="8"/>
                  </a:moveTo>
                  <a:cubicBezTo>
                    <a:pt x="45" y="24"/>
                    <a:pt x="58" y="40"/>
                    <a:pt x="70" y="56"/>
                  </a:cubicBezTo>
                  <a:cubicBezTo>
                    <a:pt x="66" y="52"/>
                    <a:pt x="61" y="49"/>
                    <a:pt x="55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0" y="34"/>
                    <a:pt x="28" y="21"/>
                    <a:pt x="15" y="10"/>
                  </a:cubicBezTo>
                  <a:cubicBezTo>
                    <a:pt x="20" y="9"/>
                    <a:pt x="26" y="8"/>
                    <a:pt x="32" y="8"/>
                  </a:cubicBezTo>
                  <a:close/>
                  <a:moveTo>
                    <a:pt x="66" y="65"/>
                  </a:moveTo>
                  <a:cubicBezTo>
                    <a:pt x="77" y="79"/>
                    <a:pt x="79" y="103"/>
                    <a:pt x="79" y="119"/>
                  </a:cubicBezTo>
                  <a:cubicBezTo>
                    <a:pt x="79" y="135"/>
                    <a:pt x="77" y="167"/>
                    <a:pt x="63" y="183"/>
                  </a:cubicBezTo>
                  <a:cubicBezTo>
                    <a:pt x="66" y="144"/>
                    <a:pt x="66" y="104"/>
                    <a:pt x="66" y="65"/>
                  </a:cubicBezTo>
                  <a:close/>
                  <a:moveTo>
                    <a:pt x="48" y="50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7" y="55"/>
                    <a:pt x="47" y="60"/>
                    <a:pt x="46" y="64"/>
                  </a:cubicBezTo>
                  <a:cubicBezTo>
                    <a:pt x="37" y="51"/>
                    <a:pt x="25" y="39"/>
                    <a:pt x="13" y="28"/>
                  </a:cubicBezTo>
                  <a:cubicBezTo>
                    <a:pt x="14" y="22"/>
                    <a:pt x="13" y="17"/>
                    <a:pt x="13" y="11"/>
                  </a:cubicBezTo>
                  <a:cubicBezTo>
                    <a:pt x="25" y="24"/>
                    <a:pt x="37" y="37"/>
                    <a:pt x="48" y="50"/>
                  </a:cubicBezTo>
                  <a:close/>
                  <a:moveTo>
                    <a:pt x="13" y="31"/>
                  </a:moveTo>
                  <a:cubicBezTo>
                    <a:pt x="18" y="36"/>
                    <a:pt x="23" y="42"/>
                    <a:pt x="28" y="47"/>
                  </a:cubicBezTo>
                  <a:cubicBezTo>
                    <a:pt x="34" y="54"/>
                    <a:pt x="39" y="62"/>
                    <a:pt x="45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5" y="74"/>
                    <a:pt x="45" y="80"/>
                    <a:pt x="45" y="86"/>
                  </a:cubicBezTo>
                  <a:cubicBezTo>
                    <a:pt x="35" y="74"/>
                    <a:pt x="24" y="63"/>
                    <a:pt x="13" y="52"/>
                  </a:cubicBezTo>
                  <a:cubicBezTo>
                    <a:pt x="13" y="45"/>
                    <a:pt x="13" y="38"/>
                    <a:pt x="13" y="31"/>
                  </a:cubicBezTo>
                  <a:close/>
                  <a:moveTo>
                    <a:pt x="13" y="54"/>
                  </a:moveTo>
                  <a:cubicBezTo>
                    <a:pt x="23" y="66"/>
                    <a:pt x="33" y="78"/>
                    <a:pt x="44" y="89"/>
                  </a:cubicBezTo>
                  <a:cubicBezTo>
                    <a:pt x="44" y="89"/>
                    <a:pt x="45" y="90"/>
                    <a:pt x="45" y="89"/>
                  </a:cubicBezTo>
                  <a:cubicBezTo>
                    <a:pt x="45" y="94"/>
                    <a:pt x="45" y="98"/>
                    <a:pt x="45" y="102"/>
                  </a:cubicBezTo>
                  <a:cubicBezTo>
                    <a:pt x="43" y="100"/>
                    <a:pt x="40" y="96"/>
                    <a:pt x="38" y="95"/>
                  </a:cubicBezTo>
                  <a:cubicBezTo>
                    <a:pt x="35" y="92"/>
                    <a:pt x="32" y="89"/>
                    <a:pt x="29" y="85"/>
                  </a:cubicBezTo>
                  <a:cubicBezTo>
                    <a:pt x="23" y="79"/>
                    <a:pt x="18" y="73"/>
                    <a:pt x="12" y="67"/>
                  </a:cubicBezTo>
                  <a:cubicBezTo>
                    <a:pt x="12" y="63"/>
                    <a:pt x="12" y="59"/>
                    <a:pt x="13" y="54"/>
                  </a:cubicBezTo>
                  <a:close/>
                  <a:moveTo>
                    <a:pt x="12" y="70"/>
                  </a:moveTo>
                  <a:cubicBezTo>
                    <a:pt x="18" y="77"/>
                    <a:pt x="24" y="84"/>
                    <a:pt x="31" y="91"/>
                  </a:cubicBezTo>
                  <a:cubicBezTo>
                    <a:pt x="34" y="95"/>
                    <a:pt x="38" y="99"/>
                    <a:pt x="42" y="103"/>
                  </a:cubicBezTo>
                  <a:cubicBezTo>
                    <a:pt x="43" y="104"/>
                    <a:pt x="44" y="105"/>
                    <a:pt x="45" y="105"/>
                  </a:cubicBezTo>
                  <a:cubicBezTo>
                    <a:pt x="45" y="110"/>
                    <a:pt x="45" y="114"/>
                    <a:pt x="45" y="119"/>
                  </a:cubicBezTo>
                  <a:cubicBezTo>
                    <a:pt x="41" y="113"/>
                    <a:pt x="34" y="107"/>
                    <a:pt x="29" y="102"/>
                  </a:cubicBezTo>
                  <a:cubicBezTo>
                    <a:pt x="23" y="97"/>
                    <a:pt x="18" y="91"/>
                    <a:pt x="12" y="86"/>
                  </a:cubicBezTo>
                  <a:cubicBezTo>
                    <a:pt x="12" y="81"/>
                    <a:pt x="12" y="75"/>
                    <a:pt x="12" y="70"/>
                  </a:cubicBezTo>
                  <a:close/>
                  <a:moveTo>
                    <a:pt x="12" y="125"/>
                  </a:moveTo>
                  <a:cubicBezTo>
                    <a:pt x="12" y="123"/>
                    <a:pt x="12" y="121"/>
                    <a:pt x="12" y="119"/>
                  </a:cubicBezTo>
                  <a:cubicBezTo>
                    <a:pt x="18" y="126"/>
                    <a:pt x="24" y="133"/>
                    <a:pt x="31" y="140"/>
                  </a:cubicBezTo>
                  <a:cubicBezTo>
                    <a:pt x="33" y="143"/>
                    <a:pt x="38" y="149"/>
                    <a:pt x="42" y="151"/>
                  </a:cubicBezTo>
                  <a:cubicBezTo>
                    <a:pt x="43" y="152"/>
                    <a:pt x="43" y="152"/>
                    <a:pt x="44" y="152"/>
                  </a:cubicBezTo>
                  <a:cubicBezTo>
                    <a:pt x="45" y="152"/>
                    <a:pt x="46" y="151"/>
                    <a:pt x="45" y="150"/>
                  </a:cubicBezTo>
                  <a:cubicBezTo>
                    <a:pt x="45" y="150"/>
                    <a:pt x="45" y="150"/>
                    <a:pt x="45" y="149"/>
                  </a:cubicBezTo>
                  <a:cubicBezTo>
                    <a:pt x="45" y="148"/>
                    <a:pt x="44" y="148"/>
                    <a:pt x="4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2" y="147"/>
                    <a:pt x="39" y="143"/>
                    <a:pt x="37" y="142"/>
                  </a:cubicBezTo>
                  <a:cubicBezTo>
                    <a:pt x="34" y="139"/>
                    <a:pt x="31" y="136"/>
                    <a:pt x="28" y="133"/>
                  </a:cubicBezTo>
                  <a:cubicBezTo>
                    <a:pt x="23" y="127"/>
                    <a:pt x="17" y="122"/>
                    <a:pt x="12" y="117"/>
                  </a:cubicBezTo>
                  <a:cubicBezTo>
                    <a:pt x="12" y="113"/>
                    <a:pt x="12" y="109"/>
                    <a:pt x="12" y="104"/>
                  </a:cubicBezTo>
                  <a:cubicBezTo>
                    <a:pt x="16" y="109"/>
                    <a:pt x="20" y="113"/>
                    <a:pt x="24" y="117"/>
                  </a:cubicBezTo>
                  <a:cubicBezTo>
                    <a:pt x="30" y="124"/>
                    <a:pt x="36" y="131"/>
                    <a:pt x="43" y="136"/>
                  </a:cubicBezTo>
                  <a:cubicBezTo>
                    <a:pt x="44" y="137"/>
                    <a:pt x="46" y="136"/>
                    <a:pt x="45" y="134"/>
                  </a:cubicBezTo>
                  <a:cubicBezTo>
                    <a:pt x="40" y="128"/>
                    <a:pt x="33" y="122"/>
                    <a:pt x="27" y="117"/>
                  </a:cubicBezTo>
                  <a:cubicBezTo>
                    <a:pt x="22" y="112"/>
                    <a:pt x="17" y="106"/>
                    <a:pt x="12" y="102"/>
                  </a:cubicBezTo>
                  <a:cubicBezTo>
                    <a:pt x="12" y="97"/>
                    <a:pt x="12" y="93"/>
                    <a:pt x="12" y="89"/>
                  </a:cubicBezTo>
                  <a:cubicBezTo>
                    <a:pt x="17" y="94"/>
                    <a:pt x="22" y="99"/>
                    <a:pt x="27" y="104"/>
                  </a:cubicBezTo>
                  <a:cubicBezTo>
                    <a:pt x="32" y="110"/>
                    <a:pt x="38" y="117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53"/>
                    <a:pt x="46" y="168"/>
                  </a:cubicBezTo>
                  <a:cubicBezTo>
                    <a:pt x="35" y="157"/>
                    <a:pt x="23" y="147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2" y="128"/>
                    <a:pt x="12" y="125"/>
                  </a:cubicBezTo>
                  <a:close/>
                  <a:moveTo>
                    <a:pt x="12" y="137"/>
                  </a:moveTo>
                  <a:cubicBezTo>
                    <a:pt x="22" y="150"/>
                    <a:pt x="33" y="163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7"/>
                    <a:pt x="46" y="182"/>
                    <a:pt x="46" y="187"/>
                  </a:cubicBezTo>
                  <a:cubicBezTo>
                    <a:pt x="35" y="176"/>
                    <a:pt x="24" y="165"/>
                    <a:pt x="13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48"/>
                    <a:pt x="12" y="143"/>
                    <a:pt x="12" y="137"/>
                  </a:cubicBezTo>
                  <a:close/>
                  <a:moveTo>
                    <a:pt x="16" y="239"/>
                  </a:moveTo>
                  <a:cubicBezTo>
                    <a:pt x="15" y="238"/>
                    <a:pt x="15" y="238"/>
                    <a:pt x="14" y="238"/>
                  </a:cubicBezTo>
                  <a:cubicBezTo>
                    <a:pt x="14" y="234"/>
                    <a:pt x="14" y="231"/>
                    <a:pt x="14" y="227"/>
                  </a:cubicBezTo>
                  <a:cubicBezTo>
                    <a:pt x="17" y="230"/>
                    <a:pt x="20" y="233"/>
                    <a:pt x="23" y="236"/>
                  </a:cubicBezTo>
                  <a:cubicBezTo>
                    <a:pt x="24" y="237"/>
                    <a:pt x="25" y="238"/>
                    <a:pt x="26" y="239"/>
                  </a:cubicBezTo>
                  <a:cubicBezTo>
                    <a:pt x="23" y="239"/>
                    <a:pt x="19" y="239"/>
                    <a:pt x="16" y="239"/>
                  </a:cubicBezTo>
                  <a:close/>
                  <a:moveTo>
                    <a:pt x="31" y="239"/>
                  </a:moveTo>
                  <a:cubicBezTo>
                    <a:pt x="29" y="237"/>
                    <a:pt x="26" y="235"/>
                    <a:pt x="24" y="233"/>
                  </a:cubicBezTo>
                  <a:cubicBezTo>
                    <a:pt x="20" y="230"/>
                    <a:pt x="17" y="227"/>
                    <a:pt x="14" y="224"/>
                  </a:cubicBezTo>
                  <a:cubicBezTo>
                    <a:pt x="14" y="219"/>
                    <a:pt x="13" y="214"/>
                    <a:pt x="13" y="209"/>
                  </a:cubicBezTo>
                  <a:cubicBezTo>
                    <a:pt x="17" y="217"/>
                    <a:pt x="26" y="224"/>
                    <a:pt x="31" y="229"/>
                  </a:cubicBezTo>
                  <a:cubicBezTo>
                    <a:pt x="35" y="233"/>
                    <a:pt x="38" y="236"/>
                    <a:pt x="41" y="239"/>
                  </a:cubicBezTo>
                  <a:cubicBezTo>
                    <a:pt x="37" y="239"/>
                    <a:pt x="34" y="239"/>
                    <a:pt x="31" y="239"/>
                  </a:cubicBezTo>
                  <a:close/>
                  <a:moveTo>
                    <a:pt x="45" y="239"/>
                  </a:moveTo>
                  <a:cubicBezTo>
                    <a:pt x="43" y="237"/>
                    <a:pt x="42" y="236"/>
                    <a:pt x="41" y="235"/>
                  </a:cubicBezTo>
                  <a:cubicBezTo>
                    <a:pt x="38" y="232"/>
                    <a:pt x="35" y="229"/>
                    <a:pt x="32" y="226"/>
                  </a:cubicBezTo>
                  <a:cubicBezTo>
                    <a:pt x="27" y="220"/>
                    <a:pt x="16" y="213"/>
                    <a:pt x="14" y="205"/>
                  </a:cubicBezTo>
                  <a:cubicBezTo>
                    <a:pt x="14" y="205"/>
                    <a:pt x="13" y="205"/>
                    <a:pt x="13" y="204"/>
                  </a:cubicBezTo>
                  <a:cubicBezTo>
                    <a:pt x="13" y="201"/>
                    <a:pt x="13" y="197"/>
                    <a:pt x="13" y="194"/>
                  </a:cubicBezTo>
                  <a:cubicBezTo>
                    <a:pt x="27" y="209"/>
                    <a:pt x="41" y="225"/>
                    <a:pt x="55" y="239"/>
                  </a:cubicBezTo>
                  <a:cubicBezTo>
                    <a:pt x="52" y="239"/>
                    <a:pt x="48" y="239"/>
                    <a:pt x="45" y="239"/>
                  </a:cubicBezTo>
                  <a:close/>
                  <a:moveTo>
                    <a:pt x="60" y="238"/>
                  </a:moveTo>
                  <a:cubicBezTo>
                    <a:pt x="45" y="222"/>
                    <a:pt x="29" y="207"/>
                    <a:pt x="13" y="192"/>
                  </a:cubicBezTo>
                  <a:cubicBezTo>
                    <a:pt x="13" y="186"/>
                    <a:pt x="13" y="180"/>
                    <a:pt x="12" y="174"/>
                  </a:cubicBezTo>
                  <a:cubicBezTo>
                    <a:pt x="30" y="195"/>
                    <a:pt x="49" y="217"/>
                    <a:pt x="69" y="235"/>
                  </a:cubicBezTo>
                  <a:cubicBezTo>
                    <a:pt x="66" y="236"/>
                    <a:pt x="63" y="237"/>
                    <a:pt x="60" y="238"/>
                  </a:cubicBezTo>
                  <a:close/>
                  <a:moveTo>
                    <a:pt x="72" y="233"/>
                  </a:moveTo>
                  <a:cubicBezTo>
                    <a:pt x="54" y="212"/>
                    <a:pt x="33" y="193"/>
                    <a:pt x="13" y="172"/>
                  </a:cubicBezTo>
                  <a:cubicBezTo>
                    <a:pt x="13" y="172"/>
                    <a:pt x="13" y="172"/>
                    <a:pt x="12" y="172"/>
                  </a:cubicBezTo>
                  <a:cubicBezTo>
                    <a:pt x="12" y="166"/>
                    <a:pt x="12" y="161"/>
                    <a:pt x="12" y="156"/>
                  </a:cubicBezTo>
                  <a:cubicBezTo>
                    <a:pt x="24" y="168"/>
                    <a:pt x="35" y="181"/>
                    <a:pt x="47" y="194"/>
                  </a:cubicBezTo>
                  <a:cubicBezTo>
                    <a:pt x="47" y="195"/>
                    <a:pt x="47" y="196"/>
                    <a:pt x="47" y="197"/>
                  </a:cubicBezTo>
                  <a:cubicBezTo>
                    <a:pt x="47" y="200"/>
                    <a:pt x="50" y="201"/>
                    <a:pt x="52" y="200"/>
                  </a:cubicBezTo>
                  <a:cubicBezTo>
                    <a:pt x="61" y="210"/>
                    <a:pt x="71" y="220"/>
                    <a:pt x="81" y="229"/>
                  </a:cubicBezTo>
                  <a:cubicBezTo>
                    <a:pt x="78" y="230"/>
                    <a:pt x="75" y="232"/>
                    <a:pt x="72" y="233"/>
                  </a:cubicBezTo>
                  <a:close/>
                  <a:moveTo>
                    <a:pt x="84" y="227"/>
                  </a:moveTo>
                  <a:cubicBezTo>
                    <a:pt x="75" y="217"/>
                    <a:pt x="66" y="207"/>
                    <a:pt x="56" y="197"/>
                  </a:cubicBezTo>
                  <a:cubicBezTo>
                    <a:pt x="60" y="196"/>
                    <a:pt x="63" y="194"/>
                    <a:pt x="66" y="192"/>
                  </a:cubicBezTo>
                  <a:cubicBezTo>
                    <a:pt x="70" y="197"/>
                    <a:pt x="74" y="202"/>
                    <a:pt x="78" y="207"/>
                  </a:cubicBezTo>
                  <a:cubicBezTo>
                    <a:pt x="82" y="212"/>
                    <a:pt x="86" y="217"/>
                    <a:pt x="91" y="221"/>
                  </a:cubicBezTo>
                  <a:cubicBezTo>
                    <a:pt x="89" y="223"/>
                    <a:pt x="86" y="225"/>
                    <a:pt x="84" y="227"/>
                  </a:cubicBezTo>
                  <a:close/>
                  <a:moveTo>
                    <a:pt x="93" y="218"/>
                  </a:moveTo>
                  <a:cubicBezTo>
                    <a:pt x="89" y="214"/>
                    <a:pt x="85" y="210"/>
                    <a:pt x="81" y="206"/>
                  </a:cubicBezTo>
                  <a:cubicBezTo>
                    <a:pt x="77" y="201"/>
                    <a:pt x="72" y="196"/>
                    <a:pt x="68" y="191"/>
                  </a:cubicBezTo>
                  <a:cubicBezTo>
                    <a:pt x="71" y="188"/>
                    <a:pt x="74" y="184"/>
                    <a:pt x="76" y="180"/>
                  </a:cubicBezTo>
                  <a:cubicBezTo>
                    <a:pt x="81" y="186"/>
                    <a:pt x="86" y="192"/>
                    <a:pt x="91" y="197"/>
                  </a:cubicBezTo>
                  <a:cubicBezTo>
                    <a:pt x="94" y="201"/>
                    <a:pt x="96" y="204"/>
                    <a:pt x="99" y="207"/>
                  </a:cubicBezTo>
                  <a:cubicBezTo>
                    <a:pt x="100" y="207"/>
                    <a:pt x="100" y="208"/>
                    <a:pt x="100" y="208"/>
                  </a:cubicBezTo>
                  <a:cubicBezTo>
                    <a:pt x="98" y="212"/>
                    <a:pt x="96" y="215"/>
                    <a:pt x="93" y="218"/>
                  </a:cubicBezTo>
                  <a:close/>
                  <a:moveTo>
                    <a:pt x="102" y="206"/>
                  </a:moveTo>
                  <a:cubicBezTo>
                    <a:pt x="100" y="203"/>
                    <a:pt x="98" y="200"/>
                    <a:pt x="97" y="200"/>
                  </a:cubicBezTo>
                  <a:cubicBezTo>
                    <a:pt x="95" y="197"/>
                    <a:pt x="92" y="195"/>
                    <a:pt x="90" y="192"/>
                  </a:cubicBezTo>
                  <a:cubicBezTo>
                    <a:pt x="85" y="187"/>
                    <a:pt x="81" y="183"/>
                    <a:pt x="77" y="178"/>
                  </a:cubicBezTo>
                  <a:cubicBezTo>
                    <a:pt x="79" y="175"/>
                    <a:pt x="80" y="172"/>
                    <a:pt x="81" y="168"/>
                  </a:cubicBezTo>
                  <a:cubicBezTo>
                    <a:pt x="85" y="173"/>
                    <a:pt x="89" y="178"/>
                    <a:pt x="94" y="183"/>
                  </a:cubicBezTo>
                  <a:cubicBezTo>
                    <a:pt x="98" y="188"/>
                    <a:pt x="101" y="194"/>
                    <a:pt x="106" y="198"/>
                  </a:cubicBezTo>
                  <a:cubicBezTo>
                    <a:pt x="105" y="201"/>
                    <a:pt x="104" y="203"/>
                    <a:pt x="102" y="206"/>
                  </a:cubicBezTo>
                  <a:close/>
                  <a:moveTo>
                    <a:pt x="108" y="194"/>
                  </a:moveTo>
                  <a:cubicBezTo>
                    <a:pt x="104" y="190"/>
                    <a:pt x="100" y="186"/>
                    <a:pt x="96" y="182"/>
                  </a:cubicBezTo>
                  <a:cubicBezTo>
                    <a:pt x="92" y="177"/>
                    <a:pt x="87" y="171"/>
                    <a:pt x="82" y="166"/>
                  </a:cubicBezTo>
                  <a:cubicBezTo>
                    <a:pt x="83" y="162"/>
                    <a:pt x="84" y="158"/>
                    <a:pt x="85" y="153"/>
                  </a:cubicBezTo>
                  <a:cubicBezTo>
                    <a:pt x="93" y="164"/>
                    <a:pt x="102" y="175"/>
                    <a:pt x="111" y="185"/>
                  </a:cubicBezTo>
                  <a:cubicBezTo>
                    <a:pt x="110" y="188"/>
                    <a:pt x="109" y="191"/>
                    <a:pt x="108" y="194"/>
                  </a:cubicBezTo>
                  <a:close/>
                  <a:moveTo>
                    <a:pt x="113" y="181"/>
                  </a:moveTo>
                  <a:cubicBezTo>
                    <a:pt x="104" y="171"/>
                    <a:pt x="95" y="161"/>
                    <a:pt x="86" y="151"/>
                  </a:cubicBezTo>
                  <a:cubicBezTo>
                    <a:pt x="86" y="147"/>
                    <a:pt x="87" y="142"/>
                    <a:pt x="87" y="138"/>
                  </a:cubicBezTo>
                  <a:cubicBezTo>
                    <a:pt x="91" y="144"/>
                    <a:pt x="96" y="149"/>
                    <a:pt x="100" y="154"/>
                  </a:cubicBezTo>
                  <a:cubicBezTo>
                    <a:pt x="105" y="159"/>
                    <a:pt x="110" y="165"/>
                    <a:pt x="115" y="171"/>
                  </a:cubicBezTo>
                  <a:cubicBezTo>
                    <a:pt x="114" y="174"/>
                    <a:pt x="114" y="178"/>
                    <a:pt x="113" y="181"/>
                  </a:cubicBezTo>
                  <a:close/>
                  <a:moveTo>
                    <a:pt x="116" y="167"/>
                  </a:moveTo>
                  <a:cubicBezTo>
                    <a:pt x="112" y="162"/>
                    <a:pt x="108" y="157"/>
                    <a:pt x="104" y="152"/>
                  </a:cubicBezTo>
                  <a:cubicBezTo>
                    <a:pt x="98" y="147"/>
                    <a:pt x="93" y="141"/>
                    <a:pt x="88" y="136"/>
                  </a:cubicBezTo>
                  <a:cubicBezTo>
                    <a:pt x="88" y="130"/>
                    <a:pt x="88" y="126"/>
                    <a:pt x="88" y="122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97" y="134"/>
                    <a:pt x="107" y="147"/>
                    <a:pt x="118" y="158"/>
                  </a:cubicBezTo>
                  <a:cubicBezTo>
                    <a:pt x="117" y="161"/>
                    <a:pt x="117" y="164"/>
                    <a:pt x="116" y="167"/>
                  </a:cubicBezTo>
                  <a:close/>
                  <a:moveTo>
                    <a:pt x="119" y="153"/>
                  </a:moveTo>
                  <a:cubicBezTo>
                    <a:pt x="114" y="148"/>
                    <a:pt x="110" y="143"/>
                    <a:pt x="105" y="138"/>
                  </a:cubicBezTo>
                  <a:cubicBezTo>
                    <a:pt x="100" y="131"/>
                    <a:pt x="94" y="124"/>
                    <a:pt x="88" y="117"/>
                  </a:cubicBezTo>
                  <a:cubicBezTo>
                    <a:pt x="88" y="113"/>
                    <a:pt x="88" y="107"/>
                    <a:pt x="88" y="102"/>
                  </a:cubicBezTo>
                  <a:cubicBezTo>
                    <a:pt x="92" y="109"/>
                    <a:pt x="98" y="115"/>
                    <a:pt x="103" y="121"/>
                  </a:cubicBezTo>
                  <a:cubicBezTo>
                    <a:pt x="106" y="125"/>
                    <a:pt x="109" y="129"/>
                    <a:pt x="112" y="133"/>
                  </a:cubicBezTo>
                  <a:cubicBezTo>
                    <a:pt x="115" y="135"/>
                    <a:pt x="117" y="139"/>
                    <a:pt x="120" y="141"/>
                  </a:cubicBezTo>
                  <a:cubicBezTo>
                    <a:pt x="119" y="145"/>
                    <a:pt x="119" y="149"/>
                    <a:pt x="119" y="153"/>
                  </a:cubicBezTo>
                  <a:close/>
                  <a:moveTo>
                    <a:pt x="120" y="137"/>
                  </a:moveTo>
                  <a:cubicBezTo>
                    <a:pt x="120" y="136"/>
                    <a:pt x="119" y="135"/>
                    <a:pt x="118" y="134"/>
                  </a:cubicBezTo>
                  <a:cubicBezTo>
                    <a:pt x="117" y="132"/>
                    <a:pt x="115" y="130"/>
                    <a:pt x="114" y="129"/>
                  </a:cubicBezTo>
                  <a:cubicBezTo>
                    <a:pt x="111" y="125"/>
                    <a:pt x="107" y="121"/>
                    <a:pt x="104" y="117"/>
                  </a:cubicBezTo>
                  <a:cubicBezTo>
                    <a:pt x="98" y="111"/>
                    <a:pt x="93" y="104"/>
                    <a:pt x="87" y="98"/>
                  </a:cubicBezTo>
                  <a:cubicBezTo>
                    <a:pt x="86" y="86"/>
                    <a:pt x="82" y="73"/>
                    <a:pt x="76" y="63"/>
                  </a:cubicBezTo>
                  <a:cubicBezTo>
                    <a:pt x="91" y="83"/>
                    <a:pt x="106" y="103"/>
                    <a:pt x="121" y="123"/>
                  </a:cubicBezTo>
                  <a:cubicBezTo>
                    <a:pt x="121" y="128"/>
                    <a:pt x="120" y="132"/>
                    <a:pt x="120" y="1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4916488" y="3265488"/>
              <a:ext cx="254000" cy="588963"/>
            </a:xfrm>
            <a:custGeom>
              <a:rect b="b" l="l" r="r" t="t"/>
              <a:pathLst>
                <a:path extrusionOk="0" h="273" w="109">
                  <a:moveTo>
                    <a:pt x="107" y="212"/>
                  </a:moveTo>
                  <a:cubicBezTo>
                    <a:pt x="107" y="211"/>
                    <a:pt x="106" y="211"/>
                    <a:pt x="106" y="210"/>
                  </a:cubicBezTo>
                  <a:cubicBezTo>
                    <a:pt x="103" y="209"/>
                    <a:pt x="101" y="208"/>
                    <a:pt x="98" y="207"/>
                  </a:cubicBezTo>
                  <a:cubicBezTo>
                    <a:pt x="95" y="206"/>
                    <a:pt x="92" y="205"/>
                    <a:pt x="90" y="204"/>
                  </a:cubicBezTo>
                  <a:cubicBezTo>
                    <a:pt x="88" y="204"/>
                    <a:pt x="88" y="204"/>
                    <a:pt x="87" y="205"/>
                  </a:cubicBezTo>
                  <a:cubicBezTo>
                    <a:pt x="79" y="204"/>
                    <a:pt x="72" y="203"/>
                    <a:pt x="6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5"/>
                    <a:pt x="64" y="188"/>
                    <a:pt x="65" y="182"/>
                  </a:cubicBezTo>
                  <a:cubicBezTo>
                    <a:pt x="74" y="182"/>
                    <a:pt x="84" y="182"/>
                    <a:pt x="93" y="179"/>
                  </a:cubicBezTo>
                  <a:cubicBezTo>
                    <a:pt x="94" y="179"/>
                    <a:pt x="95" y="177"/>
                    <a:pt x="94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7" y="161"/>
                    <a:pt x="97" y="147"/>
                    <a:pt x="99" y="132"/>
                  </a:cubicBezTo>
                  <a:cubicBezTo>
                    <a:pt x="99" y="132"/>
                    <a:pt x="98" y="131"/>
                    <a:pt x="98" y="131"/>
                  </a:cubicBezTo>
                  <a:cubicBezTo>
                    <a:pt x="98" y="130"/>
                    <a:pt x="98" y="130"/>
                    <a:pt x="97" y="129"/>
                  </a:cubicBezTo>
                  <a:cubicBezTo>
                    <a:pt x="94" y="126"/>
                    <a:pt x="89" y="125"/>
                    <a:pt x="85" y="124"/>
                  </a:cubicBezTo>
                  <a:cubicBezTo>
                    <a:pt x="84" y="123"/>
                    <a:pt x="83" y="123"/>
                    <a:pt x="82" y="123"/>
                  </a:cubicBezTo>
                  <a:cubicBezTo>
                    <a:pt x="77" y="122"/>
                    <a:pt x="73" y="121"/>
                    <a:pt x="68" y="121"/>
                  </a:cubicBezTo>
                  <a:cubicBezTo>
                    <a:pt x="67" y="121"/>
                    <a:pt x="66" y="121"/>
                    <a:pt x="64" y="121"/>
                  </a:cubicBezTo>
                  <a:cubicBezTo>
                    <a:pt x="64" y="117"/>
                    <a:pt x="64" y="114"/>
                    <a:pt x="64" y="110"/>
                  </a:cubicBezTo>
                  <a:cubicBezTo>
                    <a:pt x="64" y="108"/>
                    <a:pt x="64" y="106"/>
                    <a:pt x="64" y="104"/>
                  </a:cubicBezTo>
                  <a:cubicBezTo>
                    <a:pt x="65" y="98"/>
                    <a:pt x="64" y="92"/>
                    <a:pt x="64" y="85"/>
                  </a:cubicBezTo>
                  <a:cubicBezTo>
                    <a:pt x="65" y="76"/>
                    <a:pt x="65" y="67"/>
                    <a:pt x="65" y="57"/>
                  </a:cubicBezTo>
                  <a:cubicBezTo>
                    <a:pt x="77" y="57"/>
                    <a:pt x="89" y="56"/>
                    <a:pt x="101" y="55"/>
                  </a:cubicBezTo>
                  <a:cubicBezTo>
                    <a:pt x="104" y="55"/>
                    <a:pt x="105" y="52"/>
                    <a:pt x="103" y="50"/>
                  </a:cubicBezTo>
                  <a:cubicBezTo>
                    <a:pt x="105" y="38"/>
                    <a:pt x="104" y="27"/>
                    <a:pt x="104" y="15"/>
                  </a:cubicBezTo>
                  <a:cubicBezTo>
                    <a:pt x="104" y="13"/>
                    <a:pt x="102" y="12"/>
                    <a:pt x="100" y="13"/>
                  </a:cubicBezTo>
                  <a:cubicBezTo>
                    <a:pt x="99" y="11"/>
                    <a:pt x="98" y="10"/>
                    <a:pt x="96" y="9"/>
                  </a:cubicBezTo>
                  <a:cubicBezTo>
                    <a:pt x="94" y="7"/>
                    <a:pt x="91" y="5"/>
                    <a:pt x="89" y="3"/>
                  </a:cubicBezTo>
                  <a:cubicBezTo>
                    <a:pt x="88" y="3"/>
                    <a:pt x="87" y="3"/>
                    <a:pt x="87" y="3"/>
                  </a:cubicBezTo>
                  <a:cubicBezTo>
                    <a:pt x="81" y="0"/>
                    <a:pt x="70" y="3"/>
                    <a:pt x="64" y="4"/>
                  </a:cubicBezTo>
                  <a:cubicBezTo>
                    <a:pt x="46" y="4"/>
                    <a:pt x="28" y="3"/>
                    <a:pt x="10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0" y="20"/>
                    <a:pt x="3" y="42"/>
                    <a:pt x="3" y="58"/>
                  </a:cubicBezTo>
                  <a:cubicBezTo>
                    <a:pt x="3" y="79"/>
                    <a:pt x="3" y="100"/>
                    <a:pt x="3" y="122"/>
                  </a:cubicBezTo>
                  <a:cubicBezTo>
                    <a:pt x="3" y="164"/>
                    <a:pt x="2" y="207"/>
                    <a:pt x="4" y="249"/>
                  </a:cubicBezTo>
                  <a:cubicBezTo>
                    <a:pt x="4" y="250"/>
                    <a:pt x="4" y="250"/>
                    <a:pt x="4" y="251"/>
                  </a:cubicBezTo>
                  <a:cubicBezTo>
                    <a:pt x="3" y="252"/>
                    <a:pt x="3" y="253"/>
                    <a:pt x="4" y="254"/>
                  </a:cubicBezTo>
                  <a:cubicBezTo>
                    <a:pt x="7" y="260"/>
                    <a:pt x="12" y="265"/>
                    <a:pt x="17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9" y="270"/>
                    <a:pt x="19" y="270"/>
                    <a:pt x="20" y="270"/>
                  </a:cubicBezTo>
                  <a:cubicBezTo>
                    <a:pt x="45" y="273"/>
                    <a:pt x="74" y="273"/>
                    <a:pt x="99" y="270"/>
                  </a:cubicBezTo>
                  <a:cubicBezTo>
                    <a:pt x="100" y="270"/>
                    <a:pt x="101" y="269"/>
                    <a:pt x="102" y="268"/>
                  </a:cubicBezTo>
                  <a:cubicBezTo>
                    <a:pt x="103" y="269"/>
                    <a:pt x="105" y="268"/>
                    <a:pt x="106" y="266"/>
                  </a:cubicBezTo>
                  <a:cubicBezTo>
                    <a:pt x="108" y="249"/>
                    <a:pt x="109" y="232"/>
                    <a:pt x="109" y="215"/>
                  </a:cubicBezTo>
                  <a:cubicBezTo>
                    <a:pt x="109" y="213"/>
                    <a:pt x="108" y="212"/>
                    <a:pt x="107" y="212"/>
                  </a:cubicBezTo>
                  <a:close/>
                  <a:moveTo>
                    <a:pt x="78" y="128"/>
                  </a:moveTo>
                  <a:cubicBezTo>
                    <a:pt x="78" y="133"/>
                    <a:pt x="77" y="137"/>
                    <a:pt x="77" y="141"/>
                  </a:cubicBezTo>
                  <a:cubicBezTo>
                    <a:pt x="74" y="137"/>
                    <a:pt x="71" y="133"/>
                    <a:pt x="67" y="130"/>
                  </a:cubicBezTo>
                  <a:cubicBezTo>
                    <a:pt x="71" y="130"/>
                    <a:pt x="75" y="129"/>
                    <a:pt x="78" y="128"/>
                  </a:cubicBezTo>
                  <a:close/>
                  <a:moveTo>
                    <a:pt x="84" y="12"/>
                  </a:moveTo>
                  <a:cubicBezTo>
                    <a:pt x="82" y="16"/>
                    <a:pt x="84" y="19"/>
                    <a:pt x="84" y="23"/>
                  </a:cubicBezTo>
                  <a:cubicBezTo>
                    <a:pt x="84" y="27"/>
                    <a:pt x="85" y="31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2" y="30"/>
                    <a:pt x="77" y="26"/>
                    <a:pt x="73" y="22"/>
                  </a:cubicBezTo>
                  <a:cubicBezTo>
                    <a:pt x="70" y="19"/>
                    <a:pt x="67" y="16"/>
                    <a:pt x="63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79" y="10"/>
                    <a:pt x="84" y="12"/>
                  </a:cubicBezTo>
                  <a:close/>
                  <a:moveTo>
                    <a:pt x="60" y="13"/>
                  </a:moveTo>
                  <a:cubicBezTo>
                    <a:pt x="63" y="17"/>
                    <a:pt x="67" y="21"/>
                    <a:pt x="71" y="25"/>
                  </a:cubicBezTo>
                  <a:cubicBezTo>
                    <a:pt x="74" y="28"/>
                    <a:pt x="77" y="32"/>
                    <a:pt x="80" y="35"/>
                  </a:cubicBezTo>
                  <a:cubicBezTo>
                    <a:pt x="77" y="35"/>
                    <a:pt x="74" y="35"/>
                    <a:pt x="71" y="36"/>
                  </a:cubicBezTo>
                  <a:cubicBezTo>
                    <a:pt x="67" y="32"/>
                    <a:pt x="62" y="28"/>
                    <a:pt x="58" y="24"/>
                  </a:cubicBezTo>
                  <a:cubicBezTo>
                    <a:pt x="55" y="21"/>
                    <a:pt x="51" y="17"/>
                    <a:pt x="48" y="13"/>
                  </a:cubicBezTo>
                  <a:cubicBezTo>
                    <a:pt x="52" y="13"/>
                    <a:pt x="56" y="13"/>
                    <a:pt x="60" y="13"/>
                  </a:cubicBezTo>
                  <a:close/>
                  <a:moveTo>
                    <a:pt x="45" y="13"/>
                  </a:moveTo>
                  <a:cubicBezTo>
                    <a:pt x="49" y="18"/>
                    <a:pt x="53" y="23"/>
                    <a:pt x="57" y="27"/>
                  </a:cubicBezTo>
                  <a:cubicBezTo>
                    <a:pt x="60" y="30"/>
                    <a:pt x="63" y="33"/>
                    <a:pt x="66" y="36"/>
                  </a:cubicBezTo>
                  <a:cubicBezTo>
                    <a:pt x="63" y="36"/>
                    <a:pt x="59" y="37"/>
                    <a:pt x="56" y="38"/>
                  </a:cubicBezTo>
                  <a:cubicBezTo>
                    <a:pt x="52" y="33"/>
                    <a:pt x="47" y="30"/>
                    <a:pt x="43" y="26"/>
                  </a:cubicBezTo>
                  <a:cubicBezTo>
                    <a:pt x="39" y="21"/>
                    <a:pt x="34" y="17"/>
                    <a:pt x="30" y="13"/>
                  </a:cubicBezTo>
                  <a:cubicBezTo>
                    <a:pt x="35" y="13"/>
                    <a:pt x="40" y="13"/>
                    <a:pt x="45" y="13"/>
                  </a:cubicBezTo>
                  <a:close/>
                  <a:moveTo>
                    <a:pt x="26" y="13"/>
                  </a:moveTo>
                  <a:cubicBezTo>
                    <a:pt x="31" y="18"/>
                    <a:pt x="36" y="23"/>
                    <a:pt x="41" y="28"/>
                  </a:cubicBezTo>
                  <a:cubicBezTo>
                    <a:pt x="45" y="32"/>
                    <a:pt x="48" y="36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49" y="40"/>
                    <a:pt x="46" y="41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2" y="40"/>
                    <a:pt x="37" y="36"/>
                    <a:pt x="33" y="31"/>
                  </a:cubicBezTo>
                  <a:cubicBezTo>
                    <a:pt x="27" y="24"/>
                    <a:pt x="21" y="18"/>
                    <a:pt x="15" y="11"/>
                  </a:cubicBezTo>
                  <a:cubicBezTo>
                    <a:pt x="19" y="12"/>
                    <a:pt x="22" y="12"/>
                    <a:pt x="26" y="13"/>
                  </a:cubicBezTo>
                  <a:close/>
                  <a:moveTo>
                    <a:pt x="30" y="32"/>
                  </a:moveTo>
                  <a:cubicBezTo>
                    <a:pt x="35" y="38"/>
                    <a:pt x="40" y="45"/>
                    <a:pt x="46" y="50"/>
                  </a:cubicBezTo>
                  <a:cubicBezTo>
                    <a:pt x="45" y="56"/>
                    <a:pt x="45" y="62"/>
                    <a:pt x="45" y="67"/>
                  </a:cubicBezTo>
                  <a:cubicBezTo>
                    <a:pt x="35" y="55"/>
                    <a:pt x="25" y="43"/>
                    <a:pt x="14" y="31"/>
                  </a:cubicBezTo>
                  <a:cubicBezTo>
                    <a:pt x="14" y="24"/>
                    <a:pt x="14" y="18"/>
                    <a:pt x="12" y="12"/>
                  </a:cubicBezTo>
                  <a:cubicBezTo>
                    <a:pt x="18" y="19"/>
                    <a:pt x="24" y="25"/>
                    <a:pt x="30" y="32"/>
                  </a:cubicBezTo>
                  <a:close/>
                  <a:moveTo>
                    <a:pt x="45" y="87"/>
                  </a:moveTo>
                  <a:cubicBezTo>
                    <a:pt x="34" y="75"/>
                    <a:pt x="24" y="61"/>
                    <a:pt x="13" y="50"/>
                  </a:cubicBezTo>
                  <a:cubicBezTo>
                    <a:pt x="13" y="45"/>
                    <a:pt x="14" y="40"/>
                    <a:pt x="14" y="34"/>
                  </a:cubicBezTo>
                  <a:cubicBezTo>
                    <a:pt x="24" y="47"/>
                    <a:pt x="34" y="60"/>
                    <a:pt x="45" y="73"/>
                  </a:cubicBezTo>
                  <a:cubicBezTo>
                    <a:pt x="45" y="78"/>
                    <a:pt x="45" y="82"/>
                    <a:pt x="45" y="87"/>
                  </a:cubicBezTo>
                  <a:close/>
                  <a:moveTo>
                    <a:pt x="12" y="61"/>
                  </a:moveTo>
                  <a:cubicBezTo>
                    <a:pt x="12" y="59"/>
                    <a:pt x="13" y="56"/>
                    <a:pt x="13" y="54"/>
                  </a:cubicBezTo>
                  <a:cubicBezTo>
                    <a:pt x="22" y="68"/>
                    <a:pt x="34" y="81"/>
                    <a:pt x="45" y="93"/>
                  </a:cubicBezTo>
                  <a:cubicBezTo>
                    <a:pt x="45" y="97"/>
                    <a:pt x="45" y="102"/>
                    <a:pt x="46" y="106"/>
                  </a:cubicBezTo>
                  <a:cubicBezTo>
                    <a:pt x="34" y="94"/>
                    <a:pt x="23" y="82"/>
                    <a:pt x="12" y="69"/>
                  </a:cubicBezTo>
                  <a:cubicBezTo>
                    <a:pt x="12" y="66"/>
                    <a:pt x="12" y="64"/>
                    <a:pt x="12" y="61"/>
                  </a:cubicBezTo>
                  <a:close/>
                  <a:moveTo>
                    <a:pt x="12" y="73"/>
                  </a:moveTo>
                  <a:cubicBezTo>
                    <a:pt x="23" y="87"/>
                    <a:pt x="35" y="101"/>
                    <a:pt x="47" y="115"/>
                  </a:cubicBezTo>
                  <a:cubicBezTo>
                    <a:pt x="47" y="117"/>
                    <a:pt x="48" y="120"/>
                    <a:pt x="48" y="123"/>
                  </a:cubicBezTo>
                  <a:cubicBezTo>
                    <a:pt x="48" y="124"/>
                    <a:pt x="49" y="125"/>
                    <a:pt x="50" y="125"/>
                  </a:cubicBezTo>
                  <a:cubicBezTo>
                    <a:pt x="50" y="126"/>
                    <a:pt x="50" y="127"/>
                    <a:pt x="51" y="127"/>
                  </a:cubicBezTo>
                  <a:cubicBezTo>
                    <a:pt x="54" y="129"/>
                    <a:pt x="57" y="129"/>
                    <a:pt x="60" y="129"/>
                  </a:cubicBezTo>
                  <a:cubicBezTo>
                    <a:pt x="66" y="135"/>
                    <a:pt x="71" y="141"/>
                    <a:pt x="77" y="147"/>
                  </a:cubicBezTo>
                  <a:cubicBezTo>
                    <a:pt x="77" y="151"/>
                    <a:pt x="78" y="156"/>
                    <a:pt x="78" y="160"/>
                  </a:cubicBezTo>
                  <a:cubicBezTo>
                    <a:pt x="58" y="134"/>
                    <a:pt x="34" y="111"/>
                    <a:pt x="12" y="87"/>
                  </a:cubicBezTo>
                  <a:cubicBezTo>
                    <a:pt x="12" y="82"/>
                    <a:pt x="12" y="77"/>
                    <a:pt x="12" y="73"/>
                  </a:cubicBezTo>
                  <a:close/>
                  <a:moveTo>
                    <a:pt x="12" y="90"/>
                  </a:moveTo>
                  <a:cubicBezTo>
                    <a:pt x="31" y="114"/>
                    <a:pt x="51" y="140"/>
                    <a:pt x="74" y="160"/>
                  </a:cubicBezTo>
                  <a:cubicBezTo>
                    <a:pt x="70" y="160"/>
                    <a:pt x="67" y="161"/>
                    <a:pt x="64" y="161"/>
                  </a:cubicBezTo>
                  <a:cubicBezTo>
                    <a:pt x="63" y="161"/>
                    <a:pt x="63" y="161"/>
                    <a:pt x="62" y="161"/>
                  </a:cubicBezTo>
                  <a:cubicBezTo>
                    <a:pt x="46" y="143"/>
                    <a:pt x="29" y="125"/>
                    <a:pt x="12" y="108"/>
                  </a:cubicBezTo>
                  <a:cubicBezTo>
                    <a:pt x="12" y="102"/>
                    <a:pt x="12" y="96"/>
                    <a:pt x="12" y="90"/>
                  </a:cubicBezTo>
                  <a:close/>
                  <a:moveTo>
                    <a:pt x="11" y="122"/>
                  </a:moveTo>
                  <a:cubicBezTo>
                    <a:pt x="11" y="118"/>
                    <a:pt x="12" y="114"/>
                    <a:pt x="12" y="111"/>
                  </a:cubicBezTo>
                  <a:cubicBezTo>
                    <a:pt x="27" y="128"/>
                    <a:pt x="42" y="145"/>
                    <a:pt x="57" y="162"/>
                  </a:cubicBezTo>
                  <a:cubicBezTo>
                    <a:pt x="55" y="162"/>
                    <a:pt x="52" y="162"/>
                    <a:pt x="49" y="162"/>
                  </a:cubicBezTo>
                  <a:cubicBezTo>
                    <a:pt x="48" y="162"/>
                    <a:pt x="47" y="162"/>
                    <a:pt x="47" y="163"/>
                  </a:cubicBezTo>
                  <a:cubicBezTo>
                    <a:pt x="35" y="152"/>
                    <a:pt x="23" y="140"/>
                    <a:pt x="11" y="128"/>
                  </a:cubicBezTo>
                  <a:cubicBezTo>
                    <a:pt x="11" y="126"/>
                    <a:pt x="11" y="124"/>
                    <a:pt x="11" y="122"/>
                  </a:cubicBezTo>
                  <a:close/>
                  <a:moveTo>
                    <a:pt x="11" y="148"/>
                  </a:moveTo>
                  <a:cubicBezTo>
                    <a:pt x="16" y="154"/>
                    <a:pt x="21" y="159"/>
                    <a:pt x="26" y="164"/>
                  </a:cubicBezTo>
                  <a:cubicBezTo>
                    <a:pt x="30" y="169"/>
                    <a:pt x="35" y="175"/>
                    <a:pt x="41" y="179"/>
                  </a:cubicBezTo>
                  <a:cubicBezTo>
                    <a:pt x="42" y="179"/>
                    <a:pt x="43" y="178"/>
                    <a:pt x="42" y="177"/>
                  </a:cubicBezTo>
                  <a:cubicBezTo>
                    <a:pt x="38" y="171"/>
                    <a:pt x="32" y="167"/>
                    <a:pt x="27" y="162"/>
                  </a:cubicBezTo>
                  <a:cubicBezTo>
                    <a:pt x="22" y="157"/>
                    <a:pt x="17" y="151"/>
                    <a:pt x="12" y="146"/>
                  </a:cubicBezTo>
                  <a:cubicBezTo>
                    <a:pt x="12" y="146"/>
                    <a:pt x="11" y="146"/>
                    <a:pt x="11" y="146"/>
                  </a:cubicBezTo>
                  <a:cubicBezTo>
                    <a:pt x="11" y="141"/>
                    <a:pt x="11" y="136"/>
                    <a:pt x="11" y="131"/>
                  </a:cubicBezTo>
                  <a:cubicBezTo>
                    <a:pt x="21" y="144"/>
                    <a:pt x="33" y="156"/>
                    <a:pt x="45" y="166"/>
                  </a:cubicBezTo>
                  <a:cubicBezTo>
                    <a:pt x="43" y="175"/>
                    <a:pt x="42" y="185"/>
                    <a:pt x="41" y="194"/>
                  </a:cubicBezTo>
                  <a:cubicBezTo>
                    <a:pt x="31" y="185"/>
                    <a:pt x="21" y="176"/>
                    <a:pt x="11" y="167"/>
                  </a:cubicBezTo>
                  <a:cubicBezTo>
                    <a:pt x="11" y="160"/>
                    <a:pt x="11" y="154"/>
                    <a:pt x="11" y="148"/>
                  </a:cubicBezTo>
                  <a:close/>
                  <a:moveTo>
                    <a:pt x="12" y="249"/>
                  </a:moveTo>
                  <a:cubicBezTo>
                    <a:pt x="12" y="245"/>
                    <a:pt x="12" y="240"/>
                    <a:pt x="12" y="236"/>
                  </a:cubicBezTo>
                  <a:cubicBezTo>
                    <a:pt x="15" y="239"/>
                    <a:pt x="18" y="242"/>
                    <a:pt x="22" y="245"/>
                  </a:cubicBezTo>
                  <a:cubicBezTo>
                    <a:pt x="23" y="246"/>
                    <a:pt x="25" y="248"/>
                    <a:pt x="27" y="249"/>
                  </a:cubicBezTo>
                  <a:cubicBezTo>
                    <a:pt x="22" y="249"/>
                    <a:pt x="14" y="250"/>
                    <a:pt x="12" y="249"/>
                  </a:cubicBezTo>
                  <a:close/>
                  <a:moveTo>
                    <a:pt x="31" y="249"/>
                  </a:moveTo>
                  <a:cubicBezTo>
                    <a:pt x="29" y="247"/>
                    <a:pt x="26" y="244"/>
                    <a:pt x="23" y="242"/>
                  </a:cubicBezTo>
                  <a:cubicBezTo>
                    <a:pt x="19" y="239"/>
                    <a:pt x="16" y="236"/>
                    <a:pt x="12" y="233"/>
                  </a:cubicBezTo>
                  <a:cubicBezTo>
                    <a:pt x="12" y="229"/>
                    <a:pt x="12" y="224"/>
                    <a:pt x="12" y="220"/>
                  </a:cubicBezTo>
                  <a:cubicBezTo>
                    <a:pt x="19" y="228"/>
                    <a:pt x="27" y="235"/>
                    <a:pt x="34" y="243"/>
                  </a:cubicBezTo>
                  <a:cubicBezTo>
                    <a:pt x="37" y="245"/>
                    <a:pt x="39" y="247"/>
                    <a:pt x="42" y="250"/>
                  </a:cubicBezTo>
                  <a:cubicBezTo>
                    <a:pt x="38" y="250"/>
                    <a:pt x="35" y="249"/>
                    <a:pt x="31" y="249"/>
                  </a:cubicBezTo>
                  <a:close/>
                  <a:moveTo>
                    <a:pt x="46" y="250"/>
                  </a:moveTo>
                  <a:cubicBezTo>
                    <a:pt x="44" y="247"/>
                    <a:pt x="42" y="245"/>
                    <a:pt x="41" y="245"/>
                  </a:cubicBezTo>
                  <a:cubicBezTo>
                    <a:pt x="38" y="242"/>
                    <a:pt x="34" y="238"/>
                    <a:pt x="31" y="235"/>
                  </a:cubicBezTo>
                  <a:cubicBezTo>
                    <a:pt x="25" y="229"/>
                    <a:pt x="18" y="223"/>
                    <a:pt x="12" y="218"/>
                  </a:cubicBezTo>
                  <a:cubicBezTo>
                    <a:pt x="12" y="213"/>
                    <a:pt x="12" y="209"/>
                    <a:pt x="12" y="205"/>
                  </a:cubicBezTo>
                  <a:cubicBezTo>
                    <a:pt x="20" y="214"/>
                    <a:pt x="29" y="222"/>
                    <a:pt x="37" y="230"/>
                  </a:cubicBezTo>
                  <a:cubicBezTo>
                    <a:pt x="44" y="237"/>
                    <a:pt x="51" y="244"/>
                    <a:pt x="58" y="250"/>
                  </a:cubicBezTo>
                  <a:cubicBezTo>
                    <a:pt x="54" y="250"/>
                    <a:pt x="50" y="250"/>
                    <a:pt x="46" y="250"/>
                  </a:cubicBezTo>
                  <a:close/>
                  <a:moveTo>
                    <a:pt x="63" y="250"/>
                  </a:moveTo>
                  <a:cubicBezTo>
                    <a:pt x="56" y="241"/>
                    <a:pt x="47" y="234"/>
                    <a:pt x="38" y="226"/>
                  </a:cubicBezTo>
                  <a:cubicBezTo>
                    <a:pt x="34" y="222"/>
                    <a:pt x="30" y="218"/>
                    <a:pt x="26" y="215"/>
                  </a:cubicBezTo>
                  <a:cubicBezTo>
                    <a:pt x="23" y="212"/>
                    <a:pt x="20" y="210"/>
                    <a:pt x="18" y="207"/>
                  </a:cubicBezTo>
                  <a:cubicBezTo>
                    <a:pt x="18" y="207"/>
                    <a:pt x="14" y="204"/>
                    <a:pt x="12" y="203"/>
                  </a:cubicBezTo>
                  <a:cubicBezTo>
                    <a:pt x="12" y="198"/>
                    <a:pt x="12" y="194"/>
                    <a:pt x="12" y="189"/>
                  </a:cubicBezTo>
                  <a:cubicBezTo>
                    <a:pt x="22" y="200"/>
                    <a:pt x="32" y="210"/>
                    <a:pt x="43" y="221"/>
                  </a:cubicBezTo>
                  <a:cubicBezTo>
                    <a:pt x="48" y="226"/>
                    <a:pt x="53" y="231"/>
                    <a:pt x="58" y="235"/>
                  </a:cubicBezTo>
                  <a:cubicBezTo>
                    <a:pt x="61" y="238"/>
                    <a:pt x="64" y="242"/>
                    <a:pt x="67" y="245"/>
                  </a:cubicBezTo>
                  <a:cubicBezTo>
                    <a:pt x="68" y="245"/>
                    <a:pt x="71" y="248"/>
                    <a:pt x="74" y="250"/>
                  </a:cubicBezTo>
                  <a:cubicBezTo>
                    <a:pt x="71" y="250"/>
                    <a:pt x="67" y="250"/>
                    <a:pt x="63" y="250"/>
                  </a:cubicBezTo>
                  <a:close/>
                  <a:moveTo>
                    <a:pt x="85" y="250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83" y="250"/>
                    <a:pt x="81" y="250"/>
                    <a:pt x="79" y="250"/>
                  </a:cubicBezTo>
                  <a:cubicBezTo>
                    <a:pt x="77" y="247"/>
                    <a:pt x="74" y="245"/>
                    <a:pt x="72" y="244"/>
                  </a:cubicBezTo>
                  <a:cubicBezTo>
                    <a:pt x="65" y="237"/>
                    <a:pt x="58" y="230"/>
                    <a:pt x="51" y="224"/>
                  </a:cubicBezTo>
                  <a:cubicBezTo>
                    <a:pt x="38" y="211"/>
                    <a:pt x="25" y="199"/>
                    <a:pt x="12" y="187"/>
                  </a:cubicBezTo>
                  <a:cubicBezTo>
                    <a:pt x="12" y="181"/>
                    <a:pt x="12" y="175"/>
                    <a:pt x="11" y="169"/>
                  </a:cubicBezTo>
                  <a:cubicBezTo>
                    <a:pt x="21" y="180"/>
                    <a:pt x="31" y="191"/>
                    <a:pt x="40" y="201"/>
                  </a:cubicBezTo>
                  <a:cubicBezTo>
                    <a:pt x="40" y="203"/>
                    <a:pt x="41" y="205"/>
                    <a:pt x="42" y="206"/>
                  </a:cubicBezTo>
                  <a:cubicBezTo>
                    <a:pt x="40" y="208"/>
                    <a:pt x="41" y="211"/>
                    <a:pt x="44" y="211"/>
                  </a:cubicBezTo>
                  <a:cubicBezTo>
                    <a:pt x="46" y="211"/>
                    <a:pt x="48" y="211"/>
                    <a:pt x="50" y="211"/>
                  </a:cubicBezTo>
                  <a:cubicBezTo>
                    <a:pt x="61" y="223"/>
                    <a:pt x="73" y="235"/>
                    <a:pt x="85" y="245"/>
                  </a:cubicBezTo>
                  <a:cubicBezTo>
                    <a:pt x="85" y="247"/>
                    <a:pt x="85" y="248"/>
                    <a:pt x="85" y="250"/>
                  </a:cubicBezTo>
                  <a:close/>
                  <a:moveTo>
                    <a:pt x="86" y="234"/>
                  </a:moveTo>
                  <a:cubicBezTo>
                    <a:pt x="86" y="236"/>
                    <a:pt x="86" y="238"/>
                    <a:pt x="86" y="240"/>
                  </a:cubicBezTo>
                  <a:cubicBezTo>
                    <a:pt x="77" y="230"/>
                    <a:pt x="67" y="22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62" y="211"/>
                    <a:pt x="67" y="211"/>
                    <a:pt x="71" y="211"/>
                  </a:cubicBezTo>
                  <a:cubicBezTo>
                    <a:pt x="74" y="214"/>
                    <a:pt x="76" y="217"/>
                    <a:pt x="79" y="219"/>
                  </a:cubicBezTo>
                  <a:cubicBezTo>
                    <a:pt x="81" y="222"/>
                    <a:pt x="83" y="225"/>
                    <a:pt x="86" y="227"/>
                  </a:cubicBezTo>
                  <a:cubicBezTo>
                    <a:pt x="86" y="230"/>
                    <a:pt x="86" y="232"/>
                    <a:pt x="86" y="234"/>
                  </a:cubicBezTo>
                  <a:close/>
                  <a:moveTo>
                    <a:pt x="86" y="222"/>
                  </a:moveTo>
                  <a:cubicBezTo>
                    <a:pt x="85" y="221"/>
                    <a:pt x="83" y="219"/>
                    <a:pt x="82" y="218"/>
                  </a:cubicBezTo>
                  <a:cubicBezTo>
                    <a:pt x="79" y="216"/>
                    <a:pt x="77" y="214"/>
                    <a:pt x="75" y="212"/>
                  </a:cubicBezTo>
                  <a:cubicBezTo>
                    <a:pt x="79" y="212"/>
                    <a:pt x="83" y="212"/>
                    <a:pt x="86" y="212"/>
                  </a:cubicBezTo>
                  <a:cubicBezTo>
                    <a:pt x="86" y="215"/>
                    <a:pt x="86" y="219"/>
                    <a:pt x="86" y="2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5264150" y="3265488"/>
              <a:ext cx="400050" cy="581025"/>
            </a:xfrm>
            <a:custGeom>
              <a:rect b="b" l="l" r="r" t="t"/>
              <a:pathLst>
                <a:path extrusionOk="0" h="269" w="171">
                  <a:moveTo>
                    <a:pt x="168" y="258"/>
                  </a:moveTo>
                  <a:cubicBezTo>
                    <a:pt x="162" y="218"/>
                    <a:pt x="149" y="178"/>
                    <a:pt x="138" y="139"/>
                  </a:cubicBezTo>
                  <a:cubicBezTo>
                    <a:pt x="127" y="98"/>
                    <a:pt x="116" y="58"/>
                    <a:pt x="105" y="17"/>
                  </a:cubicBezTo>
                  <a:cubicBezTo>
                    <a:pt x="105" y="16"/>
                    <a:pt x="104" y="16"/>
                    <a:pt x="104" y="16"/>
                  </a:cubicBezTo>
                  <a:cubicBezTo>
                    <a:pt x="104" y="15"/>
                    <a:pt x="104" y="14"/>
                    <a:pt x="103" y="14"/>
                  </a:cubicBezTo>
                  <a:cubicBezTo>
                    <a:pt x="101" y="12"/>
                    <a:pt x="99" y="11"/>
                    <a:pt x="97" y="10"/>
                  </a:cubicBezTo>
                  <a:cubicBezTo>
                    <a:pt x="94" y="8"/>
                    <a:pt x="92" y="6"/>
                    <a:pt x="91" y="4"/>
                  </a:cubicBezTo>
                  <a:cubicBezTo>
                    <a:pt x="91" y="3"/>
                    <a:pt x="90" y="3"/>
                    <a:pt x="89" y="3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2"/>
                    <a:pt x="87" y="1"/>
                    <a:pt x="85" y="1"/>
                  </a:cubicBezTo>
                  <a:cubicBezTo>
                    <a:pt x="72" y="0"/>
                    <a:pt x="56" y="0"/>
                    <a:pt x="43" y="2"/>
                  </a:cubicBezTo>
                  <a:cubicBezTo>
                    <a:pt x="42" y="2"/>
                    <a:pt x="41" y="2"/>
                    <a:pt x="41" y="3"/>
                  </a:cubicBezTo>
                  <a:cubicBezTo>
                    <a:pt x="40" y="3"/>
                    <a:pt x="38" y="4"/>
                    <a:pt x="38" y="6"/>
                  </a:cubicBezTo>
                  <a:cubicBezTo>
                    <a:pt x="33" y="49"/>
                    <a:pt x="27" y="91"/>
                    <a:pt x="21" y="134"/>
                  </a:cubicBezTo>
                  <a:cubicBezTo>
                    <a:pt x="15" y="173"/>
                    <a:pt x="6" y="211"/>
                    <a:pt x="2" y="251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1" y="252"/>
                    <a:pt x="0" y="254"/>
                    <a:pt x="1" y="255"/>
                  </a:cubicBezTo>
                  <a:cubicBezTo>
                    <a:pt x="4" y="257"/>
                    <a:pt x="6" y="259"/>
                    <a:pt x="9" y="261"/>
                  </a:cubicBezTo>
                  <a:cubicBezTo>
                    <a:pt x="11" y="263"/>
                    <a:pt x="14" y="266"/>
                    <a:pt x="17" y="266"/>
                  </a:cubicBezTo>
                  <a:cubicBezTo>
                    <a:pt x="18" y="266"/>
                    <a:pt x="18" y="265"/>
                    <a:pt x="19" y="265"/>
                  </a:cubicBezTo>
                  <a:cubicBezTo>
                    <a:pt x="24" y="265"/>
                    <a:pt x="29" y="266"/>
                    <a:pt x="33" y="266"/>
                  </a:cubicBezTo>
                  <a:cubicBezTo>
                    <a:pt x="38" y="266"/>
                    <a:pt x="44" y="266"/>
                    <a:pt x="48" y="265"/>
                  </a:cubicBezTo>
                  <a:cubicBezTo>
                    <a:pt x="53" y="266"/>
                    <a:pt x="57" y="263"/>
                    <a:pt x="59" y="258"/>
                  </a:cubicBezTo>
                  <a:cubicBezTo>
                    <a:pt x="61" y="254"/>
                    <a:pt x="62" y="249"/>
                    <a:pt x="63" y="245"/>
                  </a:cubicBezTo>
                  <a:cubicBezTo>
                    <a:pt x="65" y="241"/>
                    <a:pt x="66" y="237"/>
                    <a:pt x="67" y="232"/>
                  </a:cubicBezTo>
                  <a:cubicBezTo>
                    <a:pt x="72" y="232"/>
                    <a:pt x="76" y="232"/>
                    <a:pt x="81" y="232"/>
                  </a:cubicBezTo>
                  <a:cubicBezTo>
                    <a:pt x="90" y="232"/>
                    <a:pt x="99" y="232"/>
                    <a:pt x="107" y="231"/>
                  </a:cubicBezTo>
                  <a:cubicBezTo>
                    <a:pt x="109" y="237"/>
                    <a:pt x="112" y="244"/>
                    <a:pt x="114" y="250"/>
                  </a:cubicBezTo>
                  <a:cubicBezTo>
                    <a:pt x="114" y="251"/>
                    <a:pt x="114" y="251"/>
                    <a:pt x="114" y="251"/>
                  </a:cubicBezTo>
                  <a:cubicBezTo>
                    <a:pt x="114" y="251"/>
                    <a:pt x="114" y="252"/>
                    <a:pt x="114" y="252"/>
                  </a:cubicBezTo>
                  <a:cubicBezTo>
                    <a:pt x="114" y="254"/>
                    <a:pt x="116" y="256"/>
                    <a:pt x="118" y="257"/>
                  </a:cubicBezTo>
                  <a:cubicBezTo>
                    <a:pt x="120" y="262"/>
                    <a:pt x="123" y="265"/>
                    <a:pt x="127" y="267"/>
                  </a:cubicBezTo>
                  <a:cubicBezTo>
                    <a:pt x="132" y="269"/>
                    <a:pt x="136" y="269"/>
                    <a:pt x="141" y="268"/>
                  </a:cubicBezTo>
                  <a:cubicBezTo>
                    <a:pt x="145" y="268"/>
                    <a:pt x="150" y="268"/>
                    <a:pt x="154" y="267"/>
                  </a:cubicBezTo>
                  <a:cubicBezTo>
                    <a:pt x="159" y="266"/>
                    <a:pt x="163" y="266"/>
                    <a:pt x="168" y="264"/>
                  </a:cubicBezTo>
                  <a:cubicBezTo>
                    <a:pt x="171" y="264"/>
                    <a:pt x="171" y="259"/>
                    <a:pt x="168" y="258"/>
                  </a:cubicBezTo>
                  <a:close/>
                  <a:moveTo>
                    <a:pt x="138" y="209"/>
                  </a:moveTo>
                  <a:cubicBezTo>
                    <a:pt x="127" y="195"/>
                    <a:pt x="114" y="182"/>
                    <a:pt x="102" y="169"/>
                  </a:cubicBezTo>
                  <a:cubicBezTo>
                    <a:pt x="101" y="163"/>
                    <a:pt x="100" y="157"/>
                    <a:pt x="98" y="151"/>
                  </a:cubicBezTo>
                  <a:cubicBezTo>
                    <a:pt x="109" y="163"/>
                    <a:pt x="120" y="176"/>
                    <a:pt x="132" y="188"/>
                  </a:cubicBezTo>
                  <a:cubicBezTo>
                    <a:pt x="134" y="195"/>
                    <a:pt x="136" y="202"/>
                    <a:pt x="138" y="209"/>
                  </a:cubicBezTo>
                  <a:close/>
                  <a:moveTo>
                    <a:pt x="97" y="146"/>
                  </a:moveTo>
                  <a:cubicBezTo>
                    <a:pt x="96" y="141"/>
                    <a:pt x="95" y="136"/>
                    <a:pt x="94" y="131"/>
                  </a:cubicBezTo>
                  <a:cubicBezTo>
                    <a:pt x="97" y="135"/>
                    <a:pt x="100" y="137"/>
                    <a:pt x="102" y="139"/>
                  </a:cubicBezTo>
                  <a:cubicBezTo>
                    <a:pt x="110" y="148"/>
                    <a:pt x="118" y="158"/>
                    <a:pt x="127" y="167"/>
                  </a:cubicBezTo>
                  <a:cubicBezTo>
                    <a:pt x="128" y="171"/>
                    <a:pt x="129" y="176"/>
                    <a:pt x="130" y="180"/>
                  </a:cubicBezTo>
                  <a:cubicBezTo>
                    <a:pt x="120" y="168"/>
                    <a:pt x="108" y="157"/>
                    <a:pt x="97" y="146"/>
                  </a:cubicBezTo>
                  <a:close/>
                  <a:moveTo>
                    <a:pt x="125" y="160"/>
                  </a:moveTo>
                  <a:cubicBezTo>
                    <a:pt x="120" y="154"/>
                    <a:pt x="115" y="149"/>
                    <a:pt x="110" y="144"/>
                  </a:cubicBezTo>
                  <a:cubicBezTo>
                    <a:pt x="107" y="140"/>
                    <a:pt x="103" y="136"/>
                    <a:pt x="100" y="133"/>
                  </a:cubicBezTo>
                  <a:cubicBezTo>
                    <a:pt x="99" y="132"/>
                    <a:pt x="96" y="129"/>
                    <a:pt x="93" y="127"/>
                  </a:cubicBezTo>
                  <a:cubicBezTo>
                    <a:pt x="91" y="120"/>
                    <a:pt x="90" y="114"/>
                    <a:pt x="88" y="107"/>
                  </a:cubicBezTo>
                  <a:cubicBezTo>
                    <a:pt x="99" y="119"/>
                    <a:pt x="109" y="131"/>
                    <a:pt x="120" y="143"/>
                  </a:cubicBezTo>
                  <a:cubicBezTo>
                    <a:pt x="122" y="148"/>
                    <a:pt x="123" y="154"/>
                    <a:pt x="125" y="160"/>
                  </a:cubicBezTo>
                  <a:close/>
                  <a:moveTo>
                    <a:pt x="96" y="179"/>
                  </a:moveTo>
                  <a:cubicBezTo>
                    <a:pt x="89" y="179"/>
                    <a:pt x="81" y="180"/>
                    <a:pt x="74" y="181"/>
                  </a:cubicBezTo>
                  <a:cubicBezTo>
                    <a:pt x="71" y="181"/>
                    <a:pt x="69" y="182"/>
                    <a:pt x="66" y="182"/>
                  </a:cubicBezTo>
                  <a:cubicBezTo>
                    <a:pt x="72" y="154"/>
                    <a:pt x="75" y="125"/>
                    <a:pt x="77" y="97"/>
                  </a:cubicBezTo>
                  <a:cubicBezTo>
                    <a:pt x="83" y="124"/>
                    <a:pt x="90" y="152"/>
                    <a:pt x="96" y="179"/>
                  </a:cubicBezTo>
                  <a:close/>
                  <a:moveTo>
                    <a:pt x="116" y="125"/>
                  </a:moveTo>
                  <a:cubicBezTo>
                    <a:pt x="117" y="128"/>
                    <a:pt x="118" y="132"/>
                    <a:pt x="119" y="136"/>
                  </a:cubicBezTo>
                  <a:cubicBezTo>
                    <a:pt x="108" y="125"/>
                    <a:pt x="98" y="114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cubicBezTo>
                    <a:pt x="84" y="94"/>
                    <a:pt x="82" y="83"/>
                    <a:pt x="78" y="74"/>
                  </a:cubicBezTo>
                  <a:cubicBezTo>
                    <a:pt x="89" y="86"/>
                    <a:pt x="100" y="98"/>
                    <a:pt x="112" y="110"/>
                  </a:cubicBezTo>
                  <a:cubicBezTo>
                    <a:pt x="113" y="115"/>
                    <a:pt x="114" y="120"/>
                    <a:pt x="116" y="125"/>
                  </a:cubicBezTo>
                  <a:close/>
                  <a:moveTo>
                    <a:pt x="85" y="9"/>
                  </a:moveTo>
                  <a:cubicBezTo>
                    <a:pt x="85" y="9"/>
                    <a:pt x="86" y="9"/>
                    <a:pt x="86" y="9"/>
                  </a:cubicBezTo>
                  <a:cubicBezTo>
                    <a:pt x="87" y="15"/>
                    <a:pt x="88" y="21"/>
                    <a:pt x="89" y="28"/>
                  </a:cubicBezTo>
                  <a:cubicBezTo>
                    <a:pt x="83" y="21"/>
                    <a:pt x="76" y="15"/>
                    <a:pt x="69" y="9"/>
                  </a:cubicBezTo>
                  <a:cubicBezTo>
                    <a:pt x="75" y="9"/>
                    <a:pt x="80" y="9"/>
                    <a:pt x="85" y="9"/>
                  </a:cubicBezTo>
                  <a:close/>
                  <a:moveTo>
                    <a:pt x="65" y="9"/>
                  </a:moveTo>
                  <a:cubicBezTo>
                    <a:pt x="74" y="18"/>
                    <a:pt x="82" y="27"/>
                    <a:pt x="91" y="35"/>
                  </a:cubicBezTo>
                  <a:cubicBezTo>
                    <a:pt x="92" y="42"/>
                    <a:pt x="94" y="50"/>
                    <a:pt x="96" y="58"/>
                  </a:cubicBezTo>
                  <a:cubicBezTo>
                    <a:pt x="80" y="41"/>
                    <a:pt x="63" y="25"/>
                    <a:pt x="46" y="8"/>
                  </a:cubicBezTo>
                  <a:cubicBezTo>
                    <a:pt x="53" y="9"/>
                    <a:pt x="59" y="9"/>
                    <a:pt x="65" y="9"/>
                  </a:cubicBezTo>
                  <a:close/>
                  <a:moveTo>
                    <a:pt x="45" y="9"/>
                  </a:moveTo>
                  <a:cubicBezTo>
                    <a:pt x="62" y="28"/>
                    <a:pt x="80" y="47"/>
                    <a:pt x="98" y="65"/>
                  </a:cubicBezTo>
                  <a:cubicBezTo>
                    <a:pt x="102" y="77"/>
                    <a:pt x="106" y="89"/>
                    <a:pt x="109" y="101"/>
                  </a:cubicBezTo>
                  <a:cubicBezTo>
                    <a:pt x="98" y="88"/>
                    <a:pt x="86" y="75"/>
                    <a:pt x="74" y="62"/>
                  </a:cubicBezTo>
                  <a:cubicBezTo>
                    <a:pt x="74" y="60"/>
                    <a:pt x="73" y="58"/>
                    <a:pt x="72" y="55"/>
                  </a:cubicBezTo>
                  <a:cubicBezTo>
                    <a:pt x="72" y="55"/>
                    <a:pt x="71" y="54"/>
                    <a:pt x="71" y="54"/>
                  </a:cubicBezTo>
                  <a:cubicBezTo>
                    <a:pt x="70" y="53"/>
                    <a:pt x="68" y="53"/>
                    <a:pt x="67" y="53"/>
                  </a:cubicBezTo>
                  <a:cubicBezTo>
                    <a:pt x="59" y="45"/>
                    <a:pt x="51" y="37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2"/>
                    <a:pt x="44" y="16"/>
                    <a:pt x="45" y="9"/>
                  </a:cubicBezTo>
                  <a:close/>
                  <a:moveTo>
                    <a:pt x="42" y="31"/>
                  </a:moveTo>
                  <a:cubicBezTo>
                    <a:pt x="50" y="40"/>
                    <a:pt x="57" y="49"/>
                    <a:pt x="65" y="58"/>
                  </a:cubicBezTo>
                  <a:cubicBezTo>
                    <a:pt x="64" y="63"/>
                    <a:pt x="63" y="69"/>
                    <a:pt x="62" y="74"/>
                  </a:cubicBezTo>
                  <a:cubicBezTo>
                    <a:pt x="56" y="65"/>
                    <a:pt x="48" y="57"/>
                    <a:pt x="40" y="48"/>
                  </a:cubicBezTo>
                  <a:cubicBezTo>
                    <a:pt x="41" y="43"/>
                    <a:pt x="42" y="37"/>
                    <a:pt x="42" y="31"/>
                  </a:cubicBezTo>
                  <a:close/>
                  <a:moveTo>
                    <a:pt x="40" y="52"/>
                  </a:moveTo>
                  <a:cubicBezTo>
                    <a:pt x="47" y="61"/>
                    <a:pt x="54" y="71"/>
                    <a:pt x="62" y="79"/>
                  </a:cubicBezTo>
                  <a:cubicBezTo>
                    <a:pt x="61" y="83"/>
                    <a:pt x="61" y="87"/>
                    <a:pt x="60" y="90"/>
                  </a:cubicBezTo>
                  <a:cubicBezTo>
                    <a:pt x="57" y="87"/>
                    <a:pt x="54" y="84"/>
                    <a:pt x="51" y="81"/>
                  </a:cubicBezTo>
                  <a:cubicBezTo>
                    <a:pt x="47" y="76"/>
                    <a:pt x="42" y="71"/>
                    <a:pt x="38" y="65"/>
                  </a:cubicBezTo>
                  <a:cubicBezTo>
                    <a:pt x="39" y="61"/>
                    <a:pt x="39" y="56"/>
                    <a:pt x="40" y="52"/>
                  </a:cubicBezTo>
                  <a:close/>
                  <a:moveTo>
                    <a:pt x="38" y="68"/>
                  </a:moveTo>
                  <a:cubicBezTo>
                    <a:pt x="41" y="72"/>
                    <a:pt x="44" y="77"/>
                    <a:pt x="48" y="81"/>
                  </a:cubicBezTo>
                  <a:cubicBezTo>
                    <a:pt x="51" y="85"/>
                    <a:pt x="55" y="91"/>
                    <a:pt x="59" y="95"/>
                  </a:cubicBezTo>
                  <a:cubicBezTo>
                    <a:pt x="59" y="99"/>
                    <a:pt x="58" y="104"/>
                    <a:pt x="58" y="109"/>
                  </a:cubicBezTo>
                  <a:cubicBezTo>
                    <a:pt x="54" y="106"/>
                    <a:pt x="51" y="103"/>
                    <a:pt x="49" y="100"/>
                  </a:cubicBezTo>
                  <a:cubicBezTo>
                    <a:pt x="44" y="95"/>
                    <a:pt x="40" y="90"/>
                    <a:pt x="36" y="84"/>
                  </a:cubicBezTo>
                  <a:cubicBezTo>
                    <a:pt x="37" y="79"/>
                    <a:pt x="37" y="73"/>
                    <a:pt x="38" y="68"/>
                  </a:cubicBezTo>
                  <a:close/>
                  <a:moveTo>
                    <a:pt x="36" y="87"/>
                  </a:moveTo>
                  <a:cubicBezTo>
                    <a:pt x="41" y="96"/>
                    <a:pt x="48" y="106"/>
                    <a:pt x="57" y="113"/>
                  </a:cubicBezTo>
                  <a:cubicBezTo>
                    <a:pt x="56" y="117"/>
                    <a:pt x="56" y="121"/>
                    <a:pt x="55" y="124"/>
                  </a:cubicBezTo>
                  <a:cubicBezTo>
                    <a:pt x="53" y="122"/>
                    <a:pt x="50" y="119"/>
                    <a:pt x="48" y="117"/>
                  </a:cubicBezTo>
                  <a:cubicBezTo>
                    <a:pt x="44" y="112"/>
                    <a:pt x="40" y="108"/>
                    <a:pt x="36" y="104"/>
                  </a:cubicBezTo>
                  <a:cubicBezTo>
                    <a:pt x="35" y="104"/>
                    <a:pt x="35" y="105"/>
                    <a:pt x="35" y="105"/>
                  </a:cubicBezTo>
                  <a:cubicBezTo>
                    <a:pt x="38" y="110"/>
                    <a:pt x="42" y="114"/>
                    <a:pt x="46" y="118"/>
                  </a:cubicBezTo>
                  <a:cubicBezTo>
                    <a:pt x="49" y="121"/>
                    <a:pt x="52" y="124"/>
                    <a:pt x="55" y="128"/>
                  </a:cubicBezTo>
                  <a:cubicBezTo>
                    <a:pt x="54" y="133"/>
                    <a:pt x="53" y="138"/>
                    <a:pt x="52" y="144"/>
                  </a:cubicBezTo>
                  <a:cubicBezTo>
                    <a:pt x="49" y="140"/>
                    <a:pt x="46" y="137"/>
                    <a:pt x="43" y="134"/>
                  </a:cubicBezTo>
                  <a:cubicBezTo>
                    <a:pt x="39" y="129"/>
                    <a:pt x="35" y="124"/>
                    <a:pt x="31" y="119"/>
                  </a:cubicBezTo>
                  <a:cubicBezTo>
                    <a:pt x="33" y="108"/>
                    <a:pt x="34" y="98"/>
                    <a:pt x="36" y="87"/>
                  </a:cubicBezTo>
                  <a:close/>
                  <a:moveTo>
                    <a:pt x="30" y="127"/>
                  </a:moveTo>
                  <a:cubicBezTo>
                    <a:pt x="30" y="125"/>
                    <a:pt x="31" y="123"/>
                    <a:pt x="31" y="121"/>
                  </a:cubicBezTo>
                  <a:cubicBezTo>
                    <a:pt x="34" y="126"/>
                    <a:pt x="37" y="130"/>
                    <a:pt x="40" y="134"/>
                  </a:cubicBezTo>
                  <a:cubicBezTo>
                    <a:pt x="44" y="139"/>
                    <a:pt x="47" y="144"/>
                    <a:pt x="51" y="147"/>
                  </a:cubicBezTo>
                  <a:cubicBezTo>
                    <a:pt x="51" y="151"/>
                    <a:pt x="50" y="155"/>
                    <a:pt x="50" y="158"/>
                  </a:cubicBezTo>
                  <a:cubicBezTo>
                    <a:pt x="46" y="155"/>
                    <a:pt x="43" y="152"/>
                    <a:pt x="39" y="148"/>
                  </a:cubicBezTo>
                  <a:cubicBezTo>
                    <a:pt x="36" y="143"/>
                    <a:pt x="32" y="139"/>
                    <a:pt x="29" y="134"/>
                  </a:cubicBezTo>
                  <a:cubicBezTo>
                    <a:pt x="29" y="131"/>
                    <a:pt x="30" y="129"/>
                    <a:pt x="30" y="127"/>
                  </a:cubicBezTo>
                  <a:close/>
                  <a:moveTo>
                    <a:pt x="28" y="137"/>
                  </a:moveTo>
                  <a:cubicBezTo>
                    <a:pt x="33" y="146"/>
                    <a:pt x="41" y="155"/>
                    <a:pt x="49" y="161"/>
                  </a:cubicBezTo>
                  <a:cubicBezTo>
                    <a:pt x="48" y="164"/>
                    <a:pt x="47" y="167"/>
                    <a:pt x="46" y="170"/>
                  </a:cubicBezTo>
                  <a:cubicBezTo>
                    <a:pt x="40" y="163"/>
                    <a:pt x="33" y="156"/>
                    <a:pt x="27" y="149"/>
                  </a:cubicBezTo>
                  <a:cubicBezTo>
                    <a:pt x="27" y="145"/>
                    <a:pt x="28" y="141"/>
                    <a:pt x="28" y="137"/>
                  </a:cubicBezTo>
                  <a:close/>
                  <a:moveTo>
                    <a:pt x="8" y="248"/>
                  </a:moveTo>
                  <a:cubicBezTo>
                    <a:pt x="9" y="245"/>
                    <a:pt x="10" y="241"/>
                    <a:pt x="11" y="238"/>
                  </a:cubicBezTo>
                  <a:cubicBezTo>
                    <a:pt x="14" y="241"/>
                    <a:pt x="17" y="244"/>
                    <a:pt x="20" y="247"/>
                  </a:cubicBezTo>
                  <a:cubicBezTo>
                    <a:pt x="20" y="247"/>
                    <a:pt x="20" y="247"/>
                    <a:pt x="20" y="248"/>
                  </a:cubicBezTo>
                  <a:cubicBezTo>
                    <a:pt x="16" y="248"/>
                    <a:pt x="12" y="248"/>
                    <a:pt x="8" y="248"/>
                  </a:cubicBezTo>
                  <a:close/>
                  <a:moveTo>
                    <a:pt x="27" y="248"/>
                  </a:moveTo>
                  <a:cubicBezTo>
                    <a:pt x="26" y="248"/>
                    <a:pt x="25" y="248"/>
                    <a:pt x="24" y="248"/>
                  </a:cubicBezTo>
                  <a:cubicBezTo>
                    <a:pt x="23" y="247"/>
                    <a:pt x="22" y="246"/>
                    <a:pt x="22" y="245"/>
                  </a:cubicBezTo>
                  <a:cubicBezTo>
                    <a:pt x="18" y="242"/>
                    <a:pt x="15" y="239"/>
                    <a:pt x="12" y="235"/>
                  </a:cubicBezTo>
                  <a:cubicBezTo>
                    <a:pt x="12" y="233"/>
                    <a:pt x="13" y="230"/>
                    <a:pt x="13" y="227"/>
                  </a:cubicBezTo>
                  <a:cubicBezTo>
                    <a:pt x="18" y="232"/>
                    <a:pt x="22" y="236"/>
                    <a:pt x="27" y="241"/>
                  </a:cubicBezTo>
                  <a:cubicBezTo>
                    <a:pt x="29" y="243"/>
                    <a:pt x="31" y="245"/>
                    <a:pt x="33" y="248"/>
                  </a:cubicBezTo>
                  <a:cubicBezTo>
                    <a:pt x="31" y="248"/>
                    <a:pt x="29" y="248"/>
                    <a:pt x="27" y="248"/>
                  </a:cubicBezTo>
                  <a:close/>
                  <a:moveTo>
                    <a:pt x="43" y="249"/>
                  </a:moveTo>
                  <a:cubicBezTo>
                    <a:pt x="41" y="248"/>
                    <a:pt x="39" y="248"/>
                    <a:pt x="38" y="248"/>
                  </a:cubicBezTo>
                  <a:cubicBezTo>
                    <a:pt x="35" y="245"/>
                    <a:pt x="32" y="242"/>
                    <a:pt x="29" y="239"/>
                  </a:cubicBezTo>
                  <a:cubicBezTo>
                    <a:pt x="24" y="234"/>
                    <a:pt x="19" y="229"/>
                    <a:pt x="14" y="224"/>
                  </a:cubicBezTo>
                  <a:cubicBezTo>
                    <a:pt x="15" y="221"/>
                    <a:pt x="16" y="217"/>
                    <a:pt x="16" y="213"/>
                  </a:cubicBezTo>
                  <a:cubicBezTo>
                    <a:pt x="21" y="218"/>
                    <a:pt x="25" y="223"/>
                    <a:pt x="30" y="228"/>
                  </a:cubicBezTo>
                  <a:cubicBezTo>
                    <a:pt x="34" y="233"/>
                    <a:pt x="38" y="238"/>
                    <a:pt x="43" y="243"/>
                  </a:cubicBezTo>
                  <a:cubicBezTo>
                    <a:pt x="43" y="245"/>
                    <a:pt x="43" y="247"/>
                    <a:pt x="43" y="249"/>
                  </a:cubicBezTo>
                  <a:close/>
                  <a:moveTo>
                    <a:pt x="44" y="239"/>
                  </a:moveTo>
                  <a:cubicBezTo>
                    <a:pt x="40" y="235"/>
                    <a:pt x="36" y="231"/>
                    <a:pt x="32" y="227"/>
                  </a:cubicBezTo>
                  <a:cubicBezTo>
                    <a:pt x="27" y="222"/>
                    <a:pt x="22" y="216"/>
                    <a:pt x="17" y="211"/>
                  </a:cubicBezTo>
                  <a:cubicBezTo>
                    <a:pt x="17" y="207"/>
                    <a:pt x="18" y="203"/>
                    <a:pt x="19" y="199"/>
                  </a:cubicBezTo>
                  <a:cubicBezTo>
                    <a:pt x="27" y="210"/>
                    <a:pt x="36" y="220"/>
                    <a:pt x="45" y="229"/>
                  </a:cubicBezTo>
                  <a:cubicBezTo>
                    <a:pt x="45" y="232"/>
                    <a:pt x="44" y="235"/>
                    <a:pt x="44" y="239"/>
                  </a:cubicBezTo>
                  <a:close/>
                  <a:moveTo>
                    <a:pt x="48" y="219"/>
                  </a:moveTo>
                  <a:cubicBezTo>
                    <a:pt x="47" y="221"/>
                    <a:pt x="47" y="223"/>
                    <a:pt x="46" y="226"/>
                  </a:cubicBezTo>
                  <a:cubicBezTo>
                    <a:pt x="37" y="216"/>
                    <a:pt x="28" y="207"/>
                    <a:pt x="19" y="197"/>
                  </a:cubicBezTo>
                  <a:cubicBezTo>
                    <a:pt x="20" y="193"/>
                    <a:pt x="21" y="189"/>
                    <a:pt x="21" y="185"/>
                  </a:cubicBezTo>
                  <a:cubicBezTo>
                    <a:pt x="29" y="196"/>
                    <a:pt x="38" y="208"/>
                    <a:pt x="48" y="218"/>
                  </a:cubicBezTo>
                  <a:cubicBezTo>
                    <a:pt x="48" y="218"/>
                    <a:pt x="48" y="218"/>
                    <a:pt x="48" y="219"/>
                  </a:cubicBezTo>
                  <a:close/>
                  <a:moveTo>
                    <a:pt x="54" y="216"/>
                  </a:moveTo>
                  <a:cubicBezTo>
                    <a:pt x="53" y="216"/>
                    <a:pt x="52" y="216"/>
                    <a:pt x="52" y="216"/>
                  </a:cubicBezTo>
                  <a:cubicBezTo>
                    <a:pt x="48" y="211"/>
                    <a:pt x="43" y="207"/>
                    <a:pt x="39" y="203"/>
                  </a:cubicBezTo>
                  <a:cubicBezTo>
                    <a:pt x="33" y="196"/>
                    <a:pt x="27" y="189"/>
                    <a:pt x="22" y="183"/>
                  </a:cubicBezTo>
                  <a:cubicBezTo>
                    <a:pt x="22" y="178"/>
                    <a:pt x="23" y="174"/>
                    <a:pt x="24" y="169"/>
                  </a:cubicBezTo>
                  <a:cubicBezTo>
                    <a:pt x="36" y="185"/>
                    <a:pt x="49" y="201"/>
                    <a:pt x="63" y="214"/>
                  </a:cubicBezTo>
                  <a:cubicBezTo>
                    <a:pt x="60" y="214"/>
                    <a:pt x="57" y="215"/>
                    <a:pt x="54" y="216"/>
                  </a:cubicBezTo>
                  <a:close/>
                  <a:moveTo>
                    <a:pt x="73" y="214"/>
                  </a:moveTo>
                  <a:cubicBezTo>
                    <a:pt x="71" y="214"/>
                    <a:pt x="69" y="214"/>
                    <a:pt x="68" y="214"/>
                  </a:cubicBezTo>
                  <a:cubicBezTo>
                    <a:pt x="55" y="197"/>
                    <a:pt x="39" y="182"/>
                    <a:pt x="24" y="166"/>
                  </a:cubicBezTo>
                  <a:cubicBezTo>
                    <a:pt x="25" y="161"/>
                    <a:pt x="26" y="157"/>
                    <a:pt x="26" y="152"/>
                  </a:cubicBezTo>
                  <a:cubicBezTo>
                    <a:pt x="33" y="160"/>
                    <a:pt x="39" y="168"/>
                    <a:pt x="46" y="175"/>
                  </a:cubicBezTo>
                  <a:cubicBezTo>
                    <a:pt x="46" y="179"/>
                    <a:pt x="45" y="183"/>
                    <a:pt x="46" y="186"/>
                  </a:cubicBezTo>
                  <a:cubicBezTo>
                    <a:pt x="48" y="190"/>
                    <a:pt x="53" y="191"/>
                    <a:pt x="57" y="189"/>
                  </a:cubicBezTo>
                  <a:cubicBezTo>
                    <a:pt x="57" y="189"/>
                    <a:pt x="58" y="189"/>
                    <a:pt x="58" y="189"/>
                  </a:cubicBezTo>
                  <a:cubicBezTo>
                    <a:pt x="65" y="198"/>
                    <a:pt x="73" y="206"/>
                    <a:pt x="80" y="213"/>
                  </a:cubicBezTo>
                  <a:cubicBezTo>
                    <a:pt x="78" y="214"/>
                    <a:pt x="75" y="214"/>
                    <a:pt x="73" y="214"/>
                  </a:cubicBezTo>
                  <a:close/>
                  <a:moveTo>
                    <a:pt x="86" y="213"/>
                  </a:moveTo>
                  <a:cubicBezTo>
                    <a:pt x="79" y="205"/>
                    <a:pt x="72" y="197"/>
                    <a:pt x="65" y="190"/>
                  </a:cubicBezTo>
                  <a:cubicBezTo>
                    <a:pt x="68" y="190"/>
                    <a:pt x="72" y="190"/>
                    <a:pt x="76" y="190"/>
                  </a:cubicBezTo>
                  <a:cubicBezTo>
                    <a:pt x="82" y="197"/>
                    <a:pt x="89" y="205"/>
                    <a:pt x="96" y="213"/>
                  </a:cubicBezTo>
                  <a:cubicBezTo>
                    <a:pt x="92" y="213"/>
                    <a:pt x="89" y="213"/>
                    <a:pt x="86" y="213"/>
                  </a:cubicBezTo>
                  <a:close/>
                  <a:moveTo>
                    <a:pt x="122" y="247"/>
                  </a:moveTo>
                  <a:cubicBezTo>
                    <a:pt x="121" y="244"/>
                    <a:pt x="120" y="240"/>
                    <a:pt x="119" y="236"/>
                  </a:cubicBezTo>
                  <a:cubicBezTo>
                    <a:pt x="122" y="240"/>
                    <a:pt x="126" y="243"/>
                    <a:pt x="130" y="246"/>
                  </a:cubicBezTo>
                  <a:cubicBezTo>
                    <a:pt x="127" y="246"/>
                    <a:pt x="124" y="247"/>
                    <a:pt x="122" y="247"/>
                  </a:cubicBezTo>
                  <a:close/>
                  <a:moveTo>
                    <a:pt x="136" y="246"/>
                  </a:moveTo>
                  <a:cubicBezTo>
                    <a:pt x="135" y="246"/>
                    <a:pt x="135" y="246"/>
                    <a:pt x="134" y="246"/>
                  </a:cubicBezTo>
                  <a:cubicBezTo>
                    <a:pt x="127" y="238"/>
                    <a:pt x="120" y="230"/>
                    <a:pt x="113" y="223"/>
                  </a:cubicBezTo>
                  <a:cubicBezTo>
                    <a:pt x="111" y="220"/>
                    <a:pt x="110" y="218"/>
                    <a:pt x="109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7" y="214"/>
                    <a:pt x="106" y="212"/>
                    <a:pt x="104" y="212"/>
                  </a:cubicBezTo>
                  <a:cubicBezTo>
                    <a:pt x="103" y="212"/>
                    <a:pt x="103" y="212"/>
                    <a:pt x="102" y="212"/>
                  </a:cubicBezTo>
                  <a:cubicBezTo>
                    <a:pt x="94" y="205"/>
                    <a:pt x="87" y="197"/>
                    <a:pt x="79" y="190"/>
                  </a:cubicBezTo>
                  <a:cubicBezTo>
                    <a:pt x="86" y="189"/>
                    <a:pt x="92" y="189"/>
                    <a:pt x="98" y="187"/>
                  </a:cubicBezTo>
                  <a:cubicBezTo>
                    <a:pt x="106" y="197"/>
                    <a:pt x="115" y="207"/>
                    <a:pt x="123" y="217"/>
                  </a:cubicBezTo>
                  <a:cubicBezTo>
                    <a:pt x="128" y="223"/>
                    <a:pt x="133" y="229"/>
                    <a:pt x="138" y="235"/>
                  </a:cubicBezTo>
                  <a:cubicBezTo>
                    <a:pt x="140" y="238"/>
                    <a:pt x="142" y="242"/>
                    <a:pt x="145" y="245"/>
                  </a:cubicBezTo>
                  <a:cubicBezTo>
                    <a:pt x="142" y="245"/>
                    <a:pt x="139" y="245"/>
                    <a:pt x="136" y="246"/>
                  </a:cubicBezTo>
                  <a:close/>
                  <a:moveTo>
                    <a:pt x="124" y="213"/>
                  </a:moveTo>
                  <a:cubicBezTo>
                    <a:pt x="116" y="204"/>
                    <a:pt x="108" y="195"/>
                    <a:pt x="100" y="187"/>
                  </a:cubicBezTo>
                  <a:cubicBezTo>
                    <a:pt x="100" y="187"/>
                    <a:pt x="100" y="187"/>
                    <a:pt x="100" y="186"/>
                  </a:cubicBezTo>
                  <a:cubicBezTo>
                    <a:pt x="103" y="186"/>
                    <a:pt x="103" y="184"/>
                    <a:pt x="103" y="182"/>
                  </a:cubicBezTo>
                  <a:cubicBezTo>
                    <a:pt x="104" y="181"/>
                    <a:pt x="104" y="180"/>
                    <a:pt x="104" y="178"/>
                  </a:cubicBezTo>
                  <a:cubicBezTo>
                    <a:pt x="104" y="176"/>
                    <a:pt x="103" y="175"/>
                    <a:pt x="103" y="173"/>
                  </a:cubicBezTo>
                  <a:cubicBezTo>
                    <a:pt x="115" y="188"/>
                    <a:pt x="127" y="203"/>
                    <a:pt x="140" y="217"/>
                  </a:cubicBezTo>
                  <a:cubicBezTo>
                    <a:pt x="142" y="224"/>
                    <a:pt x="144" y="231"/>
                    <a:pt x="145" y="239"/>
                  </a:cubicBezTo>
                  <a:cubicBezTo>
                    <a:pt x="140" y="229"/>
                    <a:pt x="131" y="220"/>
                    <a:pt x="124" y="2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4389438" y="879475"/>
              <a:ext cx="758825" cy="769938"/>
            </a:xfrm>
            <a:custGeom>
              <a:rect b="b" l="l" r="r" t="t"/>
              <a:pathLst>
                <a:path extrusionOk="0" h="357" w="324">
                  <a:moveTo>
                    <a:pt x="299" y="95"/>
                  </a:moveTo>
                  <a:cubicBezTo>
                    <a:pt x="292" y="71"/>
                    <a:pt x="283" y="46"/>
                    <a:pt x="269" y="25"/>
                  </a:cubicBezTo>
                  <a:cubicBezTo>
                    <a:pt x="261" y="12"/>
                    <a:pt x="246" y="0"/>
                    <a:pt x="230" y="6"/>
                  </a:cubicBezTo>
                  <a:cubicBezTo>
                    <a:pt x="228" y="5"/>
                    <a:pt x="227" y="6"/>
                    <a:pt x="224" y="8"/>
                  </a:cubicBezTo>
                  <a:cubicBezTo>
                    <a:pt x="214" y="12"/>
                    <a:pt x="204" y="24"/>
                    <a:pt x="195" y="31"/>
                  </a:cubicBezTo>
                  <a:cubicBezTo>
                    <a:pt x="175" y="46"/>
                    <a:pt x="156" y="62"/>
                    <a:pt x="136" y="78"/>
                  </a:cubicBezTo>
                  <a:cubicBezTo>
                    <a:pt x="104" y="104"/>
                    <a:pt x="71" y="130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1" y="163"/>
                    <a:pt x="23" y="169"/>
                    <a:pt x="15" y="176"/>
                  </a:cubicBezTo>
                  <a:cubicBezTo>
                    <a:pt x="14" y="177"/>
                    <a:pt x="14" y="178"/>
                    <a:pt x="14" y="179"/>
                  </a:cubicBezTo>
                  <a:cubicBezTo>
                    <a:pt x="0" y="198"/>
                    <a:pt x="20" y="246"/>
                    <a:pt x="46" y="237"/>
                  </a:cubicBezTo>
                  <a:cubicBezTo>
                    <a:pt x="46" y="237"/>
                    <a:pt x="47" y="236"/>
                    <a:pt x="47" y="236"/>
                  </a:cubicBezTo>
                  <a:cubicBezTo>
                    <a:pt x="50" y="236"/>
                    <a:pt x="53" y="236"/>
                    <a:pt x="55" y="236"/>
                  </a:cubicBezTo>
                  <a:cubicBezTo>
                    <a:pt x="55" y="236"/>
                    <a:pt x="56" y="236"/>
                    <a:pt x="56" y="236"/>
                  </a:cubicBezTo>
                  <a:cubicBezTo>
                    <a:pt x="56" y="236"/>
                    <a:pt x="57" y="236"/>
                    <a:pt x="58" y="236"/>
                  </a:cubicBezTo>
                  <a:cubicBezTo>
                    <a:pt x="59" y="235"/>
                    <a:pt x="59" y="235"/>
                    <a:pt x="60" y="235"/>
                  </a:cubicBezTo>
                  <a:cubicBezTo>
                    <a:pt x="79" y="266"/>
                    <a:pt x="75" y="299"/>
                    <a:pt x="62" y="332"/>
                  </a:cubicBezTo>
                  <a:cubicBezTo>
                    <a:pt x="60" y="339"/>
                    <a:pt x="56" y="346"/>
                    <a:pt x="64" y="351"/>
                  </a:cubicBezTo>
                  <a:cubicBezTo>
                    <a:pt x="73" y="357"/>
                    <a:pt x="92" y="356"/>
                    <a:pt x="103" y="354"/>
                  </a:cubicBezTo>
                  <a:cubicBezTo>
                    <a:pt x="107" y="353"/>
                    <a:pt x="110" y="352"/>
                    <a:pt x="113" y="350"/>
                  </a:cubicBezTo>
                  <a:cubicBezTo>
                    <a:pt x="133" y="348"/>
                    <a:pt x="141" y="325"/>
                    <a:pt x="143" y="307"/>
                  </a:cubicBezTo>
                  <a:cubicBezTo>
                    <a:pt x="145" y="280"/>
                    <a:pt x="143" y="252"/>
                    <a:pt x="132" y="227"/>
                  </a:cubicBezTo>
                  <a:cubicBezTo>
                    <a:pt x="144" y="226"/>
                    <a:pt x="155" y="224"/>
                    <a:pt x="167" y="222"/>
                  </a:cubicBezTo>
                  <a:cubicBezTo>
                    <a:pt x="190" y="219"/>
                    <a:pt x="213" y="215"/>
                    <a:pt x="235" y="210"/>
                  </a:cubicBezTo>
                  <a:cubicBezTo>
                    <a:pt x="235" y="210"/>
                    <a:pt x="235" y="210"/>
                    <a:pt x="235" y="211"/>
                  </a:cubicBezTo>
                  <a:cubicBezTo>
                    <a:pt x="234" y="211"/>
                    <a:pt x="235" y="212"/>
                    <a:pt x="236" y="211"/>
                  </a:cubicBezTo>
                  <a:cubicBezTo>
                    <a:pt x="236" y="211"/>
                    <a:pt x="237" y="210"/>
                    <a:pt x="237" y="210"/>
                  </a:cubicBezTo>
                  <a:cubicBezTo>
                    <a:pt x="256" y="206"/>
                    <a:pt x="276" y="201"/>
                    <a:pt x="295" y="195"/>
                  </a:cubicBezTo>
                  <a:cubicBezTo>
                    <a:pt x="296" y="195"/>
                    <a:pt x="296" y="194"/>
                    <a:pt x="297" y="193"/>
                  </a:cubicBezTo>
                  <a:cubicBezTo>
                    <a:pt x="324" y="177"/>
                    <a:pt x="306" y="118"/>
                    <a:pt x="299" y="95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30" y="233"/>
                    <a:pt x="22" y="220"/>
                    <a:pt x="18" y="207"/>
                  </a:cubicBezTo>
                  <a:cubicBezTo>
                    <a:pt x="15" y="198"/>
                    <a:pt x="16" y="190"/>
                    <a:pt x="18" y="181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76"/>
                    <a:pt x="29" y="173"/>
                    <a:pt x="34" y="169"/>
                  </a:cubicBezTo>
                  <a:cubicBezTo>
                    <a:pt x="27" y="191"/>
                    <a:pt x="31" y="218"/>
                    <a:pt x="49" y="232"/>
                  </a:cubicBezTo>
                  <a:cubicBezTo>
                    <a:pt x="48" y="232"/>
                    <a:pt x="47" y="232"/>
                    <a:pt x="45" y="232"/>
                  </a:cubicBezTo>
                  <a:close/>
                  <a:moveTo>
                    <a:pt x="56" y="230"/>
                  </a:moveTo>
                  <a:cubicBezTo>
                    <a:pt x="37" y="211"/>
                    <a:pt x="33" y="191"/>
                    <a:pt x="39" y="164"/>
                  </a:cubicBezTo>
                  <a:cubicBezTo>
                    <a:pt x="41" y="163"/>
                    <a:pt x="42" y="162"/>
                    <a:pt x="44" y="161"/>
                  </a:cubicBezTo>
                  <a:cubicBezTo>
                    <a:pt x="34" y="184"/>
                    <a:pt x="42" y="212"/>
                    <a:pt x="61" y="230"/>
                  </a:cubicBezTo>
                  <a:cubicBezTo>
                    <a:pt x="59" y="230"/>
                    <a:pt x="58" y="230"/>
                    <a:pt x="56" y="230"/>
                  </a:cubicBezTo>
                  <a:close/>
                  <a:moveTo>
                    <a:pt x="122" y="307"/>
                  </a:moveTo>
                  <a:cubicBezTo>
                    <a:pt x="120" y="324"/>
                    <a:pt x="119" y="346"/>
                    <a:pt x="97" y="348"/>
                  </a:cubicBezTo>
                  <a:cubicBezTo>
                    <a:pt x="91" y="348"/>
                    <a:pt x="86" y="348"/>
                    <a:pt x="80" y="348"/>
                  </a:cubicBezTo>
                  <a:cubicBezTo>
                    <a:pt x="70" y="347"/>
                    <a:pt x="66" y="345"/>
                    <a:pt x="68" y="337"/>
                  </a:cubicBezTo>
                  <a:cubicBezTo>
                    <a:pt x="73" y="337"/>
                    <a:pt x="77" y="337"/>
                    <a:pt x="82" y="337"/>
                  </a:cubicBezTo>
                  <a:cubicBezTo>
                    <a:pt x="83" y="336"/>
                    <a:pt x="83" y="335"/>
                    <a:pt x="82" y="335"/>
                  </a:cubicBezTo>
                  <a:cubicBezTo>
                    <a:pt x="78" y="335"/>
                    <a:pt x="73" y="335"/>
                    <a:pt x="68" y="335"/>
                  </a:cubicBezTo>
                  <a:cubicBezTo>
                    <a:pt x="68" y="335"/>
                    <a:pt x="68" y="334"/>
                    <a:pt x="68" y="334"/>
                  </a:cubicBezTo>
                  <a:cubicBezTo>
                    <a:pt x="69" y="330"/>
                    <a:pt x="70" y="326"/>
                    <a:pt x="71" y="323"/>
                  </a:cubicBezTo>
                  <a:cubicBezTo>
                    <a:pt x="76" y="323"/>
                    <a:pt x="81" y="324"/>
                    <a:pt x="87" y="324"/>
                  </a:cubicBezTo>
                  <a:cubicBezTo>
                    <a:pt x="87" y="325"/>
                    <a:pt x="88" y="323"/>
                    <a:pt x="87" y="323"/>
                  </a:cubicBezTo>
                  <a:cubicBezTo>
                    <a:pt x="82" y="322"/>
                    <a:pt x="77" y="322"/>
                    <a:pt x="71" y="322"/>
                  </a:cubicBezTo>
                  <a:cubicBezTo>
                    <a:pt x="73" y="317"/>
                    <a:pt x="74" y="313"/>
                    <a:pt x="75" y="309"/>
                  </a:cubicBezTo>
                  <a:cubicBezTo>
                    <a:pt x="81" y="309"/>
                    <a:pt x="86" y="309"/>
                    <a:pt x="92" y="309"/>
                  </a:cubicBezTo>
                  <a:cubicBezTo>
                    <a:pt x="93" y="309"/>
                    <a:pt x="93" y="307"/>
                    <a:pt x="92" y="307"/>
                  </a:cubicBezTo>
                  <a:cubicBezTo>
                    <a:pt x="86" y="307"/>
                    <a:pt x="81" y="307"/>
                    <a:pt x="76" y="307"/>
                  </a:cubicBezTo>
                  <a:cubicBezTo>
                    <a:pt x="77" y="302"/>
                    <a:pt x="78" y="298"/>
                    <a:pt x="79" y="293"/>
                  </a:cubicBezTo>
                  <a:cubicBezTo>
                    <a:pt x="87" y="293"/>
                    <a:pt x="95" y="293"/>
                    <a:pt x="103" y="294"/>
                  </a:cubicBezTo>
                  <a:cubicBezTo>
                    <a:pt x="104" y="294"/>
                    <a:pt x="104" y="292"/>
                    <a:pt x="103" y="292"/>
                  </a:cubicBezTo>
                  <a:cubicBezTo>
                    <a:pt x="95" y="291"/>
                    <a:pt x="87" y="291"/>
                    <a:pt x="79" y="292"/>
                  </a:cubicBezTo>
                  <a:cubicBezTo>
                    <a:pt x="80" y="287"/>
                    <a:pt x="80" y="282"/>
                    <a:pt x="80" y="277"/>
                  </a:cubicBezTo>
                  <a:cubicBezTo>
                    <a:pt x="84" y="277"/>
                    <a:pt x="89" y="277"/>
                    <a:pt x="93" y="277"/>
                  </a:cubicBezTo>
                  <a:cubicBezTo>
                    <a:pt x="94" y="277"/>
                    <a:pt x="94" y="276"/>
                    <a:pt x="93" y="276"/>
                  </a:cubicBezTo>
                  <a:cubicBezTo>
                    <a:pt x="89" y="276"/>
                    <a:pt x="84" y="276"/>
                    <a:pt x="80" y="276"/>
                  </a:cubicBezTo>
                  <a:cubicBezTo>
                    <a:pt x="80" y="276"/>
                    <a:pt x="80" y="276"/>
                    <a:pt x="80" y="275"/>
                  </a:cubicBezTo>
                  <a:cubicBezTo>
                    <a:pt x="80" y="271"/>
                    <a:pt x="79" y="266"/>
                    <a:pt x="78" y="262"/>
                  </a:cubicBezTo>
                  <a:cubicBezTo>
                    <a:pt x="84" y="262"/>
                    <a:pt x="90" y="262"/>
                    <a:pt x="96" y="262"/>
                  </a:cubicBezTo>
                  <a:cubicBezTo>
                    <a:pt x="97" y="262"/>
                    <a:pt x="97" y="261"/>
                    <a:pt x="96" y="261"/>
                  </a:cubicBezTo>
                  <a:cubicBezTo>
                    <a:pt x="90" y="260"/>
                    <a:pt x="84" y="260"/>
                    <a:pt x="78" y="260"/>
                  </a:cubicBezTo>
                  <a:cubicBezTo>
                    <a:pt x="77" y="255"/>
                    <a:pt x="75" y="250"/>
                    <a:pt x="72" y="245"/>
                  </a:cubicBezTo>
                  <a:cubicBezTo>
                    <a:pt x="79" y="245"/>
                    <a:pt x="85" y="246"/>
                    <a:pt x="92" y="245"/>
                  </a:cubicBezTo>
                  <a:cubicBezTo>
                    <a:pt x="93" y="245"/>
                    <a:pt x="93" y="244"/>
                    <a:pt x="92" y="244"/>
                  </a:cubicBezTo>
                  <a:cubicBezTo>
                    <a:pt x="85" y="244"/>
                    <a:pt x="78" y="244"/>
                    <a:pt x="72" y="244"/>
                  </a:cubicBezTo>
                  <a:cubicBezTo>
                    <a:pt x="70" y="241"/>
                    <a:pt x="68" y="238"/>
                    <a:pt x="66" y="235"/>
                  </a:cubicBezTo>
                  <a:cubicBezTo>
                    <a:pt x="81" y="234"/>
                    <a:pt x="96" y="232"/>
                    <a:pt x="111" y="230"/>
                  </a:cubicBezTo>
                  <a:cubicBezTo>
                    <a:pt x="111" y="231"/>
                    <a:pt x="111" y="231"/>
                    <a:pt x="112" y="232"/>
                  </a:cubicBezTo>
                  <a:cubicBezTo>
                    <a:pt x="120" y="242"/>
                    <a:pt x="121" y="261"/>
                    <a:pt x="122" y="274"/>
                  </a:cubicBezTo>
                  <a:cubicBezTo>
                    <a:pt x="123" y="285"/>
                    <a:pt x="123" y="296"/>
                    <a:pt x="122" y="307"/>
                  </a:cubicBezTo>
                  <a:close/>
                  <a:moveTo>
                    <a:pt x="137" y="290"/>
                  </a:moveTo>
                  <a:cubicBezTo>
                    <a:pt x="137" y="307"/>
                    <a:pt x="135" y="326"/>
                    <a:pt x="123" y="338"/>
                  </a:cubicBezTo>
                  <a:cubicBezTo>
                    <a:pt x="128" y="327"/>
                    <a:pt x="129" y="313"/>
                    <a:pt x="130" y="301"/>
                  </a:cubicBezTo>
                  <a:cubicBezTo>
                    <a:pt x="131" y="286"/>
                    <a:pt x="130" y="271"/>
                    <a:pt x="127" y="256"/>
                  </a:cubicBezTo>
                  <a:cubicBezTo>
                    <a:pt x="125" y="246"/>
                    <a:pt x="124" y="236"/>
                    <a:pt x="116" y="230"/>
                  </a:cubicBezTo>
                  <a:cubicBezTo>
                    <a:pt x="120" y="229"/>
                    <a:pt x="123" y="229"/>
                    <a:pt x="126" y="228"/>
                  </a:cubicBezTo>
                  <a:cubicBezTo>
                    <a:pt x="135" y="248"/>
                    <a:pt x="138" y="269"/>
                    <a:pt x="137" y="290"/>
                  </a:cubicBezTo>
                  <a:close/>
                  <a:moveTo>
                    <a:pt x="243" y="201"/>
                  </a:moveTo>
                  <a:cubicBezTo>
                    <a:pt x="245" y="199"/>
                    <a:pt x="246" y="196"/>
                    <a:pt x="247" y="192"/>
                  </a:cubicBezTo>
                  <a:cubicBezTo>
                    <a:pt x="247" y="191"/>
                    <a:pt x="246" y="191"/>
                    <a:pt x="245" y="192"/>
                  </a:cubicBezTo>
                  <a:cubicBezTo>
                    <a:pt x="244" y="195"/>
                    <a:pt x="242" y="199"/>
                    <a:pt x="241" y="202"/>
                  </a:cubicBezTo>
                  <a:cubicBezTo>
                    <a:pt x="231" y="204"/>
                    <a:pt x="222" y="206"/>
                    <a:pt x="212" y="208"/>
                  </a:cubicBezTo>
                  <a:cubicBezTo>
                    <a:pt x="218" y="198"/>
                    <a:pt x="224" y="188"/>
                    <a:pt x="228" y="177"/>
                  </a:cubicBezTo>
                  <a:cubicBezTo>
                    <a:pt x="228" y="177"/>
                    <a:pt x="227" y="176"/>
                    <a:pt x="226" y="177"/>
                  </a:cubicBezTo>
                  <a:cubicBezTo>
                    <a:pt x="222" y="188"/>
                    <a:pt x="216" y="198"/>
                    <a:pt x="210" y="208"/>
                  </a:cubicBezTo>
                  <a:cubicBezTo>
                    <a:pt x="203" y="210"/>
                    <a:pt x="196" y="211"/>
                    <a:pt x="188" y="212"/>
                  </a:cubicBezTo>
                  <a:cubicBezTo>
                    <a:pt x="191" y="208"/>
                    <a:pt x="193" y="203"/>
                    <a:pt x="195" y="198"/>
                  </a:cubicBezTo>
                  <a:cubicBezTo>
                    <a:pt x="195" y="197"/>
                    <a:pt x="193" y="196"/>
                    <a:pt x="193" y="197"/>
                  </a:cubicBezTo>
                  <a:cubicBezTo>
                    <a:pt x="191" y="203"/>
                    <a:pt x="189" y="208"/>
                    <a:pt x="186" y="213"/>
                  </a:cubicBezTo>
                  <a:cubicBezTo>
                    <a:pt x="180" y="214"/>
                    <a:pt x="174" y="215"/>
                    <a:pt x="168" y="216"/>
                  </a:cubicBezTo>
                  <a:cubicBezTo>
                    <a:pt x="167" y="216"/>
                    <a:pt x="166" y="216"/>
                    <a:pt x="165" y="216"/>
                  </a:cubicBezTo>
                  <a:cubicBezTo>
                    <a:pt x="168" y="210"/>
                    <a:pt x="171" y="204"/>
                    <a:pt x="173" y="199"/>
                  </a:cubicBezTo>
                  <a:cubicBezTo>
                    <a:pt x="174" y="198"/>
                    <a:pt x="172" y="197"/>
                    <a:pt x="172" y="198"/>
                  </a:cubicBezTo>
                  <a:cubicBezTo>
                    <a:pt x="169" y="204"/>
                    <a:pt x="166" y="210"/>
                    <a:pt x="163" y="216"/>
                  </a:cubicBezTo>
                  <a:cubicBezTo>
                    <a:pt x="156" y="217"/>
                    <a:pt x="149" y="218"/>
                    <a:pt x="142" y="219"/>
                  </a:cubicBezTo>
                  <a:cubicBezTo>
                    <a:pt x="148" y="209"/>
                    <a:pt x="153" y="198"/>
                    <a:pt x="157" y="187"/>
                  </a:cubicBezTo>
                  <a:cubicBezTo>
                    <a:pt x="158" y="186"/>
                    <a:pt x="156" y="186"/>
                    <a:pt x="156" y="187"/>
                  </a:cubicBezTo>
                  <a:cubicBezTo>
                    <a:pt x="150" y="197"/>
                    <a:pt x="145" y="208"/>
                    <a:pt x="141" y="219"/>
                  </a:cubicBezTo>
                  <a:cubicBezTo>
                    <a:pt x="137" y="220"/>
                    <a:pt x="133" y="220"/>
                    <a:pt x="129" y="221"/>
                  </a:cubicBezTo>
                  <a:cubicBezTo>
                    <a:pt x="128" y="220"/>
                    <a:pt x="127" y="220"/>
                    <a:pt x="126" y="220"/>
                  </a:cubicBezTo>
                  <a:cubicBezTo>
                    <a:pt x="129" y="215"/>
                    <a:pt x="131" y="210"/>
                    <a:pt x="133" y="204"/>
                  </a:cubicBezTo>
                  <a:cubicBezTo>
                    <a:pt x="133" y="203"/>
                    <a:pt x="132" y="203"/>
                    <a:pt x="131" y="204"/>
                  </a:cubicBezTo>
                  <a:cubicBezTo>
                    <a:pt x="129" y="210"/>
                    <a:pt x="127" y="216"/>
                    <a:pt x="124" y="221"/>
                  </a:cubicBezTo>
                  <a:cubicBezTo>
                    <a:pt x="117" y="222"/>
                    <a:pt x="110" y="223"/>
                    <a:pt x="103" y="224"/>
                  </a:cubicBezTo>
                  <a:cubicBezTo>
                    <a:pt x="103" y="223"/>
                    <a:pt x="104" y="222"/>
                    <a:pt x="104" y="222"/>
                  </a:cubicBezTo>
                  <a:cubicBezTo>
                    <a:pt x="106" y="217"/>
                    <a:pt x="109" y="212"/>
                    <a:pt x="111" y="207"/>
                  </a:cubicBezTo>
                  <a:cubicBezTo>
                    <a:pt x="111" y="206"/>
                    <a:pt x="110" y="206"/>
                    <a:pt x="110" y="206"/>
                  </a:cubicBezTo>
                  <a:cubicBezTo>
                    <a:pt x="108" y="209"/>
                    <a:pt x="107" y="212"/>
                    <a:pt x="105" y="215"/>
                  </a:cubicBezTo>
                  <a:cubicBezTo>
                    <a:pt x="105" y="216"/>
                    <a:pt x="101" y="225"/>
                    <a:pt x="101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96" y="225"/>
                    <a:pt x="91" y="225"/>
                    <a:pt x="87" y="226"/>
                  </a:cubicBezTo>
                  <a:cubicBezTo>
                    <a:pt x="90" y="222"/>
                    <a:pt x="92" y="217"/>
                    <a:pt x="94" y="212"/>
                  </a:cubicBezTo>
                  <a:cubicBezTo>
                    <a:pt x="94" y="211"/>
                    <a:pt x="93" y="211"/>
                    <a:pt x="93" y="211"/>
                  </a:cubicBezTo>
                  <a:cubicBezTo>
                    <a:pt x="91" y="217"/>
                    <a:pt x="88" y="221"/>
                    <a:pt x="86" y="226"/>
                  </a:cubicBezTo>
                  <a:cubicBezTo>
                    <a:pt x="81" y="227"/>
                    <a:pt x="76" y="227"/>
                    <a:pt x="71" y="228"/>
                  </a:cubicBezTo>
                  <a:cubicBezTo>
                    <a:pt x="74" y="222"/>
                    <a:pt x="77" y="216"/>
                    <a:pt x="81" y="210"/>
                  </a:cubicBezTo>
                  <a:cubicBezTo>
                    <a:pt x="81" y="209"/>
                    <a:pt x="80" y="208"/>
                    <a:pt x="79" y="209"/>
                  </a:cubicBezTo>
                  <a:cubicBezTo>
                    <a:pt x="76" y="215"/>
                    <a:pt x="72" y="222"/>
                    <a:pt x="69" y="228"/>
                  </a:cubicBezTo>
                  <a:cubicBezTo>
                    <a:pt x="68" y="229"/>
                    <a:pt x="68" y="229"/>
                    <a:pt x="67" y="229"/>
                  </a:cubicBezTo>
                  <a:cubicBezTo>
                    <a:pt x="64" y="226"/>
                    <a:pt x="61" y="223"/>
                    <a:pt x="59" y="220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11"/>
                    <a:pt x="66" y="203"/>
                    <a:pt x="70" y="194"/>
                  </a:cubicBezTo>
                  <a:cubicBezTo>
                    <a:pt x="70" y="193"/>
                    <a:pt x="69" y="193"/>
                    <a:pt x="68" y="194"/>
                  </a:cubicBezTo>
                  <a:cubicBezTo>
                    <a:pt x="65" y="202"/>
                    <a:pt x="61" y="210"/>
                    <a:pt x="58" y="219"/>
                  </a:cubicBezTo>
                  <a:cubicBezTo>
                    <a:pt x="55" y="214"/>
                    <a:pt x="52" y="209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197"/>
                    <a:pt x="53" y="192"/>
                    <a:pt x="56" y="186"/>
                  </a:cubicBezTo>
                  <a:cubicBezTo>
                    <a:pt x="57" y="185"/>
                    <a:pt x="55" y="184"/>
                    <a:pt x="55" y="185"/>
                  </a:cubicBezTo>
                  <a:cubicBezTo>
                    <a:pt x="52" y="190"/>
                    <a:pt x="50" y="196"/>
                    <a:pt x="49" y="201"/>
                  </a:cubicBezTo>
                  <a:cubicBezTo>
                    <a:pt x="47" y="197"/>
                    <a:pt x="46" y="192"/>
                    <a:pt x="46" y="187"/>
                  </a:cubicBezTo>
                  <a:cubicBezTo>
                    <a:pt x="46" y="187"/>
                    <a:pt x="46" y="187"/>
                    <a:pt x="46" y="186"/>
                  </a:cubicBezTo>
                  <a:cubicBezTo>
                    <a:pt x="49" y="179"/>
                    <a:pt x="52" y="171"/>
                    <a:pt x="56" y="164"/>
                  </a:cubicBezTo>
                  <a:cubicBezTo>
                    <a:pt x="56" y="163"/>
                    <a:pt x="55" y="162"/>
                    <a:pt x="55" y="163"/>
                  </a:cubicBezTo>
                  <a:cubicBezTo>
                    <a:pt x="51" y="170"/>
                    <a:pt x="48" y="177"/>
                    <a:pt x="45" y="185"/>
                  </a:cubicBezTo>
                  <a:cubicBezTo>
                    <a:pt x="45" y="176"/>
                    <a:pt x="46" y="167"/>
                    <a:pt x="48" y="157"/>
                  </a:cubicBezTo>
                  <a:cubicBezTo>
                    <a:pt x="74" y="136"/>
                    <a:pt x="100" y="115"/>
                    <a:pt x="126" y="94"/>
                  </a:cubicBezTo>
                  <a:cubicBezTo>
                    <a:pt x="143" y="80"/>
                    <a:pt x="161" y="66"/>
                    <a:pt x="178" y="52"/>
                  </a:cubicBezTo>
                  <a:cubicBezTo>
                    <a:pt x="187" y="45"/>
                    <a:pt x="195" y="38"/>
                    <a:pt x="204" y="31"/>
                  </a:cubicBezTo>
                  <a:cubicBezTo>
                    <a:pt x="208" y="27"/>
                    <a:pt x="213" y="23"/>
                    <a:pt x="217" y="19"/>
                  </a:cubicBezTo>
                  <a:cubicBezTo>
                    <a:pt x="207" y="43"/>
                    <a:pt x="214" y="95"/>
                    <a:pt x="216" y="107"/>
                  </a:cubicBezTo>
                  <a:cubicBezTo>
                    <a:pt x="222" y="135"/>
                    <a:pt x="238" y="186"/>
                    <a:pt x="270" y="195"/>
                  </a:cubicBezTo>
                  <a:cubicBezTo>
                    <a:pt x="261" y="197"/>
                    <a:pt x="252" y="199"/>
                    <a:pt x="243" y="201"/>
                  </a:cubicBezTo>
                  <a:close/>
                  <a:moveTo>
                    <a:pt x="279" y="189"/>
                  </a:moveTo>
                  <a:cubicBezTo>
                    <a:pt x="247" y="187"/>
                    <a:pt x="231" y="138"/>
                    <a:pt x="225" y="113"/>
                  </a:cubicBezTo>
                  <a:cubicBezTo>
                    <a:pt x="221" y="97"/>
                    <a:pt x="218" y="81"/>
                    <a:pt x="218" y="64"/>
                  </a:cubicBezTo>
                  <a:cubicBezTo>
                    <a:pt x="219" y="47"/>
                    <a:pt x="218" y="22"/>
                    <a:pt x="234" y="12"/>
                  </a:cubicBezTo>
                  <a:cubicBezTo>
                    <a:pt x="266" y="7"/>
                    <a:pt x="284" y="69"/>
                    <a:pt x="291" y="92"/>
                  </a:cubicBezTo>
                  <a:cubicBezTo>
                    <a:pt x="298" y="115"/>
                    <a:pt x="322" y="193"/>
                    <a:pt x="279" y="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4887913" y="915988"/>
              <a:ext cx="196850" cy="369888"/>
            </a:xfrm>
            <a:custGeom>
              <a:rect b="b" l="l" r="r" t="t"/>
              <a:pathLst>
                <a:path extrusionOk="0" h="171" w="84">
                  <a:moveTo>
                    <a:pt x="81" y="153"/>
                  </a:moveTo>
                  <a:cubicBezTo>
                    <a:pt x="70" y="165"/>
                    <a:pt x="59" y="166"/>
                    <a:pt x="50" y="157"/>
                  </a:cubicBezTo>
                  <a:cubicBezTo>
                    <a:pt x="48" y="155"/>
                    <a:pt x="46" y="153"/>
                    <a:pt x="44" y="151"/>
                  </a:cubicBezTo>
                  <a:cubicBezTo>
                    <a:pt x="40" y="146"/>
                    <a:pt x="37" y="141"/>
                    <a:pt x="34" y="136"/>
                  </a:cubicBezTo>
                  <a:cubicBezTo>
                    <a:pt x="28" y="125"/>
                    <a:pt x="25" y="114"/>
                    <a:pt x="22" y="102"/>
                  </a:cubicBezTo>
                  <a:cubicBezTo>
                    <a:pt x="18" y="82"/>
                    <a:pt x="0" y="13"/>
                    <a:pt x="29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8" y="0"/>
                    <a:pt x="10" y="32"/>
                    <a:pt x="11" y="45"/>
                  </a:cubicBezTo>
                  <a:cubicBezTo>
                    <a:pt x="11" y="70"/>
                    <a:pt x="15" y="97"/>
                    <a:pt x="23" y="121"/>
                  </a:cubicBezTo>
                  <a:cubicBezTo>
                    <a:pt x="29" y="138"/>
                    <a:pt x="38" y="157"/>
                    <a:pt x="55" y="166"/>
                  </a:cubicBezTo>
                  <a:cubicBezTo>
                    <a:pt x="67" y="171"/>
                    <a:pt x="84" y="169"/>
                    <a:pt x="84" y="153"/>
                  </a:cubicBezTo>
                  <a:cubicBezTo>
                    <a:pt x="84" y="152"/>
                    <a:pt x="82" y="151"/>
                    <a:pt x="81" y="15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4943475" y="1063625"/>
              <a:ext cx="71437" cy="96838"/>
            </a:xfrm>
            <a:custGeom>
              <a:rect b="b" l="l" r="r" t="t"/>
              <a:pathLst>
                <a:path extrusionOk="0" h="45" w="30">
                  <a:moveTo>
                    <a:pt x="3" y="0"/>
                  </a:moveTo>
                  <a:cubicBezTo>
                    <a:pt x="1" y="0"/>
                    <a:pt x="0" y="2"/>
                    <a:pt x="2" y="3"/>
                  </a:cubicBezTo>
                  <a:cubicBezTo>
                    <a:pt x="16" y="10"/>
                    <a:pt x="23" y="25"/>
                    <a:pt x="17" y="40"/>
                  </a:cubicBezTo>
                  <a:cubicBezTo>
                    <a:pt x="16" y="44"/>
                    <a:pt x="22" y="45"/>
                    <a:pt x="23" y="42"/>
                  </a:cubicBezTo>
                  <a:cubicBezTo>
                    <a:pt x="30" y="24"/>
                    <a:pt x="20" y="6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5111750" y="1000125"/>
              <a:ext cx="128587" cy="53975"/>
            </a:xfrm>
            <a:custGeom>
              <a:rect b="b" l="l" r="r" t="t"/>
              <a:pathLst>
                <a:path extrusionOk="0" h="25" w="55">
                  <a:moveTo>
                    <a:pt x="50" y="1"/>
                  </a:moveTo>
                  <a:cubicBezTo>
                    <a:pt x="33" y="6"/>
                    <a:pt x="16" y="15"/>
                    <a:pt x="1" y="23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19" y="20"/>
                    <a:pt x="37" y="14"/>
                    <a:pt x="52" y="6"/>
                  </a:cubicBezTo>
                  <a:cubicBezTo>
                    <a:pt x="55" y="5"/>
                    <a:pt x="53" y="0"/>
                    <a:pt x="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5076825" y="871538"/>
              <a:ext cx="190500" cy="115888"/>
            </a:xfrm>
            <a:custGeom>
              <a:rect b="b" l="l" r="r" t="t"/>
              <a:pathLst>
                <a:path extrusionOk="0" h="54" w="81">
                  <a:moveTo>
                    <a:pt x="73" y="2"/>
                  </a:moveTo>
                  <a:cubicBezTo>
                    <a:pt x="48" y="16"/>
                    <a:pt x="25" y="34"/>
                    <a:pt x="1" y="50"/>
                  </a:cubicBezTo>
                  <a:cubicBezTo>
                    <a:pt x="0" y="51"/>
                    <a:pt x="1" y="54"/>
                    <a:pt x="3" y="53"/>
                  </a:cubicBezTo>
                  <a:cubicBezTo>
                    <a:pt x="29" y="40"/>
                    <a:pt x="55" y="26"/>
                    <a:pt x="77" y="8"/>
                  </a:cubicBezTo>
                  <a:cubicBezTo>
                    <a:pt x="81" y="5"/>
                    <a:pt x="76" y="0"/>
                    <a:pt x="7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5040313" y="838200"/>
              <a:ext cx="79375" cy="71438"/>
            </a:xfrm>
            <a:custGeom>
              <a:rect b="b" l="l" r="r" t="t"/>
              <a:pathLst>
                <a:path extrusionOk="0" h="33" w="34">
                  <a:moveTo>
                    <a:pt x="30" y="1"/>
                  </a:moveTo>
                  <a:cubicBezTo>
                    <a:pt x="24" y="4"/>
                    <a:pt x="20" y="10"/>
                    <a:pt x="15" y="14"/>
                  </a:cubicBezTo>
                  <a:cubicBezTo>
                    <a:pt x="10" y="19"/>
                    <a:pt x="6" y="24"/>
                    <a:pt x="1" y="29"/>
                  </a:cubicBezTo>
                  <a:cubicBezTo>
                    <a:pt x="0" y="31"/>
                    <a:pt x="2" y="33"/>
                    <a:pt x="4" y="32"/>
                  </a:cubicBezTo>
                  <a:cubicBezTo>
                    <a:pt x="9" y="28"/>
                    <a:pt x="14" y="24"/>
                    <a:pt x="19" y="19"/>
                  </a:cubicBezTo>
                  <a:cubicBezTo>
                    <a:pt x="24" y="15"/>
                    <a:pt x="30" y="11"/>
                    <a:pt x="33" y="5"/>
                  </a:cubicBezTo>
                  <a:cubicBezTo>
                    <a:pt x="34" y="3"/>
                    <a:pt x="32" y="0"/>
                    <a:pt x="3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5140325" y="1077913"/>
              <a:ext cx="98425" cy="41275"/>
            </a:xfrm>
            <a:custGeom>
              <a:rect b="b" l="l" r="r" t="t"/>
              <a:pathLst>
                <a:path extrusionOk="0" h="19" w="42">
                  <a:moveTo>
                    <a:pt x="39" y="0"/>
                  </a:moveTo>
                  <a:cubicBezTo>
                    <a:pt x="32" y="0"/>
                    <a:pt x="26" y="4"/>
                    <a:pt x="20" y="7"/>
                  </a:cubicBezTo>
                  <a:cubicBezTo>
                    <a:pt x="14" y="9"/>
                    <a:pt x="8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7"/>
                    <a:pt x="18" y="15"/>
                    <a:pt x="24" y="12"/>
                  </a:cubicBezTo>
                  <a:cubicBezTo>
                    <a:pt x="30" y="10"/>
                    <a:pt x="36" y="9"/>
                    <a:pt x="41" y="5"/>
                  </a:cubicBezTo>
                  <a:cubicBezTo>
                    <a:pt x="42" y="3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5138738" y="1169988"/>
              <a:ext cx="190500" cy="44450"/>
            </a:xfrm>
            <a:custGeom>
              <a:rect b="b" l="l" r="r" t="t"/>
              <a:pathLst>
                <a:path extrusionOk="0" h="20" w="82">
                  <a:moveTo>
                    <a:pt x="79" y="14"/>
                  </a:moveTo>
                  <a:cubicBezTo>
                    <a:pt x="57" y="6"/>
                    <a:pt x="27" y="0"/>
                    <a:pt x="2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15" y="9"/>
                    <a:pt x="29" y="11"/>
                    <a:pt x="43" y="13"/>
                  </a:cubicBezTo>
                  <a:cubicBezTo>
                    <a:pt x="55" y="16"/>
                    <a:pt x="67" y="19"/>
                    <a:pt x="79" y="20"/>
                  </a:cubicBezTo>
                  <a:cubicBezTo>
                    <a:pt x="82" y="20"/>
                    <a:pt x="82" y="15"/>
                    <a:pt x="79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5154613" y="1250950"/>
              <a:ext cx="107950" cy="42863"/>
            </a:xfrm>
            <a:custGeom>
              <a:rect b="b" l="l" r="r" t="t"/>
              <a:pathLst>
                <a:path extrusionOk="0" h="20" w="46">
                  <a:moveTo>
                    <a:pt x="43" y="13"/>
                  </a:moveTo>
                  <a:cubicBezTo>
                    <a:pt x="37" y="8"/>
                    <a:pt x="28" y="7"/>
                    <a:pt x="21" y="5"/>
                  </a:cubicBezTo>
                  <a:cubicBezTo>
                    <a:pt x="15" y="3"/>
                    <a:pt x="8" y="0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5" y="8"/>
                    <a:pt x="12" y="9"/>
                    <a:pt x="18" y="11"/>
                  </a:cubicBezTo>
                  <a:cubicBezTo>
                    <a:pt x="25" y="14"/>
                    <a:pt x="33" y="18"/>
                    <a:pt x="40" y="19"/>
                  </a:cubicBezTo>
                  <a:cubicBezTo>
                    <a:pt x="44" y="20"/>
                    <a:pt x="46" y="15"/>
                    <a:pt x="43" y="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7399338" y="3762375"/>
              <a:ext cx="479425" cy="638175"/>
            </a:xfrm>
            <a:custGeom>
              <a:rect b="b" l="l" r="r" t="t"/>
              <a:pathLst>
                <a:path extrusionOk="0" h="296" w="205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5954713" y="3508375"/>
              <a:ext cx="673100" cy="976313"/>
            </a:xfrm>
            <a:custGeom>
              <a:rect b="b" l="l" r="r" t="t"/>
              <a:pathLst>
                <a:path extrusionOk="0" h="453" w="288">
                  <a:moveTo>
                    <a:pt x="211" y="30"/>
                  </a:moveTo>
                  <a:cubicBezTo>
                    <a:pt x="166" y="6"/>
                    <a:pt x="98" y="0"/>
                    <a:pt x="54" y="29"/>
                  </a:cubicBezTo>
                  <a:cubicBezTo>
                    <a:pt x="11" y="57"/>
                    <a:pt x="0" y="113"/>
                    <a:pt x="13" y="160"/>
                  </a:cubicBezTo>
                  <a:cubicBezTo>
                    <a:pt x="22" y="189"/>
                    <a:pt x="39" y="216"/>
                    <a:pt x="58" y="239"/>
                  </a:cubicBezTo>
                  <a:cubicBezTo>
                    <a:pt x="67" y="249"/>
                    <a:pt x="75" y="258"/>
                    <a:pt x="81" y="269"/>
                  </a:cubicBezTo>
                  <a:cubicBezTo>
                    <a:pt x="80" y="269"/>
                    <a:pt x="80" y="269"/>
                    <a:pt x="79" y="269"/>
                  </a:cubicBezTo>
                  <a:cubicBezTo>
                    <a:pt x="79" y="269"/>
                    <a:pt x="79" y="270"/>
                    <a:pt x="79" y="270"/>
                  </a:cubicBezTo>
                  <a:cubicBezTo>
                    <a:pt x="80" y="270"/>
                    <a:pt x="80" y="270"/>
                    <a:pt x="81" y="270"/>
                  </a:cubicBezTo>
                  <a:cubicBezTo>
                    <a:pt x="84" y="276"/>
                    <a:pt x="87" y="282"/>
                    <a:pt x="89" y="289"/>
                  </a:cubicBezTo>
                  <a:cubicBezTo>
                    <a:pt x="94" y="306"/>
                    <a:pt x="95" y="324"/>
                    <a:pt x="95" y="342"/>
                  </a:cubicBezTo>
                  <a:cubicBezTo>
                    <a:pt x="89" y="343"/>
                    <a:pt x="84" y="350"/>
                    <a:pt x="83" y="356"/>
                  </a:cubicBezTo>
                  <a:cubicBezTo>
                    <a:pt x="83" y="359"/>
                    <a:pt x="84" y="363"/>
                    <a:pt x="86" y="366"/>
                  </a:cubicBezTo>
                  <a:cubicBezTo>
                    <a:pt x="80" y="372"/>
                    <a:pt x="80" y="380"/>
                    <a:pt x="85" y="387"/>
                  </a:cubicBezTo>
                  <a:cubicBezTo>
                    <a:pt x="79" y="400"/>
                    <a:pt x="85" y="409"/>
                    <a:pt x="95" y="415"/>
                  </a:cubicBezTo>
                  <a:cubicBezTo>
                    <a:pt x="108" y="453"/>
                    <a:pt x="181" y="451"/>
                    <a:pt x="191" y="411"/>
                  </a:cubicBezTo>
                  <a:cubicBezTo>
                    <a:pt x="199" y="404"/>
                    <a:pt x="202" y="394"/>
                    <a:pt x="197" y="380"/>
                  </a:cubicBezTo>
                  <a:cubicBezTo>
                    <a:pt x="196" y="380"/>
                    <a:pt x="196" y="380"/>
                    <a:pt x="196" y="379"/>
                  </a:cubicBezTo>
                  <a:cubicBezTo>
                    <a:pt x="197" y="375"/>
                    <a:pt x="197" y="371"/>
                    <a:pt x="195" y="365"/>
                  </a:cubicBezTo>
                  <a:cubicBezTo>
                    <a:pt x="195" y="364"/>
                    <a:pt x="194" y="364"/>
                    <a:pt x="193" y="363"/>
                  </a:cubicBezTo>
                  <a:cubicBezTo>
                    <a:pt x="198" y="355"/>
                    <a:pt x="197" y="346"/>
                    <a:pt x="187" y="337"/>
                  </a:cubicBezTo>
                  <a:cubicBezTo>
                    <a:pt x="187" y="337"/>
                    <a:pt x="186" y="337"/>
                    <a:pt x="186" y="337"/>
                  </a:cubicBezTo>
                  <a:cubicBezTo>
                    <a:pt x="176" y="267"/>
                    <a:pt x="246" y="222"/>
                    <a:pt x="268" y="162"/>
                  </a:cubicBezTo>
                  <a:cubicBezTo>
                    <a:pt x="288" y="109"/>
                    <a:pt x="259" y="55"/>
                    <a:pt x="211" y="30"/>
                  </a:cubicBezTo>
                  <a:close/>
                  <a:moveTo>
                    <a:pt x="89" y="369"/>
                  </a:moveTo>
                  <a:cubicBezTo>
                    <a:pt x="90" y="370"/>
                    <a:pt x="91" y="371"/>
                    <a:pt x="92" y="371"/>
                  </a:cubicBezTo>
                  <a:cubicBezTo>
                    <a:pt x="107" y="388"/>
                    <a:pt x="148" y="386"/>
                    <a:pt x="166" y="382"/>
                  </a:cubicBezTo>
                  <a:cubicBezTo>
                    <a:pt x="174" y="381"/>
                    <a:pt x="182" y="376"/>
                    <a:pt x="188" y="370"/>
                  </a:cubicBezTo>
                  <a:cubicBezTo>
                    <a:pt x="196" y="415"/>
                    <a:pt x="79" y="404"/>
                    <a:pt x="89" y="369"/>
                  </a:cubicBezTo>
                  <a:close/>
                  <a:moveTo>
                    <a:pt x="142" y="436"/>
                  </a:moveTo>
                  <a:cubicBezTo>
                    <a:pt x="127" y="435"/>
                    <a:pt x="113" y="430"/>
                    <a:pt x="103" y="419"/>
                  </a:cubicBezTo>
                  <a:cubicBezTo>
                    <a:pt x="117" y="425"/>
                    <a:pt x="133" y="427"/>
                    <a:pt x="142" y="428"/>
                  </a:cubicBezTo>
                  <a:cubicBezTo>
                    <a:pt x="153" y="428"/>
                    <a:pt x="167" y="426"/>
                    <a:pt x="178" y="420"/>
                  </a:cubicBezTo>
                  <a:cubicBezTo>
                    <a:pt x="169" y="430"/>
                    <a:pt x="157" y="436"/>
                    <a:pt x="142" y="436"/>
                  </a:cubicBezTo>
                  <a:close/>
                  <a:moveTo>
                    <a:pt x="192" y="389"/>
                  </a:moveTo>
                  <a:cubicBezTo>
                    <a:pt x="195" y="412"/>
                    <a:pt x="165" y="421"/>
                    <a:pt x="145" y="421"/>
                  </a:cubicBezTo>
                  <a:cubicBezTo>
                    <a:pt x="125" y="421"/>
                    <a:pt x="87" y="418"/>
                    <a:pt x="88" y="391"/>
                  </a:cubicBezTo>
                  <a:cubicBezTo>
                    <a:pt x="98" y="401"/>
                    <a:pt x="116" y="404"/>
                    <a:pt x="128" y="405"/>
                  </a:cubicBezTo>
                  <a:cubicBezTo>
                    <a:pt x="145" y="407"/>
                    <a:pt x="180" y="405"/>
                    <a:pt x="192" y="389"/>
                  </a:cubicBezTo>
                  <a:close/>
                  <a:moveTo>
                    <a:pt x="186" y="345"/>
                  </a:moveTo>
                  <a:cubicBezTo>
                    <a:pt x="186" y="345"/>
                    <a:pt x="186" y="345"/>
                    <a:pt x="186" y="345"/>
                  </a:cubicBezTo>
                  <a:cubicBezTo>
                    <a:pt x="194" y="356"/>
                    <a:pt x="184" y="369"/>
                    <a:pt x="173" y="374"/>
                  </a:cubicBezTo>
                  <a:cubicBezTo>
                    <a:pt x="164" y="377"/>
                    <a:pt x="155" y="378"/>
                    <a:pt x="146" y="378"/>
                  </a:cubicBezTo>
                  <a:cubicBezTo>
                    <a:pt x="131" y="378"/>
                    <a:pt x="110" y="378"/>
                    <a:pt x="97" y="369"/>
                  </a:cubicBezTo>
                  <a:cubicBezTo>
                    <a:pt x="97" y="369"/>
                    <a:pt x="97" y="369"/>
                    <a:pt x="97" y="369"/>
                  </a:cubicBezTo>
                  <a:cubicBezTo>
                    <a:pt x="94" y="365"/>
                    <a:pt x="89" y="363"/>
                    <a:pt x="89" y="357"/>
                  </a:cubicBezTo>
                  <a:cubicBezTo>
                    <a:pt x="90" y="352"/>
                    <a:pt x="92" y="349"/>
                    <a:pt x="95" y="346"/>
                  </a:cubicBezTo>
                  <a:cubicBezTo>
                    <a:pt x="95" y="347"/>
                    <a:pt x="95" y="347"/>
                    <a:pt x="95" y="348"/>
                  </a:cubicBezTo>
                  <a:cubicBezTo>
                    <a:pt x="95" y="348"/>
                    <a:pt x="95" y="348"/>
                    <a:pt x="95" y="348"/>
                  </a:cubicBezTo>
                  <a:cubicBezTo>
                    <a:pt x="95" y="349"/>
                    <a:pt x="94" y="350"/>
                    <a:pt x="95" y="350"/>
                  </a:cubicBezTo>
                  <a:cubicBezTo>
                    <a:pt x="96" y="353"/>
                    <a:pt x="99" y="354"/>
                    <a:pt x="101" y="355"/>
                  </a:cubicBezTo>
                  <a:cubicBezTo>
                    <a:pt x="103" y="356"/>
                    <a:pt x="106" y="358"/>
                    <a:pt x="109" y="357"/>
                  </a:cubicBezTo>
                  <a:cubicBezTo>
                    <a:pt x="121" y="363"/>
                    <a:pt x="138" y="362"/>
                    <a:pt x="148" y="362"/>
                  </a:cubicBezTo>
                  <a:cubicBezTo>
                    <a:pt x="150" y="362"/>
                    <a:pt x="153" y="362"/>
                    <a:pt x="157" y="362"/>
                  </a:cubicBezTo>
                  <a:cubicBezTo>
                    <a:pt x="157" y="362"/>
                    <a:pt x="158" y="362"/>
                    <a:pt x="159" y="361"/>
                  </a:cubicBezTo>
                  <a:cubicBezTo>
                    <a:pt x="171" y="360"/>
                    <a:pt x="184" y="357"/>
                    <a:pt x="186" y="345"/>
                  </a:cubicBezTo>
                  <a:close/>
                  <a:moveTo>
                    <a:pt x="123" y="338"/>
                  </a:moveTo>
                  <a:cubicBezTo>
                    <a:pt x="127" y="319"/>
                    <a:pt x="124" y="295"/>
                    <a:pt x="122" y="278"/>
                  </a:cubicBezTo>
                  <a:cubicBezTo>
                    <a:pt x="119" y="252"/>
                    <a:pt x="114" y="228"/>
                    <a:pt x="107" y="204"/>
                  </a:cubicBezTo>
                  <a:cubicBezTo>
                    <a:pt x="105" y="199"/>
                    <a:pt x="104" y="192"/>
                    <a:pt x="102" y="186"/>
                  </a:cubicBezTo>
                  <a:cubicBezTo>
                    <a:pt x="106" y="185"/>
                    <a:pt x="109" y="184"/>
                    <a:pt x="113" y="184"/>
                  </a:cubicBezTo>
                  <a:cubicBezTo>
                    <a:pt x="129" y="181"/>
                    <a:pt x="146" y="178"/>
                    <a:pt x="162" y="173"/>
                  </a:cubicBezTo>
                  <a:cubicBezTo>
                    <a:pt x="164" y="173"/>
                    <a:pt x="166" y="172"/>
                    <a:pt x="169" y="171"/>
                  </a:cubicBezTo>
                  <a:cubicBezTo>
                    <a:pt x="164" y="190"/>
                    <a:pt x="161" y="210"/>
                    <a:pt x="158" y="229"/>
                  </a:cubicBezTo>
                  <a:cubicBezTo>
                    <a:pt x="152" y="271"/>
                    <a:pt x="151" y="313"/>
                    <a:pt x="153" y="356"/>
                  </a:cubicBezTo>
                  <a:cubicBezTo>
                    <a:pt x="147" y="356"/>
                    <a:pt x="142" y="355"/>
                    <a:pt x="137" y="355"/>
                  </a:cubicBezTo>
                  <a:cubicBezTo>
                    <a:pt x="131" y="355"/>
                    <a:pt x="125" y="354"/>
                    <a:pt x="120" y="353"/>
                  </a:cubicBezTo>
                  <a:cubicBezTo>
                    <a:pt x="121" y="350"/>
                    <a:pt x="122" y="347"/>
                    <a:pt x="123" y="344"/>
                  </a:cubicBezTo>
                  <a:cubicBezTo>
                    <a:pt x="123" y="342"/>
                    <a:pt x="124" y="340"/>
                    <a:pt x="123" y="338"/>
                  </a:cubicBezTo>
                  <a:close/>
                  <a:moveTo>
                    <a:pt x="250" y="183"/>
                  </a:moveTo>
                  <a:cubicBezTo>
                    <a:pt x="221" y="233"/>
                    <a:pt x="164" y="280"/>
                    <a:pt x="180" y="344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77" y="351"/>
                    <a:pt x="169" y="354"/>
                    <a:pt x="161" y="355"/>
                  </a:cubicBezTo>
                  <a:cubicBezTo>
                    <a:pt x="158" y="317"/>
                    <a:pt x="159" y="279"/>
                    <a:pt x="164" y="241"/>
                  </a:cubicBezTo>
                  <a:cubicBezTo>
                    <a:pt x="166" y="217"/>
                    <a:pt x="170" y="192"/>
                    <a:pt x="177" y="169"/>
                  </a:cubicBezTo>
                  <a:cubicBezTo>
                    <a:pt x="193" y="164"/>
                    <a:pt x="211" y="155"/>
                    <a:pt x="209" y="139"/>
                  </a:cubicBezTo>
                  <a:cubicBezTo>
                    <a:pt x="207" y="126"/>
                    <a:pt x="192" y="121"/>
                    <a:pt x="185" y="132"/>
                  </a:cubicBezTo>
                  <a:cubicBezTo>
                    <a:pt x="184" y="132"/>
                    <a:pt x="184" y="133"/>
                    <a:pt x="184" y="133"/>
                  </a:cubicBezTo>
                  <a:cubicBezTo>
                    <a:pt x="177" y="141"/>
                    <a:pt x="174" y="153"/>
                    <a:pt x="171" y="163"/>
                  </a:cubicBezTo>
                  <a:cubicBezTo>
                    <a:pt x="170" y="163"/>
                    <a:pt x="169" y="163"/>
                    <a:pt x="168" y="164"/>
                  </a:cubicBezTo>
                  <a:cubicBezTo>
                    <a:pt x="159" y="167"/>
                    <a:pt x="149" y="169"/>
                    <a:pt x="138" y="172"/>
                  </a:cubicBezTo>
                  <a:cubicBezTo>
                    <a:pt x="128" y="174"/>
                    <a:pt x="118" y="176"/>
                    <a:pt x="108" y="177"/>
                  </a:cubicBezTo>
                  <a:cubicBezTo>
                    <a:pt x="105" y="178"/>
                    <a:pt x="102" y="178"/>
                    <a:pt x="100" y="179"/>
                  </a:cubicBezTo>
                  <a:cubicBezTo>
                    <a:pt x="96" y="170"/>
                    <a:pt x="92" y="162"/>
                    <a:pt x="84" y="159"/>
                  </a:cubicBezTo>
                  <a:cubicBezTo>
                    <a:pt x="74" y="155"/>
                    <a:pt x="64" y="160"/>
                    <a:pt x="64" y="170"/>
                  </a:cubicBezTo>
                  <a:cubicBezTo>
                    <a:pt x="62" y="178"/>
                    <a:pt x="70" y="187"/>
                    <a:pt x="79" y="188"/>
                  </a:cubicBezTo>
                  <a:cubicBezTo>
                    <a:pt x="84" y="189"/>
                    <a:pt x="90" y="188"/>
                    <a:pt x="96" y="187"/>
                  </a:cubicBezTo>
                  <a:cubicBezTo>
                    <a:pt x="96" y="188"/>
                    <a:pt x="96" y="188"/>
                    <a:pt x="96" y="189"/>
                  </a:cubicBezTo>
                  <a:cubicBezTo>
                    <a:pt x="99" y="196"/>
                    <a:pt x="101" y="203"/>
                    <a:pt x="103" y="211"/>
                  </a:cubicBezTo>
                  <a:cubicBezTo>
                    <a:pt x="107" y="226"/>
                    <a:pt x="111" y="241"/>
                    <a:pt x="113" y="256"/>
                  </a:cubicBezTo>
                  <a:cubicBezTo>
                    <a:pt x="116" y="272"/>
                    <a:pt x="118" y="289"/>
                    <a:pt x="118" y="306"/>
                  </a:cubicBezTo>
                  <a:cubicBezTo>
                    <a:pt x="119" y="317"/>
                    <a:pt x="117" y="329"/>
                    <a:pt x="116" y="341"/>
                  </a:cubicBezTo>
                  <a:cubicBezTo>
                    <a:pt x="116" y="341"/>
                    <a:pt x="116" y="342"/>
                    <a:pt x="116" y="342"/>
                  </a:cubicBezTo>
                  <a:cubicBezTo>
                    <a:pt x="116" y="345"/>
                    <a:pt x="115" y="348"/>
                    <a:pt x="114" y="351"/>
                  </a:cubicBezTo>
                  <a:cubicBezTo>
                    <a:pt x="114" y="351"/>
                    <a:pt x="114" y="351"/>
                    <a:pt x="114" y="351"/>
                  </a:cubicBezTo>
                  <a:cubicBezTo>
                    <a:pt x="110" y="350"/>
                    <a:pt x="105" y="349"/>
                    <a:pt x="100" y="347"/>
                  </a:cubicBezTo>
                  <a:cubicBezTo>
                    <a:pt x="101" y="340"/>
                    <a:pt x="101" y="333"/>
                    <a:pt x="101" y="326"/>
                  </a:cubicBezTo>
                  <a:cubicBezTo>
                    <a:pt x="103" y="326"/>
                    <a:pt x="106" y="326"/>
                    <a:pt x="108" y="326"/>
                  </a:cubicBezTo>
                  <a:cubicBezTo>
                    <a:pt x="109" y="326"/>
                    <a:pt x="109" y="325"/>
                    <a:pt x="108" y="325"/>
                  </a:cubicBezTo>
                  <a:cubicBezTo>
                    <a:pt x="106" y="325"/>
                    <a:pt x="103" y="325"/>
                    <a:pt x="101" y="325"/>
                  </a:cubicBezTo>
                  <a:cubicBezTo>
                    <a:pt x="101" y="322"/>
                    <a:pt x="100" y="319"/>
                    <a:pt x="100" y="315"/>
                  </a:cubicBezTo>
                  <a:cubicBezTo>
                    <a:pt x="102" y="315"/>
                    <a:pt x="105" y="315"/>
                    <a:pt x="107" y="316"/>
                  </a:cubicBezTo>
                  <a:cubicBezTo>
                    <a:pt x="108" y="316"/>
                    <a:pt x="108" y="315"/>
                    <a:pt x="107" y="315"/>
                  </a:cubicBezTo>
                  <a:cubicBezTo>
                    <a:pt x="105" y="314"/>
                    <a:pt x="102" y="314"/>
                    <a:pt x="100" y="315"/>
                  </a:cubicBezTo>
                  <a:cubicBezTo>
                    <a:pt x="100" y="310"/>
                    <a:pt x="99" y="305"/>
                    <a:pt x="98" y="301"/>
                  </a:cubicBezTo>
                  <a:cubicBezTo>
                    <a:pt x="100" y="301"/>
                    <a:pt x="103" y="301"/>
                    <a:pt x="105" y="301"/>
                  </a:cubicBezTo>
                  <a:cubicBezTo>
                    <a:pt x="105" y="301"/>
                    <a:pt x="105" y="300"/>
                    <a:pt x="105" y="300"/>
                  </a:cubicBezTo>
                  <a:cubicBezTo>
                    <a:pt x="102" y="300"/>
                    <a:pt x="100" y="300"/>
                    <a:pt x="98" y="300"/>
                  </a:cubicBezTo>
                  <a:cubicBezTo>
                    <a:pt x="97" y="295"/>
                    <a:pt x="96" y="290"/>
                    <a:pt x="94" y="286"/>
                  </a:cubicBezTo>
                  <a:cubicBezTo>
                    <a:pt x="97" y="285"/>
                    <a:pt x="100" y="285"/>
                    <a:pt x="103" y="286"/>
                  </a:cubicBezTo>
                  <a:cubicBezTo>
                    <a:pt x="104" y="286"/>
                    <a:pt x="104" y="285"/>
                    <a:pt x="103" y="285"/>
                  </a:cubicBezTo>
                  <a:cubicBezTo>
                    <a:pt x="100" y="284"/>
                    <a:pt x="97" y="284"/>
                    <a:pt x="94" y="285"/>
                  </a:cubicBezTo>
                  <a:cubicBezTo>
                    <a:pt x="92" y="281"/>
                    <a:pt x="91" y="277"/>
                    <a:pt x="89" y="273"/>
                  </a:cubicBezTo>
                  <a:cubicBezTo>
                    <a:pt x="89" y="272"/>
                    <a:pt x="88" y="271"/>
                    <a:pt x="88" y="270"/>
                  </a:cubicBezTo>
                  <a:cubicBezTo>
                    <a:pt x="91" y="270"/>
                    <a:pt x="94" y="270"/>
                    <a:pt x="97" y="270"/>
                  </a:cubicBezTo>
                  <a:cubicBezTo>
                    <a:pt x="98" y="270"/>
                    <a:pt x="98" y="269"/>
                    <a:pt x="97" y="269"/>
                  </a:cubicBezTo>
                  <a:cubicBezTo>
                    <a:pt x="94" y="268"/>
                    <a:pt x="91" y="268"/>
                    <a:pt x="87" y="268"/>
                  </a:cubicBezTo>
                  <a:cubicBezTo>
                    <a:pt x="85" y="264"/>
                    <a:pt x="82" y="259"/>
                    <a:pt x="79" y="255"/>
                  </a:cubicBezTo>
                  <a:cubicBezTo>
                    <a:pt x="82" y="255"/>
                    <a:pt x="85" y="255"/>
                    <a:pt x="89" y="255"/>
                  </a:cubicBezTo>
                  <a:cubicBezTo>
                    <a:pt x="89" y="255"/>
                    <a:pt x="89" y="254"/>
                    <a:pt x="89" y="254"/>
                  </a:cubicBezTo>
                  <a:cubicBezTo>
                    <a:pt x="85" y="254"/>
                    <a:pt x="82" y="254"/>
                    <a:pt x="78" y="254"/>
                  </a:cubicBezTo>
                  <a:cubicBezTo>
                    <a:pt x="75" y="250"/>
                    <a:pt x="72" y="245"/>
                    <a:pt x="68" y="241"/>
                  </a:cubicBezTo>
                  <a:cubicBezTo>
                    <a:pt x="72" y="241"/>
                    <a:pt x="77" y="241"/>
                    <a:pt x="81" y="241"/>
                  </a:cubicBezTo>
                  <a:cubicBezTo>
                    <a:pt x="82" y="241"/>
                    <a:pt x="82" y="240"/>
                    <a:pt x="81" y="240"/>
                  </a:cubicBezTo>
                  <a:cubicBezTo>
                    <a:pt x="76" y="240"/>
                    <a:pt x="72" y="240"/>
                    <a:pt x="67" y="240"/>
                  </a:cubicBezTo>
                  <a:cubicBezTo>
                    <a:pt x="63" y="235"/>
                    <a:pt x="59" y="231"/>
                    <a:pt x="55" y="226"/>
                  </a:cubicBezTo>
                  <a:cubicBezTo>
                    <a:pt x="62" y="226"/>
                    <a:pt x="69" y="227"/>
                    <a:pt x="76" y="227"/>
                  </a:cubicBezTo>
                  <a:cubicBezTo>
                    <a:pt x="77" y="227"/>
                    <a:pt x="77" y="227"/>
                    <a:pt x="76" y="226"/>
                  </a:cubicBezTo>
                  <a:cubicBezTo>
                    <a:pt x="69" y="226"/>
                    <a:pt x="62" y="225"/>
                    <a:pt x="55" y="225"/>
                  </a:cubicBezTo>
                  <a:cubicBezTo>
                    <a:pt x="52" y="222"/>
                    <a:pt x="49" y="218"/>
                    <a:pt x="47" y="215"/>
                  </a:cubicBezTo>
                  <a:cubicBezTo>
                    <a:pt x="52" y="215"/>
                    <a:pt x="58" y="215"/>
                    <a:pt x="63" y="215"/>
                  </a:cubicBezTo>
                  <a:cubicBezTo>
                    <a:pt x="64" y="215"/>
                    <a:pt x="64" y="214"/>
                    <a:pt x="63" y="214"/>
                  </a:cubicBezTo>
                  <a:cubicBezTo>
                    <a:pt x="58" y="214"/>
                    <a:pt x="52" y="214"/>
                    <a:pt x="46" y="214"/>
                  </a:cubicBezTo>
                  <a:cubicBezTo>
                    <a:pt x="45" y="213"/>
                    <a:pt x="45" y="212"/>
                    <a:pt x="44" y="212"/>
                  </a:cubicBezTo>
                  <a:cubicBezTo>
                    <a:pt x="41" y="207"/>
                    <a:pt x="38" y="203"/>
                    <a:pt x="36" y="198"/>
                  </a:cubicBezTo>
                  <a:cubicBezTo>
                    <a:pt x="40" y="198"/>
                    <a:pt x="45" y="198"/>
                    <a:pt x="50" y="199"/>
                  </a:cubicBezTo>
                  <a:cubicBezTo>
                    <a:pt x="51" y="199"/>
                    <a:pt x="51" y="198"/>
                    <a:pt x="50" y="198"/>
                  </a:cubicBezTo>
                  <a:cubicBezTo>
                    <a:pt x="45" y="197"/>
                    <a:pt x="40" y="197"/>
                    <a:pt x="35" y="197"/>
                  </a:cubicBezTo>
                  <a:cubicBezTo>
                    <a:pt x="33" y="193"/>
                    <a:pt x="31" y="189"/>
                    <a:pt x="29" y="184"/>
                  </a:cubicBezTo>
                  <a:cubicBezTo>
                    <a:pt x="35" y="184"/>
                    <a:pt x="41" y="184"/>
                    <a:pt x="47" y="184"/>
                  </a:cubicBezTo>
                  <a:cubicBezTo>
                    <a:pt x="47" y="184"/>
                    <a:pt x="47" y="183"/>
                    <a:pt x="47" y="183"/>
                  </a:cubicBezTo>
                  <a:cubicBezTo>
                    <a:pt x="41" y="183"/>
                    <a:pt x="34" y="183"/>
                    <a:pt x="28" y="183"/>
                  </a:cubicBezTo>
                  <a:cubicBezTo>
                    <a:pt x="26" y="178"/>
                    <a:pt x="24" y="173"/>
                    <a:pt x="22" y="167"/>
                  </a:cubicBezTo>
                  <a:cubicBezTo>
                    <a:pt x="28" y="167"/>
                    <a:pt x="34" y="168"/>
                    <a:pt x="41" y="167"/>
                  </a:cubicBezTo>
                  <a:cubicBezTo>
                    <a:pt x="41" y="167"/>
                    <a:pt x="41" y="166"/>
                    <a:pt x="41" y="166"/>
                  </a:cubicBezTo>
                  <a:cubicBezTo>
                    <a:pt x="34" y="166"/>
                    <a:pt x="28" y="166"/>
                    <a:pt x="22" y="166"/>
                  </a:cubicBezTo>
                  <a:cubicBezTo>
                    <a:pt x="20" y="161"/>
                    <a:pt x="19" y="156"/>
                    <a:pt x="18" y="151"/>
                  </a:cubicBezTo>
                  <a:cubicBezTo>
                    <a:pt x="23" y="151"/>
                    <a:pt x="29" y="151"/>
                    <a:pt x="35" y="151"/>
                  </a:cubicBezTo>
                  <a:cubicBezTo>
                    <a:pt x="35" y="151"/>
                    <a:pt x="35" y="150"/>
                    <a:pt x="35" y="150"/>
                  </a:cubicBezTo>
                  <a:cubicBezTo>
                    <a:pt x="29" y="150"/>
                    <a:pt x="23" y="150"/>
                    <a:pt x="18" y="150"/>
                  </a:cubicBezTo>
                  <a:cubicBezTo>
                    <a:pt x="16" y="144"/>
                    <a:pt x="15" y="138"/>
                    <a:pt x="15" y="132"/>
                  </a:cubicBezTo>
                  <a:cubicBezTo>
                    <a:pt x="23" y="132"/>
                    <a:pt x="30" y="132"/>
                    <a:pt x="38" y="132"/>
                  </a:cubicBezTo>
                  <a:cubicBezTo>
                    <a:pt x="39" y="132"/>
                    <a:pt x="39" y="131"/>
                    <a:pt x="38" y="131"/>
                  </a:cubicBezTo>
                  <a:cubicBezTo>
                    <a:pt x="30" y="130"/>
                    <a:pt x="23" y="130"/>
                    <a:pt x="15" y="131"/>
                  </a:cubicBezTo>
                  <a:cubicBezTo>
                    <a:pt x="14" y="126"/>
                    <a:pt x="14" y="120"/>
                    <a:pt x="14" y="114"/>
                  </a:cubicBezTo>
                  <a:cubicBezTo>
                    <a:pt x="20" y="114"/>
                    <a:pt x="26" y="114"/>
                    <a:pt x="32" y="113"/>
                  </a:cubicBezTo>
                  <a:cubicBezTo>
                    <a:pt x="33" y="113"/>
                    <a:pt x="33" y="112"/>
                    <a:pt x="32" y="112"/>
                  </a:cubicBezTo>
                  <a:cubicBezTo>
                    <a:pt x="26" y="113"/>
                    <a:pt x="20" y="113"/>
                    <a:pt x="15" y="114"/>
                  </a:cubicBezTo>
                  <a:cubicBezTo>
                    <a:pt x="15" y="107"/>
                    <a:pt x="16" y="101"/>
                    <a:pt x="17" y="95"/>
                  </a:cubicBezTo>
                  <a:cubicBezTo>
                    <a:pt x="24" y="95"/>
                    <a:pt x="32" y="95"/>
                    <a:pt x="39" y="95"/>
                  </a:cubicBezTo>
                  <a:cubicBezTo>
                    <a:pt x="40" y="95"/>
                    <a:pt x="40" y="94"/>
                    <a:pt x="39" y="94"/>
                  </a:cubicBezTo>
                  <a:cubicBezTo>
                    <a:pt x="32" y="93"/>
                    <a:pt x="25" y="94"/>
                    <a:pt x="17" y="94"/>
                  </a:cubicBezTo>
                  <a:cubicBezTo>
                    <a:pt x="19" y="88"/>
                    <a:pt x="20" y="83"/>
                    <a:pt x="22" y="78"/>
                  </a:cubicBezTo>
                  <a:cubicBezTo>
                    <a:pt x="31" y="78"/>
                    <a:pt x="40" y="78"/>
                    <a:pt x="48" y="78"/>
                  </a:cubicBezTo>
                  <a:cubicBezTo>
                    <a:pt x="49" y="78"/>
                    <a:pt x="49" y="77"/>
                    <a:pt x="48" y="77"/>
                  </a:cubicBezTo>
                  <a:cubicBezTo>
                    <a:pt x="40" y="77"/>
                    <a:pt x="31" y="77"/>
                    <a:pt x="23" y="77"/>
                  </a:cubicBezTo>
                  <a:cubicBezTo>
                    <a:pt x="26" y="70"/>
                    <a:pt x="29" y="64"/>
                    <a:pt x="33" y="59"/>
                  </a:cubicBezTo>
                  <a:cubicBezTo>
                    <a:pt x="40" y="59"/>
                    <a:pt x="47" y="59"/>
                    <a:pt x="54" y="59"/>
                  </a:cubicBezTo>
                  <a:cubicBezTo>
                    <a:pt x="55" y="59"/>
                    <a:pt x="55" y="57"/>
                    <a:pt x="54" y="57"/>
                  </a:cubicBezTo>
                  <a:cubicBezTo>
                    <a:pt x="47" y="57"/>
                    <a:pt x="41" y="57"/>
                    <a:pt x="34" y="57"/>
                  </a:cubicBezTo>
                  <a:cubicBezTo>
                    <a:pt x="35" y="56"/>
                    <a:pt x="36" y="55"/>
                    <a:pt x="37" y="54"/>
                  </a:cubicBezTo>
                  <a:cubicBezTo>
                    <a:pt x="40" y="50"/>
                    <a:pt x="43" y="47"/>
                    <a:pt x="46" y="44"/>
                  </a:cubicBezTo>
                  <a:cubicBezTo>
                    <a:pt x="54" y="43"/>
                    <a:pt x="63" y="42"/>
                    <a:pt x="71" y="42"/>
                  </a:cubicBezTo>
                  <a:cubicBezTo>
                    <a:pt x="72" y="42"/>
                    <a:pt x="72" y="41"/>
                    <a:pt x="71" y="41"/>
                  </a:cubicBezTo>
                  <a:cubicBezTo>
                    <a:pt x="63" y="41"/>
                    <a:pt x="55" y="41"/>
                    <a:pt x="48" y="42"/>
                  </a:cubicBezTo>
                  <a:cubicBezTo>
                    <a:pt x="53" y="37"/>
                    <a:pt x="59" y="33"/>
                    <a:pt x="66" y="30"/>
                  </a:cubicBezTo>
                  <a:cubicBezTo>
                    <a:pt x="75" y="30"/>
                    <a:pt x="85" y="30"/>
                    <a:pt x="95" y="31"/>
                  </a:cubicBezTo>
                  <a:cubicBezTo>
                    <a:pt x="96" y="31"/>
                    <a:pt x="96" y="29"/>
                    <a:pt x="95" y="29"/>
                  </a:cubicBezTo>
                  <a:cubicBezTo>
                    <a:pt x="86" y="28"/>
                    <a:pt x="77" y="28"/>
                    <a:pt x="69" y="28"/>
                  </a:cubicBezTo>
                  <a:cubicBezTo>
                    <a:pt x="109" y="9"/>
                    <a:pt x="162" y="15"/>
                    <a:pt x="201" y="33"/>
                  </a:cubicBezTo>
                  <a:cubicBezTo>
                    <a:pt x="227" y="45"/>
                    <a:pt x="249" y="66"/>
                    <a:pt x="261" y="93"/>
                  </a:cubicBezTo>
                  <a:cubicBezTo>
                    <a:pt x="273" y="123"/>
                    <a:pt x="266" y="155"/>
                    <a:pt x="250" y="183"/>
                  </a:cubicBezTo>
                  <a:close/>
                  <a:moveTo>
                    <a:pt x="180" y="160"/>
                  </a:moveTo>
                  <a:cubicBezTo>
                    <a:pt x="183" y="152"/>
                    <a:pt x="187" y="144"/>
                    <a:pt x="191" y="136"/>
                  </a:cubicBezTo>
                  <a:cubicBezTo>
                    <a:pt x="203" y="139"/>
                    <a:pt x="205" y="143"/>
                    <a:pt x="197" y="149"/>
                  </a:cubicBezTo>
                  <a:cubicBezTo>
                    <a:pt x="195" y="152"/>
                    <a:pt x="192" y="155"/>
                    <a:pt x="188" y="156"/>
                  </a:cubicBezTo>
                  <a:cubicBezTo>
                    <a:pt x="186" y="158"/>
                    <a:pt x="183" y="159"/>
                    <a:pt x="180" y="160"/>
                  </a:cubicBezTo>
                  <a:close/>
                  <a:moveTo>
                    <a:pt x="93" y="180"/>
                  </a:moveTo>
                  <a:cubicBezTo>
                    <a:pt x="93" y="180"/>
                    <a:pt x="92" y="180"/>
                    <a:pt x="91" y="180"/>
                  </a:cubicBezTo>
                  <a:cubicBezTo>
                    <a:pt x="85" y="181"/>
                    <a:pt x="72" y="178"/>
                    <a:pt x="70" y="172"/>
                  </a:cubicBezTo>
                  <a:cubicBezTo>
                    <a:pt x="83" y="166"/>
                    <a:pt x="91" y="168"/>
                    <a:pt x="93" y="179"/>
                  </a:cubicBezTo>
                  <a:cubicBezTo>
                    <a:pt x="93" y="179"/>
                    <a:pt x="93" y="179"/>
                    <a:pt x="93" y="18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756275" y="3706813"/>
              <a:ext cx="158750" cy="98425"/>
            </a:xfrm>
            <a:custGeom>
              <a:rect b="b" l="l" r="r" t="t"/>
              <a:pathLst>
                <a:path extrusionOk="0" h="46" w="68">
                  <a:moveTo>
                    <a:pt x="67" y="33"/>
                  </a:moveTo>
                  <a:cubicBezTo>
                    <a:pt x="66" y="29"/>
                    <a:pt x="66" y="25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5" y="18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47" y="6"/>
                    <a:pt x="24" y="3"/>
                    <a:pt x="4" y="0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1" y="18"/>
                    <a:pt x="2" y="32"/>
                    <a:pt x="7" y="44"/>
                  </a:cubicBezTo>
                  <a:cubicBezTo>
                    <a:pt x="8" y="46"/>
                    <a:pt x="10" y="46"/>
                    <a:pt x="12" y="45"/>
                  </a:cubicBezTo>
                  <a:cubicBezTo>
                    <a:pt x="19" y="46"/>
                    <a:pt x="27" y="43"/>
                    <a:pt x="34" y="42"/>
                  </a:cubicBezTo>
                  <a:cubicBezTo>
                    <a:pt x="44" y="40"/>
                    <a:pt x="54" y="38"/>
                    <a:pt x="64" y="37"/>
                  </a:cubicBezTo>
                  <a:cubicBezTo>
                    <a:pt x="66" y="37"/>
                    <a:pt x="68" y="35"/>
                    <a:pt x="67" y="33"/>
                  </a:cubicBezTo>
                  <a:close/>
                  <a:moveTo>
                    <a:pt x="12" y="41"/>
                  </a:moveTo>
                  <a:cubicBezTo>
                    <a:pt x="11" y="30"/>
                    <a:pt x="9" y="19"/>
                    <a:pt x="8" y="8"/>
                  </a:cubicBezTo>
                  <a:cubicBezTo>
                    <a:pt x="25" y="13"/>
                    <a:pt x="43" y="16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4"/>
                    <a:pt x="60" y="28"/>
                    <a:pt x="60" y="31"/>
                  </a:cubicBezTo>
                  <a:cubicBezTo>
                    <a:pt x="45" y="33"/>
                    <a:pt x="26" y="34"/>
                    <a:pt x="12" y="4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895975" y="3409950"/>
              <a:ext cx="166687" cy="155575"/>
            </a:xfrm>
            <a:custGeom>
              <a:rect b="b" l="l" r="r" t="t"/>
              <a:pathLst>
                <a:path extrusionOk="0" h="72" w="71">
                  <a:moveTo>
                    <a:pt x="71" y="57"/>
                  </a:moveTo>
                  <a:cubicBezTo>
                    <a:pt x="60" y="39"/>
                    <a:pt x="51" y="21"/>
                    <a:pt x="40" y="3"/>
                  </a:cubicBezTo>
                  <a:cubicBezTo>
                    <a:pt x="39" y="1"/>
                    <a:pt x="37" y="0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20" y="7"/>
                    <a:pt x="10" y="18"/>
                    <a:pt x="2" y="29"/>
                  </a:cubicBezTo>
                  <a:cubicBezTo>
                    <a:pt x="0" y="30"/>
                    <a:pt x="2" y="33"/>
                    <a:pt x="4" y="33"/>
                  </a:cubicBezTo>
                  <a:cubicBezTo>
                    <a:pt x="16" y="44"/>
                    <a:pt x="31" y="53"/>
                    <a:pt x="44" y="64"/>
                  </a:cubicBezTo>
                  <a:cubicBezTo>
                    <a:pt x="54" y="72"/>
                    <a:pt x="58" y="68"/>
                    <a:pt x="69" y="62"/>
                  </a:cubicBezTo>
                  <a:cubicBezTo>
                    <a:pt x="71" y="62"/>
                    <a:pt x="71" y="59"/>
                    <a:pt x="71" y="57"/>
                  </a:cubicBezTo>
                  <a:close/>
                  <a:moveTo>
                    <a:pt x="45" y="56"/>
                  </a:moveTo>
                  <a:cubicBezTo>
                    <a:pt x="41" y="53"/>
                    <a:pt x="37" y="49"/>
                    <a:pt x="33" y="46"/>
                  </a:cubicBezTo>
                  <a:cubicBezTo>
                    <a:pt x="25" y="41"/>
                    <a:pt x="17" y="35"/>
                    <a:pt x="8" y="31"/>
                  </a:cubicBezTo>
                  <a:cubicBezTo>
                    <a:pt x="16" y="22"/>
                    <a:pt x="26" y="16"/>
                    <a:pt x="36" y="9"/>
                  </a:cubicBezTo>
                  <a:cubicBezTo>
                    <a:pt x="44" y="25"/>
                    <a:pt x="53" y="41"/>
                    <a:pt x="62" y="58"/>
                  </a:cubicBezTo>
                  <a:cubicBezTo>
                    <a:pt x="56" y="60"/>
                    <a:pt x="52" y="60"/>
                    <a:pt x="45" y="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6142038" y="3313113"/>
              <a:ext cx="107950" cy="168275"/>
            </a:xfrm>
            <a:custGeom>
              <a:rect b="b" l="l" r="r" t="t"/>
              <a:pathLst>
                <a:path extrusionOk="0" h="78" w="46">
                  <a:moveTo>
                    <a:pt x="44" y="4"/>
                  </a:moveTo>
                  <a:cubicBezTo>
                    <a:pt x="44" y="3"/>
                    <a:pt x="42" y="2"/>
                    <a:pt x="41" y="1"/>
                  </a:cubicBezTo>
                  <a:cubicBezTo>
                    <a:pt x="30" y="0"/>
                    <a:pt x="16" y="4"/>
                    <a:pt x="4" y="4"/>
                  </a:cubicBezTo>
                  <a:cubicBezTo>
                    <a:pt x="1" y="4"/>
                    <a:pt x="0" y="8"/>
                    <a:pt x="2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6" y="33"/>
                    <a:pt x="12" y="52"/>
                    <a:pt x="14" y="73"/>
                  </a:cubicBezTo>
                  <a:cubicBezTo>
                    <a:pt x="15" y="75"/>
                    <a:pt x="17" y="76"/>
                    <a:pt x="18" y="76"/>
                  </a:cubicBezTo>
                  <a:cubicBezTo>
                    <a:pt x="34" y="76"/>
                    <a:pt x="39" y="78"/>
                    <a:pt x="41" y="61"/>
                  </a:cubicBezTo>
                  <a:cubicBezTo>
                    <a:pt x="42" y="51"/>
                    <a:pt x="43" y="41"/>
                    <a:pt x="43" y="30"/>
                  </a:cubicBezTo>
                  <a:cubicBezTo>
                    <a:pt x="44" y="22"/>
                    <a:pt x="46" y="12"/>
                    <a:pt x="44" y="4"/>
                  </a:cubicBezTo>
                  <a:close/>
                  <a:moveTo>
                    <a:pt x="36" y="25"/>
                  </a:moveTo>
                  <a:cubicBezTo>
                    <a:pt x="35" y="34"/>
                    <a:pt x="35" y="42"/>
                    <a:pt x="34" y="51"/>
                  </a:cubicBezTo>
                  <a:cubicBezTo>
                    <a:pt x="32" y="63"/>
                    <a:pt x="32" y="67"/>
                    <a:pt x="21" y="68"/>
                  </a:cubicBezTo>
                  <a:cubicBezTo>
                    <a:pt x="18" y="49"/>
                    <a:pt x="13" y="30"/>
                    <a:pt x="4" y="12"/>
                  </a:cubicBezTo>
                  <a:cubicBezTo>
                    <a:pt x="13" y="12"/>
                    <a:pt x="20" y="12"/>
                    <a:pt x="28" y="10"/>
                  </a:cubicBezTo>
                  <a:cubicBezTo>
                    <a:pt x="39" y="9"/>
                    <a:pt x="36" y="16"/>
                    <a:pt x="36" y="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6391275" y="3330575"/>
              <a:ext cx="165100" cy="168275"/>
            </a:xfrm>
            <a:custGeom>
              <a:rect b="b" l="l" r="r" t="t"/>
              <a:pathLst>
                <a:path extrusionOk="0" h="78" w="70">
                  <a:moveTo>
                    <a:pt x="68" y="21"/>
                  </a:moveTo>
                  <a:cubicBezTo>
                    <a:pt x="63" y="16"/>
                    <a:pt x="57" y="13"/>
                    <a:pt x="52" y="10"/>
                  </a:cubicBezTo>
                  <a:cubicBezTo>
                    <a:pt x="45" y="7"/>
                    <a:pt x="39" y="3"/>
                    <a:pt x="33" y="1"/>
                  </a:cubicBezTo>
                  <a:cubicBezTo>
                    <a:pt x="31" y="0"/>
                    <a:pt x="29" y="1"/>
                    <a:pt x="29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19" y="22"/>
                    <a:pt x="12" y="41"/>
                    <a:pt x="5" y="60"/>
                  </a:cubicBezTo>
                  <a:cubicBezTo>
                    <a:pt x="0" y="72"/>
                    <a:pt x="6" y="74"/>
                    <a:pt x="18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30" y="71"/>
                    <a:pt x="38" y="64"/>
                    <a:pt x="46" y="55"/>
                  </a:cubicBezTo>
                  <a:cubicBezTo>
                    <a:pt x="53" y="48"/>
                    <a:pt x="62" y="38"/>
                    <a:pt x="66" y="29"/>
                  </a:cubicBezTo>
                  <a:cubicBezTo>
                    <a:pt x="67" y="28"/>
                    <a:pt x="67" y="27"/>
                    <a:pt x="67" y="27"/>
                  </a:cubicBezTo>
                  <a:cubicBezTo>
                    <a:pt x="69" y="26"/>
                    <a:pt x="70" y="22"/>
                    <a:pt x="68" y="21"/>
                  </a:cubicBezTo>
                  <a:close/>
                  <a:moveTo>
                    <a:pt x="40" y="50"/>
                  </a:moveTo>
                  <a:cubicBezTo>
                    <a:pt x="34" y="57"/>
                    <a:pt x="27" y="64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69"/>
                    <a:pt x="16" y="68"/>
                    <a:pt x="13" y="67"/>
                  </a:cubicBezTo>
                  <a:cubicBezTo>
                    <a:pt x="9" y="66"/>
                    <a:pt x="8" y="65"/>
                    <a:pt x="12" y="62"/>
                  </a:cubicBezTo>
                  <a:cubicBezTo>
                    <a:pt x="13" y="57"/>
                    <a:pt x="17" y="50"/>
                    <a:pt x="19" y="44"/>
                  </a:cubicBezTo>
                  <a:cubicBezTo>
                    <a:pt x="24" y="32"/>
                    <a:pt x="29" y="19"/>
                    <a:pt x="32" y="6"/>
                  </a:cubicBezTo>
                  <a:cubicBezTo>
                    <a:pt x="37" y="9"/>
                    <a:pt x="42" y="13"/>
                    <a:pt x="47" y="16"/>
                  </a:cubicBezTo>
                  <a:cubicBezTo>
                    <a:pt x="51" y="19"/>
                    <a:pt x="55" y="22"/>
                    <a:pt x="60" y="25"/>
                  </a:cubicBezTo>
                  <a:cubicBezTo>
                    <a:pt x="53" y="32"/>
                    <a:pt x="47" y="42"/>
                    <a:pt x="40" y="5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6564313" y="3481388"/>
              <a:ext cx="185737" cy="144463"/>
            </a:xfrm>
            <a:custGeom>
              <a:rect b="b" l="l" r="r" t="t"/>
              <a:pathLst>
                <a:path extrusionOk="0" h="67" w="79">
                  <a:moveTo>
                    <a:pt x="77" y="35"/>
                  </a:moveTo>
                  <a:cubicBezTo>
                    <a:pt x="77" y="35"/>
                    <a:pt x="77" y="34"/>
                    <a:pt x="77" y="34"/>
                  </a:cubicBezTo>
                  <a:cubicBezTo>
                    <a:pt x="75" y="28"/>
                    <a:pt x="69" y="22"/>
                    <a:pt x="65" y="17"/>
                  </a:cubicBezTo>
                  <a:cubicBezTo>
                    <a:pt x="60" y="12"/>
                    <a:pt x="54" y="6"/>
                    <a:pt x="49" y="1"/>
                  </a:cubicBezTo>
                  <a:cubicBezTo>
                    <a:pt x="48" y="0"/>
                    <a:pt x="47" y="1"/>
                    <a:pt x="46" y="1"/>
                  </a:cubicBezTo>
                  <a:cubicBezTo>
                    <a:pt x="45" y="1"/>
                    <a:pt x="44" y="1"/>
                    <a:pt x="44" y="2"/>
                  </a:cubicBezTo>
                  <a:cubicBezTo>
                    <a:pt x="34" y="9"/>
                    <a:pt x="26" y="18"/>
                    <a:pt x="18" y="26"/>
                  </a:cubicBezTo>
                  <a:cubicBezTo>
                    <a:pt x="12" y="31"/>
                    <a:pt x="4" y="37"/>
                    <a:pt x="2" y="45"/>
                  </a:cubicBezTo>
                  <a:cubicBezTo>
                    <a:pt x="1" y="45"/>
                    <a:pt x="0" y="47"/>
                    <a:pt x="1" y="48"/>
                  </a:cubicBezTo>
                  <a:cubicBezTo>
                    <a:pt x="3" y="51"/>
                    <a:pt x="4" y="54"/>
                    <a:pt x="6" y="58"/>
                  </a:cubicBezTo>
                  <a:cubicBezTo>
                    <a:pt x="7" y="61"/>
                    <a:pt x="8" y="64"/>
                    <a:pt x="11" y="66"/>
                  </a:cubicBezTo>
                  <a:cubicBezTo>
                    <a:pt x="12" y="67"/>
                    <a:pt x="14" y="66"/>
                    <a:pt x="14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35" y="59"/>
                    <a:pt x="55" y="51"/>
                    <a:pt x="75" y="43"/>
                  </a:cubicBezTo>
                  <a:cubicBezTo>
                    <a:pt x="78" y="42"/>
                    <a:pt x="79" y="37"/>
                    <a:pt x="77" y="35"/>
                  </a:cubicBezTo>
                  <a:close/>
                  <a:moveTo>
                    <a:pt x="14" y="59"/>
                  </a:moveTo>
                  <a:cubicBezTo>
                    <a:pt x="13" y="58"/>
                    <a:pt x="12" y="56"/>
                    <a:pt x="11" y="55"/>
                  </a:cubicBezTo>
                  <a:cubicBezTo>
                    <a:pt x="10" y="52"/>
                    <a:pt x="8" y="50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2"/>
                    <a:pt x="13" y="39"/>
                    <a:pt x="17" y="36"/>
                  </a:cubicBezTo>
                  <a:cubicBezTo>
                    <a:pt x="20" y="33"/>
                    <a:pt x="24" y="30"/>
                    <a:pt x="27" y="27"/>
                  </a:cubicBezTo>
                  <a:cubicBezTo>
                    <a:pt x="34" y="20"/>
                    <a:pt x="41" y="14"/>
                    <a:pt x="47" y="8"/>
                  </a:cubicBezTo>
                  <a:cubicBezTo>
                    <a:pt x="51" y="13"/>
                    <a:pt x="55" y="18"/>
                    <a:pt x="59" y="23"/>
                  </a:cubicBezTo>
                  <a:cubicBezTo>
                    <a:pt x="62" y="27"/>
                    <a:pt x="65" y="33"/>
                    <a:pt x="69" y="36"/>
                  </a:cubicBezTo>
                  <a:cubicBezTo>
                    <a:pt x="51" y="43"/>
                    <a:pt x="32" y="50"/>
                    <a:pt x="14" y="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6621463" y="3773488"/>
              <a:ext cx="177800" cy="146050"/>
            </a:xfrm>
            <a:custGeom>
              <a:rect b="b" l="l" r="r" t="t"/>
              <a:pathLst>
                <a:path extrusionOk="0" h="68" w="76">
                  <a:moveTo>
                    <a:pt x="73" y="14"/>
                  </a:moveTo>
                  <a:cubicBezTo>
                    <a:pt x="52" y="8"/>
                    <a:pt x="32" y="3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6"/>
                    <a:pt x="6" y="9"/>
                    <a:pt x="4" y="12"/>
                  </a:cubicBezTo>
                  <a:cubicBezTo>
                    <a:pt x="3" y="15"/>
                    <a:pt x="2" y="18"/>
                    <a:pt x="1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9" y="34"/>
                    <a:pt x="16" y="41"/>
                    <a:pt x="23" y="48"/>
                  </a:cubicBezTo>
                  <a:cubicBezTo>
                    <a:pt x="30" y="55"/>
                    <a:pt x="38" y="64"/>
                    <a:pt x="47" y="68"/>
                  </a:cubicBezTo>
                  <a:cubicBezTo>
                    <a:pt x="48" y="68"/>
                    <a:pt x="50" y="68"/>
                    <a:pt x="51" y="68"/>
                  </a:cubicBezTo>
                  <a:cubicBezTo>
                    <a:pt x="52" y="68"/>
                    <a:pt x="53" y="68"/>
                    <a:pt x="54" y="66"/>
                  </a:cubicBezTo>
                  <a:cubicBezTo>
                    <a:pt x="61" y="51"/>
                    <a:pt x="68" y="35"/>
                    <a:pt x="75" y="20"/>
                  </a:cubicBezTo>
                  <a:cubicBezTo>
                    <a:pt x="76" y="18"/>
                    <a:pt x="75" y="15"/>
                    <a:pt x="73" y="14"/>
                  </a:cubicBezTo>
                  <a:close/>
                  <a:moveTo>
                    <a:pt x="49" y="59"/>
                  </a:moveTo>
                  <a:cubicBezTo>
                    <a:pt x="43" y="53"/>
                    <a:pt x="35" y="48"/>
                    <a:pt x="29" y="42"/>
                  </a:cubicBezTo>
                  <a:cubicBezTo>
                    <a:pt x="22" y="36"/>
                    <a:pt x="15" y="30"/>
                    <a:pt x="8" y="24"/>
                  </a:cubicBezTo>
                  <a:cubicBezTo>
                    <a:pt x="11" y="19"/>
                    <a:pt x="13" y="11"/>
                    <a:pt x="12" y="5"/>
                  </a:cubicBezTo>
                  <a:cubicBezTo>
                    <a:pt x="30" y="11"/>
                    <a:pt x="48" y="15"/>
                    <a:pt x="66" y="21"/>
                  </a:cubicBezTo>
                  <a:cubicBezTo>
                    <a:pt x="60" y="33"/>
                    <a:pt x="54" y="46"/>
                    <a:pt x="49" y="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6478588" y="4013200"/>
              <a:ext cx="168275" cy="144463"/>
            </a:xfrm>
            <a:custGeom>
              <a:rect b="b" l="l" r="r" t="t"/>
              <a:pathLst>
                <a:path extrusionOk="0" h="67" w="72">
                  <a:moveTo>
                    <a:pt x="71" y="31"/>
                  </a:moveTo>
                  <a:cubicBezTo>
                    <a:pt x="66" y="24"/>
                    <a:pt x="53" y="20"/>
                    <a:pt x="46" y="16"/>
                  </a:cubicBezTo>
                  <a:cubicBezTo>
                    <a:pt x="36" y="10"/>
                    <a:pt x="26" y="4"/>
                    <a:pt x="15" y="1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9" y="4"/>
                    <a:pt x="7" y="7"/>
                    <a:pt x="5" y="9"/>
                  </a:cubicBezTo>
                  <a:cubicBezTo>
                    <a:pt x="4" y="12"/>
                    <a:pt x="2" y="14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3" y="28"/>
                    <a:pt x="11" y="36"/>
                    <a:pt x="16" y="42"/>
                  </a:cubicBezTo>
                  <a:cubicBezTo>
                    <a:pt x="21" y="50"/>
                    <a:pt x="27" y="59"/>
                    <a:pt x="34" y="66"/>
                  </a:cubicBezTo>
                  <a:cubicBezTo>
                    <a:pt x="34" y="66"/>
                    <a:pt x="35" y="66"/>
                    <a:pt x="36" y="66"/>
                  </a:cubicBezTo>
                  <a:cubicBezTo>
                    <a:pt x="36" y="67"/>
                    <a:pt x="37" y="67"/>
                    <a:pt x="37" y="67"/>
                  </a:cubicBezTo>
                  <a:cubicBezTo>
                    <a:pt x="45" y="66"/>
                    <a:pt x="51" y="59"/>
                    <a:pt x="55" y="54"/>
                  </a:cubicBezTo>
                  <a:cubicBezTo>
                    <a:pt x="60" y="49"/>
                    <a:pt x="65" y="44"/>
                    <a:pt x="68" y="38"/>
                  </a:cubicBezTo>
                  <a:cubicBezTo>
                    <a:pt x="71" y="37"/>
                    <a:pt x="72" y="34"/>
                    <a:pt x="71" y="31"/>
                  </a:cubicBezTo>
                  <a:close/>
                  <a:moveTo>
                    <a:pt x="52" y="46"/>
                  </a:moveTo>
                  <a:cubicBezTo>
                    <a:pt x="48" y="51"/>
                    <a:pt x="44" y="57"/>
                    <a:pt x="39" y="61"/>
                  </a:cubicBezTo>
                  <a:cubicBezTo>
                    <a:pt x="35" y="53"/>
                    <a:pt x="28" y="45"/>
                    <a:pt x="23" y="38"/>
                  </a:cubicBezTo>
                  <a:cubicBezTo>
                    <a:pt x="18" y="32"/>
                    <a:pt x="12" y="23"/>
                    <a:pt x="5" y="20"/>
                  </a:cubicBezTo>
                  <a:cubicBezTo>
                    <a:pt x="7" y="18"/>
                    <a:pt x="9" y="15"/>
                    <a:pt x="11" y="13"/>
                  </a:cubicBezTo>
                  <a:cubicBezTo>
                    <a:pt x="13" y="11"/>
                    <a:pt x="15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23" y="11"/>
                    <a:pt x="30" y="15"/>
                    <a:pt x="37" y="20"/>
                  </a:cubicBezTo>
                  <a:cubicBezTo>
                    <a:pt x="42" y="22"/>
                    <a:pt x="46" y="25"/>
                    <a:pt x="51" y="28"/>
                  </a:cubicBezTo>
                  <a:cubicBezTo>
                    <a:pt x="53" y="30"/>
                    <a:pt x="57" y="31"/>
                    <a:pt x="60" y="33"/>
                  </a:cubicBezTo>
                  <a:cubicBezTo>
                    <a:pt x="57" y="37"/>
                    <a:pt x="55" y="42"/>
                    <a:pt x="52" y="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826125" y="3924300"/>
              <a:ext cx="168275" cy="142875"/>
            </a:xfrm>
            <a:custGeom>
              <a:rect b="b" l="l" r="r" t="t"/>
              <a:pathLst>
                <a:path extrusionOk="0" h="66" w="72">
                  <a:moveTo>
                    <a:pt x="72" y="17"/>
                  </a:moveTo>
                  <a:cubicBezTo>
                    <a:pt x="70" y="14"/>
                    <a:pt x="67" y="12"/>
                    <a:pt x="65" y="9"/>
                  </a:cubicBezTo>
                  <a:cubicBezTo>
                    <a:pt x="63" y="6"/>
                    <a:pt x="61" y="3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48" y="1"/>
                    <a:pt x="39" y="4"/>
                    <a:pt x="31" y="8"/>
                  </a:cubicBezTo>
                  <a:cubicBezTo>
                    <a:pt x="22" y="11"/>
                    <a:pt x="13" y="14"/>
                    <a:pt x="4" y="19"/>
                  </a:cubicBezTo>
                  <a:cubicBezTo>
                    <a:pt x="3" y="20"/>
                    <a:pt x="3" y="22"/>
                    <a:pt x="4" y="23"/>
                  </a:cubicBezTo>
                  <a:cubicBezTo>
                    <a:pt x="3" y="23"/>
                    <a:pt x="2" y="24"/>
                    <a:pt x="2" y="25"/>
                  </a:cubicBezTo>
                  <a:cubicBezTo>
                    <a:pt x="0" y="30"/>
                    <a:pt x="5" y="40"/>
                    <a:pt x="8" y="45"/>
                  </a:cubicBezTo>
                  <a:cubicBezTo>
                    <a:pt x="12" y="52"/>
                    <a:pt x="17" y="60"/>
                    <a:pt x="24" y="65"/>
                  </a:cubicBezTo>
                  <a:cubicBezTo>
                    <a:pt x="26" y="66"/>
                    <a:pt x="28" y="65"/>
                    <a:pt x="29" y="63"/>
                  </a:cubicBezTo>
                  <a:cubicBezTo>
                    <a:pt x="30" y="63"/>
                    <a:pt x="31" y="63"/>
                    <a:pt x="32" y="62"/>
                  </a:cubicBezTo>
                  <a:cubicBezTo>
                    <a:pt x="39" y="55"/>
                    <a:pt x="47" y="48"/>
                    <a:pt x="55" y="41"/>
                  </a:cubicBezTo>
                  <a:cubicBezTo>
                    <a:pt x="62" y="35"/>
                    <a:pt x="69" y="28"/>
                    <a:pt x="72" y="20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46" y="38"/>
                  </a:moveTo>
                  <a:cubicBezTo>
                    <a:pt x="39" y="43"/>
                    <a:pt x="32" y="49"/>
                    <a:pt x="26" y="57"/>
                  </a:cubicBezTo>
                  <a:cubicBezTo>
                    <a:pt x="19" y="47"/>
                    <a:pt x="9" y="38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16" y="22"/>
                    <a:pt x="25" y="18"/>
                    <a:pt x="34" y="14"/>
                  </a:cubicBezTo>
                  <a:cubicBezTo>
                    <a:pt x="42" y="11"/>
                    <a:pt x="50" y="8"/>
                    <a:pt x="57" y="4"/>
                  </a:cubicBezTo>
                  <a:cubicBezTo>
                    <a:pt x="58" y="10"/>
                    <a:pt x="62" y="16"/>
                    <a:pt x="67" y="20"/>
                  </a:cubicBezTo>
                  <a:cubicBezTo>
                    <a:pt x="60" y="26"/>
                    <a:pt x="53" y="32"/>
                    <a:pt x="46" y="3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69000" y="4070350"/>
              <a:ext cx="155575" cy="144463"/>
            </a:xfrm>
            <a:custGeom>
              <a:rect b="b" l="l" r="r" t="t"/>
              <a:pathLst>
                <a:path extrusionOk="0" h="67" w="67">
                  <a:moveTo>
                    <a:pt x="66" y="12"/>
                  </a:moveTo>
                  <a:cubicBezTo>
                    <a:pt x="65" y="9"/>
                    <a:pt x="62" y="8"/>
                    <a:pt x="60" y="6"/>
                  </a:cubicBezTo>
                  <a:cubicBezTo>
                    <a:pt x="57" y="5"/>
                    <a:pt x="55" y="2"/>
                    <a:pt x="52" y="0"/>
                  </a:cubicBezTo>
                  <a:cubicBezTo>
                    <a:pt x="51" y="0"/>
                    <a:pt x="49" y="0"/>
                    <a:pt x="49" y="1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32" y="12"/>
                    <a:pt x="15" y="22"/>
                    <a:pt x="1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3" y="46"/>
                    <a:pt x="10" y="52"/>
                    <a:pt x="15" y="56"/>
                  </a:cubicBezTo>
                  <a:cubicBezTo>
                    <a:pt x="21" y="61"/>
                    <a:pt x="30" y="67"/>
                    <a:pt x="38" y="67"/>
                  </a:cubicBezTo>
                  <a:cubicBezTo>
                    <a:pt x="41" y="67"/>
                    <a:pt x="42" y="64"/>
                    <a:pt x="41" y="62"/>
                  </a:cubicBezTo>
                  <a:cubicBezTo>
                    <a:pt x="42" y="62"/>
                    <a:pt x="44" y="62"/>
                    <a:pt x="45" y="61"/>
                  </a:cubicBezTo>
                  <a:cubicBezTo>
                    <a:pt x="54" y="47"/>
                    <a:pt x="61" y="30"/>
                    <a:pt x="66" y="14"/>
                  </a:cubicBezTo>
                  <a:cubicBezTo>
                    <a:pt x="66" y="14"/>
                    <a:pt x="66" y="14"/>
                    <a:pt x="66" y="13"/>
                  </a:cubicBezTo>
                  <a:cubicBezTo>
                    <a:pt x="67" y="13"/>
                    <a:pt x="67" y="12"/>
                    <a:pt x="66" y="12"/>
                  </a:cubicBezTo>
                  <a:close/>
                  <a:moveTo>
                    <a:pt x="38" y="58"/>
                  </a:moveTo>
                  <a:cubicBezTo>
                    <a:pt x="38" y="59"/>
                    <a:pt x="38" y="59"/>
                    <a:pt x="38" y="60"/>
                  </a:cubicBezTo>
                  <a:cubicBezTo>
                    <a:pt x="33" y="57"/>
                    <a:pt x="26" y="56"/>
                    <a:pt x="21" y="52"/>
                  </a:cubicBezTo>
                  <a:cubicBezTo>
                    <a:pt x="16" y="49"/>
                    <a:pt x="10" y="45"/>
                    <a:pt x="7" y="40"/>
                  </a:cubicBezTo>
                  <a:cubicBezTo>
                    <a:pt x="23" y="31"/>
                    <a:pt x="37" y="17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7"/>
                    <a:pt x="53" y="9"/>
                    <a:pt x="56" y="11"/>
                  </a:cubicBezTo>
                  <a:cubicBezTo>
                    <a:pt x="57" y="12"/>
                    <a:pt x="59" y="14"/>
                    <a:pt x="61" y="15"/>
                  </a:cubicBezTo>
                  <a:cubicBezTo>
                    <a:pt x="52" y="28"/>
                    <a:pt x="44" y="43"/>
                    <a:pt x="38" y="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9172575" y="44164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7858125" y="3992563"/>
              <a:ext cx="661987" cy="1206500"/>
            </a:xfrm>
            <a:custGeom>
              <a:rect b="b" l="l" r="r" t="t"/>
              <a:pathLst>
                <a:path extrusionOk="0" h="559" w="283">
                  <a:moveTo>
                    <a:pt x="263" y="418"/>
                  </a:moveTo>
                  <a:cubicBezTo>
                    <a:pt x="260" y="401"/>
                    <a:pt x="245" y="391"/>
                    <a:pt x="229" y="388"/>
                  </a:cubicBezTo>
                  <a:cubicBezTo>
                    <a:pt x="236" y="382"/>
                    <a:pt x="239" y="373"/>
                    <a:pt x="236" y="363"/>
                  </a:cubicBezTo>
                  <a:cubicBezTo>
                    <a:pt x="276" y="366"/>
                    <a:pt x="283" y="290"/>
                    <a:pt x="244" y="281"/>
                  </a:cubicBezTo>
                  <a:cubicBezTo>
                    <a:pt x="267" y="264"/>
                    <a:pt x="259" y="226"/>
                    <a:pt x="234" y="217"/>
                  </a:cubicBezTo>
                  <a:cubicBezTo>
                    <a:pt x="245" y="211"/>
                    <a:pt x="256" y="198"/>
                    <a:pt x="259" y="188"/>
                  </a:cubicBezTo>
                  <a:cubicBezTo>
                    <a:pt x="266" y="167"/>
                    <a:pt x="257" y="145"/>
                    <a:pt x="240" y="133"/>
                  </a:cubicBezTo>
                  <a:cubicBezTo>
                    <a:pt x="253" y="126"/>
                    <a:pt x="261" y="111"/>
                    <a:pt x="258" y="96"/>
                  </a:cubicBezTo>
                  <a:cubicBezTo>
                    <a:pt x="256" y="84"/>
                    <a:pt x="247" y="73"/>
                    <a:pt x="235" y="69"/>
                  </a:cubicBezTo>
                  <a:cubicBezTo>
                    <a:pt x="246" y="59"/>
                    <a:pt x="250" y="43"/>
                    <a:pt x="245" y="28"/>
                  </a:cubicBezTo>
                  <a:cubicBezTo>
                    <a:pt x="238" y="9"/>
                    <a:pt x="220" y="0"/>
                    <a:pt x="201" y="1"/>
                  </a:cubicBezTo>
                  <a:cubicBezTo>
                    <a:pt x="166" y="1"/>
                    <a:pt x="133" y="35"/>
                    <a:pt x="134" y="70"/>
                  </a:cubicBezTo>
                  <a:cubicBezTo>
                    <a:pt x="132" y="68"/>
                    <a:pt x="129" y="67"/>
                    <a:pt x="127" y="66"/>
                  </a:cubicBezTo>
                  <a:cubicBezTo>
                    <a:pt x="116" y="61"/>
                    <a:pt x="103" y="68"/>
                    <a:pt x="94" y="75"/>
                  </a:cubicBezTo>
                  <a:cubicBezTo>
                    <a:pt x="78" y="88"/>
                    <a:pt x="72" y="115"/>
                    <a:pt x="86" y="129"/>
                  </a:cubicBezTo>
                  <a:cubicBezTo>
                    <a:pt x="57" y="131"/>
                    <a:pt x="37" y="171"/>
                    <a:pt x="55" y="193"/>
                  </a:cubicBezTo>
                  <a:cubicBezTo>
                    <a:pt x="42" y="195"/>
                    <a:pt x="35" y="208"/>
                    <a:pt x="36" y="221"/>
                  </a:cubicBezTo>
                  <a:cubicBezTo>
                    <a:pt x="14" y="224"/>
                    <a:pt x="1" y="253"/>
                    <a:pt x="1" y="273"/>
                  </a:cubicBezTo>
                  <a:cubicBezTo>
                    <a:pt x="0" y="300"/>
                    <a:pt x="17" y="314"/>
                    <a:pt x="39" y="321"/>
                  </a:cubicBezTo>
                  <a:cubicBezTo>
                    <a:pt x="28" y="327"/>
                    <a:pt x="21" y="338"/>
                    <a:pt x="23" y="352"/>
                  </a:cubicBezTo>
                  <a:cubicBezTo>
                    <a:pt x="26" y="363"/>
                    <a:pt x="35" y="371"/>
                    <a:pt x="46" y="372"/>
                  </a:cubicBezTo>
                  <a:cubicBezTo>
                    <a:pt x="29" y="388"/>
                    <a:pt x="30" y="418"/>
                    <a:pt x="38" y="439"/>
                  </a:cubicBezTo>
                  <a:cubicBezTo>
                    <a:pt x="48" y="467"/>
                    <a:pt x="75" y="486"/>
                    <a:pt x="104" y="480"/>
                  </a:cubicBezTo>
                  <a:cubicBezTo>
                    <a:pt x="99" y="505"/>
                    <a:pt x="130" y="532"/>
                    <a:pt x="151" y="519"/>
                  </a:cubicBezTo>
                  <a:cubicBezTo>
                    <a:pt x="150" y="541"/>
                    <a:pt x="174" y="559"/>
                    <a:pt x="196" y="556"/>
                  </a:cubicBezTo>
                  <a:cubicBezTo>
                    <a:pt x="218" y="554"/>
                    <a:pt x="247" y="527"/>
                    <a:pt x="232" y="507"/>
                  </a:cubicBezTo>
                  <a:cubicBezTo>
                    <a:pt x="245" y="508"/>
                    <a:pt x="254" y="498"/>
                    <a:pt x="256" y="483"/>
                  </a:cubicBezTo>
                  <a:cubicBezTo>
                    <a:pt x="257" y="470"/>
                    <a:pt x="251" y="457"/>
                    <a:pt x="240" y="450"/>
                  </a:cubicBezTo>
                  <a:cubicBezTo>
                    <a:pt x="255" y="449"/>
                    <a:pt x="266" y="435"/>
                    <a:pt x="263" y="418"/>
                  </a:cubicBezTo>
                  <a:close/>
                  <a:moveTo>
                    <a:pt x="231" y="446"/>
                  </a:moveTo>
                  <a:cubicBezTo>
                    <a:pt x="230" y="446"/>
                    <a:pt x="230" y="446"/>
                    <a:pt x="229" y="446"/>
                  </a:cubicBezTo>
                  <a:cubicBezTo>
                    <a:pt x="228" y="446"/>
                    <a:pt x="227" y="446"/>
                    <a:pt x="226" y="446"/>
                  </a:cubicBezTo>
                  <a:cubicBezTo>
                    <a:pt x="224" y="446"/>
                    <a:pt x="222" y="450"/>
                    <a:pt x="225" y="451"/>
                  </a:cubicBezTo>
                  <a:cubicBezTo>
                    <a:pt x="235" y="456"/>
                    <a:pt x="244" y="461"/>
                    <a:pt x="247" y="473"/>
                  </a:cubicBezTo>
                  <a:cubicBezTo>
                    <a:pt x="249" y="480"/>
                    <a:pt x="248" y="488"/>
                    <a:pt x="245" y="494"/>
                  </a:cubicBezTo>
                  <a:cubicBezTo>
                    <a:pt x="240" y="501"/>
                    <a:pt x="234" y="502"/>
                    <a:pt x="227" y="501"/>
                  </a:cubicBezTo>
                  <a:cubicBezTo>
                    <a:pt x="226" y="501"/>
                    <a:pt x="225" y="500"/>
                    <a:pt x="224" y="500"/>
                  </a:cubicBezTo>
                  <a:cubicBezTo>
                    <a:pt x="222" y="498"/>
                    <a:pt x="219" y="501"/>
                    <a:pt x="220" y="503"/>
                  </a:cubicBezTo>
                  <a:cubicBezTo>
                    <a:pt x="228" y="515"/>
                    <a:pt x="230" y="527"/>
                    <a:pt x="219" y="537"/>
                  </a:cubicBezTo>
                  <a:cubicBezTo>
                    <a:pt x="211" y="545"/>
                    <a:pt x="200" y="549"/>
                    <a:pt x="189" y="549"/>
                  </a:cubicBezTo>
                  <a:cubicBezTo>
                    <a:pt x="169" y="548"/>
                    <a:pt x="157" y="531"/>
                    <a:pt x="158" y="513"/>
                  </a:cubicBezTo>
                  <a:cubicBezTo>
                    <a:pt x="159" y="512"/>
                    <a:pt x="159" y="512"/>
                    <a:pt x="159" y="512"/>
                  </a:cubicBezTo>
                  <a:cubicBezTo>
                    <a:pt x="160" y="511"/>
                    <a:pt x="160" y="509"/>
                    <a:pt x="159" y="508"/>
                  </a:cubicBezTo>
                  <a:cubicBezTo>
                    <a:pt x="159" y="508"/>
                    <a:pt x="159" y="507"/>
                    <a:pt x="159" y="507"/>
                  </a:cubicBezTo>
                  <a:cubicBezTo>
                    <a:pt x="160" y="505"/>
                    <a:pt x="157" y="503"/>
                    <a:pt x="155" y="505"/>
                  </a:cubicBezTo>
                  <a:cubicBezTo>
                    <a:pt x="155" y="506"/>
                    <a:pt x="155" y="506"/>
                    <a:pt x="155" y="507"/>
                  </a:cubicBezTo>
                  <a:cubicBezTo>
                    <a:pt x="154" y="507"/>
                    <a:pt x="154" y="507"/>
                    <a:pt x="154" y="508"/>
                  </a:cubicBezTo>
                  <a:cubicBezTo>
                    <a:pt x="145" y="518"/>
                    <a:pt x="129" y="515"/>
                    <a:pt x="121" y="506"/>
                  </a:cubicBezTo>
                  <a:cubicBezTo>
                    <a:pt x="112" y="498"/>
                    <a:pt x="108" y="486"/>
                    <a:pt x="114" y="476"/>
                  </a:cubicBezTo>
                  <a:cubicBezTo>
                    <a:pt x="116" y="473"/>
                    <a:pt x="113" y="469"/>
                    <a:pt x="110" y="470"/>
                  </a:cubicBezTo>
                  <a:cubicBezTo>
                    <a:pt x="53" y="491"/>
                    <a:pt x="17" y="404"/>
                    <a:pt x="57" y="369"/>
                  </a:cubicBezTo>
                  <a:cubicBezTo>
                    <a:pt x="58" y="369"/>
                    <a:pt x="58" y="368"/>
                    <a:pt x="59" y="368"/>
                  </a:cubicBezTo>
                  <a:cubicBezTo>
                    <a:pt x="63" y="365"/>
                    <a:pt x="60" y="360"/>
                    <a:pt x="55" y="362"/>
                  </a:cubicBezTo>
                  <a:cubicBezTo>
                    <a:pt x="41" y="368"/>
                    <a:pt x="27" y="356"/>
                    <a:pt x="32" y="340"/>
                  </a:cubicBezTo>
                  <a:cubicBezTo>
                    <a:pt x="34" y="331"/>
                    <a:pt x="43" y="326"/>
                    <a:pt x="52" y="323"/>
                  </a:cubicBezTo>
                  <a:cubicBezTo>
                    <a:pt x="55" y="322"/>
                    <a:pt x="56" y="317"/>
                    <a:pt x="52" y="316"/>
                  </a:cubicBezTo>
                  <a:cubicBezTo>
                    <a:pt x="28" y="312"/>
                    <a:pt x="8" y="300"/>
                    <a:pt x="8" y="273"/>
                  </a:cubicBezTo>
                  <a:cubicBezTo>
                    <a:pt x="9" y="252"/>
                    <a:pt x="21" y="236"/>
                    <a:pt x="37" y="226"/>
                  </a:cubicBezTo>
                  <a:cubicBezTo>
                    <a:pt x="40" y="234"/>
                    <a:pt x="47" y="241"/>
                    <a:pt x="59" y="242"/>
                  </a:cubicBezTo>
                  <a:cubicBezTo>
                    <a:pt x="62" y="242"/>
                    <a:pt x="63" y="237"/>
                    <a:pt x="60" y="236"/>
                  </a:cubicBezTo>
                  <a:cubicBezTo>
                    <a:pt x="52" y="233"/>
                    <a:pt x="47" y="231"/>
                    <a:pt x="44" y="223"/>
                  </a:cubicBezTo>
                  <a:cubicBezTo>
                    <a:pt x="39" y="210"/>
                    <a:pt x="51" y="194"/>
                    <a:pt x="67" y="202"/>
                  </a:cubicBezTo>
                  <a:cubicBezTo>
                    <a:pt x="71" y="204"/>
                    <a:pt x="74" y="197"/>
                    <a:pt x="70" y="196"/>
                  </a:cubicBezTo>
                  <a:cubicBezTo>
                    <a:pt x="54" y="188"/>
                    <a:pt x="52" y="169"/>
                    <a:pt x="59" y="155"/>
                  </a:cubicBezTo>
                  <a:cubicBezTo>
                    <a:pt x="66" y="141"/>
                    <a:pt x="79" y="136"/>
                    <a:pt x="93" y="135"/>
                  </a:cubicBezTo>
                  <a:cubicBezTo>
                    <a:pt x="94" y="135"/>
                    <a:pt x="95" y="136"/>
                    <a:pt x="97" y="136"/>
                  </a:cubicBezTo>
                  <a:cubicBezTo>
                    <a:pt x="98" y="137"/>
                    <a:pt x="100" y="135"/>
                    <a:pt x="100" y="134"/>
                  </a:cubicBezTo>
                  <a:cubicBezTo>
                    <a:pt x="102" y="134"/>
                    <a:pt x="102" y="132"/>
                    <a:pt x="101" y="131"/>
                  </a:cubicBezTo>
                  <a:cubicBezTo>
                    <a:pt x="100" y="131"/>
                    <a:pt x="100" y="131"/>
                    <a:pt x="99" y="131"/>
                  </a:cubicBezTo>
                  <a:cubicBezTo>
                    <a:pt x="92" y="125"/>
                    <a:pt x="86" y="120"/>
                    <a:pt x="86" y="109"/>
                  </a:cubicBezTo>
                  <a:cubicBezTo>
                    <a:pt x="86" y="100"/>
                    <a:pt x="90" y="89"/>
                    <a:pt x="97" y="83"/>
                  </a:cubicBezTo>
                  <a:cubicBezTo>
                    <a:pt x="103" y="77"/>
                    <a:pt x="112" y="73"/>
                    <a:pt x="120" y="73"/>
                  </a:cubicBezTo>
                  <a:cubicBezTo>
                    <a:pt x="127" y="73"/>
                    <a:pt x="131" y="77"/>
                    <a:pt x="135" y="81"/>
                  </a:cubicBezTo>
                  <a:cubicBezTo>
                    <a:pt x="136" y="84"/>
                    <a:pt x="137" y="87"/>
                    <a:pt x="138" y="90"/>
                  </a:cubicBezTo>
                  <a:cubicBezTo>
                    <a:pt x="139" y="94"/>
                    <a:pt x="145" y="92"/>
                    <a:pt x="144" y="88"/>
                  </a:cubicBezTo>
                  <a:cubicBezTo>
                    <a:pt x="138" y="54"/>
                    <a:pt x="152" y="21"/>
                    <a:pt x="187" y="11"/>
                  </a:cubicBezTo>
                  <a:cubicBezTo>
                    <a:pt x="203" y="6"/>
                    <a:pt x="221" y="8"/>
                    <a:pt x="232" y="21"/>
                  </a:cubicBezTo>
                  <a:cubicBezTo>
                    <a:pt x="244" y="36"/>
                    <a:pt x="240" y="55"/>
                    <a:pt x="227" y="68"/>
                  </a:cubicBezTo>
                  <a:cubicBezTo>
                    <a:pt x="227" y="68"/>
                    <a:pt x="227" y="68"/>
                    <a:pt x="226" y="68"/>
                  </a:cubicBezTo>
                  <a:cubicBezTo>
                    <a:pt x="223" y="68"/>
                    <a:pt x="223" y="72"/>
                    <a:pt x="225" y="74"/>
                  </a:cubicBezTo>
                  <a:cubicBezTo>
                    <a:pt x="225" y="74"/>
                    <a:pt x="226" y="75"/>
                    <a:pt x="227" y="75"/>
                  </a:cubicBezTo>
                  <a:cubicBezTo>
                    <a:pt x="237" y="78"/>
                    <a:pt x="245" y="83"/>
                    <a:pt x="250" y="93"/>
                  </a:cubicBezTo>
                  <a:cubicBezTo>
                    <a:pt x="255" y="108"/>
                    <a:pt x="247" y="124"/>
                    <a:pt x="233" y="130"/>
                  </a:cubicBezTo>
                  <a:cubicBezTo>
                    <a:pt x="230" y="131"/>
                    <a:pt x="229" y="134"/>
                    <a:pt x="232" y="136"/>
                  </a:cubicBezTo>
                  <a:cubicBezTo>
                    <a:pt x="248" y="145"/>
                    <a:pt x="258" y="163"/>
                    <a:pt x="253" y="182"/>
                  </a:cubicBezTo>
                  <a:cubicBezTo>
                    <a:pt x="250" y="196"/>
                    <a:pt x="234" y="217"/>
                    <a:pt x="218" y="214"/>
                  </a:cubicBezTo>
                  <a:cubicBezTo>
                    <a:pt x="217" y="213"/>
                    <a:pt x="216" y="214"/>
                    <a:pt x="216" y="215"/>
                  </a:cubicBezTo>
                  <a:cubicBezTo>
                    <a:pt x="216" y="215"/>
                    <a:pt x="215" y="215"/>
                    <a:pt x="215" y="215"/>
                  </a:cubicBezTo>
                  <a:cubicBezTo>
                    <a:pt x="212" y="215"/>
                    <a:pt x="212" y="220"/>
                    <a:pt x="215" y="220"/>
                  </a:cubicBezTo>
                  <a:cubicBezTo>
                    <a:pt x="229" y="222"/>
                    <a:pt x="242" y="226"/>
                    <a:pt x="249" y="239"/>
                  </a:cubicBezTo>
                  <a:cubicBezTo>
                    <a:pt x="259" y="256"/>
                    <a:pt x="249" y="277"/>
                    <a:pt x="230" y="281"/>
                  </a:cubicBezTo>
                  <a:cubicBezTo>
                    <a:pt x="226" y="281"/>
                    <a:pt x="227" y="287"/>
                    <a:pt x="231" y="287"/>
                  </a:cubicBezTo>
                  <a:cubicBezTo>
                    <a:pt x="272" y="287"/>
                    <a:pt x="272" y="353"/>
                    <a:pt x="234" y="358"/>
                  </a:cubicBezTo>
                  <a:cubicBezTo>
                    <a:pt x="234" y="358"/>
                    <a:pt x="234" y="358"/>
                    <a:pt x="234" y="358"/>
                  </a:cubicBezTo>
                  <a:cubicBezTo>
                    <a:pt x="233" y="355"/>
                    <a:pt x="228" y="357"/>
                    <a:pt x="228" y="360"/>
                  </a:cubicBezTo>
                  <a:cubicBezTo>
                    <a:pt x="228" y="361"/>
                    <a:pt x="229" y="361"/>
                    <a:pt x="229" y="361"/>
                  </a:cubicBezTo>
                  <a:cubicBezTo>
                    <a:pt x="232" y="377"/>
                    <a:pt x="228" y="386"/>
                    <a:pt x="216" y="386"/>
                  </a:cubicBezTo>
                  <a:cubicBezTo>
                    <a:pt x="215" y="386"/>
                    <a:pt x="214" y="386"/>
                    <a:pt x="213" y="386"/>
                  </a:cubicBezTo>
                  <a:cubicBezTo>
                    <a:pt x="209" y="386"/>
                    <a:pt x="209" y="393"/>
                    <a:pt x="213" y="393"/>
                  </a:cubicBezTo>
                  <a:cubicBezTo>
                    <a:pt x="226" y="393"/>
                    <a:pt x="239" y="396"/>
                    <a:pt x="248" y="405"/>
                  </a:cubicBezTo>
                  <a:cubicBezTo>
                    <a:pt x="261" y="420"/>
                    <a:pt x="256" y="450"/>
                    <a:pt x="231" y="4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8029575" y="4097338"/>
              <a:ext cx="293687" cy="295275"/>
            </a:xfrm>
            <a:custGeom>
              <a:rect b="b" l="l" r="r" t="t"/>
              <a:pathLst>
                <a:path extrusionOk="0" h="137" w="126">
                  <a:moveTo>
                    <a:pt x="125" y="9"/>
                  </a:moveTo>
                  <a:cubicBezTo>
                    <a:pt x="111" y="0"/>
                    <a:pt x="99" y="16"/>
                    <a:pt x="95" y="28"/>
                  </a:cubicBezTo>
                  <a:cubicBezTo>
                    <a:pt x="89" y="46"/>
                    <a:pt x="91" y="65"/>
                    <a:pt x="97" y="82"/>
                  </a:cubicBezTo>
                  <a:cubicBezTo>
                    <a:pt x="86" y="78"/>
                    <a:pt x="74" y="76"/>
                    <a:pt x="63" y="80"/>
                  </a:cubicBezTo>
                  <a:cubicBezTo>
                    <a:pt x="55" y="71"/>
                    <a:pt x="55" y="62"/>
                    <a:pt x="57" y="50"/>
                  </a:cubicBezTo>
                  <a:cubicBezTo>
                    <a:pt x="58" y="46"/>
                    <a:pt x="51" y="44"/>
                    <a:pt x="51" y="49"/>
                  </a:cubicBezTo>
                  <a:cubicBezTo>
                    <a:pt x="49" y="58"/>
                    <a:pt x="42" y="58"/>
                    <a:pt x="35" y="55"/>
                  </a:cubicBezTo>
                  <a:cubicBezTo>
                    <a:pt x="32" y="54"/>
                    <a:pt x="29" y="59"/>
                    <a:pt x="32" y="61"/>
                  </a:cubicBezTo>
                  <a:cubicBezTo>
                    <a:pt x="37" y="66"/>
                    <a:pt x="44" y="65"/>
                    <a:pt x="50" y="62"/>
                  </a:cubicBezTo>
                  <a:cubicBezTo>
                    <a:pt x="50" y="70"/>
                    <a:pt x="52" y="78"/>
                    <a:pt x="58" y="82"/>
                  </a:cubicBezTo>
                  <a:cubicBezTo>
                    <a:pt x="57" y="82"/>
                    <a:pt x="56" y="83"/>
                    <a:pt x="54" y="84"/>
                  </a:cubicBezTo>
                  <a:cubicBezTo>
                    <a:pt x="43" y="92"/>
                    <a:pt x="40" y="104"/>
                    <a:pt x="39" y="117"/>
                  </a:cubicBezTo>
                  <a:cubicBezTo>
                    <a:pt x="35" y="112"/>
                    <a:pt x="29" y="108"/>
                    <a:pt x="22" y="107"/>
                  </a:cubicBezTo>
                  <a:cubicBezTo>
                    <a:pt x="11" y="106"/>
                    <a:pt x="1" y="113"/>
                    <a:pt x="0" y="124"/>
                  </a:cubicBezTo>
                  <a:cubicBezTo>
                    <a:pt x="0" y="128"/>
                    <a:pt x="6" y="129"/>
                    <a:pt x="7" y="125"/>
                  </a:cubicBezTo>
                  <a:cubicBezTo>
                    <a:pt x="14" y="104"/>
                    <a:pt x="34" y="121"/>
                    <a:pt x="39" y="133"/>
                  </a:cubicBezTo>
                  <a:cubicBezTo>
                    <a:pt x="41" y="137"/>
                    <a:pt x="47" y="137"/>
                    <a:pt x="47" y="132"/>
                  </a:cubicBezTo>
                  <a:cubicBezTo>
                    <a:pt x="46" y="120"/>
                    <a:pt x="46" y="106"/>
                    <a:pt x="54" y="96"/>
                  </a:cubicBezTo>
                  <a:cubicBezTo>
                    <a:pt x="66" y="80"/>
                    <a:pt x="87" y="85"/>
                    <a:pt x="103" y="93"/>
                  </a:cubicBezTo>
                  <a:cubicBezTo>
                    <a:pt x="106" y="94"/>
                    <a:pt x="110" y="91"/>
                    <a:pt x="108" y="87"/>
                  </a:cubicBezTo>
                  <a:cubicBezTo>
                    <a:pt x="97" y="65"/>
                    <a:pt x="91" y="17"/>
                    <a:pt x="125" y="11"/>
                  </a:cubicBezTo>
                  <a:cubicBezTo>
                    <a:pt x="126" y="11"/>
                    <a:pt x="126" y="9"/>
                    <a:pt x="125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7970838" y="4213225"/>
              <a:ext cx="392112" cy="652463"/>
            </a:xfrm>
            <a:custGeom>
              <a:rect b="b" l="l" r="r" t="t"/>
              <a:pathLst>
                <a:path extrusionOk="0" h="302" w="168">
                  <a:moveTo>
                    <a:pt x="164" y="7"/>
                  </a:moveTo>
                  <a:cubicBezTo>
                    <a:pt x="168" y="5"/>
                    <a:pt x="163" y="0"/>
                    <a:pt x="160" y="3"/>
                  </a:cubicBezTo>
                  <a:cubicBezTo>
                    <a:pt x="146" y="14"/>
                    <a:pt x="142" y="31"/>
                    <a:pt x="145" y="48"/>
                  </a:cubicBezTo>
                  <a:cubicBezTo>
                    <a:pt x="146" y="52"/>
                    <a:pt x="147" y="55"/>
                    <a:pt x="149" y="59"/>
                  </a:cubicBezTo>
                  <a:cubicBezTo>
                    <a:pt x="150" y="62"/>
                    <a:pt x="151" y="64"/>
                    <a:pt x="152" y="66"/>
                  </a:cubicBezTo>
                  <a:cubicBezTo>
                    <a:pt x="135" y="82"/>
                    <a:pt x="112" y="105"/>
                    <a:pt x="86" y="87"/>
                  </a:cubicBezTo>
                  <a:cubicBezTo>
                    <a:pt x="83" y="84"/>
                    <a:pt x="79" y="90"/>
                    <a:pt x="82" y="93"/>
                  </a:cubicBezTo>
                  <a:cubicBezTo>
                    <a:pt x="92" y="102"/>
                    <a:pt x="93" y="118"/>
                    <a:pt x="83" y="128"/>
                  </a:cubicBezTo>
                  <a:cubicBezTo>
                    <a:pt x="72" y="138"/>
                    <a:pt x="56" y="136"/>
                    <a:pt x="45" y="129"/>
                  </a:cubicBezTo>
                  <a:cubicBezTo>
                    <a:pt x="42" y="127"/>
                    <a:pt x="38" y="132"/>
                    <a:pt x="41" y="135"/>
                  </a:cubicBezTo>
                  <a:cubicBezTo>
                    <a:pt x="54" y="145"/>
                    <a:pt x="59" y="164"/>
                    <a:pt x="50" y="179"/>
                  </a:cubicBezTo>
                  <a:cubicBezTo>
                    <a:pt x="41" y="194"/>
                    <a:pt x="22" y="197"/>
                    <a:pt x="6" y="191"/>
                  </a:cubicBezTo>
                  <a:cubicBezTo>
                    <a:pt x="2" y="190"/>
                    <a:pt x="0" y="196"/>
                    <a:pt x="3" y="198"/>
                  </a:cubicBezTo>
                  <a:cubicBezTo>
                    <a:pt x="42" y="216"/>
                    <a:pt x="73" y="173"/>
                    <a:pt x="55" y="141"/>
                  </a:cubicBezTo>
                  <a:cubicBezTo>
                    <a:pt x="68" y="144"/>
                    <a:pt x="82" y="141"/>
                    <a:pt x="91" y="130"/>
                  </a:cubicBezTo>
                  <a:cubicBezTo>
                    <a:pt x="98" y="122"/>
                    <a:pt x="99" y="110"/>
                    <a:pt x="95" y="100"/>
                  </a:cubicBezTo>
                  <a:cubicBezTo>
                    <a:pt x="105" y="103"/>
                    <a:pt x="116" y="101"/>
                    <a:pt x="125" y="96"/>
                  </a:cubicBezTo>
                  <a:cubicBezTo>
                    <a:pt x="113" y="119"/>
                    <a:pt x="121" y="151"/>
                    <a:pt x="147" y="155"/>
                  </a:cubicBezTo>
                  <a:cubicBezTo>
                    <a:pt x="137" y="162"/>
                    <a:pt x="129" y="173"/>
                    <a:pt x="130" y="187"/>
                  </a:cubicBezTo>
                  <a:cubicBezTo>
                    <a:pt x="132" y="200"/>
                    <a:pt x="142" y="209"/>
                    <a:pt x="152" y="216"/>
                  </a:cubicBezTo>
                  <a:cubicBezTo>
                    <a:pt x="134" y="223"/>
                    <a:pt x="121" y="240"/>
                    <a:pt x="122" y="261"/>
                  </a:cubicBezTo>
                  <a:cubicBezTo>
                    <a:pt x="122" y="270"/>
                    <a:pt x="134" y="302"/>
                    <a:pt x="148" y="288"/>
                  </a:cubicBezTo>
                  <a:cubicBezTo>
                    <a:pt x="148" y="288"/>
                    <a:pt x="148" y="287"/>
                    <a:pt x="147" y="288"/>
                  </a:cubicBezTo>
                  <a:cubicBezTo>
                    <a:pt x="127" y="292"/>
                    <a:pt x="130" y="253"/>
                    <a:pt x="133" y="245"/>
                  </a:cubicBezTo>
                  <a:cubicBezTo>
                    <a:pt x="139" y="232"/>
                    <a:pt x="149" y="224"/>
                    <a:pt x="162" y="221"/>
                  </a:cubicBezTo>
                  <a:cubicBezTo>
                    <a:pt x="165" y="220"/>
                    <a:pt x="166" y="216"/>
                    <a:pt x="163" y="214"/>
                  </a:cubicBezTo>
                  <a:cubicBezTo>
                    <a:pt x="153" y="209"/>
                    <a:pt x="142" y="202"/>
                    <a:pt x="138" y="191"/>
                  </a:cubicBezTo>
                  <a:cubicBezTo>
                    <a:pt x="132" y="175"/>
                    <a:pt x="143" y="161"/>
                    <a:pt x="158" y="154"/>
                  </a:cubicBezTo>
                  <a:cubicBezTo>
                    <a:pt x="160" y="153"/>
                    <a:pt x="159" y="149"/>
                    <a:pt x="156" y="150"/>
                  </a:cubicBezTo>
                  <a:cubicBezTo>
                    <a:pt x="133" y="151"/>
                    <a:pt x="120" y="129"/>
                    <a:pt x="125" y="108"/>
                  </a:cubicBezTo>
                  <a:cubicBezTo>
                    <a:pt x="128" y="99"/>
                    <a:pt x="132" y="92"/>
                    <a:pt x="139" y="86"/>
                  </a:cubicBezTo>
                  <a:cubicBezTo>
                    <a:pt x="139" y="86"/>
                    <a:pt x="140" y="85"/>
                    <a:pt x="140" y="85"/>
                  </a:cubicBezTo>
                  <a:cubicBezTo>
                    <a:pt x="146" y="80"/>
                    <a:pt x="152" y="76"/>
                    <a:pt x="159" y="74"/>
                  </a:cubicBezTo>
                  <a:cubicBezTo>
                    <a:pt x="161" y="73"/>
                    <a:pt x="162" y="71"/>
                    <a:pt x="161" y="70"/>
                  </a:cubicBezTo>
                  <a:cubicBezTo>
                    <a:pt x="149" y="49"/>
                    <a:pt x="144" y="24"/>
                    <a:pt x="16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7999413" y="4737100"/>
              <a:ext cx="368300" cy="347663"/>
            </a:xfrm>
            <a:custGeom>
              <a:rect b="b" l="l" r="r" t="t"/>
              <a:pathLst>
                <a:path extrusionOk="0" h="161" w="158">
                  <a:moveTo>
                    <a:pt x="154" y="107"/>
                  </a:moveTo>
                  <a:cubicBezTo>
                    <a:pt x="131" y="101"/>
                    <a:pt x="121" y="78"/>
                    <a:pt x="132" y="57"/>
                  </a:cubicBezTo>
                  <a:cubicBezTo>
                    <a:pt x="134" y="53"/>
                    <a:pt x="129" y="50"/>
                    <a:pt x="127" y="54"/>
                  </a:cubicBezTo>
                  <a:cubicBezTo>
                    <a:pt x="114" y="75"/>
                    <a:pt x="123" y="101"/>
                    <a:pt x="144" y="111"/>
                  </a:cubicBezTo>
                  <a:cubicBezTo>
                    <a:pt x="134" y="118"/>
                    <a:pt x="131" y="129"/>
                    <a:pt x="132" y="140"/>
                  </a:cubicBezTo>
                  <a:cubicBezTo>
                    <a:pt x="125" y="132"/>
                    <a:pt x="117" y="126"/>
                    <a:pt x="107" y="123"/>
                  </a:cubicBezTo>
                  <a:cubicBezTo>
                    <a:pt x="98" y="121"/>
                    <a:pt x="89" y="123"/>
                    <a:pt x="82" y="127"/>
                  </a:cubicBezTo>
                  <a:cubicBezTo>
                    <a:pt x="84" y="95"/>
                    <a:pt x="55" y="71"/>
                    <a:pt x="24" y="79"/>
                  </a:cubicBezTo>
                  <a:cubicBezTo>
                    <a:pt x="33" y="63"/>
                    <a:pt x="39" y="43"/>
                    <a:pt x="34" y="25"/>
                  </a:cubicBezTo>
                  <a:cubicBezTo>
                    <a:pt x="30" y="11"/>
                    <a:pt x="16" y="0"/>
                    <a:pt x="2" y="5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44" y="10"/>
                    <a:pt x="25" y="64"/>
                    <a:pt x="12" y="84"/>
                  </a:cubicBezTo>
                  <a:cubicBezTo>
                    <a:pt x="10" y="87"/>
                    <a:pt x="14" y="91"/>
                    <a:pt x="17" y="89"/>
                  </a:cubicBezTo>
                  <a:cubicBezTo>
                    <a:pt x="50" y="73"/>
                    <a:pt x="83" y="102"/>
                    <a:pt x="73" y="137"/>
                  </a:cubicBezTo>
                  <a:cubicBezTo>
                    <a:pt x="72" y="141"/>
                    <a:pt x="78" y="143"/>
                    <a:pt x="80" y="140"/>
                  </a:cubicBezTo>
                  <a:cubicBezTo>
                    <a:pt x="97" y="113"/>
                    <a:pt x="125" y="142"/>
                    <a:pt x="136" y="158"/>
                  </a:cubicBezTo>
                  <a:cubicBezTo>
                    <a:pt x="138" y="161"/>
                    <a:pt x="143" y="159"/>
                    <a:pt x="142" y="155"/>
                  </a:cubicBezTo>
                  <a:cubicBezTo>
                    <a:pt x="136" y="140"/>
                    <a:pt x="135" y="120"/>
                    <a:pt x="154" y="114"/>
                  </a:cubicBezTo>
                  <a:cubicBezTo>
                    <a:pt x="158" y="113"/>
                    <a:pt x="158" y="108"/>
                    <a:pt x="154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8080375" y="4560888"/>
              <a:ext cx="185737" cy="415925"/>
            </a:xfrm>
            <a:custGeom>
              <a:rect b="b" l="l" r="r" t="t"/>
              <a:pathLst>
                <a:path extrusionOk="0" h="193" w="79">
                  <a:moveTo>
                    <a:pt x="77" y="186"/>
                  </a:moveTo>
                  <a:cubicBezTo>
                    <a:pt x="69" y="180"/>
                    <a:pt x="64" y="173"/>
                    <a:pt x="62" y="164"/>
                  </a:cubicBezTo>
                  <a:cubicBezTo>
                    <a:pt x="61" y="162"/>
                    <a:pt x="59" y="161"/>
                    <a:pt x="58" y="162"/>
                  </a:cubicBezTo>
                  <a:cubicBezTo>
                    <a:pt x="39" y="171"/>
                    <a:pt x="25" y="151"/>
                    <a:pt x="36" y="136"/>
                  </a:cubicBezTo>
                  <a:cubicBezTo>
                    <a:pt x="37" y="134"/>
                    <a:pt x="35" y="131"/>
                    <a:pt x="33" y="131"/>
                  </a:cubicBezTo>
                  <a:cubicBezTo>
                    <a:pt x="22" y="131"/>
                    <a:pt x="17" y="119"/>
                    <a:pt x="17" y="110"/>
                  </a:cubicBezTo>
                  <a:cubicBezTo>
                    <a:pt x="17" y="105"/>
                    <a:pt x="17" y="100"/>
                    <a:pt x="18" y="95"/>
                  </a:cubicBezTo>
                  <a:cubicBezTo>
                    <a:pt x="21" y="84"/>
                    <a:pt x="24" y="74"/>
                    <a:pt x="33" y="68"/>
                  </a:cubicBezTo>
                  <a:cubicBezTo>
                    <a:pt x="35" y="66"/>
                    <a:pt x="35" y="63"/>
                    <a:pt x="33" y="62"/>
                  </a:cubicBezTo>
                  <a:cubicBezTo>
                    <a:pt x="18" y="59"/>
                    <a:pt x="17" y="42"/>
                    <a:pt x="21" y="31"/>
                  </a:cubicBezTo>
                  <a:cubicBezTo>
                    <a:pt x="25" y="19"/>
                    <a:pt x="35" y="11"/>
                    <a:pt x="46" y="4"/>
                  </a:cubicBezTo>
                  <a:cubicBezTo>
                    <a:pt x="48" y="3"/>
                    <a:pt x="46" y="0"/>
                    <a:pt x="44" y="1"/>
                  </a:cubicBezTo>
                  <a:cubicBezTo>
                    <a:pt x="27" y="5"/>
                    <a:pt x="15" y="20"/>
                    <a:pt x="13" y="38"/>
                  </a:cubicBezTo>
                  <a:cubicBezTo>
                    <a:pt x="12" y="49"/>
                    <a:pt x="16" y="61"/>
                    <a:pt x="26" y="66"/>
                  </a:cubicBezTo>
                  <a:cubicBezTo>
                    <a:pt x="9" y="84"/>
                    <a:pt x="0" y="130"/>
                    <a:pt x="28" y="137"/>
                  </a:cubicBezTo>
                  <a:cubicBezTo>
                    <a:pt x="19" y="156"/>
                    <a:pt x="37" y="176"/>
                    <a:pt x="57" y="169"/>
                  </a:cubicBezTo>
                  <a:cubicBezTo>
                    <a:pt x="60" y="178"/>
                    <a:pt x="65" y="185"/>
                    <a:pt x="73" y="191"/>
                  </a:cubicBezTo>
                  <a:cubicBezTo>
                    <a:pt x="76" y="193"/>
                    <a:pt x="79" y="188"/>
                    <a:pt x="77" y="18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8172450" y="4535488"/>
              <a:ext cx="95250" cy="327025"/>
            </a:xfrm>
            <a:custGeom>
              <a:rect b="b" l="l" r="r" t="t"/>
              <a:pathLst>
                <a:path extrusionOk="0" h="152" w="41">
                  <a:moveTo>
                    <a:pt x="9" y="108"/>
                  </a:moveTo>
                  <a:cubicBezTo>
                    <a:pt x="25" y="93"/>
                    <a:pt x="27" y="70"/>
                    <a:pt x="13" y="52"/>
                  </a:cubicBezTo>
                  <a:cubicBezTo>
                    <a:pt x="29" y="41"/>
                    <a:pt x="36" y="21"/>
                    <a:pt x="28" y="3"/>
                  </a:cubicBezTo>
                  <a:cubicBezTo>
                    <a:pt x="27" y="0"/>
                    <a:pt x="21" y="2"/>
                    <a:pt x="23" y="6"/>
                  </a:cubicBezTo>
                  <a:cubicBezTo>
                    <a:pt x="28" y="22"/>
                    <a:pt x="24" y="39"/>
                    <a:pt x="8" y="48"/>
                  </a:cubicBezTo>
                  <a:cubicBezTo>
                    <a:pt x="6" y="49"/>
                    <a:pt x="6" y="51"/>
                    <a:pt x="7" y="53"/>
                  </a:cubicBezTo>
                  <a:cubicBezTo>
                    <a:pt x="22" y="69"/>
                    <a:pt x="20" y="93"/>
                    <a:pt x="2" y="106"/>
                  </a:cubicBezTo>
                  <a:cubicBezTo>
                    <a:pt x="1" y="107"/>
                    <a:pt x="0" y="110"/>
                    <a:pt x="2" y="111"/>
                  </a:cubicBezTo>
                  <a:cubicBezTo>
                    <a:pt x="17" y="118"/>
                    <a:pt x="35" y="131"/>
                    <a:pt x="22" y="149"/>
                  </a:cubicBezTo>
                  <a:cubicBezTo>
                    <a:pt x="21" y="150"/>
                    <a:pt x="23" y="152"/>
                    <a:pt x="24" y="151"/>
                  </a:cubicBezTo>
                  <a:cubicBezTo>
                    <a:pt x="41" y="135"/>
                    <a:pt x="24" y="116"/>
                    <a:pt x="9" y="10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8451850" y="3992563"/>
              <a:ext cx="660400" cy="1206500"/>
            </a:xfrm>
            <a:custGeom>
              <a:rect b="b" l="l" r="r" t="t"/>
              <a:pathLst>
                <a:path extrusionOk="0" h="559" w="282">
                  <a:moveTo>
                    <a:pt x="43" y="450"/>
                  </a:moveTo>
                  <a:cubicBezTo>
                    <a:pt x="32" y="457"/>
                    <a:pt x="26" y="470"/>
                    <a:pt x="27" y="483"/>
                  </a:cubicBezTo>
                  <a:cubicBezTo>
                    <a:pt x="28" y="498"/>
                    <a:pt x="38" y="508"/>
                    <a:pt x="51" y="507"/>
                  </a:cubicBezTo>
                  <a:cubicBezTo>
                    <a:pt x="36" y="527"/>
                    <a:pt x="65" y="554"/>
                    <a:pt x="87" y="556"/>
                  </a:cubicBezTo>
                  <a:cubicBezTo>
                    <a:pt x="109" y="559"/>
                    <a:pt x="132" y="541"/>
                    <a:pt x="132" y="519"/>
                  </a:cubicBezTo>
                  <a:cubicBezTo>
                    <a:pt x="153" y="532"/>
                    <a:pt x="184" y="505"/>
                    <a:pt x="179" y="480"/>
                  </a:cubicBezTo>
                  <a:cubicBezTo>
                    <a:pt x="208" y="486"/>
                    <a:pt x="234" y="467"/>
                    <a:pt x="245" y="439"/>
                  </a:cubicBezTo>
                  <a:cubicBezTo>
                    <a:pt x="253" y="418"/>
                    <a:pt x="253" y="388"/>
                    <a:pt x="237" y="372"/>
                  </a:cubicBezTo>
                  <a:cubicBezTo>
                    <a:pt x="247" y="371"/>
                    <a:pt x="257" y="363"/>
                    <a:pt x="259" y="352"/>
                  </a:cubicBezTo>
                  <a:cubicBezTo>
                    <a:pt x="262" y="338"/>
                    <a:pt x="255" y="327"/>
                    <a:pt x="244" y="321"/>
                  </a:cubicBezTo>
                  <a:cubicBezTo>
                    <a:pt x="266" y="314"/>
                    <a:pt x="282" y="300"/>
                    <a:pt x="282" y="273"/>
                  </a:cubicBezTo>
                  <a:cubicBezTo>
                    <a:pt x="281" y="253"/>
                    <a:pt x="268" y="224"/>
                    <a:pt x="247" y="221"/>
                  </a:cubicBezTo>
                  <a:cubicBezTo>
                    <a:pt x="248" y="208"/>
                    <a:pt x="241" y="195"/>
                    <a:pt x="228" y="193"/>
                  </a:cubicBezTo>
                  <a:cubicBezTo>
                    <a:pt x="246" y="171"/>
                    <a:pt x="226" y="131"/>
                    <a:pt x="197" y="129"/>
                  </a:cubicBezTo>
                  <a:cubicBezTo>
                    <a:pt x="211" y="115"/>
                    <a:pt x="205" y="88"/>
                    <a:pt x="189" y="75"/>
                  </a:cubicBezTo>
                  <a:cubicBezTo>
                    <a:pt x="180" y="68"/>
                    <a:pt x="167" y="61"/>
                    <a:pt x="156" y="66"/>
                  </a:cubicBezTo>
                  <a:cubicBezTo>
                    <a:pt x="153" y="67"/>
                    <a:pt x="151" y="68"/>
                    <a:pt x="149" y="70"/>
                  </a:cubicBezTo>
                  <a:cubicBezTo>
                    <a:pt x="150" y="35"/>
                    <a:pt x="117" y="1"/>
                    <a:pt x="82" y="1"/>
                  </a:cubicBezTo>
                  <a:cubicBezTo>
                    <a:pt x="63" y="0"/>
                    <a:pt x="45" y="9"/>
                    <a:pt x="38" y="28"/>
                  </a:cubicBezTo>
                  <a:cubicBezTo>
                    <a:pt x="33" y="43"/>
                    <a:pt x="37" y="59"/>
                    <a:pt x="48" y="69"/>
                  </a:cubicBezTo>
                  <a:cubicBezTo>
                    <a:pt x="36" y="73"/>
                    <a:pt x="27" y="84"/>
                    <a:pt x="25" y="96"/>
                  </a:cubicBezTo>
                  <a:cubicBezTo>
                    <a:pt x="22" y="111"/>
                    <a:pt x="30" y="126"/>
                    <a:pt x="43" y="133"/>
                  </a:cubicBezTo>
                  <a:cubicBezTo>
                    <a:pt x="25" y="145"/>
                    <a:pt x="16" y="167"/>
                    <a:pt x="24" y="188"/>
                  </a:cubicBezTo>
                  <a:cubicBezTo>
                    <a:pt x="27" y="198"/>
                    <a:pt x="37" y="211"/>
                    <a:pt x="49" y="217"/>
                  </a:cubicBezTo>
                  <a:cubicBezTo>
                    <a:pt x="23" y="226"/>
                    <a:pt x="15" y="264"/>
                    <a:pt x="39" y="281"/>
                  </a:cubicBezTo>
                  <a:cubicBezTo>
                    <a:pt x="0" y="290"/>
                    <a:pt x="7" y="366"/>
                    <a:pt x="46" y="363"/>
                  </a:cubicBezTo>
                  <a:cubicBezTo>
                    <a:pt x="43" y="373"/>
                    <a:pt x="46" y="382"/>
                    <a:pt x="54" y="388"/>
                  </a:cubicBezTo>
                  <a:cubicBezTo>
                    <a:pt x="38" y="391"/>
                    <a:pt x="23" y="401"/>
                    <a:pt x="20" y="418"/>
                  </a:cubicBezTo>
                  <a:cubicBezTo>
                    <a:pt x="17" y="435"/>
                    <a:pt x="28" y="449"/>
                    <a:pt x="43" y="450"/>
                  </a:cubicBezTo>
                  <a:close/>
                  <a:moveTo>
                    <a:pt x="35" y="405"/>
                  </a:moveTo>
                  <a:cubicBezTo>
                    <a:pt x="44" y="396"/>
                    <a:pt x="57" y="393"/>
                    <a:pt x="70" y="393"/>
                  </a:cubicBezTo>
                  <a:cubicBezTo>
                    <a:pt x="74" y="393"/>
                    <a:pt x="74" y="386"/>
                    <a:pt x="70" y="386"/>
                  </a:cubicBezTo>
                  <a:cubicBezTo>
                    <a:pt x="69" y="386"/>
                    <a:pt x="68" y="386"/>
                    <a:pt x="67" y="386"/>
                  </a:cubicBezTo>
                  <a:cubicBezTo>
                    <a:pt x="55" y="386"/>
                    <a:pt x="50" y="377"/>
                    <a:pt x="54" y="361"/>
                  </a:cubicBezTo>
                  <a:cubicBezTo>
                    <a:pt x="54" y="361"/>
                    <a:pt x="54" y="361"/>
                    <a:pt x="54" y="360"/>
                  </a:cubicBezTo>
                  <a:cubicBezTo>
                    <a:pt x="55" y="357"/>
                    <a:pt x="50" y="355"/>
                    <a:pt x="48" y="358"/>
                  </a:cubicBezTo>
                  <a:cubicBezTo>
                    <a:pt x="48" y="358"/>
                    <a:pt x="48" y="358"/>
                    <a:pt x="48" y="358"/>
                  </a:cubicBezTo>
                  <a:cubicBezTo>
                    <a:pt x="11" y="353"/>
                    <a:pt x="11" y="287"/>
                    <a:pt x="52" y="287"/>
                  </a:cubicBezTo>
                  <a:cubicBezTo>
                    <a:pt x="55" y="287"/>
                    <a:pt x="56" y="281"/>
                    <a:pt x="53" y="281"/>
                  </a:cubicBezTo>
                  <a:cubicBezTo>
                    <a:pt x="34" y="277"/>
                    <a:pt x="24" y="256"/>
                    <a:pt x="33" y="239"/>
                  </a:cubicBezTo>
                  <a:cubicBezTo>
                    <a:pt x="41" y="226"/>
                    <a:pt x="54" y="222"/>
                    <a:pt x="68" y="220"/>
                  </a:cubicBezTo>
                  <a:cubicBezTo>
                    <a:pt x="71" y="220"/>
                    <a:pt x="71" y="215"/>
                    <a:pt x="68" y="215"/>
                  </a:cubicBezTo>
                  <a:cubicBezTo>
                    <a:pt x="68" y="215"/>
                    <a:pt x="67" y="215"/>
                    <a:pt x="67" y="215"/>
                  </a:cubicBezTo>
                  <a:cubicBezTo>
                    <a:pt x="67" y="214"/>
                    <a:pt x="66" y="213"/>
                    <a:pt x="65" y="214"/>
                  </a:cubicBezTo>
                  <a:cubicBezTo>
                    <a:pt x="49" y="217"/>
                    <a:pt x="33" y="196"/>
                    <a:pt x="29" y="182"/>
                  </a:cubicBezTo>
                  <a:cubicBezTo>
                    <a:pt x="25" y="163"/>
                    <a:pt x="35" y="145"/>
                    <a:pt x="51" y="136"/>
                  </a:cubicBezTo>
                  <a:cubicBezTo>
                    <a:pt x="54" y="134"/>
                    <a:pt x="53" y="131"/>
                    <a:pt x="50" y="130"/>
                  </a:cubicBezTo>
                  <a:cubicBezTo>
                    <a:pt x="35" y="124"/>
                    <a:pt x="27" y="108"/>
                    <a:pt x="33" y="93"/>
                  </a:cubicBezTo>
                  <a:cubicBezTo>
                    <a:pt x="37" y="83"/>
                    <a:pt x="46" y="78"/>
                    <a:pt x="56" y="75"/>
                  </a:cubicBezTo>
                  <a:cubicBezTo>
                    <a:pt x="57" y="75"/>
                    <a:pt x="57" y="74"/>
                    <a:pt x="58" y="74"/>
                  </a:cubicBezTo>
                  <a:cubicBezTo>
                    <a:pt x="60" y="72"/>
                    <a:pt x="60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3" y="55"/>
                    <a:pt x="38" y="36"/>
                    <a:pt x="51" y="21"/>
                  </a:cubicBezTo>
                  <a:cubicBezTo>
                    <a:pt x="62" y="8"/>
                    <a:pt x="80" y="6"/>
                    <a:pt x="95" y="11"/>
                  </a:cubicBezTo>
                  <a:cubicBezTo>
                    <a:pt x="131" y="21"/>
                    <a:pt x="144" y="54"/>
                    <a:pt x="139" y="88"/>
                  </a:cubicBezTo>
                  <a:cubicBezTo>
                    <a:pt x="138" y="92"/>
                    <a:pt x="143" y="94"/>
                    <a:pt x="145" y="90"/>
                  </a:cubicBezTo>
                  <a:cubicBezTo>
                    <a:pt x="146" y="87"/>
                    <a:pt x="147" y="84"/>
                    <a:pt x="148" y="81"/>
                  </a:cubicBezTo>
                  <a:cubicBezTo>
                    <a:pt x="151" y="77"/>
                    <a:pt x="156" y="73"/>
                    <a:pt x="163" y="73"/>
                  </a:cubicBezTo>
                  <a:cubicBezTo>
                    <a:pt x="171" y="73"/>
                    <a:pt x="180" y="77"/>
                    <a:pt x="186" y="83"/>
                  </a:cubicBezTo>
                  <a:cubicBezTo>
                    <a:pt x="193" y="89"/>
                    <a:pt x="197" y="100"/>
                    <a:pt x="197" y="109"/>
                  </a:cubicBezTo>
                  <a:cubicBezTo>
                    <a:pt x="197" y="120"/>
                    <a:pt x="191" y="125"/>
                    <a:pt x="183" y="131"/>
                  </a:cubicBezTo>
                  <a:cubicBezTo>
                    <a:pt x="183" y="131"/>
                    <a:pt x="183" y="131"/>
                    <a:pt x="182" y="131"/>
                  </a:cubicBezTo>
                  <a:cubicBezTo>
                    <a:pt x="181" y="132"/>
                    <a:pt x="181" y="134"/>
                    <a:pt x="182" y="134"/>
                  </a:cubicBezTo>
                  <a:cubicBezTo>
                    <a:pt x="183" y="135"/>
                    <a:pt x="184" y="137"/>
                    <a:pt x="186" y="136"/>
                  </a:cubicBezTo>
                  <a:cubicBezTo>
                    <a:pt x="187" y="136"/>
                    <a:pt x="188" y="135"/>
                    <a:pt x="190" y="135"/>
                  </a:cubicBezTo>
                  <a:cubicBezTo>
                    <a:pt x="204" y="136"/>
                    <a:pt x="216" y="141"/>
                    <a:pt x="224" y="155"/>
                  </a:cubicBezTo>
                  <a:cubicBezTo>
                    <a:pt x="231" y="169"/>
                    <a:pt x="229" y="188"/>
                    <a:pt x="213" y="196"/>
                  </a:cubicBezTo>
                  <a:cubicBezTo>
                    <a:pt x="208" y="197"/>
                    <a:pt x="212" y="204"/>
                    <a:pt x="216" y="202"/>
                  </a:cubicBezTo>
                  <a:cubicBezTo>
                    <a:pt x="232" y="194"/>
                    <a:pt x="243" y="210"/>
                    <a:pt x="238" y="223"/>
                  </a:cubicBezTo>
                  <a:cubicBezTo>
                    <a:pt x="235" y="231"/>
                    <a:pt x="231" y="233"/>
                    <a:pt x="223" y="236"/>
                  </a:cubicBezTo>
                  <a:cubicBezTo>
                    <a:pt x="220" y="237"/>
                    <a:pt x="220" y="242"/>
                    <a:pt x="224" y="242"/>
                  </a:cubicBezTo>
                  <a:cubicBezTo>
                    <a:pt x="236" y="241"/>
                    <a:pt x="243" y="234"/>
                    <a:pt x="246" y="226"/>
                  </a:cubicBezTo>
                  <a:cubicBezTo>
                    <a:pt x="262" y="236"/>
                    <a:pt x="274" y="252"/>
                    <a:pt x="274" y="273"/>
                  </a:cubicBezTo>
                  <a:cubicBezTo>
                    <a:pt x="275" y="300"/>
                    <a:pt x="255" y="312"/>
                    <a:pt x="231" y="316"/>
                  </a:cubicBezTo>
                  <a:cubicBezTo>
                    <a:pt x="227" y="317"/>
                    <a:pt x="228" y="322"/>
                    <a:pt x="231" y="323"/>
                  </a:cubicBezTo>
                  <a:cubicBezTo>
                    <a:pt x="240" y="326"/>
                    <a:pt x="248" y="331"/>
                    <a:pt x="251" y="340"/>
                  </a:cubicBezTo>
                  <a:cubicBezTo>
                    <a:pt x="256" y="356"/>
                    <a:pt x="242" y="368"/>
                    <a:pt x="227" y="362"/>
                  </a:cubicBezTo>
                  <a:cubicBezTo>
                    <a:pt x="223" y="360"/>
                    <a:pt x="220" y="365"/>
                    <a:pt x="224" y="368"/>
                  </a:cubicBezTo>
                  <a:cubicBezTo>
                    <a:pt x="224" y="368"/>
                    <a:pt x="225" y="369"/>
                    <a:pt x="226" y="369"/>
                  </a:cubicBezTo>
                  <a:cubicBezTo>
                    <a:pt x="266" y="404"/>
                    <a:pt x="229" y="491"/>
                    <a:pt x="173" y="470"/>
                  </a:cubicBezTo>
                  <a:cubicBezTo>
                    <a:pt x="170" y="469"/>
                    <a:pt x="167" y="473"/>
                    <a:pt x="169" y="476"/>
                  </a:cubicBezTo>
                  <a:cubicBezTo>
                    <a:pt x="175" y="486"/>
                    <a:pt x="170" y="498"/>
                    <a:pt x="162" y="506"/>
                  </a:cubicBezTo>
                  <a:cubicBezTo>
                    <a:pt x="153" y="515"/>
                    <a:pt x="138" y="518"/>
                    <a:pt x="129" y="508"/>
                  </a:cubicBezTo>
                  <a:cubicBezTo>
                    <a:pt x="129" y="507"/>
                    <a:pt x="129" y="507"/>
                    <a:pt x="128" y="507"/>
                  </a:cubicBezTo>
                  <a:cubicBezTo>
                    <a:pt x="128" y="506"/>
                    <a:pt x="128" y="506"/>
                    <a:pt x="127" y="505"/>
                  </a:cubicBezTo>
                  <a:cubicBezTo>
                    <a:pt x="126" y="503"/>
                    <a:pt x="123" y="505"/>
                    <a:pt x="124" y="507"/>
                  </a:cubicBezTo>
                  <a:cubicBezTo>
                    <a:pt x="124" y="507"/>
                    <a:pt x="124" y="508"/>
                    <a:pt x="124" y="508"/>
                  </a:cubicBezTo>
                  <a:cubicBezTo>
                    <a:pt x="123" y="509"/>
                    <a:pt x="123" y="511"/>
                    <a:pt x="124" y="512"/>
                  </a:cubicBezTo>
                  <a:cubicBezTo>
                    <a:pt x="124" y="512"/>
                    <a:pt x="124" y="512"/>
                    <a:pt x="124" y="513"/>
                  </a:cubicBezTo>
                  <a:cubicBezTo>
                    <a:pt x="125" y="531"/>
                    <a:pt x="114" y="548"/>
                    <a:pt x="93" y="549"/>
                  </a:cubicBezTo>
                  <a:cubicBezTo>
                    <a:pt x="83" y="549"/>
                    <a:pt x="71" y="545"/>
                    <a:pt x="64" y="537"/>
                  </a:cubicBezTo>
                  <a:cubicBezTo>
                    <a:pt x="53" y="527"/>
                    <a:pt x="55" y="515"/>
                    <a:pt x="62" y="503"/>
                  </a:cubicBezTo>
                  <a:cubicBezTo>
                    <a:pt x="64" y="501"/>
                    <a:pt x="61" y="498"/>
                    <a:pt x="59" y="500"/>
                  </a:cubicBezTo>
                  <a:cubicBezTo>
                    <a:pt x="58" y="500"/>
                    <a:pt x="57" y="501"/>
                    <a:pt x="56" y="501"/>
                  </a:cubicBezTo>
                  <a:cubicBezTo>
                    <a:pt x="49" y="502"/>
                    <a:pt x="42" y="501"/>
                    <a:pt x="38" y="494"/>
                  </a:cubicBezTo>
                  <a:cubicBezTo>
                    <a:pt x="34" y="488"/>
                    <a:pt x="34" y="480"/>
                    <a:pt x="36" y="473"/>
                  </a:cubicBezTo>
                  <a:cubicBezTo>
                    <a:pt x="39" y="461"/>
                    <a:pt x="48" y="456"/>
                    <a:pt x="58" y="451"/>
                  </a:cubicBezTo>
                  <a:cubicBezTo>
                    <a:pt x="60" y="450"/>
                    <a:pt x="59" y="446"/>
                    <a:pt x="57" y="446"/>
                  </a:cubicBezTo>
                  <a:cubicBezTo>
                    <a:pt x="56" y="446"/>
                    <a:pt x="54" y="446"/>
                    <a:pt x="53" y="446"/>
                  </a:cubicBezTo>
                  <a:cubicBezTo>
                    <a:pt x="53" y="446"/>
                    <a:pt x="53" y="446"/>
                    <a:pt x="52" y="446"/>
                  </a:cubicBezTo>
                  <a:cubicBezTo>
                    <a:pt x="27" y="450"/>
                    <a:pt x="22" y="420"/>
                    <a:pt x="35" y="40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8648700" y="4097338"/>
              <a:ext cx="295275" cy="295275"/>
            </a:xfrm>
            <a:custGeom>
              <a:rect b="b" l="l" r="r" t="t"/>
              <a:pathLst>
                <a:path extrusionOk="0" h="137" w="126">
                  <a:moveTo>
                    <a:pt x="1" y="9"/>
                  </a:moveTo>
                  <a:cubicBezTo>
                    <a:pt x="14" y="0"/>
                    <a:pt x="27" y="16"/>
                    <a:pt x="30" y="28"/>
                  </a:cubicBezTo>
                  <a:cubicBezTo>
                    <a:pt x="36" y="46"/>
                    <a:pt x="35" y="65"/>
                    <a:pt x="28" y="82"/>
                  </a:cubicBezTo>
                  <a:cubicBezTo>
                    <a:pt x="40" y="78"/>
                    <a:pt x="52" y="76"/>
                    <a:pt x="63" y="80"/>
                  </a:cubicBezTo>
                  <a:cubicBezTo>
                    <a:pt x="70" y="71"/>
                    <a:pt x="71" y="62"/>
                    <a:pt x="69" y="50"/>
                  </a:cubicBezTo>
                  <a:cubicBezTo>
                    <a:pt x="68" y="46"/>
                    <a:pt x="74" y="44"/>
                    <a:pt x="75" y="49"/>
                  </a:cubicBezTo>
                  <a:cubicBezTo>
                    <a:pt x="77" y="58"/>
                    <a:pt x="84" y="58"/>
                    <a:pt x="91" y="55"/>
                  </a:cubicBezTo>
                  <a:cubicBezTo>
                    <a:pt x="94" y="54"/>
                    <a:pt x="96" y="59"/>
                    <a:pt x="94" y="61"/>
                  </a:cubicBezTo>
                  <a:cubicBezTo>
                    <a:pt x="89" y="66"/>
                    <a:pt x="82" y="65"/>
                    <a:pt x="76" y="62"/>
                  </a:cubicBezTo>
                  <a:cubicBezTo>
                    <a:pt x="76" y="70"/>
                    <a:pt x="74" y="78"/>
                    <a:pt x="68" y="82"/>
                  </a:cubicBezTo>
                  <a:cubicBezTo>
                    <a:pt x="69" y="82"/>
                    <a:pt x="70" y="83"/>
                    <a:pt x="71" y="84"/>
                  </a:cubicBezTo>
                  <a:cubicBezTo>
                    <a:pt x="82" y="92"/>
                    <a:pt x="86" y="104"/>
                    <a:pt x="87" y="117"/>
                  </a:cubicBezTo>
                  <a:cubicBezTo>
                    <a:pt x="91" y="112"/>
                    <a:pt x="97" y="108"/>
                    <a:pt x="104" y="107"/>
                  </a:cubicBezTo>
                  <a:cubicBezTo>
                    <a:pt x="115" y="106"/>
                    <a:pt x="124" y="113"/>
                    <a:pt x="125" y="124"/>
                  </a:cubicBezTo>
                  <a:cubicBezTo>
                    <a:pt x="126" y="128"/>
                    <a:pt x="120" y="129"/>
                    <a:pt x="118" y="125"/>
                  </a:cubicBezTo>
                  <a:cubicBezTo>
                    <a:pt x="112" y="104"/>
                    <a:pt x="91" y="121"/>
                    <a:pt x="87" y="133"/>
                  </a:cubicBezTo>
                  <a:cubicBezTo>
                    <a:pt x="85" y="137"/>
                    <a:pt x="79" y="137"/>
                    <a:pt x="79" y="132"/>
                  </a:cubicBezTo>
                  <a:cubicBezTo>
                    <a:pt x="79" y="120"/>
                    <a:pt x="80" y="106"/>
                    <a:pt x="72" y="96"/>
                  </a:cubicBezTo>
                  <a:cubicBezTo>
                    <a:pt x="59" y="80"/>
                    <a:pt x="39" y="85"/>
                    <a:pt x="23" y="93"/>
                  </a:cubicBezTo>
                  <a:cubicBezTo>
                    <a:pt x="20" y="94"/>
                    <a:pt x="16" y="91"/>
                    <a:pt x="18" y="87"/>
                  </a:cubicBezTo>
                  <a:cubicBezTo>
                    <a:pt x="29" y="65"/>
                    <a:pt x="35" y="17"/>
                    <a:pt x="1" y="11"/>
                  </a:cubicBezTo>
                  <a:cubicBezTo>
                    <a:pt x="0" y="11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8609013" y="4213225"/>
              <a:ext cx="393700" cy="652463"/>
            </a:xfrm>
            <a:custGeom>
              <a:rect b="b" l="l" r="r" t="t"/>
              <a:pathLst>
                <a:path extrusionOk="0" h="302" w="168">
                  <a:moveTo>
                    <a:pt x="3" y="7"/>
                  </a:moveTo>
                  <a:cubicBezTo>
                    <a:pt x="0" y="5"/>
                    <a:pt x="5" y="0"/>
                    <a:pt x="8" y="3"/>
                  </a:cubicBezTo>
                  <a:cubicBezTo>
                    <a:pt x="21" y="14"/>
                    <a:pt x="26" y="31"/>
                    <a:pt x="22" y="48"/>
                  </a:cubicBezTo>
                  <a:cubicBezTo>
                    <a:pt x="22" y="52"/>
                    <a:pt x="20" y="55"/>
                    <a:pt x="19" y="59"/>
                  </a:cubicBezTo>
                  <a:cubicBezTo>
                    <a:pt x="18" y="62"/>
                    <a:pt x="16" y="64"/>
                    <a:pt x="16" y="66"/>
                  </a:cubicBezTo>
                  <a:cubicBezTo>
                    <a:pt x="33" y="82"/>
                    <a:pt x="56" y="105"/>
                    <a:pt x="81" y="87"/>
                  </a:cubicBezTo>
                  <a:cubicBezTo>
                    <a:pt x="85" y="84"/>
                    <a:pt x="89" y="90"/>
                    <a:pt x="86" y="93"/>
                  </a:cubicBezTo>
                  <a:cubicBezTo>
                    <a:pt x="76" y="102"/>
                    <a:pt x="75" y="118"/>
                    <a:pt x="85" y="128"/>
                  </a:cubicBezTo>
                  <a:cubicBezTo>
                    <a:pt x="95" y="138"/>
                    <a:pt x="111" y="136"/>
                    <a:pt x="123" y="129"/>
                  </a:cubicBezTo>
                  <a:cubicBezTo>
                    <a:pt x="126" y="127"/>
                    <a:pt x="130" y="132"/>
                    <a:pt x="127" y="135"/>
                  </a:cubicBezTo>
                  <a:cubicBezTo>
                    <a:pt x="114" y="145"/>
                    <a:pt x="109" y="164"/>
                    <a:pt x="118" y="179"/>
                  </a:cubicBezTo>
                  <a:cubicBezTo>
                    <a:pt x="127" y="194"/>
                    <a:pt x="146" y="197"/>
                    <a:pt x="162" y="191"/>
                  </a:cubicBezTo>
                  <a:cubicBezTo>
                    <a:pt x="165" y="190"/>
                    <a:pt x="168" y="196"/>
                    <a:pt x="164" y="198"/>
                  </a:cubicBezTo>
                  <a:cubicBezTo>
                    <a:pt x="126" y="216"/>
                    <a:pt x="95" y="173"/>
                    <a:pt x="112" y="141"/>
                  </a:cubicBezTo>
                  <a:cubicBezTo>
                    <a:pt x="100" y="144"/>
                    <a:pt x="86" y="141"/>
                    <a:pt x="77" y="130"/>
                  </a:cubicBezTo>
                  <a:cubicBezTo>
                    <a:pt x="70" y="122"/>
                    <a:pt x="69" y="110"/>
                    <a:pt x="72" y="100"/>
                  </a:cubicBezTo>
                  <a:cubicBezTo>
                    <a:pt x="62" y="103"/>
                    <a:pt x="52" y="101"/>
                    <a:pt x="43" y="96"/>
                  </a:cubicBezTo>
                  <a:cubicBezTo>
                    <a:pt x="55" y="119"/>
                    <a:pt x="47" y="151"/>
                    <a:pt x="21" y="155"/>
                  </a:cubicBezTo>
                  <a:cubicBezTo>
                    <a:pt x="31" y="162"/>
                    <a:pt x="39" y="173"/>
                    <a:pt x="37" y="187"/>
                  </a:cubicBezTo>
                  <a:cubicBezTo>
                    <a:pt x="36" y="200"/>
                    <a:pt x="26" y="209"/>
                    <a:pt x="15" y="216"/>
                  </a:cubicBezTo>
                  <a:cubicBezTo>
                    <a:pt x="34" y="223"/>
                    <a:pt x="46" y="240"/>
                    <a:pt x="46" y="261"/>
                  </a:cubicBezTo>
                  <a:cubicBezTo>
                    <a:pt x="45" y="270"/>
                    <a:pt x="34" y="302"/>
                    <a:pt x="20" y="288"/>
                  </a:cubicBezTo>
                  <a:cubicBezTo>
                    <a:pt x="20" y="288"/>
                    <a:pt x="20" y="287"/>
                    <a:pt x="21" y="288"/>
                  </a:cubicBezTo>
                  <a:cubicBezTo>
                    <a:pt x="41" y="292"/>
                    <a:pt x="38" y="253"/>
                    <a:pt x="34" y="245"/>
                  </a:cubicBezTo>
                  <a:cubicBezTo>
                    <a:pt x="29" y="232"/>
                    <a:pt x="19" y="224"/>
                    <a:pt x="6" y="221"/>
                  </a:cubicBezTo>
                  <a:cubicBezTo>
                    <a:pt x="2" y="220"/>
                    <a:pt x="2" y="216"/>
                    <a:pt x="5" y="214"/>
                  </a:cubicBezTo>
                  <a:cubicBezTo>
                    <a:pt x="15" y="209"/>
                    <a:pt x="26" y="202"/>
                    <a:pt x="30" y="191"/>
                  </a:cubicBezTo>
                  <a:cubicBezTo>
                    <a:pt x="36" y="175"/>
                    <a:pt x="24" y="161"/>
                    <a:pt x="10" y="154"/>
                  </a:cubicBezTo>
                  <a:cubicBezTo>
                    <a:pt x="8" y="153"/>
                    <a:pt x="9" y="149"/>
                    <a:pt x="11" y="150"/>
                  </a:cubicBezTo>
                  <a:cubicBezTo>
                    <a:pt x="35" y="151"/>
                    <a:pt x="48" y="129"/>
                    <a:pt x="42" y="108"/>
                  </a:cubicBezTo>
                  <a:cubicBezTo>
                    <a:pt x="40" y="99"/>
                    <a:pt x="35" y="92"/>
                    <a:pt x="29" y="86"/>
                  </a:cubicBezTo>
                  <a:cubicBezTo>
                    <a:pt x="29" y="86"/>
                    <a:pt x="28" y="85"/>
                    <a:pt x="27" y="85"/>
                  </a:cubicBezTo>
                  <a:cubicBezTo>
                    <a:pt x="22" y="80"/>
                    <a:pt x="15" y="76"/>
                    <a:pt x="9" y="74"/>
                  </a:cubicBezTo>
                  <a:cubicBezTo>
                    <a:pt x="7" y="73"/>
                    <a:pt x="6" y="71"/>
                    <a:pt x="7" y="70"/>
                  </a:cubicBezTo>
                  <a:cubicBezTo>
                    <a:pt x="18" y="49"/>
                    <a:pt x="24" y="24"/>
                    <a:pt x="3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8604250" y="4737100"/>
              <a:ext cx="368300" cy="347663"/>
            </a:xfrm>
            <a:custGeom>
              <a:rect b="b" l="l" r="r" t="t"/>
              <a:pathLst>
                <a:path extrusionOk="0" h="161" w="157">
                  <a:moveTo>
                    <a:pt x="3" y="107"/>
                  </a:moveTo>
                  <a:cubicBezTo>
                    <a:pt x="26" y="101"/>
                    <a:pt x="36" y="78"/>
                    <a:pt x="25" y="57"/>
                  </a:cubicBezTo>
                  <a:cubicBezTo>
                    <a:pt x="23" y="53"/>
                    <a:pt x="29" y="50"/>
                    <a:pt x="31" y="54"/>
                  </a:cubicBezTo>
                  <a:cubicBezTo>
                    <a:pt x="44" y="75"/>
                    <a:pt x="35" y="101"/>
                    <a:pt x="14" y="111"/>
                  </a:cubicBezTo>
                  <a:cubicBezTo>
                    <a:pt x="24" y="118"/>
                    <a:pt x="27" y="129"/>
                    <a:pt x="26" y="140"/>
                  </a:cubicBezTo>
                  <a:cubicBezTo>
                    <a:pt x="33" y="132"/>
                    <a:pt x="41" y="126"/>
                    <a:pt x="51" y="123"/>
                  </a:cubicBezTo>
                  <a:cubicBezTo>
                    <a:pt x="60" y="121"/>
                    <a:pt x="69" y="123"/>
                    <a:pt x="75" y="127"/>
                  </a:cubicBezTo>
                  <a:cubicBezTo>
                    <a:pt x="74" y="95"/>
                    <a:pt x="103" y="71"/>
                    <a:pt x="134" y="79"/>
                  </a:cubicBezTo>
                  <a:cubicBezTo>
                    <a:pt x="125" y="63"/>
                    <a:pt x="118" y="43"/>
                    <a:pt x="124" y="25"/>
                  </a:cubicBezTo>
                  <a:cubicBezTo>
                    <a:pt x="128" y="11"/>
                    <a:pt x="141" y="0"/>
                    <a:pt x="155" y="5"/>
                  </a:cubicBezTo>
                  <a:cubicBezTo>
                    <a:pt x="157" y="5"/>
                    <a:pt x="157" y="8"/>
                    <a:pt x="155" y="8"/>
                  </a:cubicBezTo>
                  <a:cubicBezTo>
                    <a:pt x="114" y="10"/>
                    <a:pt x="133" y="64"/>
                    <a:pt x="146" y="84"/>
                  </a:cubicBezTo>
                  <a:cubicBezTo>
                    <a:pt x="148" y="87"/>
                    <a:pt x="144" y="91"/>
                    <a:pt x="141" y="89"/>
                  </a:cubicBezTo>
                  <a:cubicBezTo>
                    <a:pt x="108" y="73"/>
                    <a:pt x="74" y="102"/>
                    <a:pt x="85" y="137"/>
                  </a:cubicBezTo>
                  <a:cubicBezTo>
                    <a:pt x="86" y="141"/>
                    <a:pt x="80" y="143"/>
                    <a:pt x="78" y="140"/>
                  </a:cubicBezTo>
                  <a:cubicBezTo>
                    <a:pt x="61" y="113"/>
                    <a:pt x="33" y="142"/>
                    <a:pt x="22" y="158"/>
                  </a:cubicBezTo>
                  <a:cubicBezTo>
                    <a:pt x="20" y="161"/>
                    <a:pt x="15" y="159"/>
                    <a:pt x="16" y="155"/>
                  </a:cubicBezTo>
                  <a:cubicBezTo>
                    <a:pt x="22" y="140"/>
                    <a:pt x="22" y="120"/>
                    <a:pt x="3" y="114"/>
                  </a:cubicBezTo>
                  <a:cubicBezTo>
                    <a:pt x="0" y="113"/>
                    <a:pt x="0" y="108"/>
                    <a:pt x="3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8705850" y="4560888"/>
              <a:ext cx="184150" cy="415925"/>
            </a:xfrm>
            <a:custGeom>
              <a:rect b="b" l="l" r="r" t="t"/>
              <a:pathLst>
                <a:path extrusionOk="0" h="193" w="79">
                  <a:moveTo>
                    <a:pt x="3" y="186"/>
                  </a:moveTo>
                  <a:cubicBezTo>
                    <a:pt x="11" y="180"/>
                    <a:pt x="15" y="173"/>
                    <a:pt x="18" y="164"/>
                  </a:cubicBezTo>
                  <a:cubicBezTo>
                    <a:pt x="18" y="162"/>
                    <a:pt x="21" y="161"/>
                    <a:pt x="22" y="162"/>
                  </a:cubicBezTo>
                  <a:cubicBezTo>
                    <a:pt x="41" y="171"/>
                    <a:pt x="55" y="151"/>
                    <a:pt x="44" y="136"/>
                  </a:cubicBezTo>
                  <a:cubicBezTo>
                    <a:pt x="43" y="134"/>
                    <a:pt x="45" y="131"/>
                    <a:pt x="47" y="131"/>
                  </a:cubicBezTo>
                  <a:cubicBezTo>
                    <a:pt x="57" y="131"/>
                    <a:pt x="63" y="119"/>
                    <a:pt x="63" y="110"/>
                  </a:cubicBezTo>
                  <a:cubicBezTo>
                    <a:pt x="63" y="105"/>
                    <a:pt x="62" y="100"/>
                    <a:pt x="61" y="95"/>
                  </a:cubicBezTo>
                  <a:cubicBezTo>
                    <a:pt x="59" y="84"/>
                    <a:pt x="56" y="74"/>
                    <a:pt x="46" y="68"/>
                  </a:cubicBezTo>
                  <a:cubicBezTo>
                    <a:pt x="44" y="66"/>
                    <a:pt x="44" y="63"/>
                    <a:pt x="47" y="62"/>
                  </a:cubicBezTo>
                  <a:cubicBezTo>
                    <a:pt x="61" y="59"/>
                    <a:pt x="62" y="42"/>
                    <a:pt x="58" y="31"/>
                  </a:cubicBezTo>
                  <a:cubicBezTo>
                    <a:pt x="54" y="19"/>
                    <a:pt x="45" y="11"/>
                    <a:pt x="34" y="4"/>
                  </a:cubicBezTo>
                  <a:cubicBezTo>
                    <a:pt x="32" y="3"/>
                    <a:pt x="33" y="0"/>
                    <a:pt x="36" y="1"/>
                  </a:cubicBezTo>
                  <a:cubicBezTo>
                    <a:pt x="52" y="5"/>
                    <a:pt x="65" y="20"/>
                    <a:pt x="67" y="38"/>
                  </a:cubicBezTo>
                  <a:cubicBezTo>
                    <a:pt x="68" y="49"/>
                    <a:pt x="64" y="61"/>
                    <a:pt x="54" y="66"/>
                  </a:cubicBezTo>
                  <a:cubicBezTo>
                    <a:pt x="70" y="84"/>
                    <a:pt x="79" y="130"/>
                    <a:pt x="51" y="137"/>
                  </a:cubicBezTo>
                  <a:cubicBezTo>
                    <a:pt x="61" y="156"/>
                    <a:pt x="43" y="176"/>
                    <a:pt x="23" y="169"/>
                  </a:cubicBezTo>
                  <a:cubicBezTo>
                    <a:pt x="20" y="178"/>
                    <a:pt x="15" y="185"/>
                    <a:pt x="7" y="191"/>
                  </a:cubicBezTo>
                  <a:cubicBezTo>
                    <a:pt x="4" y="193"/>
                    <a:pt x="0" y="188"/>
                    <a:pt x="3" y="18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8705850" y="4535488"/>
              <a:ext cx="93662" cy="327025"/>
            </a:xfrm>
            <a:custGeom>
              <a:rect b="b" l="l" r="r" t="t"/>
              <a:pathLst>
                <a:path extrusionOk="0" h="152" w="40">
                  <a:moveTo>
                    <a:pt x="32" y="108"/>
                  </a:moveTo>
                  <a:cubicBezTo>
                    <a:pt x="16" y="93"/>
                    <a:pt x="14" y="70"/>
                    <a:pt x="27" y="52"/>
                  </a:cubicBezTo>
                  <a:cubicBezTo>
                    <a:pt x="12" y="41"/>
                    <a:pt x="5" y="21"/>
                    <a:pt x="12" y="3"/>
                  </a:cubicBezTo>
                  <a:cubicBezTo>
                    <a:pt x="14" y="0"/>
                    <a:pt x="19" y="2"/>
                    <a:pt x="18" y="6"/>
                  </a:cubicBezTo>
                  <a:cubicBezTo>
                    <a:pt x="13" y="22"/>
                    <a:pt x="17" y="39"/>
                    <a:pt x="33" y="48"/>
                  </a:cubicBezTo>
                  <a:cubicBezTo>
                    <a:pt x="35" y="49"/>
                    <a:pt x="35" y="51"/>
                    <a:pt x="33" y="53"/>
                  </a:cubicBezTo>
                  <a:cubicBezTo>
                    <a:pt x="19" y="69"/>
                    <a:pt x="21" y="93"/>
                    <a:pt x="38" y="106"/>
                  </a:cubicBezTo>
                  <a:cubicBezTo>
                    <a:pt x="40" y="107"/>
                    <a:pt x="40" y="110"/>
                    <a:pt x="38" y="111"/>
                  </a:cubicBezTo>
                  <a:cubicBezTo>
                    <a:pt x="24" y="118"/>
                    <a:pt x="6" y="131"/>
                    <a:pt x="19" y="149"/>
                  </a:cubicBezTo>
                  <a:cubicBezTo>
                    <a:pt x="20" y="150"/>
                    <a:pt x="18" y="152"/>
                    <a:pt x="16" y="151"/>
                  </a:cubicBezTo>
                  <a:cubicBezTo>
                    <a:pt x="0" y="135"/>
                    <a:pt x="17" y="116"/>
                    <a:pt x="32" y="10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648450" y="3497263"/>
              <a:ext cx="931862" cy="998538"/>
            </a:xfrm>
            <a:custGeom>
              <a:rect b="b" l="l" r="r" t="t"/>
              <a:pathLst>
                <a:path extrusionOk="0" h="463" w="398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3290888" y="3078163"/>
              <a:ext cx="841375" cy="600075"/>
            </a:xfrm>
            <a:custGeom>
              <a:rect b="b" l="l" r="r" t="t"/>
              <a:pathLst>
                <a:path extrusionOk="0" h="278" w="360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4829175" y="5340350"/>
              <a:ext cx="769937" cy="601663"/>
            </a:xfrm>
            <a:custGeom>
              <a:rect b="b" l="l" r="r" t="t"/>
              <a:pathLst>
                <a:path extrusionOk="0" h="279" w="32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716713" y="2676525"/>
              <a:ext cx="549275" cy="784225"/>
            </a:xfrm>
            <a:custGeom>
              <a:rect b="b" l="l" r="r" t="t"/>
              <a:pathLst>
                <a:path extrusionOk="0" h="363" w="235">
                  <a:moveTo>
                    <a:pt x="224" y="179"/>
                  </a:moveTo>
                  <a:cubicBezTo>
                    <a:pt x="231" y="148"/>
                    <a:pt x="235" y="115"/>
                    <a:pt x="227" y="84"/>
                  </a:cubicBezTo>
                  <a:cubicBezTo>
                    <a:pt x="219" y="49"/>
                    <a:pt x="196" y="23"/>
                    <a:pt x="162" y="10"/>
                  </a:cubicBezTo>
                  <a:cubicBezTo>
                    <a:pt x="143" y="3"/>
                    <a:pt x="122" y="0"/>
                    <a:pt x="102" y="2"/>
                  </a:cubicBezTo>
                  <a:cubicBezTo>
                    <a:pt x="93" y="3"/>
                    <a:pt x="75" y="5"/>
                    <a:pt x="68" y="13"/>
                  </a:cubicBezTo>
                  <a:cubicBezTo>
                    <a:pt x="60" y="15"/>
                    <a:pt x="52" y="19"/>
                    <a:pt x="45" y="24"/>
                  </a:cubicBezTo>
                  <a:cubicBezTo>
                    <a:pt x="0" y="58"/>
                    <a:pt x="0" y="120"/>
                    <a:pt x="14" y="169"/>
                  </a:cubicBezTo>
                  <a:cubicBezTo>
                    <a:pt x="24" y="201"/>
                    <a:pt x="38" y="233"/>
                    <a:pt x="53" y="263"/>
                  </a:cubicBezTo>
                  <a:cubicBezTo>
                    <a:pt x="68" y="295"/>
                    <a:pt x="85" y="329"/>
                    <a:pt x="107" y="358"/>
                  </a:cubicBezTo>
                  <a:cubicBezTo>
                    <a:pt x="107" y="358"/>
                    <a:pt x="108" y="359"/>
                    <a:pt x="109" y="358"/>
                  </a:cubicBezTo>
                  <a:cubicBezTo>
                    <a:pt x="108" y="359"/>
                    <a:pt x="108" y="360"/>
                    <a:pt x="109" y="361"/>
                  </a:cubicBezTo>
                  <a:cubicBezTo>
                    <a:pt x="110" y="362"/>
                    <a:pt x="110" y="362"/>
                    <a:pt x="110" y="362"/>
                  </a:cubicBezTo>
                  <a:cubicBezTo>
                    <a:pt x="110" y="363"/>
                    <a:pt x="112" y="363"/>
                    <a:pt x="113" y="363"/>
                  </a:cubicBezTo>
                  <a:cubicBezTo>
                    <a:pt x="128" y="358"/>
                    <a:pt x="143" y="347"/>
                    <a:pt x="157" y="339"/>
                  </a:cubicBezTo>
                  <a:cubicBezTo>
                    <a:pt x="159" y="338"/>
                    <a:pt x="159" y="337"/>
                    <a:pt x="159" y="335"/>
                  </a:cubicBezTo>
                  <a:cubicBezTo>
                    <a:pt x="184" y="300"/>
                    <a:pt x="201" y="259"/>
                    <a:pt x="213" y="217"/>
                  </a:cubicBezTo>
                  <a:cubicBezTo>
                    <a:pt x="213" y="217"/>
                    <a:pt x="214" y="217"/>
                    <a:pt x="214" y="217"/>
                  </a:cubicBezTo>
                  <a:cubicBezTo>
                    <a:pt x="215" y="217"/>
                    <a:pt x="214" y="216"/>
                    <a:pt x="214" y="215"/>
                  </a:cubicBezTo>
                  <a:cubicBezTo>
                    <a:pt x="214" y="214"/>
                    <a:pt x="215" y="212"/>
                    <a:pt x="215" y="211"/>
                  </a:cubicBezTo>
                  <a:cubicBezTo>
                    <a:pt x="216" y="208"/>
                    <a:pt x="217" y="205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20" y="194"/>
                    <a:pt x="222" y="188"/>
                    <a:pt x="223" y="181"/>
                  </a:cubicBezTo>
                  <a:cubicBezTo>
                    <a:pt x="223" y="181"/>
                    <a:pt x="224" y="181"/>
                    <a:pt x="224" y="181"/>
                  </a:cubicBezTo>
                  <a:cubicBezTo>
                    <a:pt x="225" y="180"/>
                    <a:pt x="224" y="179"/>
                    <a:pt x="224" y="179"/>
                  </a:cubicBezTo>
                  <a:close/>
                  <a:moveTo>
                    <a:pt x="225" y="121"/>
                  </a:moveTo>
                  <a:cubicBezTo>
                    <a:pt x="225" y="123"/>
                    <a:pt x="225" y="126"/>
                    <a:pt x="224" y="128"/>
                  </a:cubicBezTo>
                  <a:cubicBezTo>
                    <a:pt x="216" y="133"/>
                    <a:pt x="206" y="138"/>
                    <a:pt x="199" y="145"/>
                  </a:cubicBezTo>
                  <a:cubicBezTo>
                    <a:pt x="199" y="141"/>
                    <a:pt x="199" y="138"/>
                    <a:pt x="199" y="134"/>
                  </a:cubicBezTo>
                  <a:cubicBezTo>
                    <a:pt x="205" y="131"/>
                    <a:pt x="211" y="128"/>
                    <a:pt x="216" y="125"/>
                  </a:cubicBezTo>
                  <a:cubicBezTo>
                    <a:pt x="219" y="123"/>
                    <a:pt x="222" y="122"/>
                    <a:pt x="225" y="120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225" y="117"/>
                  </a:moveTo>
                  <a:cubicBezTo>
                    <a:pt x="221" y="120"/>
                    <a:pt x="216" y="122"/>
                    <a:pt x="212" y="125"/>
                  </a:cubicBezTo>
                  <a:cubicBezTo>
                    <a:pt x="208" y="127"/>
                    <a:pt x="203" y="130"/>
                    <a:pt x="200" y="132"/>
                  </a:cubicBezTo>
                  <a:cubicBezTo>
                    <a:pt x="200" y="130"/>
                    <a:pt x="200" y="127"/>
                    <a:pt x="200" y="124"/>
                  </a:cubicBezTo>
                  <a:cubicBezTo>
                    <a:pt x="208" y="119"/>
                    <a:pt x="217" y="114"/>
                    <a:pt x="224" y="108"/>
                  </a:cubicBezTo>
                  <a:cubicBezTo>
                    <a:pt x="224" y="111"/>
                    <a:pt x="225" y="114"/>
                    <a:pt x="225" y="117"/>
                  </a:cubicBezTo>
                  <a:close/>
                  <a:moveTo>
                    <a:pt x="224" y="106"/>
                  </a:moveTo>
                  <a:cubicBezTo>
                    <a:pt x="216" y="110"/>
                    <a:pt x="208" y="117"/>
                    <a:pt x="200" y="122"/>
                  </a:cubicBezTo>
                  <a:cubicBezTo>
                    <a:pt x="200" y="118"/>
                    <a:pt x="200" y="114"/>
                    <a:pt x="200" y="111"/>
                  </a:cubicBezTo>
                  <a:cubicBezTo>
                    <a:pt x="207" y="106"/>
                    <a:pt x="215" y="102"/>
                    <a:pt x="223" y="97"/>
                  </a:cubicBezTo>
                  <a:cubicBezTo>
                    <a:pt x="223" y="100"/>
                    <a:pt x="224" y="103"/>
                    <a:pt x="224" y="106"/>
                  </a:cubicBezTo>
                  <a:close/>
                  <a:moveTo>
                    <a:pt x="222" y="95"/>
                  </a:moveTo>
                  <a:cubicBezTo>
                    <a:pt x="215" y="99"/>
                    <a:pt x="207" y="104"/>
                    <a:pt x="200" y="109"/>
                  </a:cubicBezTo>
                  <a:cubicBezTo>
                    <a:pt x="199" y="104"/>
                    <a:pt x="199" y="100"/>
                    <a:pt x="198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6" y="92"/>
                    <a:pt x="214" y="89"/>
                    <a:pt x="220" y="84"/>
                  </a:cubicBezTo>
                  <a:cubicBezTo>
                    <a:pt x="221" y="88"/>
                    <a:pt x="222" y="91"/>
                    <a:pt x="222" y="95"/>
                  </a:cubicBezTo>
                  <a:close/>
                  <a:moveTo>
                    <a:pt x="220" y="82"/>
                  </a:moveTo>
                  <a:cubicBezTo>
                    <a:pt x="213" y="86"/>
                    <a:pt x="206" y="90"/>
                    <a:pt x="198" y="94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198" y="90"/>
                    <a:pt x="197" y="86"/>
                    <a:pt x="196" y="82"/>
                  </a:cubicBezTo>
                  <a:cubicBezTo>
                    <a:pt x="198" y="82"/>
                    <a:pt x="200" y="80"/>
                    <a:pt x="201" y="80"/>
                  </a:cubicBezTo>
                  <a:cubicBezTo>
                    <a:pt x="206" y="77"/>
                    <a:pt x="211" y="75"/>
                    <a:pt x="216" y="72"/>
                  </a:cubicBezTo>
                  <a:cubicBezTo>
                    <a:pt x="218" y="75"/>
                    <a:pt x="219" y="79"/>
                    <a:pt x="220" y="82"/>
                  </a:cubicBezTo>
                  <a:close/>
                  <a:moveTo>
                    <a:pt x="216" y="70"/>
                  </a:moveTo>
                  <a:cubicBezTo>
                    <a:pt x="213" y="71"/>
                    <a:pt x="210" y="73"/>
                    <a:pt x="207" y="74"/>
                  </a:cubicBezTo>
                  <a:cubicBezTo>
                    <a:pt x="205" y="76"/>
                    <a:pt x="200" y="80"/>
                    <a:pt x="196" y="81"/>
                  </a:cubicBezTo>
                  <a:cubicBezTo>
                    <a:pt x="195" y="77"/>
                    <a:pt x="194" y="72"/>
                    <a:pt x="193" y="68"/>
                  </a:cubicBezTo>
                  <a:cubicBezTo>
                    <a:pt x="196" y="66"/>
                    <a:pt x="199" y="64"/>
                    <a:pt x="202" y="62"/>
                  </a:cubicBezTo>
                  <a:cubicBezTo>
                    <a:pt x="205" y="60"/>
                    <a:pt x="207" y="59"/>
                    <a:pt x="210" y="57"/>
                  </a:cubicBezTo>
                  <a:cubicBezTo>
                    <a:pt x="212" y="61"/>
                    <a:pt x="214" y="66"/>
                    <a:pt x="216" y="70"/>
                  </a:cubicBezTo>
                  <a:close/>
                  <a:moveTo>
                    <a:pt x="209" y="55"/>
                  </a:moveTo>
                  <a:cubicBezTo>
                    <a:pt x="206" y="57"/>
                    <a:pt x="204" y="59"/>
                    <a:pt x="201" y="60"/>
                  </a:cubicBezTo>
                  <a:cubicBezTo>
                    <a:pt x="198" y="62"/>
                    <a:pt x="195" y="64"/>
                    <a:pt x="192" y="66"/>
                  </a:cubicBezTo>
                  <a:cubicBezTo>
                    <a:pt x="190" y="62"/>
                    <a:pt x="189" y="58"/>
                    <a:pt x="187" y="54"/>
                  </a:cubicBezTo>
                  <a:cubicBezTo>
                    <a:pt x="192" y="51"/>
                    <a:pt x="197" y="48"/>
                    <a:pt x="202" y="45"/>
                  </a:cubicBezTo>
                  <a:cubicBezTo>
                    <a:pt x="204" y="49"/>
                    <a:pt x="207" y="52"/>
                    <a:pt x="209" y="55"/>
                  </a:cubicBezTo>
                  <a:close/>
                  <a:moveTo>
                    <a:pt x="200" y="43"/>
                  </a:moveTo>
                  <a:cubicBezTo>
                    <a:pt x="195" y="46"/>
                    <a:pt x="191" y="49"/>
                    <a:pt x="186" y="52"/>
                  </a:cubicBezTo>
                  <a:cubicBezTo>
                    <a:pt x="185" y="49"/>
                    <a:pt x="183" y="46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5" y="41"/>
                    <a:pt x="190" y="39"/>
                    <a:pt x="194" y="37"/>
                  </a:cubicBezTo>
                  <a:cubicBezTo>
                    <a:pt x="196" y="39"/>
                    <a:pt x="198" y="41"/>
                    <a:pt x="200" y="43"/>
                  </a:cubicBezTo>
                  <a:close/>
                  <a:moveTo>
                    <a:pt x="192" y="35"/>
                  </a:moveTo>
                  <a:cubicBezTo>
                    <a:pt x="188" y="37"/>
                    <a:pt x="184" y="40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79" y="41"/>
                    <a:pt x="178" y="39"/>
                    <a:pt x="176" y="37"/>
                  </a:cubicBezTo>
                  <a:cubicBezTo>
                    <a:pt x="176" y="36"/>
                    <a:pt x="174" y="35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7" y="32"/>
                    <a:pt x="181" y="31"/>
                    <a:pt x="184" y="28"/>
                  </a:cubicBezTo>
                  <a:cubicBezTo>
                    <a:pt x="187" y="30"/>
                    <a:pt x="190" y="33"/>
                    <a:pt x="192" y="35"/>
                  </a:cubicBezTo>
                  <a:close/>
                  <a:moveTo>
                    <a:pt x="181" y="26"/>
                  </a:moveTo>
                  <a:cubicBezTo>
                    <a:pt x="181" y="27"/>
                    <a:pt x="182" y="27"/>
                    <a:pt x="182" y="27"/>
                  </a:cubicBezTo>
                  <a:cubicBezTo>
                    <a:pt x="179" y="29"/>
                    <a:pt x="176" y="31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0" y="30"/>
                    <a:pt x="167" y="27"/>
                    <a:pt x="163" y="25"/>
                  </a:cubicBezTo>
                  <a:cubicBezTo>
                    <a:pt x="164" y="24"/>
                    <a:pt x="166" y="23"/>
                    <a:pt x="167" y="22"/>
                  </a:cubicBezTo>
                  <a:cubicBezTo>
                    <a:pt x="168" y="21"/>
                    <a:pt x="169" y="21"/>
                    <a:pt x="170" y="20"/>
                  </a:cubicBezTo>
                  <a:cubicBezTo>
                    <a:pt x="174" y="22"/>
                    <a:pt x="177" y="24"/>
                    <a:pt x="181" y="26"/>
                  </a:cubicBezTo>
                  <a:close/>
                  <a:moveTo>
                    <a:pt x="168" y="19"/>
                  </a:moveTo>
                  <a:cubicBezTo>
                    <a:pt x="166" y="21"/>
                    <a:pt x="164" y="22"/>
                    <a:pt x="162" y="24"/>
                  </a:cubicBezTo>
                  <a:cubicBezTo>
                    <a:pt x="159" y="21"/>
                    <a:pt x="155" y="19"/>
                    <a:pt x="151" y="17"/>
                  </a:cubicBezTo>
                  <a:cubicBezTo>
                    <a:pt x="152" y="16"/>
                    <a:pt x="153" y="15"/>
                    <a:pt x="154" y="14"/>
                  </a:cubicBezTo>
                  <a:cubicBezTo>
                    <a:pt x="159" y="16"/>
                    <a:pt x="163" y="17"/>
                    <a:pt x="168" y="19"/>
                  </a:cubicBezTo>
                  <a:close/>
                  <a:moveTo>
                    <a:pt x="127" y="9"/>
                  </a:moveTo>
                  <a:cubicBezTo>
                    <a:pt x="135" y="10"/>
                    <a:pt x="144" y="11"/>
                    <a:pt x="153" y="14"/>
                  </a:cubicBezTo>
                  <a:cubicBezTo>
                    <a:pt x="152" y="15"/>
                    <a:pt x="151" y="16"/>
                    <a:pt x="150" y="17"/>
                  </a:cubicBezTo>
                  <a:cubicBezTo>
                    <a:pt x="142" y="13"/>
                    <a:pt x="133" y="10"/>
                    <a:pt x="123" y="9"/>
                  </a:cubicBezTo>
                  <a:cubicBezTo>
                    <a:pt x="125" y="9"/>
                    <a:pt x="126" y="9"/>
                    <a:pt x="127" y="9"/>
                  </a:cubicBezTo>
                  <a:close/>
                  <a:moveTo>
                    <a:pt x="109" y="353"/>
                  </a:moveTo>
                  <a:cubicBezTo>
                    <a:pt x="106" y="347"/>
                    <a:pt x="103" y="342"/>
                    <a:pt x="100" y="336"/>
                  </a:cubicBezTo>
                  <a:cubicBezTo>
                    <a:pt x="105" y="336"/>
                    <a:pt x="109" y="335"/>
                    <a:pt x="114" y="335"/>
                  </a:cubicBezTo>
                  <a:cubicBezTo>
                    <a:pt x="114" y="335"/>
                    <a:pt x="114" y="334"/>
                    <a:pt x="113" y="334"/>
                  </a:cubicBezTo>
                  <a:cubicBezTo>
                    <a:pt x="109" y="334"/>
                    <a:pt x="104" y="335"/>
                    <a:pt x="100" y="335"/>
                  </a:cubicBezTo>
                  <a:cubicBezTo>
                    <a:pt x="98" y="331"/>
                    <a:pt x="95" y="327"/>
                    <a:pt x="93" y="323"/>
                  </a:cubicBezTo>
                  <a:cubicBezTo>
                    <a:pt x="100" y="323"/>
                    <a:pt x="107" y="323"/>
                    <a:pt x="113" y="323"/>
                  </a:cubicBezTo>
                  <a:cubicBezTo>
                    <a:pt x="114" y="323"/>
                    <a:pt x="114" y="322"/>
                    <a:pt x="113" y="322"/>
                  </a:cubicBezTo>
                  <a:cubicBezTo>
                    <a:pt x="106" y="321"/>
                    <a:pt x="99" y="322"/>
                    <a:pt x="92" y="322"/>
                  </a:cubicBezTo>
                  <a:cubicBezTo>
                    <a:pt x="90" y="318"/>
                    <a:pt x="88" y="314"/>
                    <a:pt x="86" y="310"/>
                  </a:cubicBezTo>
                  <a:cubicBezTo>
                    <a:pt x="95" y="309"/>
                    <a:pt x="104" y="309"/>
                    <a:pt x="113" y="308"/>
                  </a:cubicBezTo>
                  <a:cubicBezTo>
                    <a:pt x="113" y="308"/>
                    <a:pt x="113" y="307"/>
                    <a:pt x="113" y="307"/>
                  </a:cubicBezTo>
                  <a:cubicBezTo>
                    <a:pt x="104" y="307"/>
                    <a:pt x="94" y="308"/>
                    <a:pt x="85" y="309"/>
                  </a:cubicBezTo>
                  <a:cubicBezTo>
                    <a:pt x="83" y="305"/>
                    <a:pt x="81" y="300"/>
                    <a:pt x="78" y="296"/>
                  </a:cubicBezTo>
                  <a:cubicBezTo>
                    <a:pt x="86" y="296"/>
                    <a:pt x="94" y="296"/>
                    <a:pt x="102" y="295"/>
                  </a:cubicBezTo>
                  <a:cubicBezTo>
                    <a:pt x="103" y="295"/>
                    <a:pt x="103" y="294"/>
                    <a:pt x="102" y="294"/>
                  </a:cubicBezTo>
                  <a:cubicBezTo>
                    <a:pt x="94" y="295"/>
                    <a:pt x="86" y="295"/>
                    <a:pt x="78" y="295"/>
                  </a:cubicBezTo>
                  <a:cubicBezTo>
                    <a:pt x="76" y="291"/>
                    <a:pt x="74" y="288"/>
                    <a:pt x="72" y="284"/>
                  </a:cubicBezTo>
                  <a:cubicBezTo>
                    <a:pt x="84" y="284"/>
                    <a:pt x="97" y="283"/>
                    <a:pt x="109" y="282"/>
                  </a:cubicBezTo>
                  <a:cubicBezTo>
                    <a:pt x="110" y="282"/>
                    <a:pt x="110" y="281"/>
                    <a:pt x="109" y="281"/>
                  </a:cubicBezTo>
                  <a:cubicBezTo>
                    <a:pt x="97" y="282"/>
                    <a:pt x="84" y="283"/>
                    <a:pt x="72" y="283"/>
                  </a:cubicBezTo>
                  <a:cubicBezTo>
                    <a:pt x="70" y="280"/>
                    <a:pt x="68" y="277"/>
                    <a:pt x="66" y="274"/>
                  </a:cubicBezTo>
                  <a:cubicBezTo>
                    <a:pt x="75" y="273"/>
                    <a:pt x="83" y="272"/>
                    <a:pt x="91" y="272"/>
                  </a:cubicBezTo>
                  <a:cubicBezTo>
                    <a:pt x="92" y="271"/>
                    <a:pt x="92" y="270"/>
                    <a:pt x="91" y="270"/>
                  </a:cubicBezTo>
                  <a:cubicBezTo>
                    <a:pt x="83" y="271"/>
                    <a:pt x="74" y="272"/>
                    <a:pt x="66" y="273"/>
                  </a:cubicBezTo>
                  <a:cubicBezTo>
                    <a:pt x="64" y="268"/>
                    <a:pt x="62" y="264"/>
                    <a:pt x="60" y="260"/>
                  </a:cubicBezTo>
                  <a:cubicBezTo>
                    <a:pt x="73" y="260"/>
                    <a:pt x="86" y="260"/>
                    <a:pt x="100" y="259"/>
                  </a:cubicBezTo>
                  <a:cubicBezTo>
                    <a:pt x="101" y="259"/>
                    <a:pt x="101" y="257"/>
                    <a:pt x="100" y="257"/>
                  </a:cubicBezTo>
                  <a:cubicBezTo>
                    <a:pt x="86" y="258"/>
                    <a:pt x="73" y="259"/>
                    <a:pt x="59" y="259"/>
                  </a:cubicBezTo>
                  <a:cubicBezTo>
                    <a:pt x="57" y="255"/>
                    <a:pt x="55" y="251"/>
                    <a:pt x="53" y="247"/>
                  </a:cubicBezTo>
                  <a:cubicBezTo>
                    <a:pt x="60" y="247"/>
                    <a:pt x="67" y="247"/>
                    <a:pt x="74" y="247"/>
                  </a:cubicBezTo>
                  <a:cubicBezTo>
                    <a:pt x="74" y="247"/>
                    <a:pt x="74" y="246"/>
                    <a:pt x="74" y="246"/>
                  </a:cubicBezTo>
                  <a:cubicBezTo>
                    <a:pt x="67" y="246"/>
                    <a:pt x="59" y="246"/>
                    <a:pt x="52" y="246"/>
                  </a:cubicBezTo>
                  <a:cubicBezTo>
                    <a:pt x="50" y="241"/>
                    <a:pt x="48" y="237"/>
                    <a:pt x="46" y="233"/>
                  </a:cubicBezTo>
                  <a:cubicBezTo>
                    <a:pt x="61" y="233"/>
                    <a:pt x="76" y="233"/>
                    <a:pt x="91" y="232"/>
                  </a:cubicBezTo>
                  <a:cubicBezTo>
                    <a:pt x="91" y="232"/>
                    <a:pt x="91" y="230"/>
                    <a:pt x="91" y="230"/>
                  </a:cubicBezTo>
                  <a:cubicBezTo>
                    <a:pt x="76" y="231"/>
                    <a:pt x="60" y="231"/>
                    <a:pt x="45" y="231"/>
                  </a:cubicBezTo>
                  <a:cubicBezTo>
                    <a:pt x="44" y="227"/>
                    <a:pt x="42" y="224"/>
                    <a:pt x="40" y="220"/>
                  </a:cubicBezTo>
                  <a:cubicBezTo>
                    <a:pt x="47" y="220"/>
                    <a:pt x="53" y="220"/>
                    <a:pt x="59" y="219"/>
                  </a:cubicBezTo>
                  <a:cubicBezTo>
                    <a:pt x="60" y="219"/>
                    <a:pt x="60" y="218"/>
                    <a:pt x="59" y="218"/>
                  </a:cubicBezTo>
                  <a:cubicBezTo>
                    <a:pt x="53" y="219"/>
                    <a:pt x="46" y="219"/>
                    <a:pt x="40" y="219"/>
                  </a:cubicBezTo>
                  <a:cubicBezTo>
                    <a:pt x="39" y="217"/>
                    <a:pt x="38" y="214"/>
                    <a:pt x="37" y="212"/>
                  </a:cubicBezTo>
                  <a:cubicBezTo>
                    <a:pt x="36" y="210"/>
                    <a:pt x="35" y="208"/>
                    <a:pt x="35" y="206"/>
                  </a:cubicBezTo>
                  <a:cubicBezTo>
                    <a:pt x="49" y="207"/>
                    <a:pt x="64" y="207"/>
                    <a:pt x="78" y="206"/>
                  </a:cubicBezTo>
                  <a:cubicBezTo>
                    <a:pt x="79" y="206"/>
                    <a:pt x="79" y="205"/>
                    <a:pt x="78" y="205"/>
                  </a:cubicBezTo>
                  <a:cubicBezTo>
                    <a:pt x="63" y="205"/>
                    <a:pt x="49" y="204"/>
                    <a:pt x="34" y="205"/>
                  </a:cubicBezTo>
                  <a:cubicBezTo>
                    <a:pt x="33" y="201"/>
                    <a:pt x="31" y="197"/>
                    <a:pt x="30" y="193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7" y="193"/>
                    <a:pt x="44" y="193"/>
                    <a:pt x="52" y="193"/>
                  </a:cubicBezTo>
                  <a:cubicBezTo>
                    <a:pt x="52" y="193"/>
                    <a:pt x="52" y="192"/>
                    <a:pt x="52" y="192"/>
                  </a:cubicBezTo>
                  <a:cubicBezTo>
                    <a:pt x="44" y="191"/>
                    <a:pt x="37" y="192"/>
                    <a:pt x="30" y="192"/>
                  </a:cubicBezTo>
                  <a:cubicBezTo>
                    <a:pt x="30" y="192"/>
                    <a:pt x="29" y="193"/>
                    <a:pt x="29" y="193"/>
                  </a:cubicBezTo>
                  <a:cubicBezTo>
                    <a:pt x="28" y="188"/>
                    <a:pt x="26" y="184"/>
                    <a:pt x="24" y="179"/>
                  </a:cubicBezTo>
                  <a:cubicBezTo>
                    <a:pt x="36" y="180"/>
                    <a:pt x="47" y="179"/>
                    <a:pt x="58" y="179"/>
                  </a:cubicBezTo>
                  <a:cubicBezTo>
                    <a:pt x="59" y="179"/>
                    <a:pt x="59" y="178"/>
                    <a:pt x="58" y="178"/>
                  </a:cubicBezTo>
                  <a:cubicBezTo>
                    <a:pt x="47" y="178"/>
                    <a:pt x="36" y="178"/>
                    <a:pt x="24" y="178"/>
                  </a:cubicBezTo>
                  <a:cubicBezTo>
                    <a:pt x="23" y="174"/>
                    <a:pt x="22" y="171"/>
                    <a:pt x="20" y="167"/>
                  </a:cubicBezTo>
                  <a:cubicBezTo>
                    <a:pt x="26" y="167"/>
                    <a:pt x="32" y="166"/>
                    <a:pt x="38" y="165"/>
                  </a:cubicBezTo>
                  <a:cubicBezTo>
                    <a:pt x="38" y="165"/>
                    <a:pt x="38" y="164"/>
                    <a:pt x="37" y="164"/>
                  </a:cubicBezTo>
                  <a:cubicBezTo>
                    <a:pt x="32" y="165"/>
                    <a:pt x="26" y="166"/>
                    <a:pt x="20" y="166"/>
                  </a:cubicBezTo>
                  <a:cubicBezTo>
                    <a:pt x="19" y="161"/>
                    <a:pt x="18" y="157"/>
                    <a:pt x="17" y="152"/>
                  </a:cubicBezTo>
                  <a:cubicBezTo>
                    <a:pt x="23" y="152"/>
                    <a:pt x="30" y="152"/>
                    <a:pt x="37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0" y="151"/>
                    <a:pt x="23" y="151"/>
                    <a:pt x="16" y="151"/>
                  </a:cubicBezTo>
                  <a:cubicBezTo>
                    <a:pt x="15" y="147"/>
                    <a:pt x="15" y="144"/>
                    <a:pt x="14" y="140"/>
                  </a:cubicBezTo>
                  <a:cubicBezTo>
                    <a:pt x="20" y="140"/>
                    <a:pt x="26" y="140"/>
                    <a:pt x="31" y="140"/>
                  </a:cubicBezTo>
                  <a:cubicBezTo>
                    <a:pt x="32" y="140"/>
                    <a:pt x="32" y="139"/>
                    <a:pt x="31" y="138"/>
                  </a:cubicBezTo>
                  <a:cubicBezTo>
                    <a:pt x="26" y="138"/>
                    <a:pt x="20" y="138"/>
                    <a:pt x="14" y="138"/>
                  </a:cubicBezTo>
                  <a:cubicBezTo>
                    <a:pt x="13" y="133"/>
                    <a:pt x="12" y="128"/>
                    <a:pt x="12" y="123"/>
                  </a:cubicBezTo>
                  <a:cubicBezTo>
                    <a:pt x="16" y="123"/>
                    <a:pt x="20" y="123"/>
                    <a:pt x="25" y="123"/>
                  </a:cubicBezTo>
                  <a:cubicBezTo>
                    <a:pt x="26" y="123"/>
                    <a:pt x="26" y="122"/>
                    <a:pt x="25" y="121"/>
                  </a:cubicBezTo>
                  <a:cubicBezTo>
                    <a:pt x="20" y="121"/>
                    <a:pt x="16" y="121"/>
                    <a:pt x="12" y="121"/>
                  </a:cubicBezTo>
                  <a:cubicBezTo>
                    <a:pt x="11" y="116"/>
                    <a:pt x="11" y="110"/>
                    <a:pt x="12" y="105"/>
                  </a:cubicBezTo>
                  <a:cubicBezTo>
                    <a:pt x="17" y="105"/>
                    <a:pt x="21" y="105"/>
                    <a:pt x="26" y="105"/>
                  </a:cubicBezTo>
                  <a:cubicBezTo>
                    <a:pt x="27" y="105"/>
                    <a:pt x="27" y="104"/>
                    <a:pt x="26" y="104"/>
                  </a:cubicBezTo>
                  <a:cubicBezTo>
                    <a:pt x="21" y="104"/>
                    <a:pt x="17" y="104"/>
                    <a:pt x="12" y="104"/>
                  </a:cubicBezTo>
                  <a:cubicBezTo>
                    <a:pt x="12" y="98"/>
                    <a:pt x="13" y="93"/>
                    <a:pt x="14" y="87"/>
                  </a:cubicBezTo>
                  <a:cubicBezTo>
                    <a:pt x="18" y="87"/>
                    <a:pt x="22" y="87"/>
                    <a:pt x="26" y="87"/>
                  </a:cubicBezTo>
                  <a:cubicBezTo>
                    <a:pt x="27" y="87"/>
                    <a:pt x="27" y="86"/>
                    <a:pt x="26" y="86"/>
                  </a:cubicBezTo>
                  <a:cubicBezTo>
                    <a:pt x="22" y="86"/>
                    <a:pt x="18" y="86"/>
                    <a:pt x="14" y="86"/>
                  </a:cubicBezTo>
                  <a:cubicBezTo>
                    <a:pt x="15" y="82"/>
                    <a:pt x="16" y="77"/>
                    <a:pt x="18" y="73"/>
                  </a:cubicBezTo>
                  <a:cubicBezTo>
                    <a:pt x="23" y="73"/>
                    <a:pt x="28" y="73"/>
                    <a:pt x="32" y="73"/>
                  </a:cubicBezTo>
                  <a:cubicBezTo>
                    <a:pt x="33" y="73"/>
                    <a:pt x="33" y="72"/>
                    <a:pt x="32" y="72"/>
                  </a:cubicBezTo>
                  <a:cubicBezTo>
                    <a:pt x="28" y="72"/>
                    <a:pt x="23" y="72"/>
                    <a:pt x="18" y="72"/>
                  </a:cubicBezTo>
                  <a:cubicBezTo>
                    <a:pt x="20" y="67"/>
                    <a:pt x="22" y="62"/>
                    <a:pt x="25" y="58"/>
                  </a:cubicBezTo>
                  <a:cubicBezTo>
                    <a:pt x="30" y="58"/>
                    <a:pt x="36" y="59"/>
                    <a:pt x="42" y="59"/>
                  </a:cubicBezTo>
                  <a:cubicBezTo>
                    <a:pt x="42" y="59"/>
                    <a:pt x="42" y="57"/>
                    <a:pt x="42" y="57"/>
                  </a:cubicBezTo>
                  <a:cubicBezTo>
                    <a:pt x="36" y="57"/>
                    <a:pt x="31" y="57"/>
                    <a:pt x="25" y="57"/>
                  </a:cubicBezTo>
                  <a:cubicBezTo>
                    <a:pt x="28" y="51"/>
                    <a:pt x="32" y="47"/>
                    <a:pt x="36" y="42"/>
                  </a:cubicBezTo>
                  <a:cubicBezTo>
                    <a:pt x="44" y="43"/>
                    <a:pt x="51" y="44"/>
                    <a:pt x="59" y="45"/>
                  </a:cubicBezTo>
                  <a:cubicBezTo>
                    <a:pt x="60" y="45"/>
                    <a:pt x="60" y="44"/>
                    <a:pt x="60" y="44"/>
                  </a:cubicBezTo>
                  <a:cubicBezTo>
                    <a:pt x="52" y="42"/>
                    <a:pt x="44" y="41"/>
                    <a:pt x="37" y="41"/>
                  </a:cubicBezTo>
                  <a:cubicBezTo>
                    <a:pt x="40" y="38"/>
                    <a:pt x="43" y="35"/>
                    <a:pt x="46" y="32"/>
                  </a:cubicBezTo>
                  <a:cubicBezTo>
                    <a:pt x="56" y="31"/>
                    <a:pt x="66" y="32"/>
                    <a:pt x="75" y="32"/>
                  </a:cubicBezTo>
                  <a:cubicBezTo>
                    <a:pt x="76" y="33"/>
                    <a:pt x="76" y="31"/>
                    <a:pt x="75" y="31"/>
                  </a:cubicBezTo>
                  <a:cubicBezTo>
                    <a:pt x="66" y="30"/>
                    <a:pt x="57" y="30"/>
                    <a:pt x="48" y="31"/>
                  </a:cubicBezTo>
                  <a:cubicBezTo>
                    <a:pt x="54" y="27"/>
                    <a:pt x="60" y="23"/>
                    <a:pt x="66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73" y="22"/>
                    <a:pt x="80" y="23"/>
                    <a:pt x="86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2" y="21"/>
                    <a:pt x="77" y="21"/>
                    <a:pt x="72" y="21"/>
                  </a:cubicBezTo>
                  <a:cubicBezTo>
                    <a:pt x="72" y="20"/>
                    <a:pt x="73" y="20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8" y="17"/>
                    <a:pt x="84" y="16"/>
                    <a:pt x="90" y="16"/>
                  </a:cubicBezTo>
                  <a:cubicBezTo>
                    <a:pt x="115" y="14"/>
                    <a:pt x="148" y="19"/>
                    <a:pt x="166" y="38"/>
                  </a:cubicBezTo>
                  <a:cubicBezTo>
                    <a:pt x="204" y="78"/>
                    <a:pt x="195" y="145"/>
                    <a:pt x="182" y="193"/>
                  </a:cubicBezTo>
                  <a:cubicBezTo>
                    <a:pt x="167" y="250"/>
                    <a:pt x="142" y="304"/>
                    <a:pt x="109" y="353"/>
                  </a:cubicBezTo>
                  <a:close/>
                  <a:moveTo>
                    <a:pt x="155" y="333"/>
                  </a:moveTo>
                  <a:cubicBezTo>
                    <a:pt x="155" y="333"/>
                    <a:pt x="154" y="333"/>
                    <a:pt x="154" y="333"/>
                  </a:cubicBezTo>
                  <a:cubicBezTo>
                    <a:pt x="142" y="339"/>
                    <a:pt x="129" y="345"/>
                    <a:pt x="117" y="352"/>
                  </a:cubicBezTo>
                  <a:cubicBezTo>
                    <a:pt x="120" y="349"/>
                    <a:pt x="122" y="346"/>
                    <a:pt x="124" y="343"/>
                  </a:cubicBezTo>
                  <a:cubicBezTo>
                    <a:pt x="137" y="336"/>
                    <a:pt x="150" y="328"/>
                    <a:pt x="162" y="319"/>
                  </a:cubicBezTo>
                  <a:cubicBezTo>
                    <a:pt x="160" y="324"/>
                    <a:pt x="157" y="328"/>
                    <a:pt x="155" y="333"/>
                  </a:cubicBezTo>
                  <a:close/>
                  <a:moveTo>
                    <a:pt x="165" y="314"/>
                  </a:moveTo>
                  <a:cubicBezTo>
                    <a:pt x="152" y="322"/>
                    <a:pt x="139" y="330"/>
                    <a:pt x="126" y="339"/>
                  </a:cubicBezTo>
                  <a:cubicBezTo>
                    <a:pt x="129" y="335"/>
                    <a:pt x="132" y="330"/>
                    <a:pt x="134" y="325"/>
                  </a:cubicBezTo>
                  <a:cubicBezTo>
                    <a:pt x="146" y="319"/>
                    <a:pt x="158" y="312"/>
                    <a:pt x="170" y="304"/>
                  </a:cubicBezTo>
                  <a:cubicBezTo>
                    <a:pt x="168" y="307"/>
                    <a:pt x="166" y="311"/>
                    <a:pt x="165" y="314"/>
                  </a:cubicBezTo>
                  <a:close/>
                  <a:moveTo>
                    <a:pt x="172" y="300"/>
                  </a:moveTo>
                  <a:cubicBezTo>
                    <a:pt x="160" y="306"/>
                    <a:pt x="148" y="314"/>
                    <a:pt x="136" y="322"/>
                  </a:cubicBezTo>
                  <a:cubicBezTo>
                    <a:pt x="140" y="317"/>
                    <a:pt x="143" y="311"/>
                    <a:pt x="146" y="305"/>
                  </a:cubicBezTo>
                  <a:cubicBezTo>
                    <a:pt x="158" y="298"/>
                    <a:pt x="169" y="290"/>
                    <a:pt x="180" y="282"/>
                  </a:cubicBezTo>
                  <a:cubicBezTo>
                    <a:pt x="178" y="288"/>
                    <a:pt x="175" y="294"/>
                    <a:pt x="172" y="300"/>
                  </a:cubicBezTo>
                  <a:close/>
                  <a:moveTo>
                    <a:pt x="183" y="278"/>
                  </a:moveTo>
                  <a:cubicBezTo>
                    <a:pt x="171" y="285"/>
                    <a:pt x="159" y="293"/>
                    <a:pt x="148" y="302"/>
                  </a:cubicBezTo>
                  <a:cubicBezTo>
                    <a:pt x="150" y="296"/>
                    <a:pt x="153" y="291"/>
                    <a:pt x="156" y="286"/>
                  </a:cubicBezTo>
                  <a:cubicBezTo>
                    <a:pt x="166" y="281"/>
                    <a:pt x="177" y="275"/>
                    <a:pt x="187" y="268"/>
                  </a:cubicBezTo>
                  <a:cubicBezTo>
                    <a:pt x="185" y="272"/>
                    <a:pt x="184" y="275"/>
                    <a:pt x="183" y="278"/>
                  </a:cubicBezTo>
                  <a:close/>
                  <a:moveTo>
                    <a:pt x="189" y="264"/>
                  </a:moveTo>
                  <a:cubicBezTo>
                    <a:pt x="178" y="270"/>
                    <a:pt x="167" y="277"/>
                    <a:pt x="157" y="284"/>
                  </a:cubicBezTo>
                  <a:cubicBezTo>
                    <a:pt x="159" y="280"/>
                    <a:pt x="161" y="276"/>
                    <a:pt x="162" y="271"/>
                  </a:cubicBezTo>
                  <a:cubicBezTo>
                    <a:pt x="173" y="266"/>
                    <a:pt x="183" y="261"/>
                    <a:pt x="193" y="255"/>
                  </a:cubicBezTo>
                  <a:cubicBezTo>
                    <a:pt x="191" y="258"/>
                    <a:pt x="190" y="261"/>
                    <a:pt x="189" y="264"/>
                  </a:cubicBezTo>
                  <a:close/>
                  <a:moveTo>
                    <a:pt x="194" y="251"/>
                  </a:moveTo>
                  <a:cubicBezTo>
                    <a:pt x="184" y="257"/>
                    <a:pt x="174" y="263"/>
                    <a:pt x="163" y="269"/>
                  </a:cubicBezTo>
                  <a:cubicBezTo>
                    <a:pt x="165" y="265"/>
                    <a:pt x="167" y="261"/>
                    <a:pt x="169" y="257"/>
                  </a:cubicBezTo>
                  <a:cubicBezTo>
                    <a:pt x="179" y="251"/>
                    <a:pt x="189" y="245"/>
                    <a:pt x="199" y="238"/>
                  </a:cubicBezTo>
                  <a:cubicBezTo>
                    <a:pt x="198" y="243"/>
                    <a:pt x="196" y="247"/>
                    <a:pt x="194" y="251"/>
                  </a:cubicBezTo>
                  <a:close/>
                  <a:moveTo>
                    <a:pt x="201" y="235"/>
                  </a:moveTo>
                  <a:cubicBezTo>
                    <a:pt x="190" y="241"/>
                    <a:pt x="180" y="248"/>
                    <a:pt x="170" y="255"/>
                  </a:cubicBezTo>
                  <a:cubicBezTo>
                    <a:pt x="171" y="250"/>
                    <a:pt x="173" y="246"/>
                    <a:pt x="175" y="242"/>
                  </a:cubicBezTo>
                  <a:cubicBezTo>
                    <a:pt x="185" y="235"/>
                    <a:pt x="195" y="229"/>
                    <a:pt x="205" y="223"/>
                  </a:cubicBezTo>
                  <a:cubicBezTo>
                    <a:pt x="204" y="227"/>
                    <a:pt x="202" y="231"/>
                    <a:pt x="201" y="235"/>
                  </a:cubicBezTo>
                  <a:close/>
                  <a:moveTo>
                    <a:pt x="207" y="218"/>
                  </a:moveTo>
                  <a:cubicBezTo>
                    <a:pt x="196" y="224"/>
                    <a:pt x="185" y="232"/>
                    <a:pt x="176" y="239"/>
                  </a:cubicBezTo>
                  <a:cubicBezTo>
                    <a:pt x="178" y="234"/>
                    <a:pt x="179" y="229"/>
                    <a:pt x="181" y="224"/>
                  </a:cubicBezTo>
                  <a:cubicBezTo>
                    <a:pt x="191" y="219"/>
                    <a:pt x="201" y="214"/>
                    <a:pt x="210" y="208"/>
                  </a:cubicBezTo>
                  <a:cubicBezTo>
                    <a:pt x="209" y="211"/>
                    <a:pt x="208" y="215"/>
                    <a:pt x="207" y="218"/>
                  </a:cubicBezTo>
                  <a:close/>
                  <a:moveTo>
                    <a:pt x="211" y="203"/>
                  </a:moveTo>
                  <a:cubicBezTo>
                    <a:pt x="201" y="209"/>
                    <a:pt x="192" y="216"/>
                    <a:pt x="182" y="222"/>
                  </a:cubicBezTo>
                  <a:cubicBezTo>
                    <a:pt x="183" y="218"/>
                    <a:pt x="184" y="215"/>
                    <a:pt x="185" y="211"/>
                  </a:cubicBezTo>
                  <a:cubicBezTo>
                    <a:pt x="195" y="206"/>
                    <a:pt x="204" y="200"/>
                    <a:pt x="214" y="195"/>
                  </a:cubicBezTo>
                  <a:cubicBezTo>
                    <a:pt x="213" y="197"/>
                    <a:pt x="212" y="200"/>
                    <a:pt x="211" y="203"/>
                  </a:cubicBezTo>
                  <a:close/>
                  <a:moveTo>
                    <a:pt x="215" y="191"/>
                  </a:moveTo>
                  <a:cubicBezTo>
                    <a:pt x="205" y="197"/>
                    <a:pt x="195" y="203"/>
                    <a:pt x="186" y="209"/>
                  </a:cubicBezTo>
                  <a:cubicBezTo>
                    <a:pt x="186" y="206"/>
                    <a:pt x="187" y="204"/>
                    <a:pt x="188" y="201"/>
                  </a:cubicBezTo>
                  <a:cubicBezTo>
                    <a:pt x="197" y="196"/>
                    <a:pt x="207" y="191"/>
                    <a:pt x="216" y="185"/>
                  </a:cubicBezTo>
                  <a:cubicBezTo>
                    <a:pt x="216" y="187"/>
                    <a:pt x="215" y="189"/>
                    <a:pt x="215" y="191"/>
                  </a:cubicBezTo>
                  <a:close/>
                  <a:moveTo>
                    <a:pt x="217" y="181"/>
                  </a:moveTo>
                  <a:cubicBezTo>
                    <a:pt x="207" y="186"/>
                    <a:pt x="198" y="192"/>
                    <a:pt x="189" y="199"/>
                  </a:cubicBezTo>
                  <a:cubicBezTo>
                    <a:pt x="189" y="197"/>
                    <a:pt x="190" y="195"/>
                    <a:pt x="190" y="193"/>
                  </a:cubicBezTo>
                  <a:cubicBezTo>
                    <a:pt x="190" y="191"/>
                    <a:pt x="191" y="190"/>
                    <a:pt x="191" y="189"/>
                  </a:cubicBezTo>
                  <a:cubicBezTo>
                    <a:pt x="201" y="183"/>
                    <a:pt x="211" y="176"/>
                    <a:pt x="220" y="169"/>
                  </a:cubicBezTo>
                  <a:cubicBezTo>
                    <a:pt x="219" y="173"/>
                    <a:pt x="218" y="177"/>
                    <a:pt x="217" y="181"/>
                  </a:cubicBezTo>
                  <a:close/>
                  <a:moveTo>
                    <a:pt x="221" y="165"/>
                  </a:moveTo>
                  <a:cubicBezTo>
                    <a:pt x="211" y="172"/>
                    <a:pt x="201" y="179"/>
                    <a:pt x="192" y="187"/>
                  </a:cubicBezTo>
                  <a:cubicBezTo>
                    <a:pt x="193" y="182"/>
                    <a:pt x="194" y="177"/>
                    <a:pt x="195" y="172"/>
                  </a:cubicBezTo>
                  <a:cubicBezTo>
                    <a:pt x="199" y="170"/>
                    <a:pt x="204" y="167"/>
                    <a:pt x="209" y="164"/>
                  </a:cubicBezTo>
                  <a:cubicBezTo>
                    <a:pt x="213" y="161"/>
                    <a:pt x="218" y="159"/>
                    <a:pt x="222" y="156"/>
                  </a:cubicBezTo>
                  <a:cubicBezTo>
                    <a:pt x="221" y="159"/>
                    <a:pt x="221" y="162"/>
                    <a:pt x="221" y="165"/>
                  </a:cubicBezTo>
                  <a:close/>
                  <a:moveTo>
                    <a:pt x="222" y="153"/>
                  </a:moveTo>
                  <a:cubicBezTo>
                    <a:pt x="213" y="158"/>
                    <a:pt x="203" y="164"/>
                    <a:pt x="195" y="170"/>
                  </a:cubicBezTo>
                  <a:cubicBezTo>
                    <a:pt x="196" y="167"/>
                    <a:pt x="196" y="163"/>
                    <a:pt x="197" y="160"/>
                  </a:cubicBezTo>
                  <a:cubicBezTo>
                    <a:pt x="202" y="157"/>
                    <a:pt x="208" y="153"/>
                    <a:pt x="213" y="150"/>
                  </a:cubicBezTo>
                  <a:cubicBezTo>
                    <a:pt x="216" y="148"/>
                    <a:pt x="220" y="146"/>
                    <a:pt x="223" y="144"/>
                  </a:cubicBezTo>
                  <a:cubicBezTo>
                    <a:pt x="223" y="147"/>
                    <a:pt x="223" y="150"/>
                    <a:pt x="222" y="153"/>
                  </a:cubicBezTo>
                  <a:close/>
                  <a:moveTo>
                    <a:pt x="210" y="149"/>
                  </a:moveTo>
                  <a:cubicBezTo>
                    <a:pt x="205" y="152"/>
                    <a:pt x="201" y="155"/>
                    <a:pt x="197" y="158"/>
                  </a:cubicBezTo>
                  <a:cubicBezTo>
                    <a:pt x="197" y="155"/>
                    <a:pt x="198" y="151"/>
                    <a:pt x="198" y="147"/>
                  </a:cubicBezTo>
                  <a:cubicBezTo>
                    <a:pt x="203" y="145"/>
                    <a:pt x="208" y="141"/>
                    <a:pt x="213" y="138"/>
                  </a:cubicBezTo>
                  <a:cubicBezTo>
                    <a:pt x="217" y="136"/>
                    <a:pt x="220" y="133"/>
                    <a:pt x="224" y="131"/>
                  </a:cubicBezTo>
                  <a:cubicBezTo>
                    <a:pt x="224" y="134"/>
                    <a:pt x="224" y="137"/>
                    <a:pt x="224" y="140"/>
                  </a:cubicBezTo>
                  <a:cubicBezTo>
                    <a:pt x="219" y="143"/>
                    <a:pt x="214" y="146"/>
                    <a:pt x="210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808788" y="2763838"/>
              <a:ext cx="287337" cy="269875"/>
            </a:xfrm>
            <a:custGeom>
              <a:rect b="b" l="l" r="r" t="t"/>
              <a:pathLst>
                <a:path extrusionOk="0" h="125" w="123">
                  <a:moveTo>
                    <a:pt x="118" y="48"/>
                  </a:moveTo>
                  <a:cubicBezTo>
                    <a:pt x="116" y="37"/>
                    <a:pt x="111" y="26"/>
                    <a:pt x="104" y="18"/>
                  </a:cubicBezTo>
                  <a:cubicBezTo>
                    <a:pt x="103" y="17"/>
                    <a:pt x="103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2" y="6"/>
                    <a:pt x="80" y="1"/>
                    <a:pt x="66" y="2"/>
                  </a:cubicBezTo>
                  <a:cubicBezTo>
                    <a:pt x="63" y="0"/>
                    <a:pt x="58" y="1"/>
                    <a:pt x="54" y="2"/>
                  </a:cubicBezTo>
                  <a:cubicBezTo>
                    <a:pt x="50" y="2"/>
                    <a:pt x="46" y="3"/>
                    <a:pt x="43" y="5"/>
                  </a:cubicBezTo>
                  <a:cubicBezTo>
                    <a:pt x="16" y="7"/>
                    <a:pt x="0" y="44"/>
                    <a:pt x="3" y="68"/>
                  </a:cubicBezTo>
                  <a:cubicBezTo>
                    <a:pt x="7" y="103"/>
                    <a:pt x="37" y="125"/>
                    <a:pt x="72" y="119"/>
                  </a:cubicBezTo>
                  <a:cubicBezTo>
                    <a:pt x="106" y="114"/>
                    <a:pt x="123" y="80"/>
                    <a:pt x="118" y="48"/>
                  </a:cubicBezTo>
                  <a:close/>
                  <a:moveTo>
                    <a:pt x="89" y="14"/>
                  </a:moveTo>
                  <a:cubicBezTo>
                    <a:pt x="87" y="14"/>
                    <a:pt x="84" y="15"/>
                    <a:pt x="82" y="15"/>
                  </a:cubicBezTo>
                  <a:cubicBezTo>
                    <a:pt x="79" y="13"/>
                    <a:pt x="76" y="12"/>
                    <a:pt x="73" y="11"/>
                  </a:cubicBezTo>
                  <a:cubicBezTo>
                    <a:pt x="72" y="10"/>
                    <a:pt x="70" y="10"/>
                    <a:pt x="68" y="9"/>
                  </a:cubicBezTo>
                  <a:cubicBezTo>
                    <a:pt x="76" y="8"/>
                    <a:pt x="83" y="10"/>
                    <a:pt x="89" y="14"/>
                  </a:cubicBezTo>
                  <a:close/>
                  <a:moveTo>
                    <a:pt x="65" y="10"/>
                  </a:moveTo>
                  <a:cubicBezTo>
                    <a:pt x="67" y="11"/>
                    <a:pt x="70" y="12"/>
                    <a:pt x="73" y="14"/>
                  </a:cubicBezTo>
                  <a:cubicBezTo>
                    <a:pt x="74" y="14"/>
                    <a:pt x="76" y="15"/>
                    <a:pt x="77" y="16"/>
                  </a:cubicBezTo>
                  <a:cubicBezTo>
                    <a:pt x="75" y="16"/>
                    <a:pt x="72" y="17"/>
                    <a:pt x="70" y="17"/>
                  </a:cubicBezTo>
                  <a:cubicBezTo>
                    <a:pt x="68" y="16"/>
                    <a:pt x="66" y="15"/>
                    <a:pt x="64" y="14"/>
                  </a:cubicBezTo>
                  <a:cubicBezTo>
                    <a:pt x="62" y="13"/>
                    <a:pt x="60" y="12"/>
                    <a:pt x="59" y="11"/>
                  </a:cubicBezTo>
                  <a:cubicBezTo>
                    <a:pt x="61" y="10"/>
                    <a:pt x="63" y="10"/>
                    <a:pt x="65" y="10"/>
                  </a:cubicBezTo>
                  <a:close/>
                  <a:moveTo>
                    <a:pt x="52" y="11"/>
                  </a:moveTo>
                  <a:cubicBezTo>
                    <a:pt x="52" y="12"/>
                    <a:pt x="53" y="13"/>
                    <a:pt x="55" y="12"/>
                  </a:cubicBezTo>
                  <a:cubicBezTo>
                    <a:pt x="57" y="14"/>
                    <a:pt x="60" y="16"/>
                    <a:pt x="62" y="17"/>
                  </a:cubicBezTo>
                  <a:cubicBezTo>
                    <a:pt x="63" y="18"/>
                    <a:pt x="64" y="19"/>
                    <a:pt x="65" y="19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56" y="18"/>
                    <a:pt x="51" y="15"/>
                    <a:pt x="46" y="12"/>
                  </a:cubicBezTo>
                  <a:cubicBezTo>
                    <a:pt x="48" y="12"/>
                    <a:pt x="50" y="11"/>
                    <a:pt x="52" y="11"/>
                  </a:cubicBezTo>
                  <a:close/>
                  <a:moveTo>
                    <a:pt x="42" y="13"/>
                  </a:moveTo>
                  <a:cubicBezTo>
                    <a:pt x="48" y="17"/>
                    <a:pt x="53" y="21"/>
                    <a:pt x="58" y="23"/>
                  </a:cubicBezTo>
                  <a:cubicBezTo>
                    <a:pt x="57" y="25"/>
                    <a:pt x="55" y="26"/>
                    <a:pt x="54" y="28"/>
                  </a:cubicBezTo>
                  <a:cubicBezTo>
                    <a:pt x="47" y="24"/>
                    <a:pt x="39" y="21"/>
                    <a:pt x="31" y="18"/>
                  </a:cubicBezTo>
                  <a:cubicBezTo>
                    <a:pt x="35" y="16"/>
                    <a:pt x="39" y="14"/>
                    <a:pt x="42" y="13"/>
                  </a:cubicBezTo>
                  <a:close/>
                  <a:moveTo>
                    <a:pt x="30" y="19"/>
                  </a:moveTo>
                  <a:cubicBezTo>
                    <a:pt x="37" y="22"/>
                    <a:pt x="44" y="26"/>
                    <a:pt x="52" y="29"/>
                  </a:cubicBezTo>
                  <a:cubicBezTo>
                    <a:pt x="50" y="32"/>
                    <a:pt x="49" y="34"/>
                    <a:pt x="47" y="37"/>
                  </a:cubicBezTo>
                  <a:cubicBezTo>
                    <a:pt x="39" y="32"/>
                    <a:pt x="31" y="29"/>
                    <a:pt x="23" y="25"/>
                  </a:cubicBezTo>
                  <a:cubicBezTo>
                    <a:pt x="25" y="22"/>
                    <a:pt x="27" y="20"/>
                    <a:pt x="30" y="19"/>
                  </a:cubicBezTo>
                  <a:close/>
                  <a:moveTo>
                    <a:pt x="21" y="26"/>
                  </a:moveTo>
                  <a:cubicBezTo>
                    <a:pt x="30" y="30"/>
                    <a:pt x="38" y="35"/>
                    <a:pt x="46" y="38"/>
                  </a:cubicBezTo>
                  <a:cubicBezTo>
                    <a:pt x="45" y="41"/>
                    <a:pt x="44" y="43"/>
                    <a:pt x="43" y="46"/>
                  </a:cubicBezTo>
                  <a:cubicBezTo>
                    <a:pt x="34" y="42"/>
                    <a:pt x="25" y="39"/>
                    <a:pt x="16" y="35"/>
                  </a:cubicBezTo>
                  <a:cubicBezTo>
                    <a:pt x="17" y="32"/>
                    <a:pt x="19" y="29"/>
                    <a:pt x="21" y="26"/>
                  </a:cubicBezTo>
                  <a:close/>
                  <a:moveTo>
                    <a:pt x="15" y="36"/>
                  </a:moveTo>
                  <a:cubicBezTo>
                    <a:pt x="24" y="40"/>
                    <a:pt x="33" y="45"/>
                    <a:pt x="43" y="48"/>
                  </a:cubicBezTo>
                  <a:cubicBezTo>
                    <a:pt x="42" y="50"/>
                    <a:pt x="42" y="53"/>
                    <a:pt x="42" y="55"/>
                  </a:cubicBezTo>
                  <a:cubicBezTo>
                    <a:pt x="32" y="52"/>
                    <a:pt x="22" y="48"/>
                    <a:pt x="13" y="45"/>
                  </a:cubicBezTo>
                  <a:cubicBezTo>
                    <a:pt x="12" y="44"/>
                    <a:pt x="12" y="45"/>
                    <a:pt x="12" y="46"/>
                  </a:cubicBezTo>
                  <a:cubicBezTo>
                    <a:pt x="21" y="50"/>
                    <a:pt x="31" y="54"/>
                    <a:pt x="41" y="58"/>
                  </a:cubicBezTo>
                  <a:cubicBezTo>
                    <a:pt x="41" y="61"/>
                    <a:pt x="41" y="64"/>
                    <a:pt x="41" y="68"/>
                  </a:cubicBezTo>
                  <a:cubicBezTo>
                    <a:pt x="31" y="63"/>
                    <a:pt x="20" y="60"/>
                    <a:pt x="10" y="57"/>
                  </a:cubicBezTo>
                  <a:cubicBezTo>
                    <a:pt x="10" y="50"/>
                    <a:pt x="12" y="42"/>
                    <a:pt x="15" y="36"/>
                  </a:cubicBezTo>
                  <a:close/>
                  <a:moveTo>
                    <a:pt x="10" y="59"/>
                  </a:moveTo>
                  <a:cubicBezTo>
                    <a:pt x="20" y="63"/>
                    <a:pt x="31" y="68"/>
                    <a:pt x="41" y="70"/>
                  </a:cubicBezTo>
                  <a:cubicBezTo>
                    <a:pt x="42" y="74"/>
                    <a:pt x="42" y="77"/>
                    <a:pt x="43" y="80"/>
                  </a:cubicBezTo>
                  <a:cubicBezTo>
                    <a:pt x="32" y="76"/>
                    <a:pt x="21" y="72"/>
                    <a:pt x="11" y="69"/>
                  </a:cubicBezTo>
                  <a:cubicBezTo>
                    <a:pt x="10" y="65"/>
                    <a:pt x="10" y="62"/>
                    <a:pt x="10" y="59"/>
                  </a:cubicBezTo>
                  <a:close/>
                  <a:moveTo>
                    <a:pt x="11" y="72"/>
                  </a:moveTo>
                  <a:cubicBezTo>
                    <a:pt x="11" y="72"/>
                    <a:pt x="11" y="71"/>
                    <a:pt x="11" y="70"/>
                  </a:cubicBezTo>
                  <a:cubicBezTo>
                    <a:pt x="15" y="73"/>
                    <a:pt x="21" y="74"/>
                    <a:pt x="25" y="76"/>
                  </a:cubicBezTo>
                  <a:cubicBezTo>
                    <a:pt x="28" y="77"/>
                    <a:pt x="32" y="78"/>
                    <a:pt x="35" y="80"/>
                  </a:cubicBezTo>
                  <a:cubicBezTo>
                    <a:pt x="37" y="80"/>
                    <a:pt x="39" y="81"/>
                    <a:pt x="41" y="82"/>
                  </a:cubicBezTo>
                  <a:cubicBezTo>
                    <a:pt x="42" y="82"/>
                    <a:pt x="42" y="82"/>
                    <a:pt x="43" y="83"/>
                  </a:cubicBezTo>
                  <a:cubicBezTo>
                    <a:pt x="44" y="86"/>
                    <a:pt x="45" y="90"/>
                    <a:pt x="47" y="93"/>
                  </a:cubicBezTo>
                  <a:cubicBezTo>
                    <a:pt x="36" y="89"/>
                    <a:pt x="25" y="86"/>
                    <a:pt x="14" y="82"/>
                  </a:cubicBezTo>
                  <a:cubicBezTo>
                    <a:pt x="13" y="79"/>
                    <a:pt x="12" y="76"/>
                    <a:pt x="11" y="72"/>
                  </a:cubicBezTo>
                  <a:close/>
                  <a:moveTo>
                    <a:pt x="48" y="96"/>
                  </a:moveTo>
                  <a:cubicBezTo>
                    <a:pt x="49" y="98"/>
                    <a:pt x="50" y="100"/>
                    <a:pt x="51" y="102"/>
                  </a:cubicBezTo>
                  <a:cubicBezTo>
                    <a:pt x="42" y="100"/>
                    <a:pt x="32" y="98"/>
                    <a:pt x="23" y="96"/>
                  </a:cubicBezTo>
                  <a:cubicBezTo>
                    <a:pt x="20" y="93"/>
                    <a:pt x="17" y="89"/>
                    <a:pt x="15" y="84"/>
                  </a:cubicBezTo>
                  <a:cubicBezTo>
                    <a:pt x="25" y="89"/>
                    <a:pt x="37" y="94"/>
                    <a:pt x="48" y="96"/>
                  </a:cubicBezTo>
                  <a:close/>
                  <a:moveTo>
                    <a:pt x="26" y="99"/>
                  </a:moveTo>
                  <a:cubicBezTo>
                    <a:pt x="35" y="101"/>
                    <a:pt x="44" y="104"/>
                    <a:pt x="53" y="105"/>
                  </a:cubicBezTo>
                  <a:cubicBezTo>
                    <a:pt x="55" y="108"/>
                    <a:pt x="58" y="110"/>
                    <a:pt x="61" y="112"/>
                  </a:cubicBezTo>
                  <a:cubicBezTo>
                    <a:pt x="47" y="112"/>
                    <a:pt x="35" y="108"/>
                    <a:pt x="26" y="99"/>
                  </a:cubicBezTo>
                  <a:close/>
                  <a:moveTo>
                    <a:pt x="71" y="111"/>
                  </a:moveTo>
                  <a:cubicBezTo>
                    <a:pt x="69" y="112"/>
                    <a:pt x="68" y="112"/>
                    <a:pt x="66" y="112"/>
                  </a:cubicBezTo>
                  <a:cubicBezTo>
                    <a:pt x="57" y="95"/>
                    <a:pt x="47" y="82"/>
                    <a:pt x="48" y="61"/>
                  </a:cubicBezTo>
                  <a:cubicBezTo>
                    <a:pt x="48" y="61"/>
                    <a:pt x="48" y="60"/>
                    <a:pt x="48" y="59"/>
                  </a:cubicBezTo>
                  <a:cubicBezTo>
                    <a:pt x="48" y="59"/>
                    <a:pt x="49" y="58"/>
                    <a:pt x="48" y="58"/>
                  </a:cubicBezTo>
                  <a:cubicBezTo>
                    <a:pt x="49" y="46"/>
                    <a:pt x="54" y="34"/>
                    <a:pt x="64" y="27"/>
                  </a:cubicBezTo>
                  <a:cubicBezTo>
                    <a:pt x="74" y="20"/>
                    <a:pt x="85" y="21"/>
                    <a:pt x="97" y="22"/>
                  </a:cubicBezTo>
                  <a:cubicBezTo>
                    <a:pt x="118" y="48"/>
                    <a:pt x="114" y="104"/>
                    <a:pt x="71" y="1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6178550" y="5378450"/>
              <a:ext cx="200025" cy="166688"/>
            </a:xfrm>
            <a:custGeom>
              <a:rect b="b" l="l" r="r" t="t"/>
              <a:pathLst>
                <a:path extrusionOk="0" h="77" w="85">
                  <a:moveTo>
                    <a:pt x="77" y="33"/>
                  </a:moveTo>
                  <a:cubicBezTo>
                    <a:pt x="75" y="17"/>
                    <a:pt x="59" y="1"/>
                    <a:pt x="42" y="4"/>
                  </a:cubicBezTo>
                  <a:cubicBezTo>
                    <a:pt x="42" y="4"/>
                    <a:pt x="41" y="3"/>
                    <a:pt x="41" y="3"/>
                  </a:cubicBezTo>
                  <a:cubicBezTo>
                    <a:pt x="20" y="0"/>
                    <a:pt x="4" y="20"/>
                    <a:pt x="5" y="40"/>
                  </a:cubicBezTo>
                  <a:cubicBezTo>
                    <a:pt x="6" y="61"/>
                    <a:pt x="25" y="77"/>
                    <a:pt x="46" y="75"/>
                  </a:cubicBezTo>
                  <a:cubicBezTo>
                    <a:pt x="66" y="73"/>
                    <a:pt x="81" y="53"/>
                    <a:pt x="77" y="33"/>
                  </a:cubicBezTo>
                  <a:close/>
                  <a:moveTo>
                    <a:pt x="46" y="68"/>
                  </a:moveTo>
                  <a:cubicBezTo>
                    <a:pt x="8" y="71"/>
                    <a:pt x="0" y="15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76" y="4"/>
                    <a:pt x="85" y="64"/>
                    <a:pt x="46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6157913" y="5353050"/>
              <a:ext cx="276225" cy="227013"/>
            </a:xfrm>
            <a:custGeom>
              <a:rect b="b" l="l" r="r" t="t"/>
              <a:pathLst>
                <a:path extrusionOk="0" h="105" w="118">
                  <a:moveTo>
                    <a:pt x="50" y="4"/>
                  </a:moveTo>
                  <a:cubicBezTo>
                    <a:pt x="50" y="3"/>
                    <a:pt x="49" y="3"/>
                    <a:pt x="48" y="3"/>
                  </a:cubicBezTo>
                  <a:cubicBezTo>
                    <a:pt x="22" y="3"/>
                    <a:pt x="0" y="26"/>
                    <a:pt x="1" y="53"/>
                  </a:cubicBezTo>
                  <a:cubicBezTo>
                    <a:pt x="1" y="83"/>
                    <a:pt x="31" y="105"/>
                    <a:pt x="61" y="100"/>
                  </a:cubicBezTo>
                  <a:cubicBezTo>
                    <a:pt x="118" y="90"/>
                    <a:pt x="106" y="0"/>
                    <a:pt x="50" y="4"/>
                  </a:cubicBezTo>
                  <a:close/>
                  <a:moveTo>
                    <a:pt x="60" y="94"/>
                  </a:moveTo>
                  <a:cubicBezTo>
                    <a:pt x="35" y="97"/>
                    <a:pt x="6" y="81"/>
                    <a:pt x="6" y="53"/>
                  </a:cubicBezTo>
                  <a:cubicBezTo>
                    <a:pt x="6" y="27"/>
                    <a:pt x="24" y="11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69" y="11"/>
                    <a:pt x="88" y="20"/>
                    <a:pt x="94" y="42"/>
                  </a:cubicBezTo>
                  <a:cubicBezTo>
                    <a:pt x="101" y="66"/>
                    <a:pt x="85" y="90"/>
                    <a:pt x="60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5991225" y="5199063"/>
              <a:ext cx="565150" cy="522288"/>
            </a:xfrm>
            <a:custGeom>
              <a:rect b="b" l="l" r="r" t="t"/>
              <a:pathLst>
                <a:path extrusionOk="0" h="242" w="241">
                  <a:moveTo>
                    <a:pt x="234" y="141"/>
                  </a:moveTo>
                  <a:cubicBezTo>
                    <a:pt x="230" y="139"/>
                    <a:pt x="225" y="139"/>
                    <a:pt x="221" y="138"/>
                  </a:cubicBezTo>
                  <a:cubicBezTo>
                    <a:pt x="217" y="137"/>
                    <a:pt x="212" y="136"/>
                    <a:pt x="208" y="135"/>
                  </a:cubicBezTo>
                  <a:cubicBezTo>
                    <a:pt x="210" y="132"/>
                    <a:pt x="211" y="127"/>
                    <a:pt x="211" y="123"/>
                  </a:cubicBezTo>
                  <a:cubicBezTo>
                    <a:pt x="211" y="121"/>
                    <a:pt x="210" y="119"/>
                    <a:pt x="210" y="116"/>
                  </a:cubicBezTo>
                  <a:cubicBezTo>
                    <a:pt x="210" y="116"/>
                    <a:pt x="210" y="115"/>
                    <a:pt x="210" y="115"/>
                  </a:cubicBezTo>
                  <a:cubicBezTo>
                    <a:pt x="217" y="116"/>
                    <a:pt x="227" y="112"/>
                    <a:pt x="232" y="108"/>
                  </a:cubicBezTo>
                  <a:cubicBezTo>
                    <a:pt x="234" y="107"/>
                    <a:pt x="235" y="106"/>
                    <a:pt x="235" y="103"/>
                  </a:cubicBezTo>
                  <a:cubicBezTo>
                    <a:pt x="236" y="98"/>
                    <a:pt x="234" y="91"/>
                    <a:pt x="233" y="86"/>
                  </a:cubicBezTo>
                  <a:cubicBezTo>
                    <a:pt x="232" y="80"/>
                    <a:pt x="233" y="70"/>
                    <a:pt x="226" y="69"/>
                  </a:cubicBezTo>
                  <a:cubicBezTo>
                    <a:pt x="221" y="69"/>
                    <a:pt x="215" y="71"/>
                    <a:pt x="211" y="72"/>
                  </a:cubicBezTo>
                  <a:cubicBezTo>
                    <a:pt x="206" y="72"/>
                    <a:pt x="202" y="73"/>
                    <a:pt x="197" y="74"/>
                  </a:cubicBezTo>
                  <a:cubicBezTo>
                    <a:pt x="197" y="70"/>
                    <a:pt x="195" y="66"/>
                    <a:pt x="193" y="64"/>
                  </a:cubicBezTo>
                  <a:cubicBezTo>
                    <a:pt x="191" y="61"/>
                    <a:pt x="189" y="59"/>
                    <a:pt x="186" y="57"/>
                  </a:cubicBezTo>
                  <a:cubicBezTo>
                    <a:pt x="192" y="48"/>
                    <a:pt x="197" y="39"/>
                    <a:pt x="202" y="29"/>
                  </a:cubicBezTo>
                  <a:cubicBezTo>
                    <a:pt x="203" y="27"/>
                    <a:pt x="203" y="25"/>
                    <a:pt x="201" y="24"/>
                  </a:cubicBezTo>
                  <a:cubicBezTo>
                    <a:pt x="191" y="18"/>
                    <a:pt x="182" y="13"/>
                    <a:pt x="172" y="8"/>
                  </a:cubicBezTo>
                  <a:cubicBezTo>
                    <a:pt x="170" y="7"/>
                    <a:pt x="167" y="8"/>
                    <a:pt x="166" y="11"/>
                  </a:cubicBezTo>
                  <a:cubicBezTo>
                    <a:pt x="164" y="20"/>
                    <a:pt x="160" y="28"/>
                    <a:pt x="157" y="37"/>
                  </a:cubicBezTo>
                  <a:cubicBezTo>
                    <a:pt x="154" y="34"/>
                    <a:pt x="148" y="33"/>
                    <a:pt x="144" y="32"/>
                  </a:cubicBezTo>
                  <a:cubicBezTo>
                    <a:pt x="142" y="32"/>
                    <a:pt x="139" y="32"/>
                    <a:pt x="136" y="32"/>
                  </a:cubicBezTo>
                  <a:cubicBezTo>
                    <a:pt x="136" y="27"/>
                    <a:pt x="135" y="20"/>
                    <a:pt x="135" y="15"/>
                  </a:cubicBezTo>
                  <a:cubicBezTo>
                    <a:pt x="135" y="11"/>
                    <a:pt x="136" y="5"/>
                    <a:pt x="132" y="2"/>
                  </a:cubicBezTo>
                  <a:cubicBezTo>
                    <a:pt x="129" y="0"/>
                    <a:pt x="123" y="1"/>
                    <a:pt x="119" y="0"/>
                  </a:cubicBezTo>
                  <a:cubicBezTo>
                    <a:pt x="112" y="0"/>
                    <a:pt x="105" y="0"/>
                    <a:pt x="99" y="0"/>
                  </a:cubicBezTo>
                  <a:cubicBezTo>
                    <a:pt x="97" y="0"/>
                    <a:pt x="95" y="2"/>
                    <a:pt x="95" y="4"/>
                  </a:cubicBezTo>
                  <a:cubicBezTo>
                    <a:pt x="95" y="14"/>
                    <a:pt x="94" y="26"/>
                    <a:pt x="96" y="35"/>
                  </a:cubicBezTo>
                  <a:cubicBezTo>
                    <a:pt x="90" y="35"/>
                    <a:pt x="82" y="39"/>
                    <a:pt x="78" y="42"/>
                  </a:cubicBezTo>
                  <a:cubicBezTo>
                    <a:pt x="77" y="42"/>
                    <a:pt x="75" y="43"/>
                    <a:pt x="74" y="45"/>
                  </a:cubicBezTo>
                  <a:cubicBezTo>
                    <a:pt x="67" y="36"/>
                    <a:pt x="59" y="28"/>
                    <a:pt x="50" y="21"/>
                  </a:cubicBezTo>
                  <a:cubicBezTo>
                    <a:pt x="49" y="21"/>
                    <a:pt x="46" y="21"/>
                    <a:pt x="45" y="22"/>
                  </a:cubicBezTo>
                  <a:cubicBezTo>
                    <a:pt x="40" y="29"/>
                    <a:pt x="34" y="35"/>
                    <a:pt x="29" y="42"/>
                  </a:cubicBezTo>
                  <a:cubicBezTo>
                    <a:pt x="26" y="45"/>
                    <a:pt x="22" y="49"/>
                    <a:pt x="23" y="54"/>
                  </a:cubicBezTo>
                  <a:cubicBezTo>
                    <a:pt x="24" y="59"/>
                    <a:pt x="31" y="62"/>
                    <a:pt x="35" y="64"/>
                  </a:cubicBezTo>
                  <a:cubicBezTo>
                    <a:pt x="40" y="68"/>
                    <a:pt x="44" y="71"/>
                    <a:pt x="50" y="74"/>
                  </a:cubicBezTo>
                  <a:cubicBezTo>
                    <a:pt x="43" y="79"/>
                    <a:pt x="38" y="87"/>
                    <a:pt x="38" y="96"/>
                  </a:cubicBezTo>
                  <a:cubicBezTo>
                    <a:pt x="33" y="95"/>
                    <a:pt x="28" y="95"/>
                    <a:pt x="23" y="94"/>
                  </a:cubicBezTo>
                  <a:cubicBezTo>
                    <a:pt x="19" y="94"/>
                    <a:pt x="13" y="93"/>
                    <a:pt x="9" y="95"/>
                  </a:cubicBezTo>
                  <a:cubicBezTo>
                    <a:pt x="3" y="98"/>
                    <a:pt x="2" y="111"/>
                    <a:pt x="2" y="117"/>
                  </a:cubicBezTo>
                  <a:cubicBezTo>
                    <a:pt x="1" y="123"/>
                    <a:pt x="0" y="135"/>
                    <a:pt x="7" y="138"/>
                  </a:cubicBezTo>
                  <a:cubicBezTo>
                    <a:pt x="10" y="140"/>
                    <a:pt x="15" y="139"/>
                    <a:pt x="18" y="140"/>
                  </a:cubicBezTo>
                  <a:cubicBezTo>
                    <a:pt x="23" y="140"/>
                    <a:pt x="29" y="141"/>
                    <a:pt x="34" y="140"/>
                  </a:cubicBezTo>
                  <a:cubicBezTo>
                    <a:pt x="31" y="149"/>
                    <a:pt x="36" y="159"/>
                    <a:pt x="41" y="167"/>
                  </a:cubicBezTo>
                  <a:cubicBezTo>
                    <a:pt x="34" y="173"/>
                    <a:pt x="27" y="178"/>
                    <a:pt x="20" y="184"/>
                  </a:cubicBezTo>
                  <a:cubicBezTo>
                    <a:pt x="19" y="185"/>
                    <a:pt x="19" y="186"/>
                    <a:pt x="19" y="186"/>
                  </a:cubicBezTo>
                  <a:cubicBezTo>
                    <a:pt x="19" y="187"/>
                    <a:pt x="19" y="187"/>
                    <a:pt x="19" y="188"/>
                  </a:cubicBezTo>
                  <a:cubicBezTo>
                    <a:pt x="20" y="194"/>
                    <a:pt x="24" y="200"/>
                    <a:pt x="28" y="205"/>
                  </a:cubicBezTo>
                  <a:cubicBezTo>
                    <a:pt x="32" y="209"/>
                    <a:pt x="38" y="215"/>
                    <a:pt x="44" y="215"/>
                  </a:cubicBezTo>
                  <a:cubicBezTo>
                    <a:pt x="44" y="215"/>
                    <a:pt x="45" y="214"/>
                    <a:pt x="45" y="214"/>
                  </a:cubicBezTo>
                  <a:cubicBezTo>
                    <a:pt x="46" y="215"/>
                    <a:pt x="47" y="215"/>
                    <a:pt x="48" y="214"/>
                  </a:cubicBezTo>
                  <a:cubicBezTo>
                    <a:pt x="52" y="211"/>
                    <a:pt x="56" y="208"/>
                    <a:pt x="59" y="204"/>
                  </a:cubicBezTo>
                  <a:cubicBezTo>
                    <a:pt x="60" y="203"/>
                    <a:pt x="63" y="199"/>
                    <a:pt x="63" y="199"/>
                  </a:cubicBezTo>
                  <a:cubicBezTo>
                    <a:pt x="63" y="198"/>
                    <a:pt x="63" y="198"/>
                    <a:pt x="64" y="199"/>
                  </a:cubicBezTo>
                  <a:cubicBezTo>
                    <a:pt x="65" y="199"/>
                    <a:pt x="65" y="200"/>
                    <a:pt x="66" y="200"/>
                  </a:cubicBezTo>
                  <a:cubicBezTo>
                    <a:pt x="72" y="205"/>
                    <a:pt x="79" y="207"/>
                    <a:pt x="86" y="207"/>
                  </a:cubicBezTo>
                  <a:cubicBezTo>
                    <a:pt x="85" y="209"/>
                    <a:pt x="85" y="212"/>
                    <a:pt x="85" y="214"/>
                  </a:cubicBezTo>
                  <a:cubicBezTo>
                    <a:pt x="84" y="221"/>
                    <a:pt x="83" y="228"/>
                    <a:pt x="83" y="235"/>
                  </a:cubicBezTo>
                  <a:cubicBezTo>
                    <a:pt x="83" y="238"/>
                    <a:pt x="85" y="240"/>
                    <a:pt x="87" y="240"/>
                  </a:cubicBezTo>
                  <a:cubicBezTo>
                    <a:pt x="99" y="241"/>
                    <a:pt x="110" y="241"/>
                    <a:pt x="121" y="242"/>
                  </a:cubicBezTo>
                  <a:cubicBezTo>
                    <a:pt x="124" y="242"/>
                    <a:pt x="125" y="240"/>
                    <a:pt x="125" y="238"/>
                  </a:cubicBezTo>
                  <a:cubicBezTo>
                    <a:pt x="126" y="228"/>
                    <a:pt x="127" y="216"/>
                    <a:pt x="124" y="206"/>
                  </a:cubicBezTo>
                  <a:cubicBezTo>
                    <a:pt x="127" y="207"/>
                    <a:pt x="131" y="207"/>
                    <a:pt x="134" y="206"/>
                  </a:cubicBezTo>
                  <a:cubicBezTo>
                    <a:pt x="137" y="206"/>
                    <a:pt x="143" y="204"/>
                    <a:pt x="144" y="201"/>
                  </a:cubicBezTo>
                  <a:cubicBezTo>
                    <a:pt x="148" y="210"/>
                    <a:pt x="154" y="218"/>
                    <a:pt x="158" y="227"/>
                  </a:cubicBezTo>
                  <a:cubicBezTo>
                    <a:pt x="159" y="229"/>
                    <a:pt x="162" y="229"/>
                    <a:pt x="163" y="229"/>
                  </a:cubicBezTo>
                  <a:cubicBezTo>
                    <a:pt x="170" y="225"/>
                    <a:pt x="176" y="222"/>
                    <a:pt x="182" y="218"/>
                  </a:cubicBezTo>
                  <a:cubicBezTo>
                    <a:pt x="185" y="216"/>
                    <a:pt x="192" y="214"/>
                    <a:pt x="193" y="210"/>
                  </a:cubicBezTo>
                  <a:cubicBezTo>
                    <a:pt x="194" y="206"/>
                    <a:pt x="189" y="200"/>
                    <a:pt x="187" y="197"/>
                  </a:cubicBezTo>
                  <a:cubicBezTo>
                    <a:pt x="184" y="193"/>
                    <a:pt x="182" y="188"/>
                    <a:pt x="179" y="184"/>
                  </a:cubicBezTo>
                  <a:cubicBezTo>
                    <a:pt x="186" y="182"/>
                    <a:pt x="196" y="176"/>
                    <a:pt x="200" y="170"/>
                  </a:cubicBezTo>
                  <a:cubicBezTo>
                    <a:pt x="206" y="174"/>
                    <a:pt x="217" y="180"/>
                    <a:pt x="225" y="178"/>
                  </a:cubicBezTo>
                  <a:cubicBezTo>
                    <a:pt x="231" y="177"/>
                    <a:pt x="234" y="165"/>
                    <a:pt x="235" y="160"/>
                  </a:cubicBezTo>
                  <a:cubicBezTo>
                    <a:pt x="237" y="154"/>
                    <a:pt x="241" y="145"/>
                    <a:pt x="234" y="141"/>
                  </a:cubicBezTo>
                  <a:close/>
                  <a:moveTo>
                    <a:pt x="229" y="155"/>
                  </a:moveTo>
                  <a:cubicBezTo>
                    <a:pt x="228" y="159"/>
                    <a:pt x="227" y="162"/>
                    <a:pt x="226" y="164"/>
                  </a:cubicBezTo>
                  <a:cubicBezTo>
                    <a:pt x="224" y="169"/>
                    <a:pt x="224" y="171"/>
                    <a:pt x="220" y="170"/>
                  </a:cubicBezTo>
                  <a:cubicBezTo>
                    <a:pt x="213" y="169"/>
                    <a:pt x="207" y="166"/>
                    <a:pt x="201" y="162"/>
                  </a:cubicBezTo>
                  <a:cubicBezTo>
                    <a:pt x="200" y="161"/>
                    <a:pt x="200" y="161"/>
                    <a:pt x="199" y="161"/>
                  </a:cubicBezTo>
                  <a:cubicBezTo>
                    <a:pt x="197" y="159"/>
                    <a:pt x="194" y="160"/>
                    <a:pt x="193" y="163"/>
                  </a:cubicBezTo>
                  <a:cubicBezTo>
                    <a:pt x="191" y="167"/>
                    <a:pt x="188" y="170"/>
                    <a:pt x="185" y="173"/>
                  </a:cubicBezTo>
                  <a:cubicBezTo>
                    <a:pt x="182" y="175"/>
                    <a:pt x="178" y="177"/>
                    <a:pt x="175" y="179"/>
                  </a:cubicBezTo>
                  <a:cubicBezTo>
                    <a:pt x="173" y="178"/>
                    <a:pt x="170" y="181"/>
                    <a:pt x="171" y="183"/>
                  </a:cubicBezTo>
                  <a:cubicBezTo>
                    <a:pt x="174" y="192"/>
                    <a:pt x="181" y="199"/>
                    <a:pt x="185" y="208"/>
                  </a:cubicBezTo>
                  <a:cubicBezTo>
                    <a:pt x="179" y="213"/>
                    <a:pt x="170" y="217"/>
                    <a:pt x="163" y="220"/>
                  </a:cubicBezTo>
                  <a:cubicBezTo>
                    <a:pt x="159" y="211"/>
                    <a:pt x="154" y="202"/>
                    <a:pt x="146" y="197"/>
                  </a:cubicBezTo>
                  <a:cubicBezTo>
                    <a:pt x="145" y="196"/>
                    <a:pt x="144" y="197"/>
                    <a:pt x="144" y="197"/>
                  </a:cubicBezTo>
                  <a:cubicBezTo>
                    <a:pt x="142" y="195"/>
                    <a:pt x="139" y="196"/>
                    <a:pt x="137" y="197"/>
                  </a:cubicBezTo>
                  <a:cubicBezTo>
                    <a:pt x="131" y="199"/>
                    <a:pt x="126" y="200"/>
                    <a:pt x="120" y="20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18" y="202"/>
                    <a:pt x="117" y="203"/>
                    <a:pt x="117" y="205"/>
                  </a:cubicBezTo>
                  <a:cubicBezTo>
                    <a:pt x="116" y="214"/>
                    <a:pt x="117" y="224"/>
                    <a:pt x="117" y="233"/>
                  </a:cubicBezTo>
                  <a:cubicBezTo>
                    <a:pt x="109" y="233"/>
                    <a:pt x="100" y="232"/>
                    <a:pt x="92" y="232"/>
                  </a:cubicBezTo>
                  <a:cubicBezTo>
                    <a:pt x="92" y="229"/>
                    <a:pt x="92" y="227"/>
                    <a:pt x="92" y="225"/>
                  </a:cubicBezTo>
                  <a:cubicBezTo>
                    <a:pt x="96" y="225"/>
                    <a:pt x="99" y="225"/>
                    <a:pt x="103" y="225"/>
                  </a:cubicBezTo>
                  <a:cubicBezTo>
                    <a:pt x="103" y="225"/>
                    <a:pt x="103" y="224"/>
                    <a:pt x="103" y="224"/>
                  </a:cubicBezTo>
                  <a:cubicBezTo>
                    <a:pt x="99" y="224"/>
                    <a:pt x="96" y="224"/>
                    <a:pt x="92" y="224"/>
                  </a:cubicBezTo>
                  <a:cubicBezTo>
                    <a:pt x="92" y="221"/>
                    <a:pt x="93" y="217"/>
                    <a:pt x="93" y="214"/>
                  </a:cubicBezTo>
                  <a:cubicBezTo>
                    <a:pt x="93" y="214"/>
                    <a:pt x="93" y="213"/>
                    <a:pt x="93" y="212"/>
                  </a:cubicBezTo>
                  <a:cubicBezTo>
                    <a:pt x="96" y="212"/>
                    <a:pt x="99" y="211"/>
                    <a:pt x="103" y="211"/>
                  </a:cubicBezTo>
                  <a:cubicBezTo>
                    <a:pt x="103" y="211"/>
                    <a:pt x="103" y="210"/>
                    <a:pt x="103" y="210"/>
                  </a:cubicBezTo>
                  <a:cubicBezTo>
                    <a:pt x="99" y="210"/>
                    <a:pt x="96" y="211"/>
                    <a:pt x="93" y="211"/>
                  </a:cubicBezTo>
                  <a:cubicBezTo>
                    <a:pt x="93" y="209"/>
                    <a:pt x="92" y="206"/>
                    <a:pt x="91" y="205"/>
                  </a:cubicBezTo>
                  <a:cubicBezTo>
                    <a:pt x="92" y="203"/>
                    <a:pt x="91" y="200"/>
                    <a:pt x="88" y="200"/>
                  </a:cubicBezTo>
                  <a:cubicBezTo>
                    <a:pt x="81" y="199"/>
                    <a:pt x="76" y="197"/>
                    <a:pt x="70" y="194"/>
                  </a:cubicBezTo>
                  <a:cubicBezTo>
                    <a:pt x="77" y="194"/>
                    <a:pt x="83" y="194"/>
                    <a:pt x="89" y="195"/>
                  </a:cubicBezTo>
                  <a:cubicBezTo>
                    <a:pt x="90" y="195"/>
                    <a:pt x="90" y="194"/>
                    <a:pt x="89" y="194"/>
                  </a:cubicBezTo>
                  <a:cubicBezTo>
                    <a:pt x="82" y="193"/>
                    <a:pt x="75" y="192"/>
                    <a:pt x="68" y="193"/>
                  </a:cubicBezTo>
                  <a:cubicBezTo>
                    <a:pt x="67" y="192"/>
                    <a:pt x="65" y="190"/>
                    <a:pt x="63" y="191"/>
                  </a:cubicBezTo>
                  <a:cubicBezTo>
                    <a:pt x="59" y="192"/>
                    <a:pt x="56" y="197"/>
                    <a:pt x="54" y="199"/>
                  </a:cubicBezTo>
                  <a:cubicBezTo>
                    <a:pt x="51" y="202"/>
                    <a:pt x="48" y="206"/>
                    <a:pt x="46" y="209"/>
                  </a:cubicBezTo>
                  <a:cubicBezTo>
                    <a:pt x="43" y="206"/>
                    <a:pt x="37" y="204"/>
                    <a:pt x="34" y="200"/>
                  </a:cubicBezTo>
                  <a:cubicBezTo>
                    <a:pt x="32" y="199"/>
                    <a:pt x="31" y="197"/>
                    <a:pt x="30" y="195"/>
                  </a:cubicBezTo>
                  <a:cubicBezTo>
                    <a:pt x="36" y="196"/>
                    <a:pt x="42" y="196"/>
                    <a:pt x="49" y="195"/>
                  </a:cubicBezTo>
                  <a:cubicBezTo>
                    <a:pt x="49" y="195"/>
                    <a:pt x="49" y="195"/>
                    <a:pt x="49" y="194"/>
                  </a:cubicBezTo>
                  <a:cubicBezTo>
                    <a:pt x="42" y="194"/>
                    <a:pt x="35" y="194"/>
                    <a:pt x="29" y="194"/>
                  </a:cubicBezTo>
                  <a:cubicBezTo>
                    <a:pt x="27" y="192"/>
                    <a:pt x="25" y="189"/>
                    <a:pt x="24" y="187"/>
                  </a:cubicBezTo>
                  <a:cubicBezTo>
                    <a:pt x="26" y="185"/>
                    <a:pt x="29" y="184"/>
                    <a:pt x="32" y="182"/>
                  </a:cubicBezTo>
                  <a:cubicBezTo>
                    <a:pt x="40" y="182"/>
                    <a:pt x="48" y="181"/>
                    <a:pt x="56" y="180"/>
                  </a:cubicBezTo>
                  <a:cubicBezTo>
                    <a:pt x="57" y="180"/>
                    <a:pt x="57" y="179"/>
                    <a:pt x="56" y="179"/>
                  </a:cubicBezTo>
                  <a:cubicBezTo>
                    <a:pt x="49" y="180"/>
                    <a:pt x="41" y="181"/>
                    <a:pt x="33" y="181"/>
                  </a:cubicBezTo>
                  <a:cubicBezTo>
                    <a:pt x="39" y="178"/>
                    <a:pt x="44" y="174"/>
                    <a:pt x="48" y="170"/>
                  </a:cubicBezTo>
                  <a:cubicBezTo>
                    <a:pt x="49" y="169"/>
                    <a:pt x="49" y="169"/>
                    <a:pt x="49" y="168"/>
                  </a:cubicBezTo>
                  <a:cubicBezTo>
                    <a:pt x="54" y="168"/>
                    <a:pt x="59" y="168"/>
                    <a:pt x="63" y="167"/>
                  </a:cubicBezTo>
                  <a:cubicBezTo>
                    <a:pt x="64" y="167"/>
                    <a:pt x="64" y="166"/>
                    <a:pt x="63" y="166"/>
                  </a:cubicBezTo>
                  <a:cubicBezTo>
                    <a:pt x="58" y="166"/>
                    <a:pt x="54" y="167"/>
                    <a:pt x="49" y="167"/>
                  </a:cubicBezTo>
                  <a:cubicBezTo>
                    <a:pt x="49" y="166"/>
                    <a:pt x="49" y="165"/>
                    <a:pt x="48" y="165"/>
                  </a:cubicBezTo>
                  <a:cubicBezTo>
                    <a:pt x="45" y="161"/>
                    <a:pt x="43" y="157"/>
                    <a:pt x="42" y="152"/>
                  </a:cubicBezTo>
                  <a:cubicBezTo>
                    <a:pt x="47" y="153"/>
                    <a:pt x="52" y="153"/>
                    <a:pt x="57" y="152"/>
                  </a:cubicBezTo>
                  <a:cubicBezTo>
                    <a:pt x="58" y="152"/>
                    <a:pt x="58" y="151"/>
                    <a:pt x="57" y="151"/>
                  </a:cubicBezTo>
                  <a:cubicBezTo>
                    <a:pt x="52" y="151"/>
                    <a:pt x="47" y="152"/>
                    <a:pt x="42" y="151"/>
                  </a:cubicBezTo>
                  <a:cubicBezTo>
                    <a:pt x="41" y="151"/>
                    <a:pt x="41" y="151"/>
                    <a:pt x="41" y="150"/>
                  </a:cubicBezTo>
                  <a:cubicBezTo>
                    <a:pt x="40" y="146"/>
                    <a:pt x="40" y="142"/>
                    <a:pt x="39" y="138"/>
                  </a:cubicBezTo>
                  <a:cubicBezTo>
                    <a:pt x="42" y="138"/>
                    <a:pt x="45" y="138"/>
                    <a:pt x="48" y="137"/>
                  </a:cubicBezTo>
                  <a:cubicBezTo>
                    <a:pt x="49" y="137"/>
                    <a:pt x="48" y="136"/>
                    <a:pt x="48" y="136"/>
                  </a:cubicBezTo>
                  <a:cubicBezTo>
                    <a:pt x="45" y="137"/>
                    <a:pt x="42" y="137"/>
                    <a:pt x="38" y="137"/>
                  </a:cubicBezTo>
                  <a:cubicBezTo>
                    <a:pt x="38" y="137"/>
                    <a:pt x="37" y="136"/>
                    <a:pt x="37" y="136"/>
                  </a:cubicBezTo>
                  <a:cubicBezTo>
                    <a:pt x="37" y="136"/>
                    <a:pt x="36" y="136"/>
                    <a:pt x="36" y="136"/>
                  </a:cubicBezTo>
                  <a:cubicBezTo>
                    <a:pt x="30" y="133"/>
                    <a:pt x="24" y="132"/>
                    <a:pt x="18" y="132"/>
                  </a:cubicBezTo>
                  <a:cubicBezTo>
                    <a:pt x="12" y="131"/>
                    <a:pt x="10" y="128"/>
                    <a:pt x="9" y="125"/>
                  </a:cubicBezTo>
                  <a:cubicBezTo>
                    <a:pt x="17" y="125"/>
                    <a:pt x="25" y="125"/>
                    <a:pt x="33" y="125"/>
                  </a:cubicBezTo>
                  <a:cubicBezTo>
                    <a:pt x="34" y="125"/>
                    <a:pt x="34" y="123"/>
                    <a:pt x="33" y="123"/>
                  </a:cubicBezTo>
                  <a:cubicBezTo>
                    <a:pt x="25" y="123"/>
                    <a:pt x="17" y="123"/>
                    <a:pt x="9" y="123"/>
                  </a:cubicBezTo>
                  <a:cubicBezTo>
                    <a:pt x="9" y="121"/>
                    <a:pt x="9" y="119"/>
                    <a:pt x="9" y="117"/>
                  </a:cubicBezTo>
                  <a:cubicBezTo>
                    <a:pt x="9" y="114"/>
                    <a:pt x="9" y="111"/>
                    <a:pt x="10" y="109"/>
                  </a:cubicBezTo>
                  <a:cubicBezTo>
                    <a:pt x="18" y="109"/>
                    <a:pt x="26" y="109"/>
                    <a:pt x="33" y="108"/>
                  </a:cubicBezTo>
                  <a:cubicBezTo>
                    <a:pt x="34" y="108"/>
                    <a:pt x="34" y="107"/>
                    <a:pt x="33" y="107"/>
                  </a:cubicBezTo>
                  <a:cubicBezTo>
                    <a:pt x="26" y="107"/>
                    <a:pt x="18" y="107"/>
                    <a:pt x="10" y="107"/>
                  </a:cubicBezTo>
                  <a:cubicBezTo>
                    <a:pt x="11" y="105"/>
                    <a:pt x="12" y="103"/>
                    <a:pt x="13" y="101"/>
                  </a:cubicBezTo>
                  <a:cubicBezTo>
                    <a:pt x="14" y="101"/>
                    <a:pt x="15" y="101"/>
                    <a:pt x="16" y="101"/>
                  </a:cubicBezTo>
                  <a:cubicBezTo>
                    <a:pt x="23" y="100"/>
                    <a:pt x="32" y="103"/>
                    <a:pt x="38" y="103"/>
                  </a:cubicBezTo>
                  <a:cubicBezTo>
                    <a:pt x="40" y="103"/>
                    <a:pt x="42" y="101"/>
                    <a:pt x="42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2" y="98"/>
                    <a:pt x="42" y="97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96"/>
                    <a:pt x="51" y="96"/>
                    <a:pt x="55" y="95"/>
                  </a:cubicBezTo>
                  <a:cubicBezTo>
                    <a:pt x="56" y="95"/>
                    <a:pt x="56" y="94"/>
                    <a:pt x="55" y="94"/>
                  </a:cubicBezTo>
                  <a:cubicBezTo>
                    <a:pt x="51" y="94"/>
                    <a:pt x="47" y="94"/>
                    <a:pt x="43" y="95"/>
                  </a:cubicBezTo>
                  <a:cubicBezTo>
                    <a:pt x="44" y="92"/>
                    <a:pt x="45" y="90"/>
                    <a:pt x="47" y="88"/>
                  </a:cubicBezTo>
                  <a:cubicBezTo>
                    <a:pt x="48" y="87"/>
                    <a:pt x="48" y="86"/>
                    <a:pt x="49" y="85"/>
                  </a:cubicBezTo>
                  <a:cubicBezTo>
                    <a:pt x="54" y="85"/>
                    <a:pt x="59" y="85"/>
                    <a:pt x="65" y="86"/>
                  </a:cubicBezTo>
                  <a:cubicBezTo>
                    <a:pt x="65" y="86"/>
                    <a:pt x="65" y="85"/>
                    <a:pt x="65" y="85"/>
                  </a:cubicBezTo>
                  <a:cubicBezTo>
                    <a:pt x="60" y="84"/>
                    <a:pt x="55" y="83"/>
                    <a:pt x="50" y="83"/>
                  </a:cubicBezTo>
                  <a:cubicBezTo>
                    <a:pt x="52" y="82"/>
                    <a:pt x="54" y="81"/>
                    <a:pt x="55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8" y="77"/>
                    <a:pt x="58" y="75"/>
                    <a:pt x="57" y="74"/>
                  </a:cubicBezTo>
                  <a:cubicBezTo>
                    <a:pt x="55" y="71"/>
                    <a:pt x="52" y="68"/>
                    <a:pt x="49" y="66"/>
                  </a:cubicBezTo>
                  <a:cubicBezTo>
                    <a:pt x="46" y="64"/>
                    <a:pt x="42" y="62"/>
                    <a:pt x="39" y="59"/>
                  </a:cubicBezTo>
                  <a:cubicBezTo>
                    <a:pt x="46" y="61"/>
                    <a:pt x="53" y="62"/>
                    <a:pt x="60" y="63"/>
                  </a:cubicBezTo>
                  <a:cubicBezTo>
                    <a:pt x="60" y="63"/>
                    <a:pt x="60" y="62"/>
                    <a:pt x="60" y="62"/>
                  </a:cubicBezTo>
                  <a:cubicBezTo>
                    <a:pt x="52" y="61"/>
                    <a:pt x="45" y="60"/>
                    <a:pt x="38" y="58"/>
                  </a:cubicBezTo>
                  <a:cubicBezTo>
                    <a:pt x="37" y="57"/>
                    <a:pt x="36" y="57"/>
                    <a:pt x="35" y="56"/>
                  </a:cubicBezTo>
                  <a:cubicBezTo>
                    <a:pt x="33" y="53"/>
                    <a:pt x="34" y="49"/>
                    <a:pt x="36" y="45"/>
                  </a:cubicBezTo>
                  <a:cubicBezTo>
                    <a:pt x="42" y="46"/>
                    <a:pt x="48" y="46"/>
                    <a:pt x="54" y="47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48" y="45"/>
                    <a:pt x="42" y="45"/>
                    <a:pt x="36" y="44"/>
                  </a:cubicBezTo>
                  <a:cubicBezTo>
                    <a:pt x="39" y="39"/>
                    <a:pt x="45" y="34"/>
                    <a:pt x="48" y="30"/>
                  </a:cubicBezTo>
                  <a:cubicBezTo>
                    <a:pt x="57" y="36"/>
                    <a:pt x="64" y="44"/>
                    <a:pt x="71" y="52"/>
                  </a:cubicBezTo>
                  <a:cubicBezTo>
                    <a:pt x="72" y="54"/>
                    <a:pt x="75" y="53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2"/>
                    <a:pt x="78" y="51"/>
                    <a:pt x="78" y="50"/>
                  </a:cubicBezTo>
                  <a:cubicBezTo>
                    <a:pt x="83" y="50"/>
                    <a:pt x="89" y="50"/>
                    <a:pt x="94" y="51"/>
                  </a:cubicBezTo>
                  <a:cubicBezTo>
                    <a:pt x="95" y="51"/>
                    <a:pt x="95" y="50"/>
                    <a:pt x="94" y="50"/>
                  </a:cubicBezTo>
                  <a:cubicBezTo>
                    <a:pt x="89" y="49"/>
                    <a:pt x="84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9" y="49"/>
                    <a:pt x="80" y="48"/>
                    <a:pt x="81" y="48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91" y="44"/>
                    <a:pt x="95" y="44"/>
                    <a:pt x="98" y="42"/>
                  </a:cubicBezTo>
                  <a:cubicBezTo>
                    <a:pt x="103" y="43"/>
                    <a:pt x="107" y="43"/>
                    <a:pt x="111" y="44"/>
                  </a:cubicBezTo>
                  <a:cubicBezTo>
                    <a:pt x="112" y="44"/>
                    <a:pt x="112" y="43"/>
                    <a:pt x="111" y="42"/>
                  </a:cubicBezTo>
                  <a:cubicBezTo>
                    <a:pt x="108" y="42"/>
                    <a:pt x="104" y="41"/>
                    <a:pt x="100" y="41"/>
                  </a:cubicBezTo>
                  <a:cubicBezTo>
                    <a:pt x="101" y="40"/>
                    <a:pt x="101" y="39"/>
                    <a:pt x="101" y="38"/>
                  </a:cubicBezTo>
                  <a:cubicBezTo>
                    <a:pt x="101" y="36"/>
                    <a:pt x="102" y="34"/>
                    <a:pt x="102" y="32"/>
                  </a:cubicBezTo>
                  <a:cubicBezTo>
                    <a:pt x="106" y="32"/>
                    <a:pt x="110" y="32"/>
                    <a:pt x="114" y="32"/>
                  </a:cubicBezTo>
                  <a:cubicBezTo>
                    <a:pt x="115" y="32"/>
                    <a:pt x="115" y="31"/>
                    <a:pt x="114" y="31"/>
                  </a:cubicBezTo>
                  <a:cubicBezTo>
                    <a:pt x="110" y="30"/>
                    <a:pt x="106" y="30"/>
                    <a:pt x="102" y="31"/>
                  </a:cubicBezTo>
                  <a:cubicBezTo>
                    <a:pt x="103" y="27"/>
                    <a:pt x="103" y="23"/>
                    <a:pt x="103" y="19"/>
                  </a:cubicBezTo>
                  <a:cubicBezTo>
                    <a:pt x="107" y="19"/>
                    <a:pt x="111" y="19"/>
                    <a:pt x="115" y="17"/>
                  </a:cubicBezTo>
                  <a:cubicBezTo>
                    <a:pt x="115" y="17"/>
                    <a:pt x="115" y="16"/>
                    <a:pt x="114" y="16"/>
                  </a:cubicBezTo>
                  <a:cubicBezTo>
                    <a:pt x="111" y="17"/>
                    <a:pt x="107" y="18"/>
                    <a:pt x="103" y="18"/>
                  </a:cubicBezTo>
                  <a:cubicBezTo>
                    <a:pt x="103" y="15"/>
                    <a:pt x="103" y="11"/>
                    <a:pt x="103" y="8"/>
                  </a:cubicBezTo>
                  <a:cubicBezTo>
                    <a:pt x="106" y="8"/>
                    <a:pt x="110" y="8"/>
                    <a:pt x="114" y="8"/>
                  </a:cubicBezTo>
                  <a:cubicBezTo>
                    <a:pt x="116" y="8"/>
                    <a:pt x="125" y="8"/>
                    <a:pt x="126" y="9"/>
                  </a:cubicBezTo>
                  <a:cubicBezTo>
                    <a:pt x="128" y="11"/>
                    <a:pt x="128" y="19"/>
                    <a:pt x="128" y="22"/>
                  </a:cubicBezTo>
                  <a:cubicBezTo>
                    <a:pt x="128" y="27"/>
                    <a:pt x="128" y="31"/>
                    <a:pt x="129" y="36"/>
                  </a:cubicBezTo>
                  <a:cubicBezTo>
                    <a:pt x="130" y="36"/>
                    <a:pt x="130" y="37"/>
                    <a:pt x="131" y="37"/>
                  </a:cubicBezTo>
                  <a:cubicBezTo>
                    <a:pt x="131" y="38"/>
                    <a:pt x="132" y="39"/>
                    <a:pt x="133" y="39"/>
                  </a:cubicBezTo>
                  <a:cubicBezTo>
                    <a:pt x="133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5" y="39"/>
                    <a:pt x="138" y="39"/>
                    <a:pt x="139" y="39"/>
                  </a:cubicBezTo>
                  <a:cubicBezTo>
                    <a:pt x="141" y="39"/>
                    <a:pt x="143" y="40"/>
                    <a:pt x="145" y="40"/>
                  </a:cubicBezTo>
                  <a:cubicBezTo>
                    <a:pt x="149" y="41"/>
                    <a:pt x="153" y="44"/>
                    <a:pt x="157" y="45"/>
                  </a:cubicBezTo>
                  <a:cubicBezTo>
                    <a:pt x="158" y="45"/>
                    <a:pt x="160" y="44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6" y="35"/>
                    <a:pt x="170" y="26"/>
                    <a:pt x="173" y="18"/>
                  </a:cubicBezTo>
                  <a:cubicBezTo>
                    <a:pt x="179" y="22"/>
                    <a:pt x="186" y="25"/>
                    <a:pt x="193" y="29"/>
                  </a:cubicBezTo>
                  <a:cubicBezTo>
                    <a:pt x="189" y="38"/>
                    <a:pt x="185" y="46"/>
                    <a:pt x="180" y="54"/>
                  </a:cubicBezTo>
                  <a:cubicBezTo>
                    <a:pt x="179" y="55"/>
                    <a:pt x="179" y="56"/>
                    <a:pt x="179" y="56"/>
                  </a:cubicBezTo>
                  <a:cubicBezTo>
                    <a:pt x="179" y="57"/>
                    <a:pt x="179" y="58"/>
                    <a:pt x="180" y="58"/>
                  </a:cubicBezTo>
                  <a:cubicBezTo>
                    <a:pt x="181" y="60"/>
                    <a:pt x="183" y="62"/>
                    <a:pt x="184" y="64"/>
                  </a:cubicBezTo>
                  <a:cubicBezTo>
                    <a:pt x="186" y="66"/>
                    <a:pt x="187" y="68"/>
                    <a:pt x="188" y="71"/>
                  </a:cubicBezTo>
                  <a:cubicBezTo>
                    <a:pt x="189" y="73"/>
                    <a:pt x="190" y="77"/>
                    <a:pt x="192" y="78"/>
                  </a:cubicBezTo>
                  <a:cubicBezTo>
                    <a:pt x="193" y="78"/>
                    <a:pt x="193" y="79"/>
                    <a:pt x="194" y="79"/>
                  </a:cubicBezTo>
                  <a:cubicBezTo>
                    <a:pt x="200" y="79"/>
                    <a:pt x="205" y="79"/>
                    <a:pt x="211" y="79"/>
                  </a:cubicBezTo>
                  <a:cubicBezTo>
                    <a:pt x="214" y="79"/>
                    <a:pt x="220" y="77"/>
                    <a:pt x="224" y="77"/>
                  </a:cubicBezTo>
                  <a:cubicBezTo>
                    <a:pt x="225" y="81"/>
                    <a:pt x="225" y="85"/>
                    <a:pt x="226" y="88"/>
                  </a:cubicBezTo>
                  <a:cubicBezTo>
                    <a:pt x="226" y="90"/>
                    <a:pt x="227" y="93"/>
                    <a:pt x="227" y="95"/>
                  </a:cubicBezTo>
                  <a:cubicBezTo>
                    <a:pt x="227" y="97"/>
                    <a:pt x="229" y="101"/>
                    <a:pt x="228" y="102"/>
                  </a:cubicBezTo>
                  <a:cubicBezTo>
                    <a:pt x="227" y="104"/>
                    <a:pt x="218" y="106"/>
                    <a:pt x="215" y="106"/>
                  </a:cubicBezTo>
                  <a:cubicBezTo>
                    <a:pt x="211" y="107"/>
                    <a:pt x="209" y="108"/>
                    <a:pt x="206" y="110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4" y="110"/>
                    <a:pt x="203" y="111"/>
                    <a:pt x="203" y="112"/>
                  </a:cubicBezTo>
                  <a:cubicBezTo>
                    <a:pt x="201" y="116"/>
                    <a:pt x="203" y="119"/>
                    <a:pt x="203" y="122"/>
                  </a:cubicBezTo>
                  <a:cubicBezTo>
                    <a:pt x="203" y="126"/>
                    <a:pt x="201" y="130"/>
                    <a:pt x="201" y="134"/>
                  </a:cubicBezTo>
                  <a:cubicBezTo>
                    <a:pt x="202" y="135"/>
                    <a:pt x="202" y="135"/>
                    <a:pt x="203" y="136"/>
                  </a:cubicBezTo>
                  <a:cubicBezTo>
                    <a:pt x="203" y="137"/>
                    <a:pt x="203" y="138"/>
                    <a:pt x="204" y="138"/>
                  </a:cubicBezTo>
                  <a:cubicBezTo>
                    <a:pt x="208" y="141"/>
                    <a:pt x="214" y="143"/>
                    <a:pt x="219" y="144"/>
                  </a:cubicBezTo>
                  <a:cubicBezTo>
                    <a:pt x="221" y="145"/>
                    <a:pt x="228" y="146"/>
                    <a:pt x="229" y="147"/>
                  </a:cubicBezTo>
                  <a:cubicBezTo>
                    <a:pt x="231" y="149"/>
                    <a:pt x="230" y="153"/>
                    <a:pt x="229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305550" y="5792788"/>
              <a:ext cx="315912" cy="342900"/>
            </a:xfrm>
            <a:custGeom>
              <a:rect b="b" l="l" r="r" t="t"/>
              <a:pathLst>
                <a:path extrusionOk="0" h="159" w="135">
                  <a:moveTo>
                    <a:pt x="131" y="50"/>
                  </a:moveTo>
                  <a:cubicBezTo>
                    <a:pt x="128" y="28"/>
                    <a:pt x="99" y="4"/>
                    <a:pt x="76" y="6"/>
                  </a:cubicBezTo>
                  <a:cubicBezTo>
                    <a:pt x="75" y="6"/>
                    <a:pt x="74" y="6"/>
                    <a:pt x="73" y="6"/>
                  </a:cubicBezTo>
                  <a:cubicBezTo>
                    <a:pt x="51" y="0"/>
                    <a:pt x="24" y="10"/>
                    <a:pt x="11" y="29"/>
                  </a:cubicBezTo>
                  <a:cubicBezTo>
                    <a:pt x="0" y="46"/>
                    <a:pt x="1" y="82"/>
                    <a:pt x="18" y="94"/>
                  </a:cubicBezTo>
                  <a:cubicBezTo>
                    <a:pt x="18" y="95"/>
                    <a:pt x="18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6"/>
                    <a:pt x="21" y="96"/>
                    <a:pt x="21" y="96"/>
                  </a:cubicBezTo>
                  <a:cubicBezTo>
                    <a:pt x="24" y="96"/>
                    <a:pt x="27" y="95"/>
                    <a:pt x="30" y="95"/>
                  </a:cubicBezTo>
                  <a:cubicBezTo>
                    <a:pt x="34" y="94"/>
                    <a:pt x="38" y="94"/>
                    <a:pt x="41" y="91"/>
                  </a:cubicBezTo>
                  <a:cubicBezTo>
                    <a:pt x="41" y="93"/>
                    <a:pt x="43" y="94"/>
                    <a:pt x="43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3" y="99"/>
                    <a:pt x="44" y="107"/>
                    <a:pt x="44" y="114"/>
                  </a:cubicBezTo>
                  <a:cubicBezTo>
                    <a:pt x="44" y="122"/>
                    <a:pt x="43" y="131"/>
                    <a:pt x="45" y="140"/>
                  </a:cubicBezTo>
                  <a:cubicBezTo>
                    <a:pt x="45" y="140"/>
                    <a:pt x="45" y="140"/>
                    <a:pt x="45" y="141"/>
                  </a:cubicBezTo>
                  <a:cubicBezTo>
                    <a:pt x="45" y="141"/>
                    <a:pt x="44" y="142"/>
                    <a:pt x="45" y="142"/>
                  </a:cubicBezTo>
                  <a:cubicBezTo>
                    <a:pt x="47" y="145"/>
                    <a:pt x="49" y="148"/>
                    <a:pt x="52" y="151"/>
                  </a:cubicBezTo>
                  <a:cubicBezTo>
                    <a:pt x="54" y="153"/>
                    <a:pt x="56" y="156"/>
                    <a:pt x="58" y="158"/>
                  </a:cubicBezTo>
                  <a:cubicBezTo>
                    <a:pt x="59" y="158"/>
                    <a:pt x="59" y="158"/>
                    <a:pt x="60" y="158"/>
                  </a:cubicBezTo>
                  <a:cubicBezTo>
                    <a:pt x="69" y="159"/>
                    <a:pt x="79" y="159"/>
                    <a:pt x="88" y="157"/>
                  </a:cubicBezTo>
                  <a:cubicBezTo>
                    <a:pt x="89" y="157"/>
                    <a:pt x="89" y="156"/>
                    <a:pt x="89" y="156"/>
                  </a:cubicBezTo>
                  <a:cubicBezTo>
                    <a:pt x="90" y="156"/>
                    <a:pt x="91" y="156"/>
                    <a:pt x="91" y="155"/>
                  </a:cubicBezTo>
                  <a:cubicBezTo>
                    <a:pt x="93" y="143"/>
                    <a:pt x="95" y="130"/>
                    <a:pt x="92" y="119"/>
                  </a:cubicBezTo>
                  <a:cubicBezTo>
                    <a:pt x="124" y="110"/>
                    <a:pt x="135" y="81"/>
                    <a:pt x="131" y="50"/>
                  </a:cubicBezTo>
                  <a:close/>
                  <a:moveTo>
                    <a:pt x="123" y="83"/>
                  </a:moveTo>
                  <a:cubicBezTo>
                    <a:pt x="121" y="81"/>
                    <a:pt x="118" y="79"/>
                    <a:pt x="116" y="77"/>
                  </a:cubicBezTo>
                  <a:cubicBezTo>
                    <a:pt x="115" y="76"/>
                    <a:pt x="113" y="75"/>
                    <a:pt x="112" y="73"/>
                  </a:cubicBezTo>
                  <a:cubicBezTo>
                    <a:pt x="113" y="69"/>
                    <a:pt x="114" y="64"/>
                    <a:pt x="114" y="59"/>
                  </a:cubicBezTo>
                  <a:cubicBezTo>
                    <a:pt x="117" y="63"/>
                    <a:pt x="121" y="67"/>
                    <a:pt x="126" y="69"/>
                  </a:cubicBezTo>
                  <a:cubicBezTo>
                    <a:pt x="125" y="74"/>
                    <a:pt x="125" y="79"/>
                    <a:pt x="123" y="83"/>
                  </a:cubicBezTo>
                  <a:close/>
                  <a:moveTo>
                    <a:pt x="126" y="63"/>
                  </a:moveTo>
                  <a:cubicBezTo>
                    <a:pt x="126" y="64"/>
                    <a:pt x="126" y="65"/>
                    <a:pt x="126" y="67"/>
                  </a:cubicBezTo>
                  <a:cubicBezTo>
                    <a:pt x="122" y="64"/>
                    <a:pt x="118" y="61"/>
                    <a:pt x="114" y="57"/>
                  </a:cubicBezTo>
                  <a:cubicBezTo>
                    <a:pt x="114" y="53"/>
                    <a:pt x="113" y="49"/>
                    <a:pt x="112" y="45"/>
                  </a:cubicBezTo>
                  <a:cubicBezTo>
                    <a:pt x="117" y="49"/>
                    <a:pt x="121" y="53"/>
                    <a:pt x="126" y="57"/>
                  </a:cubicBezTo>
                  <a:cubicBezTo>
                    <a:pt x="126" y="59"/>
                    <a:pt x="126" y="61"/>
                    <a:pt x="126" y="63"/>
                  </a:cubicBezTo>
                  <a:close/>
                  <a:moveTo>
                    <a:pt x="112" y="42"/>
                  </a:moveTo>
                  <a:cubicBezTo>
                    <a:pt x="110" y="38"/>
                    <a:pt x="108" y="33"/>
                    <a:pt x="105" y="29"/>
                  </a:cubicBezTo>
                  <a:cubicBezTo>
                    <a:pt x="111" y="33"/>
                    <a:pt x="116" y="38"/>
                    <a:pt x="122" y="42"/>
                  </a:cubicBezTo>
                  <a:cubicBezTo>
                    <a:pt x="124" y="46"/>
                    <a:pt x="125" y="50"/>
                    <a:pt x="125" y="54"/>
                  </a:cubicBezTo>
                  <a:cubicBezTo>
                    <a:pt x="121" y="50"/>
                    <a:pt x="116" y="46"/>
                    <a:pt x="112" y="42"/>
                  </a:cubicBezTo>
                  <a:close/>
                  <a:moveTo>
                    <a:pt x="108" y="25"/>
                  </a:moveTo>
                  <a:cubicBezTo>
                    <a:pt x="113" y="29"/>
                    <a:pt x="116" y="32"/>
                    <a:pt x="119" y="36"/>
                  </a:cubicBezTo>
                  <a:cubicBezTo>
                    <a:pt x="114" y="32"/>
                    <a:pt x="108" y="28"/>
                    <a:pt x="103" y="25"/>
                  </a:cubicBezTo>
                  <a:cubicBezTo>
                    <a:pt x="100" y="21"/>
                    <a:pt x="97" y="18"/>
                    <a:pt x="93" y="15"/>
                  </a:cubicBezTo>
                  <a:cubicBezTo>
                    <a:pt x="99" y="18"/>
                    <a:pt x="104" y="21"/>
                    <a:pt x="108" y="25"/>
                  </a:cubicBezTo>
                  <a:close/>
                  <a:moveTo>
                    <a:pt x="46" y="78"/>
                  </a:moveTo>
                  <a:cubicBezTo>
                    <a:pt x="45" y="79"/>
                    <a:pt x="45" y="79"/>
                    <a:pt x="45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1"/>
                    <a:pt x="44" y="82"/>
                    <a:pt x="44" y="83"/>
                  </a:cubicBezTo>
                  <a:cubicBezTo>
                    <a:pt x="43" y="85"/>
                    <a:pt x="42" y="87"/>
                    <a:pt x="42" y="90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7" y="89"/>
                    <a:pt x="34" y="89"/>
                    <a:pt x="30" y="90"/>
                  </a:cubicBezTo>
                  <a:cubicBezTo>
                    <a:pt x="28" y="91"/>
                    <a:pt x="26" y="91"/>
                    <a:pt x="24" y="91"/>
                  </a:cubicBezTo>
                  <a:cubicBezTo>
                    <a:pt x="26" y="89"/>
                    <a:pt x="27" y="87"/>
                    <a:pt x="29" y="84"/>
                  </a:cubicBezTo>
                  <a:cubicBezTo>
                    <a:pt x="33" y="84"/>
                    <a:pt x="38" y="85"/>
                    <a:pt x="42" y="84"/>
                  </a:cubicBezTo>
                  <a:cubicBezTo>
                    <a:pt x="43" y="84"/>
                    <a:pt x="43" y="82"/>
                    <a:pt x="42" y="82"/>
                  </a:cubicBezTo>
                  <a:cubicBezTo>
                    <a:pt x="38" y="82"/>
                    <a:pt x="34" y="82"/>
                    <a:pt x="30" y="82"/>
                  </a:cubicBezTo>
                  <a:cubicBezTo>
                    <a:pt x="32" y="80"/>
                    <a:pt x="34" y="77"/>
                    <a:pt x="35" y="75"/>
                  </a:cubicBezTo>
                  <a:cubicBezTo>
                    <a:pt x="39" y="75"/>
                    <a:pt x="44" y="74"/>
                    <a:pt x="48" y="74"/>
                  </a:cubicBezTo>
                  <a:cubicBezTo>
                    <a:pt x="47" y="75"/>
                    <a:pt x="47" y="77"/>
                    <a:pt x="46" y="78"/>
                  </a:cubicBezTo>
                  <a:close/>
                  <a:moveTo>
                    <a:pt x="66" y="44"/>
                  </a:moveTo>
                  <a:cubicBezTo>
                    <a:pt x="60" y="42"/>
                    <a:pt x="54" y="41"/>
                    <a:pt x="47" y="41"/>
                  </a:cubicBezTo>
                  <a:cubicBezTo>
                    <a:pt x="54" y="37"/>
                    <a:pt x="62" y="38"/>
                    <a:pt x="67" y="44"/>
                  </a:cubicBezTo>
                  <a:cubicBezTo>
                    <a:pt x="68" y="45"/>
                    <a:pt x="69" y="46"/>
                    <a:pt x="70" y="47"/>
                  </a:cubicBezTo>
                  <a:cubicBezTo>
                    <a:pt x="65" y="46"/>
                    <a:pt x="59" y="48"/>
                    <a:pt x="56" y="51"/>
                  </a:cubicBezTo>
                  <a:cubicBezTo>
                    <a:pt x="56" y="51"/>
                    <a:pt x="56" y="52"/>
                    <a:pt x="55" y="52"/>
                  </a:cubicBezTo>
                  <a:cubicBezTo>
                    <a:pt x="50" y="51"/>
                    <a:pt x="45" y="50"/>
                    <a:pt x="39" y="50"/>
                  </a:cubicBezTo>
                  <a:cubicBezTo>
                    <a:pt x="40" y="47"/>
                    <a:pt x="41" y="45"/>
                    <a:pt x="44" y="43"/>
                  </a:cubicBezTo>
                  <a:cubicBezTo>
                    <a:pt x="44" y="43"/>
                    <a:pt x="45" y="42"/>
                    <a:pt x="45" y="42"/>
                  </a:cubicBezTo>
                  <a:cubicBezTo>
                    <a:pt x="52" y="43"/>
                    <a:pt x="59" y="45"/>
                    <a:pt x="66" y="46"/>
                  </a:cubicBezTo>
                  <a:cubicBezTo>
                    <a:pt x="67" y="46"/>
                    <a:pt x="67" y="44"/>
                    <a:pt x="66" y="44"/>
                  </a:cubicBezTo>
                  <a:close/>
                  <a:moveTo>
                    <a:pt x="56" y="66"/>
                  </a:moveTo>
                  <a:cubicBezTo>
                    <a:pt x="56" y="66"/>
                    <a:pt x="56" y="65"/>
                    <a:pt x="56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9" y="64"/>
                    <a:pt x="58" y="64"/>
                  </a:cubicBezTo>
                  <a:cubicBezTo>
                    <a:pt x="57" y="63"/>
                    <a:pt x="56" y="63"/>
                    <a:pt x="56" y="63"/>
                  </a:cubicBezTo>
                  <a:cubicBezTo>
                    <a:pt x="55" y="60"/>
                    <a:pt x="57" y="57"/>
                    <a:pt x="59" y="55"/>
                  </a:cubicBezTo>
                  <a:cubicBezTo>
                    <a:pt x="59" y="55"/>
                    <a:pt x="60" y="55"/>
                    <a:pt x="61" y="55"/>
                  </a:cubicBezTo>
                  <a:cubicBezTo>
                    <a:pt x="62" y="55"/>
                    <a:pt x="62" y="54"/>
                    <a:pt x="61" y="54"/>
                  </a:cubicBezTo>
                  <a:cubicBezTo>
                    <a:pt x="61" y="54"/>
                    <a:pt x="60" y="53"/>
                    <a:pt x="60" y="53"/>
                  </a:cubicBezTo>
                  <a:cubicBezTo>
                    <a:pt x="64" y="51"/>
                    <a:pt x="67" y="52"/>
                    <a:pt x="71" y="51"/>
                  </a:cubicBezTo>
                  <a:cubicBezTo>
                    <a:pt x="71" y="51"/>
                    <a:pt x="71" y="51"/>
                    <a:pt x="72" y="51"/>
                  </a:cubicBezTo>
                  <a:cubicBezTo>
                    <a:pt x="76" y="64"/>
                    <a:pt x="65" y="77"/>
                    <a:pt x="51" y="77"/>
                  </a:cubicBezTo>
                  <a:cubicBezTo>
                    <a:pt x="52" y="74"/>
                    <a:pt x="54" y="70"/>
                    <a:pt x="56" y="67"/>
                  </a:cubicBezTo>
                  <a:cubicBezTo>
                    <a:pt x="56" y="67"/>
                    <a:pt x="57" y="66"/>
                    <a:pt x="56" y="66"/>
                  </a:cubicBezTo>
                  <a:close/>
                  <a:moveTo>
                    <a:pt x="54" y="55"/>
                  </a:moveTo>
                  <a:cubicBezTo>
                    <a:pt x="53" y="57"/>
                    <a:pt x="53" y="60"/>
                    <a:pt x="53" y="63"/>
                  </a:cubicBezTo>
                  <a:cubicBezTo>
                    <a:pt x="49" y="63"/>
                    <a:pt x="44" y="63"/>
                    <a:pt x="40" y="63"/>
                  </a:cubicBezTo>
                  <a:cubicBezTo>
                    <a:pt x="39" y="59"/>
                    <a:pt x="39" y="55"/>
                    <a:pt x="39" y="51"/>
                  </a:cubicBezTo>
                  <a:cubicBezTo>
                    <a:pt x="44" y="52"/>
                    <a:pt x="49" y="54"/>
                    <a:pt x="54" y="55"/>
                  </a:cubicBezTo>
                  <a:close/>
                  <a:moveTo>
                    <a:pt x="40" y="67"/>
                  </a:moveTo>
                  <a:cubicBezTo>
                    <a:pt x="41" y="66"/>
                    <a:pt x="41" y="65"/>
                    <a:pt x="40" y="65"/>
                  </a:cubicBezTo>
                  <a:cubicBezTo>
                    <a:pt x="45" y="65"/>
                    <a:pt x="49" y="66"/>
                    <a:pt x="54" y="66"/>
                  </a:cubicBezTo>
                  <a:cubicBezTo>
                    <a:pt x="52" y="68"/>
                    <a:pt x="51" y="70"/>
                    <a:pt x="49" y="72"/>
                  </a:cubicBezTo>
                  <a:cubicBezTo>
                    <a:pt x="45" y="72"/>
                    <a:pt x="41" y="72"/>
                    <a:pt x="36" y="73"/>
                  </a:cubicBezTo>
                  <a:cubicBezTo>
                    <a:pt x="37" y="71"/>
                    <a:pt x="39" y="69"/>
                    <a:pt x="40" y="67"/>
                  </a:cubicBezTo>
                  <a:close/>
                  <a:moveTo>
                    <a:pt x="50" y="114"/>
                  </a:moveTo>
                  <a:cubicBezTo>
                    <a:pt x="50" y="105"/>
                    <a:pt x="51" y="96"/>
                    <a:pt x="49" y="88"/>
                  </a:cubicBezTo>
                  <a:cubicBezTo>
                    <a:pt x="49" y="87"/>
                    <a:pt x="49" y="86"/>
                    <a:pt x="49" y="85"/>
                  </a:cubicBezTo>
                  <a:cubicBezTo>
                    <a:pt x="49" y="85"/>
                    <a:pt x="50" y="85"/>
                    <a:pt x="50" y="85"/>
                  </a:cubicBezTo>
                  <a:cubicBezTo>
                    <a:pt x="75" y="86"/>
                    <a:pt x="91" y="53"/>
                    <a:pt x="69" y="37"/>
                  </a:cubicBezTo>
                  <a:cubicBezTo>
                    <a:pt x="61" y="30"/>
                    <a:pt x="49" y="31"/>
                    <a:pt x="41" y="37"/>
                  </a:cubicBezTo>
                  <a:cubicBezTo>
                    <a:pt x="33" y="42"/>
                    <a:pt x="29" y="55"/>
                    <a:pt x="35" y="63"/>
                  </a:cubicBezTo>
                  <a:cubicBezTo>
                    <a:pt x="35" y="63"/>
                    <a:pt x="35" y="63"/>
                    <a:pt x="35" y="64"/>
                  </a:cubicBezTo>
                  <a:cubicBezTo>
                    <a:pt x="30" y="72"/>
                    <a:pt x="24" y="80"/>
                    <a:pt x="20" y="89"/>
                  </a:cubicBezTo>
                  <a:cubicBezTo>
                    <a:pt x="13" y="72"/>
                    <a:pt x="6" y="51"/>
                    <a:pt x="16" y="34"/>
                  </a:cubicBezTo>
                  <a:cubicBezTo>
                    <a:pt x="26" y="16"/>
                    <a:pt x="51" y="7"/>
                    <a:pt x="71" y="12"/>
                  </a:cubicBezTo>
                  <a:cubicBezTo>
                    <a:pt x="116" y="23"/>
                    <a:pt x="118" y="87"/>
                    <a:pt x="74" y="99"/>
                  </a:cubicBezTo>
                  <a:cubicBezTo>
                    <a:pt x="71" y="100"/>
                    <a:pt x="71" y="102"/>
                    <a:pt x="71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10"/>
                    <a:pt x="71" y="117"/>
                    <a:pt x="71" y="123"/>
                  </a:cubicBezTo>
                  <a:cubicBezTo>
                    <a:pt x="71" y="128"/>
                    <a:pt x="70" y="132"/>
                    <a:pt x="71" y="137"/>
                  </a:cubicBezTo>
                  <a:cubicBezTo>
                    <a:pt x="68" y="136"/>
                    <a:pt x="64" y="137"/>
                    <a:pt x="61" y="137"/>
                  </a:cubicBezTo>
                  <a:cubicBezTo>
                    <a:pt x="57" y="138"/>
                    <a:pt x="53" y="138"/>
                    <a:pt x="49" y="138"/>
                  </a:cubicBezTo>
                  <a:cubicBezTo>
                    <a:pt x="51" y="130"/>
                    <a:pt x="50" y="122"/>
                    <a:pt x="50" y="114"/>
                  </a:cubicBezTo>
                  <a:close/>
                  <a:moveTo>
                    <a:pt x="87" y="129"/>
                  </a:moveTo>
                  <a:cubicBezTo>
                    <a:pt x="84" y="125"/>
                    <a:pt x="80" y="121"/>
                    <a:pt x="77" y="117"/>
                  </a:cubicBezTo>
                  <a:cubicBezTo>
                    <a:pt x="77" y="114"/>
                    <a:pt x="77" y="110"/>
                    <a:pt x="76" y="107"/>
                  </a:cubicBezTo>
                  <a:cubicBezTo>
                    <a:pt x="80" y="111"/>
                    <a:pt x="84" y="115"/>
                    <a:pt x="88" y="118"/>
                  </a:cubicBezTo>
                  <a:cubicBezTo>
                    <a:pt x="88" y="122"/>
                    <a:pt x="87" y="125"/>
                    <a:pt x="87" y="129"/>
                  </a:cubicBezTo>
                  <a:close/>
                  <a:moveTo>
                    <a:pt x="88" y="143"/>
                  </a:moveTo>
                  <a:cubicBezTo>
                    <a:pt x="86" y="141"/>
                    <a:pt x="84" y="139"/>
                    <a:pt x="82" y="136"/>
                  </a:cubicBezTo>
                  <a:cubicBezTo>
                    <a:pt x="81" y="135"/>
                    <a:pt x="79" y="133"/>
                    <a:pt x="77" y="131"/>
                  </a:cubicBezTo>
                  <a:cubicBezTo>
                    <a:pt x="77" y="128"/>
                    <a:pt x="77" y="125"/>
                    <a:pt x="77" y="122"/>
                  </a:cubicBezTo>
                  <a:cubicBezTo>
                    <a:pt x="77" y="121"/>
                    <a:pt x="77" y="120"/>
                    <a:pt x="77" y="120"/>
                  </a:cubicBezTo>
                  <a:cubicBezTo>
                    <a:pt x="80" y="124"/>
                    <a:pt x="83" y="128"/>
                    <a:pt x="87" y="131"/>
                  </a:cubicBezTo>
                  <a:cubicBezTo>
                    <a:pt x="87" y="135"/>
                    <a:pt x="88" y="139"/>
                    <a:pt x="88" y="143"/>
                  </a:cubicBezTo>
                  <a:close/>
                  <a:moveTo>
                    <a:pt x="61" y="155"/>
                  </a:moveTo>
                  <a:cubicBezTo>
                    <a:pt x="60" y="152"/>
                    <a:pt x="57" y="150"/>
                    <a:pt x="55" y="148"/>
                  </a:cubicBezTo>
                  <a:cubicBezTo>
                    <a:pt x="54" y="146"/>
                    <a:pt x="52" y="145"/>
                    <a:pt x="50" y="143"/>
                  </a:cubicBezTo>
                  <a:cubicBezTo>
                    <a:pt x="52" y="144"/>
                    <a:pt x="54" y="144"/>
                    <a:pt x="56" y="144"/>
                  </a:cubicBezTo>
                  <a:cubicBezTo>
                    <a:pt x="58" y="146"/>
                    <a:pt x="60" y="148"/>
                    <a:pt x="62" y="150"/>
                  </a:cubicBezTo>
                  <a:cubicBezTo>
                    <a:pt x="63" y="151"/>
                    <a:pt x="64" y="153"/>
                    <a:pt x="65" y="154"/>
                  </a:cubicBezTo>
                  <a:cubicBezTo>
                    <a:pt x="64" y="154"/>
                    <a:pt x="62" y="154"/>
                    <a:pt x="61" y="155"/>
                  </a:cubicBezTo>
                  <a:close/>
                  <a:moveTo>
                    <a:pt x="68" y="154"/>
                  </a:moveTo>
                  <a:cubicBezTo>
                    <a:pt x="66" y="152"/>
                    <a:pt x="65" y="150"/>
                    <a:pt x="63" y="148"/>
                  </a:cubicBezTo>
                  <a:cubicBezTo>
                    <a:pt x="62" y="147"/>
                    <a:pt x="61" y="146"/>
                    <a:pt x="59" y="144"/>
                  </a:cubicBezTo>
                  <a:cubicBezTo>
                    <a:pt x="60" y="144"/>
                    <a:pt x="60" y="144"/>
                    <a:pt x="61" y="144"/>
                  </a:cubicBezTo>
                  <a:cubicBezTo>
                    <a:pt x="63" y="144"/>
                    <a:pt x="65" y="144"/>
                    <a:pt x="67" y="144"/>
                  </a:cubicBezTo>
                  <a:cubicBezTo>
                    <a:pt x="70" y="147"/>
                    <a:pt x="72" y="150"/>
                    <a:pt x="75" y="153"/>
                  </a:cubicBezTo>
                  <a:cubicBezTo>
                    <a:pt x="73" y="153"/>
                    <a:pt x="70" y="154"/>
                    <a:pt x="68" y="154"/>
                  </a:cubicBezTo>
                  <a:close/>
                  <a:moveTo>
                    <a:pt x="78" y="153"/>
                  </a:moveTo>
                  <a:cubicBezTo>
                    <a:pt x="75" y="150"/>
                    <a:pt x="73" y="147"/>
                    <a:pt x="70" y="144"/>
                  </a:cubicBezTo>
                  <a:cubicBezTo>
                    <a:pt x="71" y="143"/>
                    <a:pt x="72" y="143"/>
                    <a:pt x="74" y="142"/>
                  </a:cubicBezTo>
                  <a:cubicBezTo>
                    <a:pt x="74" y="142"/>
                    <a:pt x="75" y="142"/>
                    <a:pt x="75" y="142"/>
                  </a:cubicBezTo>
                  <a:cubicBezTo>
                    <a:pt x="76" y="144"/>
                    <a:pt x="78" y="145"/>
                    <a:pt x="79" y="147"/>
                  </a:cubicBezTo>
                  <a:cubicBezTo>
                    <a:pt x="81" y="149"/>
                    <a:pt x="82" y="151"/>
                    <a:pt x="85" y="153"/>
                  </a:cubicBezTo>
                  <a:cubicBezTo>
                    <a:pt x="82" y="153"/>
                    <a:pt x="80" y="153"/>
                    <a:pt x="78" y="153"/>
                  </a:cubicBezTo>
                  <a:close/>
                  <a:moveTo>
                    <a:pt x="88" y="153"/>
                  </a:moveTo>
                  <a:cubicBezTo>
                    <a:pt x="86" y="150"/>
                    <a:pt x="83" y="148"/>
                    <a:pt x="81" y="146"/>
                  </a:cubicBezTo>
                  <a:cubicBezTo>
                    <a:pt x="79" y="144"/>
                    <a:pt x="78" y="143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38"/>
                    <a:pt x="77" y="136"/>
                    <a:pt x="77" y="134"/>
                  </a:cubicBezTo>
                  <a:cubicBezTo>
                    <a:pt x="78" y="135"/>
                    <a:pt x="79" y="136"/>
                    <a:pt x="80" y="137"/>
                  </a:cubicBezTo>
                  <a:cubicBezTo>
                    <a:pt x="82" y="140"/>
                    <a:pt x="85" y="143"/>
                    <a:pt x="88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48"/>
                    <a:pt x="88" y="151"/>
                    <a:pt x="89" y="153"/>
                  </a:cubicBezTo>
                  <a:cubicBezTo>
                    <a:pt x="88" y="153"/>
                    <a:pt x="88" y="153"/>
                    <a:pt x="88" y="153"/>
                  </a:cubicBezTo>
                  <a:close/>
                  <a:moveTo>
                    <a:pt x="91" y="116"/>
                  </a:moveTo>
                  <a:cubicBezTo>
                    <a:pt x="91" y="115"/>
                    <a:pt x="91" y="115"/>
                    <a:pt x="91" y="115"/>
                  </a:cubicBezTo>
                  <a:cubicBezTo>
                    <a:pt x="90" y="114"/>
                    <a:pt x="89" y="114"/>
                    <a:pt x="88" y="115"/>
                  </a:cubicBezTo>
                  <a:cubicBezTo>
                    <a:pt x="88" y="115"/>
                    <a:pt x="88" y="116"/>
                    <a:pt x="88" y="116"/>
                  </a:cubicBezTo>
                  <a:cubicBezTo>
                    <a:pt x="87" y="114"/>
                    <a:pt x="85" y="113"/>
                    <a:pt x="83" y="111"/>
                  </a:cubicBezTo>
                  <a:cubicBezTo>
                    <a:pt x="81" y="109"/>
                    <a:pt x="79" y="108"/>
                    <a:pt x="77" y="106"/>
                  </a:cubicBezTo>
                  <a:cubicBezTo>
                    <a:pt x="81" y="105"/>
                    <a:pt x="84" y="104"/>
                    <a:pt x="87" y="102"/>
                  </a:cubicBezTo>
                  <a:cubicBezTo>
                    <a:pt x="90" y="105"/>
                    <a:pt x="94" y="108"/>
                    <a:pt x="97" y="111"/>
                  </a:cubicBezTo>
                  <a:cubicBezTo>
                    <a:pt x="95" y="113"/>
                    <a:pt x="93" y="114"/>
                    <a:pt x="91" y="116"/>
                  </a:cubicBezTo>
                  <a:close/>
                  <a:moveTo>
                    <a:pt x="99" y="110"/>
                  </a:moveTo>
                  <a:cubicBezTo>
                    <a:pt x="96" y="107"/>
                    <a:pt x="93" y="104"/>
                    <a:pt x="89" y="101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1" y="99"/>
                    <a:pt x="104" y="102"/>
                    <a:pt x="108" y="104"/>
                  </a:cubicBezTo>
                  <a:cubicBezTo>
                    <a:pt x="105" y="106"/>
                    <a:pt x="102" y="108"/>
                    <a:pt x="99" y="110"/>
                  </a:cubicBezTo>
                  <a:close/>
                  <a:moveTo>
                    <a:pt x="110" y="102"/>
                  </a:moveTo>
                  <a:cubicBezTo>
                    <a:pt x="106" y="100"/>
                    <a:pt x="103" y="97"/>
                    <a:pt x="99" y="94"/>
                  </a:cubicBezTo>
                  <a:cubicBezTo>
                    <a:pt x="101" y="92"/>
                    <a:pt x="103" y="90"/>
                    <a:pt x="105" y="87"/>
                  </a:cubicBezTo>
                  <a:cubicBezTo>
                    <a:pt x="108" y="90"/>
                    <a:pt x="111" y="93"/>
                    <a:pt x="115" y="95"/>
                  </a:cubicBezTo>
                  <a:cubicBezTo>
                    <a:pt x="116" y="95"/>
                    <a:pt x="117" y="95"/>
                    <a:pt x="116" y="94"/>
                  </a:cubicBezTo>
                  <a:cubicBezTo>
                    <a:pt x="114" y="92"/>
                    <a:pt x="112" y="91"/>
                    <a:pt x="110" y="89"/>
                  </a:cubicBezTo>
                  <a:cubicBezTo>
                    <a:pt x="109" y="88"/>
                    <a:pt x="107" y="87"/>
                    <a:pt x="106" y="86"/>
                  </a:cubicBezTo>
                  <a:cubicBezTo>
                    <a:pt x="108" y="83"/>
                    <a:pt x="110" y="79"/>
                    <a:pt x="111" y="75"/>
                  </a:cubicBezTo>
                  <a:cubicBezTo>
                    <a:pt x="112" y="77"/>
                    <a:pt x="114" y="78"/>
                    <a:pt x="115" y="79"/>
                  </a:cubicBezTo>
                  <a:cubicBezTo>
                    <a:pt x="117" y="81"/>
                    <a:pt x="120" y="84"/>
                    <a:pt x="122" y="85"/>
                  </a:cubicBezTo>
                  <a:cubicBezTo>
                    <a:pt x="120" y="90"/>
                    <a:pt x="118" y="94"/>
                    <a:pt x="114" y="98"/>
                  </a:cubicBezTo>
                  <a:cubicBezTo>
                    <a:pt x="113" y="100"/>
                    <a:pt x="111" y="101"/>
                    <a:pt x="110" y="10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405563" y="6135688"/>
              <a:ext cx="128587" cy="120650"/>
            </a:xfrm>
            <a:custGeom>
              <a:rect b="b" l="l" r="r" t="t"/>
              <a:pathLst>
                <a:path extrusionOk="0" h="56" w="55">
                  <a:moveTo>
                    <a:pt x="53" y="20"/>
                  </a:moveTo>
                  <a:cubicBezTo>
                    <a:pt x="54" y="19"/>
                    <a:pt x="55" y="17"/>
                    <a:pt x="54" y="16"/>
                  </a:cubicBezTo>
                  <a:cubicBezTo>
                    <a:pt x="47" y="11"/>
                    <a:pt x="40" y="6"/>
                    <a:pt x="33" y="1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22" y="3"/>
                    <a:pt x="14" y="3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14"/>
                    <a:pt x="0" y="26"/>
                    <a:pt x="3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6" y="42"/>
                    <a:pt x="9" y="45"/>
                    <a:pt x="12" y="47"/>
                  </a:cubicBezTo>
                  <a:cubicBezTo>
                    <a:pt x="14" y="49"/>
                    <a:pt x="16" y="51"/>
                    <a:pt x="18" y="52"/>
                  </a:cubicBezTo>
                  <a:cubicBezTo>
                    <a:pt x="18" y="53"/>
                    <a:pt x="18" y="53"/>
                    <a:pt x="19" y="54"/>
                  </a:cubicBezTo>
                  <a:cubicBezTo>
                    <a:pt x="29" y="55"/>
                    <a:pt x="41" y="56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54" y="46"/>
                    <a:pt x="54" y="40"/>
                    <a:pt x="54" y="34"/>
                  </a:cubicBezTo>
                  <a:cubicBezTo>
                    <a:pt x="54" y="29"/>
                    <a:pt x="54" y="24"/>
                    <a:pt x="53" y="20"/>
                  </a:cubicBezTo>
                  <a:close/>
                  <a:moveTo>
                    <a:pt x="49" y="18"/>
                  </a:moveTo>
                  <a:cubicBezTo>
                    <a:pt x="49" y="19"/>
                    <a:pt x="49" y="19"/>
                    <a:pt x="49" y="20"/>
                  </a:cubicBezTo>
                  <a:cubicBezTo>
                    <a:pt x="44" y="17"/>
                    <a:pt x="40" y="13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ubicBezTo>
                    <a:pt x="40" y="11"/>
                    <a:pt x="44" y="15"/>
                    <a:pt x="49" y="18"/>
                  </a:cubicBezTo>
                  <a:close/>
                  <a:moveTo>
                    <a:pt x="49" y="41"/>
                  </a:moveTo>
                  <a:cubicBezTo>
                    <a:pt x="46" y="38"/>
                    <a:pt x="42" y="35"/>
                    <a:pt x="38" y="32"/>
                  </a:cubicBezTo>
                  <a:cubicBezTo>
                    <a:pt x="37" y="29"/>
                    <a:pt x="37" y="26"/>
                    <a:pt x="37" y="23"/>
                  </a:cubicBezTo>
                  <a:cubicBezTo>
                    <a:pt x="40" y="27"/>
                    <a:pt x="44" y="31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lose/>
                  <a:moveTo>
                    <a:pt x="49" y="32"/>
                  </a:moveTo>
                  <a:cubicBezTo>
                    <a:pt x="47" y="30"/>
                    <a:pt x="45" y="28"/>
                    <a:pt x="43" y="27"/>
                  </a:cubicBezTo>
                  <a:cubicBezTo>
                    <a:pt x="41" y="25"/>
                    <a:pt x="39" y="23"/>
                    <a:pt x="37" y="21"/>
                  </a:cubicBezTo>
                  <a:cubicBezTo>
                    <a:pt x="36" y="18"/>
                    <a:pt x="36" y="15"/>
                    <a:pt x="36" y="11"/>
                  </a:cubicBezTo>
                  <a:cubicBezTo>
                    <a:pt x="40" y="15"/>
                    <a:pt x="44" y="18"/>
                    <a:pt x="49" y="22"/>
                  </a:cubicBezTo>
                  <a:cubicBezTo>
                    <a:pt x="48" y="25"/>
                    <a:pt x="49" y="28"/>
                    <a:pt x="49" y="32"/>
                  </a:cubicBezTo>
                  <a:close/>
                  <a:moveTo>
                    <a:pt x="7" y="10"/>
                  </a:moveTo>
                  <a:cubicBezTo>
                    <a:pt x="15" y="10"/>
                    <a:pt x="23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7"/>
                    <a:pt x="31" y="24"/>
                    <a:pt x="33" y="32"/>
                  </a:cubicBezTo>
                  <a:cubicBezTo>
                    <a:pt x="28" y="32"/>
                    <a:pt x="23" y="32"/>
                    <a:pt x="19" y="32"/>
                  </a:cubicBezTo>
                  <a:cubicBezTo>
                    <a:pt x="16" y="33"/>
                    <a:pt x="12" y="33"/>
                    <a:pt x="9" y="33"/>
                  </a:cubicBezTo>
                  <a:cubicBezTo>
                    <a:pt x="9" y="28"/>
                    <a:pt x="8" y="24"/>
                    <a:pt x="8" y="19"/>
                  </a:cubicBezTo>
                  <a:cubicBezTo>
                    <a:pt x="8" y="16"/>
                    <a:pt x="8" y="13"/>
                    <a:pt x="7" y="10"/>
                  </a:cubicBezTo>
                  <a:close/>
                  <a:moveTo>
                    <a:pt x="22" y="50"/>
                  </a:moveTo>
                  <a:cubicBezTo>
                    <a:pt x="21" y="47"/>
                    <a:pt x="18" y="45"/>
                    <a:pt x="16" y="43"/>
                  </a:cubicBezTo>
                  <a:cubicBezTo>
                    <a:pt x="13" y="41"/>
                    <a:pt x="11" y="39"/>
                    <a:pt x="9" y="38"/>
                  </a:cubicBezTo>
                  <a:cubicBezTo>
                    <a:pt x="12" y="39"/>
                    <a:pt x="16" y="39"/>
                    <a:pt x="19" y="40"/>
                  </a:cubicBezTo>
                  <a:cubicBezTo>
                    <a:pt x="21" y="42"/>
                    <a:pt x="24" y="43"/>
                    <a:pt x="26" y="45"/>
                  </a:cubicBezTo>
                  <a:cubicBezTo>
                    <a:pt x="28" y="46"/>
                    <a:pt x="30" y="48"/>
                    <a:pt x="32" y="49"/>
                  </a:cubicBezTo>
                  <a:cubicBezTo>
                    <a:pt x="29" y="50"/>
                    <a:pt x="26" y="50"/>
                    <a:pt x="22" y="50"/>
                  </a:cubicBezTo>
                  <a:close/>
                  <a:moveTo>
                    <a:pt x="35" y="49"/>
                  </a:moveTo>
                  <a:cubicBezTo>
                    <a:pt x="33" y="47"/>
                    <a:pt x="31" y="46"/>
                    <a:pt x="29" y="44"/>
                  </a:cubicBezTo>
                  <a:cubicBezTo>
                    <a:pt x="27" y="43"/>
                    <a:pt x="25" y="41"/>
                    <a:pt x="23" y="40"/>
                  </a:cubicBezTo>
                  <a:cubicBezTo>
                    <a:pt x="26" y="40"/>
                    <a:pt x="29" y="40"/>
                    <a:pt x="31" y="39"/>
                  </a:cubicBezTo>
                  <a:cubicBezTo>
                    <a:pt x="35" y="42"/>
                    <a:pt x="39" y="46"/>
                    <a:pt x="43" y="49"/>
                  </a:cubicBezTo>
                  <a:cubicBezTo>
                    <a:pt x="40" y="49"/>
                    <a:pt x="38" y="49"/>
                    <a:pt x="35" y="49"/>
                  </a:cubicBezTo>
                  <a:close/>
                  <a:moveTo>
                    <a:pt x="46" y="49"/>
                  </a:moveTo>
                  <a:cubicBezTo>
                    <a:pt x="42" y="45"/>
                    <a:pt x="38" y="42"/>
                    <a:pt x="34" y="39"/>
                  </a:cubicBezTo>
                  <a:cubicBezTo>
                    <a:pt x="34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7" y="38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42" y="37"/>
                    <a:pt x="45" y="41"/>
                    <a:pt x="49" y="44"/>
                  </a:cubicBezTo>
                  <a:cubicBezTo>
                    <a:pt x="49" y="46"/>
                    <a:pt x="49" y="47"/>
                    <a:pt x="49" y="49"/>
                  </a:cubicBezTo>
                  <a:cubicBezTo>
                    <a:pt x="48" y="49"/>
                    <a:pt x="47" y="49"/>
                    <a:pt x="46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4368800" y="4838700"/>
              <a:ext cx="128587" cy="120650"/>
            </a:xfrm>
            <a:custGeom>
              <a:rect b="b" l="l" r="r" t="t"/>
              <a:pathLst>
                <a:path extrusionOk="0" h="56" w="55">
                  <a:moveTo>
                    <a:pt x="53" y="19"/>
                  </a:moveTo>
                  <a:cubicBezTo>
                    <a:pt x="54" y="19"/>
                    <a:pt x="55" y="17"/>
                    <a:pt x="54" y="16"/>
                  </a:cubicBezTo>
                  <a:cubicBezTo>
                    <a:pt x="47" y="11"/>
                    <a:pt x="40" y="5"/>
                    <a:pt x="33" y="1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2" y="3"/>
                    <a:pt x="14" y="2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14"/>
                    <a:pt x="0" y="26"/>
                    <a:pt x="3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6" y="42"/>
                    <a:pt x="9" y="45"/>
                    <a:pt x="12" y="47"/>
                  </a:cubicBezTo>
                  <a:cubicBezTo>
                    <a:pt x="14" y="49"/>
                    <a:pt x="16" y="51"/>
                    <a:pt x="18" y="52"/>
                  </a:cubicBezTo>
                  <a:cubicBezTo>
                    <a:pt x="18" y="53"/>
                    <a:pt x="18" y="53"/>
                    <a:pt x="19" y="54"/>
                  </a:cubicBezTo>
                  <a:cubicBezTo>
                    <a:pt x="29" y="55"/>
                    <a:pt x="41" y="56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54" y="46"/>
                    <a:pt x="54" y="40"/>
                    <a:pt x="54" y="34"/>
                  </a:cubicBezTo>
                  <a:cubicBezTo>
                    <a:pt x="54" y="29"/>
                    <a:pt x="54" y="24"/>
                    <a:pt x="53" y="19"/>
                  </a:cubicBezTo>
                  <a:close/>
                  <a:moveTo>
                    <a:pt x="49" y="18"/>
                  </a:moveTo>
                  <a:cubicBezTo>
                    <a:pt x="49" y="19"/>
                    <a:pt x="49" y="19"/>
                    <a:pt x="49" y="20"/>
                  </a:cubicBezTo>
                  <a:cubicBezTo>
                    <a:pt x="44" y="17"/>
                    <a:pt x="40" y="13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ubicBezTo>
                    <a:pt x="40" y="11"/>
                    <a:pt x="44" y="15"/>
                    <a:pt x="49" y="18"/>
                  </a:cubicBezTo>
                  <a:close/>
                  <a:moveTo>
                    <a:pt x="49" y="41"/>
                  </a:moveTo>
                  <a:cubicBezTo>
                    <a:pt x="46" y="38"/>
                    <a:pt x="42" y="35"/>
                    <a:pt x="38" y="32"/>
                  </a:cubicBezTo>
                  <a:cubicBezTo>
                    <a:pt x="37" y="29"/>
                    <a:pt x="37" y="26"/>
                    <a:pt x="37" y="23"/>
                  </a:cubicBezTo>
                  <a:cubicBezTo>
                    <a:pt x="40" y="27"/>
                    <a:pt x="44" y="31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lose/>
                  <a:moveTo>
                    <a:pt x="49" y="32"/>
                  </a:moveTo>
                  <a:cubicBezTo>
                    <a:pt x="47" y="30"/>
                    <a:pt x="45" y="28"/>
                    <a:pt x="43" y="27"/>
                  </a:cubicBezTo>
                  <a:cubicBezTo>
                    <a:pt x="41" y="25"/>
                    <a:pt x="39" y="23"/>
                    <a:pt x="37" y="21"/>
                  </a:cubicBezTo>
                  <a:cubicBezTo>
                    <a:pt x="36" y="18"/>
                    <a:pt x="36" y="14"/>
                    <a:pt x="36" y="11"/>
                  </a:cubicBezTo>
                  <a:cubicBezTo>
                    <a:pt x="40" y="15"/>
                    <a:pt x="44" y="18"/>
                    <a:pt x="49" y="21"/>
                  </a:cubicBezTo>
                  <a:cubicBezTo>
                    <a:pt x="48" y="25"/>
                    <a:pt x="49" y="28"/>
                    <a:pt x="49" y="32"/>
                  </a:cubicBezTo>
                  <a:close/>
                  <a:moveTo>
                    <a:pt x="7" y="9"/>
                  </a:moveTo>
                  <a:cubicBezTo>
                    <a:pt x="15" y="10"/>
                    <a:pt x="23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6"/>
                    <a:pt x="31" y="24"/>
                    <a:pt x="33" y="32"/>
                  </a:cubicBezTo>
                  <a:cubicBezTo>
                    <a:pt x="28" y="32"/>
                    <a:pt x="23" y="32"/>
                    <a:pt x="19" y="32"/>
                  </a:cubicBezTo>
                  <a:cubicBezTo>
                    <a:pt x="16" y="32"/>
                    <a:pt x="12" y="33"/>
                    <a:pt x="9" y="33"/>
                  </a:cubicBezTo>
                  <a:cubicBezTo>
                    <a:pt x="9" y="28"/>
                    <a:pt x="8" y="24"/>
                    <a:pt x="8" y="19"/>
                  </a:cubicBezTo>
                  <a:cubicBezTo>
                    <a:pt x="8" y="16"/>
                    <a:pt x="8" y="13"/>
                    <a:pt x="7" y="9"/>
                  </a:cubicBezTo>
                  <a:close/>
                  <a:moveTo>
                    <a:pt x="22" y="50"/>
                  </a:moveTo>
                  <a:cubicBezTo>
                    <a:pt x="21" y="47"/>
                    <a:pt x="18" y="45"/>
                    <a:pt x="16" y="43"/>
                  </a:cubicBezTo>
                  <a:cubicBezTo>
                    <a:pt x="13" y="41"/>
                    <a:pt x="11" y="39"/>
                    <a:pt x="9" y="38"/>
                  </a:cubicBezTo>
                  <a:cubicBezTo>
                    <a:pt x="12" y="39"/>
                    <a:pt x="16" y="39"/>
                    <a:pt x="19" y="40"/>
                  </a:cubicBezTo>
                  <a:cubicBezTo>
                    <a:pt x="21" y="42"/>
                    <a:pt x="24" y="43"/>
                    <a:pt x="27" y="45"/>
                  </a:cubicBezTo>
                  <a:cubicBezTo>
                    <a:pt x="28" y="46"/>
                    <a:pt x="30" y="48"/>
                    <a:pt x="32" y="49"/>
                  </a:cubicBezTo>
                  <a:cubicBezTo>
                    <a:pt x="29" y="49"/>
                    <a:pt x="26" y="50"/>
                    <a:pt x="22" y="50"/>
                  </a:cubicBezTo>
                  <a:close/>
                  <a:moveTo>
                    <a:pt x="35" y="49"/>
                  </a:moveTo>
                  <a:cubicBezTo>
                    <a:pt x="33" y="47"/>
                    <a:pt x="31" y="46"/>
                    <a:pt x="29" y="44"/>
                  </a:cubicBezTo>
                  <a:cubicBezTo>
                    <a:pt x="27" y="43"/>
                    <a:pt x="25" y="41"/>
                    <a:pt x="23" y="40"/>
                  </a:cubicBezTo>
                  <a:cubicBezTo>
                    <a:pt x="26" y="40"/>
                    <a:pt x="29" y="39"/>
                    <a:pt x="31" y="39"/>
                  </a:cubicBezTo>
                  <a:cubicBezTo>
                    <a:pt x="35" y="42"/>
                    <a:pt x="39" y="46"/>
                    <a:pt x="43" y="49"/>
                  </a:cubicBezTo>
                  <a:cubicBezTo>
                    <a:pt x="40" y="49"/>
                    <a:pt x="38" y="49"/>
                    <a:pt x="35" y="49"/>
                  </a:cubicBezTo>
                  <a:close/>
                  <a:moveTo>
                    <a:pt x="46" y="49"/>
                  </a:moveTo>
                  <a:cubicBezTo>
                    <a:pt x="42" y="45"/>
                    <a:pt x="38" y="42"/>
                    <a:pt x="34" y="39"/>
                  </a:cubicBezTo>
                  <a:cubicBezTo>
                    <a:pt x="34" y="39"/>
                    <a:pt x="34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7" y="38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42" y="37"/>
                    <a:pt x="45" y="41"/>
                    <a:pt x="49" y="44"/>
                  </a:cubicBezTo>
                  <a:cubicBezTo>
                    <a:pt x="49" y="46"/>
                    <a:pt x="49" y="47"/>
                    <a:pt x="49" y="49"/>
                  </a:cubicBezTo>
                  <a:cubicBezTo>
                    <a:pt x="48" y="49"/>
                    <a:pt x="47" y="49"/>
                    <a:pt x="46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4316413" y="4400550"/>
              <a:ext cx="180975" cy="395288"/>
            </a:xfrm>
            <a:custGeom>
              <a:rect b="b" l="l" r="r" t="t"/>
              <a:pathLst>
                <a:path extrusionOk="0" h="183" w="77">
                  <a:moveTo>
                    <a:pt x="77" y="34"/>
                  </a:moveTo>
                  <a:cubicBezTo>
                    <a:pt x="77" y="34"/>
                    <a:pt x="76" y="34"/>
                    <a:pt x="76" y="33"/>
                  </a:cubicBezTo>
                  <a:cubicBezTo>
                    <a:pt x="76" y="29"/>
                    <a:pt x="76" y="24"/>
                    <a:pt x="75" y="20"/>
                  </a:cubicBezTo>
                  <a:cubicBezTo>
                    <a:pt x="77" y="19"/>
                    <a:pt x="77" y="17"/>
                    <a:pt x="75" y="1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3"/>
                    <a:pt x="72" y="12"/>
                    <a:pt x="71" y="14"/>
                  </a:cubicBezTo>
                  <a:cubicBezTo>
                    <a:pt x="68" y="12"/>
                    <a:pt x="64" y="11"/>
                    <a:pt x="61" y="9"/>
                  </a:cubicBezTo>
                  <a:cubicBezTo>
                    <a:pt x="58" y="7"/>
                    <a:pt x="55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3" y="0"/>
                    <a:pt x="35" y="2"/>
                    <a:pt x="27" y="2"/>
                  </a:cubicBezTo>
                  <a:cubicBezTo>
                    <a:pt x="19" y="3"/>
                    <a:pt x="11" y="3"/>
                    <a:pt x="4" y="4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4" y="35"/>
                    <a:pt x="8" y="62"/>
                    <a:pt x="11" y="89"/>
                  </a:cubicBezTo>
                  <a:cubicBezTo>
                    <a:pt x="14" y="114"/>
                    <a:pt x="16" y="139"/>
                    <a:pt x="21" y="163"/>
                  </a:cubicBezTo>
                  <a:cubicBezTo>
                    <a:pt x="20" y="163"/>
                    <a:pt x="19" y="164"/>
                    <a:pt x="20" y="165"/>
                  </a:cubicBezTo>
                  <a:cubicBezTo>
                    <a:pt x="22" y="168"/>
                    <a:pt x="24" y="171"/>
                    <a:pt x="27" y="174"/>
                  </a:cubicBezTo>
                  <a:cubicBezTo>
                    <a:pt x="28" y="176"/>
                    <a:pt x="30" y="179"/>
                    <a:pt x="33" y="180"/>
                  </a:cubicBezTo>
                  <a:cubicBezTo>
                    <a:pt x="33" y="181"/>
                    <a:pt x="33" y="181"/>
                    <a:pt x="34" y="181"/>
                  </a:cubicBezTo>
                  <a:cubicBezTo>
                    <a:pt x="34" y="181"/>
                    <a:pt x="34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1"/>
                    <a:pt x="35" y="181"/>
                  </a:cubicBezTo>
                  <a:cubicBezTo>
                    <a:pt x="46" y="182"/>
                    <a:pt x="59" y="183"/>
                    <a:pt x="69" y="179"/>
                  </a:cubicBezTo>
                  <a:cubicBezTo>
                    <a:pt x="70" y="179"/>
                    <a:pt x="70" y="178"/>
                    <a:pt x="70" y="177"/>
                  </a:cubicBezTo>
                  <a:cubicBezTo>
                    <a:pt x="71" y="178"/>
                    <a:pt x="72" y="178"/>
                    <a:pt x="73" y="177"/>
                  </a:cubicBezTo>
                  <a:cubicBezTo>
                    <a:pt x="73" y="177"/>
                    <a:pt x="73" y="176"/>
                    <a:pt x="73" y="176"/>
                  </a:cubicBezTo>
                  <a:cubicBezTo>
                    <a:pt x="73" y="176"/>
                    <a:pt x="73" y="175"/>
                    <a:pt x="73" y="175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6" y="150"/>
                    <a:pt x="77" y="124"/>
                    <a:pt x="76" y="99"/>
                  </a:cubicBezTo>
                  <a:cubicBezTo>
                    <a:pt x="76" y="78"/>
                    <a:pt x="77" y="57"/>
                    <a:pt x="76" y="36"/>
                  </a:cubicBezTo>
                  <a:cubicBezTo>
                    <a:pt x="77" y="36"/>
                    <a:pt x="77" y="35"/>
                    <a:pt x="77" y="34"/>
                  </a:cubicBezTo>
                  <a:close/>
                  <a:moveTo>
                    <a:pt x="63" y="54"/>
                  </a:moveTo>
                  <a:cubicBezTo>
                    <a:pt x="66" y="56"/>
                    <a:pt x="68" y="59"/>
                    <a:pt x="72" y="61"/>
                  </a:cubicBezTo>
                  <a:cubicBezTo>
                    <a:pt x="72" y="66"/>
                    <a:pt x="72" y="70"/>
                    <a:pt x="72" y="75"/>
                  </a:cubicBezTo>
                  <a:cubicBezTo>
                    <a:pt x="68" y="70"/>
                    <a:pt x="63" y="66"/>
                    <a:pt x="58" y="62"/>
                  </a:cubicBezTo>
                  <a:cubicBezTo>
                    <a:pt x="58" y="58"/>
                    <a:pt x="57" y="53"/>
                    <a:pt x="57" y="48"/>
                  </a:cubicBezTo>
                  <a:cubicBezTo>
                    <a:pt x="59" y="50"/>
                    <a:pt x="61" y="52"/>
                    <a:pt x="63" y="54"/>
                  </a:cubicBezTo>
                  <a:close/>
                  <a:moveTo>
                    <a:pt x="57" y="46"/>
                  </a:moveTo>
                  <a:cubicBezTo>
                    <a:pt x="57" y="41"/>
                    <a:pt x="57" y="36"/>
                    <a:pt x="57" y="32"/>
                  </a:cubicBezTo>
                  <a:cubicBezTo>
                    <a:pt x="59" y="34"/>
                    <a:pt x="61" y="37"/>
                    <a:pt x="64" y="39"/>
                  </a:cubicBezTo>
                  <a:cubicBezTo>
                    <a:pt x="66" y="41"/>
                    <a:pt x="68" y="44"/>
                    <a:pt x="71" y="46"/>
                  </a:cubicBezTo>
                  <a:cubicBezTo>
                    <a:pt x="71" y="50"/>
                    <a:pt x="71" y="54"/>
                    <a:pt x="72" y="58"/>
                  </a:cubicBezTo>
                  <a:cubicBezTo>
                    <a:pt x="69" y="56"/>
                    <a:pt x="66" y="54"/>
                    <a:pt x="64" y="52"/>
                  </a:cubicBezTo>
                  <a:cubicBezTo>
                    <a:pt x="61" y="50"/>
                    <a:pt x="59" y="48"/>
                    <a:pt x="57" y="46"/>
                  </a:cubicBezTo>
                  <a:close/>
                  <a:moveTo>
                    <a:pt x="71" y="44"/>
                  </a:moveTo>
                  <a:cubicBezTo>
                    <a:pt x="69" y="42"/>
                    <a:pt x="67" y="40"/>
                    <a:pt x="64" y="38"/>
                  </a:cubicBezTo>
                  <a:cubicBezTo>
                    <a:pt x="62" y="35"/>
                    <a:pt x="59" y="33"/>
                    <a:pt x="57" y="30"/>
                  </a:cubicBezTo>
                  <a:cubicBezTo>
                    <a:pt x="57" y="26"/>
                    <a:pt x="56" y="22"/>
                    <a:pt x="56" y="18"/>
                  </a:cubicBezTo>
                  <a:cubicBezTo>
                    <a:pt x="61" y="22"/>
                    <a:pt x="66" y="28"/>
                    <a:pt x="71" y="32"/>
                  </a:cubicBezTo>
                  <a:cubicBezTo>
                    <a:pt x="71" y="36"/>
                    <a:pt x="71" y="40"/>
                    <a:pt x="71" y="44"/>
                  </a:cubicBezTo>
                  <a:close/>
                  <a:moveTo>
                    <a:pt x="59" y="13"/>
                  </a:moveTo>
                  <a:cubicBezTo>
                    <a:pt x="62" y="15"/>
                    <a:pt x="67" y="17"/>
                    <a:pt x="71" y="19"/>
                  </a:cubicBezTo>
                  <a:cubicBezTo>
                    <a:pt x="71" y="22"/>
                    <a:pt x="71" y="25"/>
                    <a:pt x="71" y="28"/>
                  </a:cubicBezTo>
                  <a:cubicBezTo>
                    <a:pt x="66" y="23"/>
                    <a:pt x="61" y="19"/>
                    <a:pt x="56" y="15"/>
                  </a:cubicBezTo>
                  <a:cubicBezTo>
                    <a:pt x="56" y="14"/>
                    <a:pt x="56" y="12"/>
                    <a:pt x="56" y="11"/>
                  </a:cubicBezTo>
                  <a:cubicBezTo>
                    <a:pt x="57" y="12"/>
                    <a:pt x="58" y="12"/>
                    <a:pt x="59" y="13"/>
                  </a:cubicBezTo>
                  <a:close/>
                  <a:moveTo>
                    <a:pt x="16" y="83"/>
                  </a:moveTo>
                  <a:cubicBezTo>
                    <a:pt x="13" y="58"/>
                    <a:pt x="10" y="34"/>
                    <a:pt x="6" y="10"/>
                  </a:cubicBezTo>
                  <a:cubicBezTo>
                    <a:pt x="14" y="10"/>
                    <a:pt x="23" y="10"/>
                    <a:pt x="31" y="9"/>
                  </a:cubicBezTo>
                  <a:cubicBezTo>
                    <a:pt x="37" y="9"/>
                    <a:pt x="44" y="10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24"/>
                    <a:pt x="50" y="41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68"/>
                    <a:pt x="52" y="78"/>
                    <a:pt x="52" y="87"/>
                  </a:cubicBezTo>
                  <a:cubicBezTo>
                    <a:pt x="53" y="110"/>
                    <a:pt x="52" y="135"/>
                    <a:pt x="55" y="157"/>
                  </a:cubicBezTo>
                  <a:cubicBezTo>
                    <a:pt x="55" y="157"/>
                    <a:pt x="54" y="158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60"/>
                    <a:pt x="56" y="160"/>
                    <a:pt x="56" y="161"/>
                  </a:cubicBezTo>
                  <a:cubicBezTo>
                    <a:pt x="51" y="160"/>
                    <a:pt x="46" y="161"/>
                    <a:pt x="41" y="161"/>
                  </a:cubicBezTo>
                  <a:cubicBezTo>
                    <a:pt x="35" y="161"/>
                    <a:pt x="29" y="161"/>
                    <a:pt x="24" y="162"/>
                  </a:cubicBezTo>
                  <a:cubicBezTo>
                    <a:pt x="24" y="135"/>
                    <a:pt x="19" y="109"/>
                    <a:pt x="16" y="83"/>
                  </a:cubicBezTo>
                  <a:close/>
                  <a:moveTo>
                    <a:pt x="36" y="178"/>
                  </a:moveTo>
                  <a:cubicBezTo>
                    <a:pt x="35" y="175"/>
                    <a:pt x="32" y="173"/>
                    <a:pt x="30" y="172"/>
                  </a:cubicBezTo>
                  <a:cubicBezTo>
                    <a:pt x="28" y="169"/>
                    <a:pt x="26" y="167"/>
                    <a:pt x="24" y="165"/>
                  </a:cubicBezTo>
                  <a:cubicBezTo>
                    <a:pt x="26" y="166"/>
                    <a:pt x="29" y="166"/>
                    <a:pt x="32" y="166"/>
                  </a:cubicBezTo>
                  <a:cubicBezTo>
                    <a:pt x="34" y="168"/>
                    <a:pt x="36" y="170"/>
                    <a:pt x="38" y="172"/>
                  </a:cubicBezTo>
                  <a:cubicBezTo>
                    <a:pt x="40" y="174"/>
                    <a:pt x="42" y="176"/>
                    <a:pt x="44" y="177"/>
                  </a:cubicBezTo>
                  <a:cubicBezTo>
                    <a:pt x="42" y="177"/>
                    <a:pt x="39" y="178"/>
                    <a:pt x="36" y="178"/>
                  </a:cubicBezTo>
                  <a:close/>
                  <a:moveTo>
                    <a:pt x="47" y="177"/>
                  </a:moveTo>
                  <a:cubicBezTo>
                    <a:pt x="47" y="176"/>
                    <a:pt x="46" y="176"/>
                    <a:pt x="46" y="176"/>
                  </a:cubicBezTo>
                  <a:cubicBezTo>
                    <a:pt x="44" y="174"/>
                    <a:pt x="41" y="172"/>
                    <a:pt x="39" y="170"/>
                  </a:cubicBezTo>
                  <a:cubicBezTo>
                    <a:pt x="37" y="169"/>
                    <a:pt x="36" y="168"/>
                    <a:pt x="34" y="166"/>
                  </a:cubicBezTo>
                  <a:cubicBezTo>
                    <a:pt x="36" y="166"/>
                    <a:pt x="38" y="166"/>
                    <a:pt x="40" y="166"/>
                  </a:cubicBezTo>
                  <a:cubicBezTo>
                    <a:pt x="42" y="168"/>
                    <a:pt x="44" y="170"/>
                    <a:pt x="47" y="172"/>
                  </a:cubicBezTo>
                  <a:cubicBezTo>
                    <a:pt x="48" y="174"/>
                    <a:pt x="49" y="175"/>
                    <a:pt x="50" y="176"/>
                  </a:cubicBezTo>
                  <a:cubicBezTo>
                    <a:pt x="49" y="176"/>
                    <a:pt x="48" y="176"/>
                    <a:pt x="47" y="177"/>
                  </a:cubicBezTo>
                  <a:close/>
                  <a:moveTo>
                    <a:pt x="53" y="176"/>
                  </a:moveTo>
                  <a:cubicBezTo>
                    <a:pt x="51" y="174"/>
                    <a:pt x="49" y="172"/>
                    <a:pt x="47" y="170"/>
                  </a:cubicBezTo>
                  <a:cubicBezTo>
                    <a:pt x="45" y="169"/>
                    <a:pt x="43" y="168"/>
                    <a:pt x="42" y="166"/>
                  </a:cubicBezTo>
                  <a:cubicBezTo>
                    <a:pt x="45" y="166"/>
                    <a:pt x="48" y="166"/>
                    <a:pt x="51" y="166"/>
                  </a:cubicBezTo>
                  <a:cubicBezTo>
                    <a:pt x="53" y="168"/>
                    <a:pt x="55" y="170"/>
                    <a:pt x="57" y="172"/>
                  </a:cubicBezTo>
                  <a:cubicBezTo>
                    <a:pt x="59" y="173"/>
                    <a:pt x="60" y="174"/>
                    <a:pt x="61" y="175"/>
                  </a:cubicBezTo>
                  <a:cubicBezTo>
                    <a:pt x="58" y="175"/>
                    <a:pt x="56" y="175"/>
                    <a:pt x="53" y="176"/>
                  </a:cubicBezTo>
                  <a:close/>
                  <a:moveTo>
                    <a:pt x="68" y="175"/>
                  </a:moveTo>
                  <a:cubicBezTo>
                    <a:pt x="67" y="175"/>
                    <a:pt x="66" y="175"/>
                    <a:pt x="65" y="175"/>
                  </a:cubicBezTo>
                  <a:cubicBezTo>
                    <a:pt x="63" y="173"/>
                    <a:pt x="61" y="171"/>
                    <a:pt x="59" y="170"/>
                  </a:cubicBezTo>
                  <a:cubicBezTo>
                    <a:pt x="57" y="168"/>
                    <a:pt x="55" y="167"/>
                    <a:pt x="54" y="165"/>
                  </a:cubicBezTo>
                  <a:cubicBezTo>
                    <a:pt x="55" y="165"/>
                    <a:pt x="55" y="165"/>
                    <a:pt x="56" y="164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8" y="164"/>
                    <a:pt x="58" y="163"/>
                    <a:pt x="59" y="163"/>
                  </a:cubicBezTo>
                  <a:cubicBezTo>
                    <a:pt x="60" y="164"/>
                    <a:pt x="62" y="166"/>
                    <a:pt x="64" y="168"/>
                  </a:cubicBezTo>
                  <a:cubicBezTo>
                    <a:pt x="66" y="170"/>
                    <a:pt x="68" y="172"/>
                    <a:pt x="70" y="174"/>
                  </a:cubicBezTo>
                  <a:cubicBezTo>
                    <a:pt x="70" y="175"/>
                    <a:pt x="70" y="176"/>
                    <a:pt x="70" y="176"/>
                  </a:cubicBezTo>
                  <a:cubicBezTo>
                    <a:pt x="70" y="176"/>
                    <a:pt x="69" y="175"/>
                    <a:pt x="68" y="175"/>
                  </a:cubicBezTo>
                  <a:close/>
                  <a:moveTo>
                    <a:pt x="70" y="160"/>
                  </a:moveTo>
                  <a:cubicBezTo>
                    <a:pt x="70" y="163"/>
                    <a:pt x="70" y="167"/>
                    <a:pt x="70" y="171"/>
                  </a:cubicBezTo>
                  <a:cubicBezTo>
                    <a:pt x="68" y="169"/>
                    <a:pt x="67" y="168"/>
                    <a:pt x="65" y="166"/>
                  </a:cubicBezTo>
                  <a:cubicBezTo>
                    <a:pt x="63" y="164"/>
                    <a:pt x="61" y="163"/>
                    <a:pt x="59" y="161"/>
                  </a:cubicBezTo>
                  <a:cubicBezTo>
                    <a:pt x="59" y="157"/>
                    <a:pt x="60" y="153"/>
                    <a:pt x="60" y="150"/>
                  </a:cubicBezTo>
                  <a:cubicBezTo>
                    <a:pt x="63" y="153"/>
                    <a:pt x="66" y="157"/>
                    <a:pt x="70" y="160"/>
                  </a:cubicBezTo>
                  <a:close/>
                  <a:moveTo>
                    <a:pt x="60" y="147"/>
                  </a:moveTo>
                  <a:cubicBezTo>
                    <a:pt x="60" y="144"/>
                    <a:pt x="60" y="141"/>
                    <a:pt x="60" y="138"/>
                  </a:cubicBezTo>
                  <a:cubicBezTo>
                    <a:pt x="63" y="142"/>
                    <a:pt x="66" y="146"/>
                    <a:pt x="70" y="149"/>
                  </a:cubicBezTo>
                  <a:cubicBezTo>
                    <a:pt x="70" y="152"/>
                    <a:pt x="70" y="154"/>
                    <a:pt x="70" y="157"/>
                  </a:cubicBezTo>
                  <a:cubicBezTo>
                    <a:pt x="68" y="155"/>
                    <a:pt x="66" y="154"/>
                    <a:pt x="65" y="153"/>
                  </a:cubicBezTo>
                  <a:cubicBezTo>
                    <a:pt x="63" y="151"/>
                    <a:pt x="61" y="149"/>
                    <a:pt x="60" y="147"/>
                  </a:cubicBezTo>
                  <a:close/>
                  <a:moveTo>
                    <a:pt x="70" y="146"/>
                  </a:moveTo>
                  <a:cubicBezTo>
                    <a:pt x="67" y="142"/>
                    <a:pt x="63" y="138"/>
                    <a:pt x="60" y="134"/>
                  </a:cubicBezTo>
                  <a:cubicBezTo>
                    <a:pt x="60" y="131"/>
                    <a:pt x="60" y="127"/>
                    <a:pt x="60" y="123"/>
                  </a:cubicBezTo>
                  <a:cubicBezTo>
                    <a:pt x="63" y="127"/>
                    <a:pt x="66" y="132"/>
                    <a:pt x="70" y="136"/>
                  </a:cubicBezTo>
                  <a:cubicBezTo>
                    <a:pt x="70" y="140"/>
                    <a:pt x="70" y="143"/>
                    <a:pt x="70" y="146"/>
                  </a:cubicBezTo>
                  <a:close/>
                  <a:moveTo>
                    <a:pt x="70" y="134"/>
                  </a:moveTo>
                  <a:cubicBezTo>
                    <a:pt x="67" y="130"/>
                    <a:pt x="63" y="125"/>
                    <a:pt x="60" y="121"/>
                  </a:cubicBezTo>
                  <a:cubicBezTo>
                    <a:pt x="59" y="117"/>
                    <a:pt x="59" y="113"/>
                    <a:pt x="59" y="108"/>
                  </a:cubicBezTo>
                  <a:cubicBezTo>
                    <a:pt x="61" y="110"/>
                    <a:pt x="62" y="111"/>
                    <a:pt x="64" y="113"/>
                  </a:cubicBezTo>
                  <a:cubicBezTo>
                    <a:pt x="66" y="116"/>
                    <a:pt x="68" y="119"/>
                    <a:pt x="71" y="121"/>
                  </a:cubicBezTo>
                  <a:cubicBezTo>
                    <a:pt x="71" y="126"/>
                    <a:pt x="71" y="130"/>
                    <a:pt x="70" y="134"/>
                  </a:cubicBezTo>
                  <a:close/>
                  <a:moveTo>
                    <a:pt x="71" y="119"/>
                  </a:moveTo>
                  <a:cubicBezTo>
                    <a:pt x="68" y="114"/>
                    <a:pt x="63" y="110"/>
                    <a:pt x="59" y="106"/>
                  </a:cubicBezTo>
                  <a:cubicBezTo>
                    <a:pt x="59" y="102"/>
                    <a:pt x="59" y="98"/>
                    <a:pt x="58" y="94"/>
                  </a:cubicBezTo>
                  <a:cubicBezTo>
                    <a:pt x="63" y="98"/>
                    <a:pt x="67" y="103"/>
                    <a:pt x="71" y="106"/>
                  </a:cubicBezTo>
                  <a:cubicBezTo>
                    <a:pt x="71" y="110"/>
                    <a:pt x="71" y="114"/>
                    <a:pt x="71" y="119"/>
                  </a:cubicBezTo>
                  <a:close/>
                  <a:moveTo>
                    <a:pt x="72" y="96"/>
                  </a:moveTo>
                  <a:cubicBezTo>
                    <a:pt x="72" y="99"/>
                    <a:pt x="72" y="101"/>
                    <a:pt x="72" y="104"/>
                  </a:cubicBezTo>
                  <a:cubicBezTo>
                    <a:pt x="68" y="100"/>
                    <a:pt x="63" y="96"/>
                    <a:pt x="58" y="92"/>
                  </a:cubicBezTo>
                  <a:cubicBezTo>
                    <a:pt x="58" y="89"/>
                    <a:pt x="58" y="87"/>
                    <a:pt x="58" y="84"/>
                  </a:cubicBezTo>
                  <a:cubicBezTo>
                    <a:pt x="58" y="82"/>
                    <a:pt x="58" y="80"/>
                    <a:pt x="58" y="77"/>
                  </a:cubicBezTo>
                  <a:cubicBezTo>
                    <a:pt x="62" y="82"/>
                    <a:pt x="67" y="88"/>
                    <a:pt x="72" y="91"/>
                  </a:cubicBezTo>
                  <a:cubicBezTo>
                    <a:pt x="72" y="93"/>
                    <a:pt x="72" y="94"/>
                    <a:pt x="72" y="96"/>
                  </a:cubicBezTo>
                  <a:close/>
                  <a:moveTo>
                    <a:pt x="65" y="82"/>
                  </a:moveTo>
                  <a:cubicBezTo>
                    <a:pt x="62" y="80"/>
                    <a:pt x="60" y="77"/>
                    <a:pt x="58" y="75"/>
                  </a:cubicBezTo>
                  <a:cubicBezTo>
                    <a:pt x="58" y="71"/>
                    <a:pt x="58" y="68"/>
                    <a:pt x="58" y="65"/>
                  </a:cubicBezTo>
                  <a:cubicBezTo>
                    <a:pt x="62" y="69"/>
                    <a:pt x="67" y="74"/>
                    <a:pt x="72" y="77"/>
                  </a:cubicBezTo>
                  <a:cubicBezTo>
                    <a:pt x="72" y="81"/>
                    <a:pt x="72" y="85"/>
                    <a:pt x="72" y="89"/>
                  </a:cubicBezTo>
                  <a:cubicBezTo>
                    <a:pt x="70" y="86"/>
                    <a:pt x="67" y="84"/>
                    <a:pt x="65" y="8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503863" y="649288"/>
              <a:ext cx="704850" cy="565150"/>
            </a:xfrm>
            <a:custGeom>
              <a:rect b="b" l="l" r="r" t="t"/>
              <a:pathLst>
                <a:path extrusionOk="0" h="262" w="302">
                  <a:moveTo>
                    <a:pt x="301" y="126"/>
                  </a:moveTo>
                  <a:cubicBezTo>
                    <a:pt x="281" y="106"/>
                    <a:pt x="258" y="90"/>
                    <a:pt x="236" y="72"/>
                  </a:cubicBezTo>
                  <a:cubicBezTo>
                    <a:pt x="214" y="55"/>
                    <a:pt x="192" y="37"/>
                    <a:pt x="170" y="20"/>
                  </a:cubicBezTo>
                  <a:cubicBezTo>
                    <a:pt x="169" y="19"/>
                    <a:pt x="168" y="19"/>
                    <a:pt x="167" y="19"/>
                  </a:cubicBezTo>
                  <a:cubicBezTo>
                    <a:pt x="167" y="18"/>
                    <a:pt x="167" y="18"/>
                    <a:pt x="166" y="18"/>
                  </a:cubicBezTo>
                  <a:cubicBezTo>
                    <a:pt x="147" y="11"/>
                    <a:pt x="126" y="6"/>
                    <a:pt x="106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4" y="0"/>
                    <a:pt x="102" y="0"/>
                    <a:pt x="102" y="2"/>
                  </a:cubicBezTo>
                  <a:cubicBezTo>
                    <a:pt x="102" y="2"/>
                    <a:pt x="103" y="2"/>
                    <a:pt x="103" y="2"/>
                  </a:cubicBezTo>
                  <a:cubicBezTo>
                    <a:pt x="102" y="2"/>
                    <a:pt x="102" y="3"/>
                    <a:pt x="102" y="3"/>
                  </a:cubicBezTo>
                  <a:cubicBezTo>
                    <a:pt x="79" y="26"/>
                    <a:pt x="55" y="50"/>
                    <a:pt x="33" y="75"/>
                  </a:cubicBezTo>
                  <a:cubicBezTo>
                    <a:pt x="28" y="80"/>
                    <a:pt x="0" y="103"/>
                    <a:pt x="10" y="113"/>
                  </a:cubicBezTo>
                  <a:cubicBezTo>
                    <a:pt x="10" y="114"/>
                    <a:pt x="10" y="114"/>
                    <a:pt x="11" y="115"/>
                  </a:cubicBezTo>
                  <a:cubicBezTo>
                    <a:pt x="36" y="142"/>
                    <a:pt x="68" y="164"/>
                    <a:pt x="96" y="187"/>
                  </a:cubicBezTo>
                  <a:cubicBezTo>
                    <a:pt x="125" y="210"/>
                    <a:pt x="153" y="235"/>
                    <a:pt x="182" y="258"/>
                  </a:cubicBezTo>
                  <a:cubicBezTo>
                    <a:pt x="183" y="259"/>
                    <a:pt x="184" y="259"/>
                    <a:pt x="185" y="259"/>
                  </a:cubicBezTo>
                  <a:cubicBezTo>
                    <a:pt x="192" y="262"/>
                    <a:pt x="196" y="259"/>
                    <a:pt x="201" y="254"/>
                  </a:cubicBezTo>
                  <a:cubicBezTo>
                    <a:pt x="213" y="242"/>
                    <a:pt x="223" y="228"/>
                    <a:pt x="234" y="215"/>
                  </a:cubicBezTo>
                  <a:cubicBezTo>
                    <a:pt x="256" y="188"/>
                    <a:pt x="278" y="161"/>
                    <a:pt x="299" y="134"/>
                  </a:cubicBezTo>
                  <a:cubicBezTo>
                    <a:pt x="301" y="132"/>
                    <a:pt x="300" y="131"/>
                    <a:pt x="299" y="130"/>
                  </a:cubicBezTo>
                  <a:cubicBezTo>
                    <a:pt x="301" y="130"/>
                    <a:pt x="302" y="127"/>
                    <a:pt x="301" y="126"/>
                  </a:cubicBezTo>
                  <a:close/>
                  <a:moveTo>
                    <a:pt x="154" y="20"/>
                  </a:moveTo>
                  <a:cubicBezTo>
                    <a:pt x="150" y="23"/>
                    <a:pt x="146" y="27"/>
                    <a:pt x="142" y="31"/>
                  </a:cubicBezTo>
                  <a:cubicBezTo>
                    <a:pt x="139" y="34"/>
                    <a:pt x="136" y="37"/>
                    <a:pt x="133" y="40"/>
                  </a:cubicBezTo>
                  <a:cubicBezTo>
                    <a:pt x="130" y="42"/>
                    <a:pt x="131" y="43"/>
                    <a:pt x="128" y="41"/>
                  </a:cubicBezTo>
                  <a:cubicBezTo>
                    <a:pt x="123" y="37"/>
                    <a:pt x="120" y="26"/>
                    <a:pt x="117" y="21"/>
                  </a:cubicBezTo>
                  <a:cubicBezTo>
                    <a:pt x="115" y="16"/>
                    <a:pt x="112" y="11"/>
                    <a:pt x="109" y="7"/>
                  </a:cubicBezTo>
                  <a:cubicBezTo>
                    <a:pt x="123" y="12"/>
                    <a:pt x="139" y="16"/>
                    <a:pt x="154" y="20"/>
                  </a:cubicBezTo>
                  <a:close/>
                  <a:moveTo>
                    <a:pt x="295" y="130"/>
                  </a:moveTo>
                  <a:cubicBezTo>
                    <a:pt x="278" y="151"/>
                    <a:pt x="260" y="173"/>
                    <a:pt x="243" y="195"/>
                  </a:cubicBezTo>
                  <a:cubicBezTo>
                    <a:pt x="234" y="205"/>
                    <a:pt x="226" y="215"/>
                    <a:pt x="217" y="225"/>
                  </a:cubicBezTo>
                  <a:cubicBezTo>
                    <a:pt x="211" y="232"/>
                    <a:pt x="197" y="254"/>
                    <a:pt x="187" y="255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30"/>
                    <a:pt x="127" y="206"/>
                    <a:pt x="98" y="181"/>
                  </a:cubicBezTo>
                  <a:cubicBezTo>
                    <a:pt x="71" y="158"/>
                    <a:pt x="44" y="132"/>
                    <a:pt x="15" y="113"/>
                  </a:cubicBezTo>
                  <a:cubicBezTo>
                    <a:pt x="11" y="102"/>
                    <a:pt x="28" y="89"/>
                    <a:pt x="35" y="81"/>
                  </a:cubicBezTo>
                  <a:cubicBezTo>
                    <a:pt x="42" y="73"/>
                    <a:pt x="50" y="65"/>
                    <a:pt x="58" y="57"/>
                  </a:cubicBezTo>
                  <a:cubicBezTo>
                    <a:pt x="73" y="40"/>
                    <a:pt x="88" y="22"/>
                    <a:pt x="104" y="5"/>
                  </a:cubicBezTo>
                  <a:cubicBezTo>
                    <a:pt x="107" y="14"/>
                    <a:pt x="111" y="22"/>
                    <a:pt x="115" y="30"/>
                  </a:cubicBezTo>
                  <a:cubicBezTo>
                    <a:pt x="118" y="35"/>
                    <a:pt x="121" y="47"/>
                    <a:pt x="127" y="49"/>
                  </a:cubicBezTo>
                  <a:cubicBezTo>
                    <a:pt x="131" y="51"/>
                    <a:pt x="135" y="46"/>
                    <a:pt x="137" y="44"/>
                  </a:cubicBezTo>
                  <a:cubicBezTo>
                    <a:pt x="145" y="37"/>
                    <a:pt x="153" y="29"/>
                    <a:pt x="160" y="21"/>
                  </a:cubicBezTo>
                  <a:cubicBezTo>
                    <a:pt x="161" y="21"/>
                    <a:pt x="163" y="22"/>
                    <a:pt x="165" y="22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3"/>
                    <a:pt x="165" y="24"/>
                    <a:pt x="166" y="24"/>
                  </a:cubicBezTo>
                  <a:cubicBezTo>
                    <a:pt x="188" y="43"/>
                    <a:pt x="211" y="61"/>
                    <a:pt x="234" y="79"/>
                  </a:cubicBezTo>
                  <a:cubicBezTo>
                    <a:pt x="255" y="96"/>
                    <a:pt x="275" y="114"/>
                    <a:pt x="297" y="129"/>
                  </a:cubicBezTo>
                  <a:cubicBezTo>
                    <a:pt x="297" y="129"/>
                    <a:pt x="296" y="129"/>
                    <a:pt x="295" y="1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610225" y="741363"/>
              <a:ext cx="150812" cy="144463"/>
            </a:xfrm>
            <a:custGeom>
              <a:rect b="b" l="l" r="r" t="t"/>
              <a:pathLst>
                <a:path extrusionOk="0" h="67" w="64">
                  <a:moveTo>
                    <a:pt x="60" y="1"/>
                  </a:moveTo>
                  <a:cubicBezTo>
                    <a:pt x="50" y="11"/>
                    <a:pt x="41" y="22"/>
                    <a:pt x="31" y="33"/>
                  </a:cubicBezTo>
                  <a:cubicBezTo>
                    <a:pt x="21" y="43"/>
                    <a:pt x="11" y="53"/>
                    <a:pt x="1" y="64"/>
                  </a:cubicBezTo>
                  <a:cubicBezTo>
                    <a:pt x="0" y="65"/>
                    <a:pt x="2" y="67"/>
                    <a:pt x="3" y="66"/>
                  </a:cubicBezTo>
                  <a:cubicBezTo>
                    <a:pt x="24" y="48"/>
                    <a:pt x="47" y="26"/>
                    <a:pt x="63" y="3"/>
                  </a:cubicBezTo>
                  <a:cubicBezTo>
                    <a:pt x="64" y="1"/>
                    <a:pt x="62" y="0"/>
                    <a:pt x="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53088" y="771525"/>
              <a:ext cx="149225" cy="144463"/>
            </a:xfrm>
            <a:custGeom>
              <a:rect b="b" l="l" r="r" t="t"/>
              <a:pathLst>
                <a:path extrusionOk="0" h="67" w="64">
                  <a:moveTo>
                    <a:pt x="59" y="1"/>
                  </a:moveTo>
                  <a:cubicBezTo>
                    <a:pt x="39" y="20"/>
                    <a:pt x="20" y="42"/>
                    <a:pt x="2" y="64"/>
                  </a:cubicBezTo>
                  <a:cubicBezTo>
                    <a:pt x="0" y="65"/>
                    <a:pt x="2" y="67"/>
                    <a:pt x="3" y="66"/>
                  </a:cubicBezTo>
                  <a:cubicBezTo>
                    <a:pt x="25" y="47"/>
                    <a:pt x="46" y="26"/>
                    <a:pt x="63" y="4"/>
                  </a:cubicBezTo>
                  <a:cubicBezTo>
                    <a:pt x="64" y="2"/>
                    <a:pt x="61" y="0"/>
                    <a:pt x="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94363" y="746125"/>
              <a:ext cx="204787" cy="204788"/>
            </a:xfrm>
            <a:custGeom>
              <a:rect b="b" l="l" r="r" t="t"/>
              <a:pathLst>
                <a:path extrusionOk="0" h="95" w="87">
                  <a:moveTo>
                    <a:pt x="82" y="2"/>
                  </a:moveTo>
                  <a:cubicBezTo>
                    <a:pt x="55" y="31"/>
                    <a:pt x="25" y="59"/>
                    <a:pt x="1" y="91"/>
                  </a:cubicBezTo>
                  <a:cubicBezTo>
                    <a:pt x="0" y="93"/>
                    <a:pt x="3" y="95"/>
                    <a:pt x="4" y="93"/>
                  </a:cubicBezTo>
                  <a:cubicBezTo>
                    <a:pt x="34" y="66"/>
                    <a:pt x="58" y="34"/>
                    <a:pt x="85" y="5"/>
                  </a:cubicBezTo>
                  <a:cubicBezTo>
                    <a:pt x="87" y="3"/>
                    <a:pt x="84" y="0"/>
                    <a:pt x="8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734050" y="773113"/>
              <a:ext cx="211137" cy="214313"/>
            </a:xfrm>
            <a:custGeom>
              <a:rect b="b" l="l" r="r" t="t"/>
              <a:pathLst>
                <a:path extrusionOk="0" h="99" w="90">
                  <a:moveTo>
                    <a:pt x="83" y="3"/>
                  </a:moveTo>
                  <a:cubicBezTo>
                    <a:pt x="57" y="34"/>
                    <a:pt x="28" y="64"/>
                    <a:pt x="2" y="95"/>
                  </a:cubicBezTo>
                  <a:cubicBezTo>
                    <a:pt x="0" y="97"/>
                    <a:pt x="3" y="99"/>
                    <a:pt x="4" y="97"/>
                  </a:cubicBezTo>
                  <a:cubicBezTo>
                    <a:pt x="35" y="70"/>
                    <a:pt x="61" y="39"/>
                    <a:pt x="87" y="7"/>
                  </a:cubicBezTo>
                  <a:cubicBezTo>
                    <a:pt x="90" y="4"/>
                    <a:pt x="85" y="0"/>
                    <a:pt x="83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783263" y="809625"/>
              <a:ext cx="201612" cy="219075"/>
            </a:xfrm>
            <a:custGeom>
              <a:rect b="b" l="l" r="r" t="t"/>
              <a:pathLst>
                <a:path extrusionOk="0" h="101" w="86">
                  <a:moveTo>
                    <a:pt x="81" y="2"/>
                  </a:moveTo>
                  <a:cubicBezTo>
                    <a:pt x="51" y="29"/>
                    <a:pt x="24" y="63"/>
                    <a:pt x="1" y="95"/>
                  </a:cubicBezTo>
                  <a:cubicBezTo>
                    <a:pt x="0" y="98"/>
                    <a:pt x="3" y="101"/>
                    <a:pt x="5" y="98"/>
                  </a:cubicBezTo>
                  <a:cubicBezTo>
                    <a:pt x="18" y="83"/>
                    <a:pt x="31" y="67"/>
                    <a:pt x="44" y="52"/>
                  </a:cubicBezTo>
                  <a:cubicBezTo>
                    <a:pt x="57" y="36"/>
                    <a:pt x="71" y="22"/>
                    <a:pt x="84" y="6"/>
                  </a:cubicBezTo>
                  <a:cubicBezTo>
                    <a:pt x="86" y="3"/>
                    <a:pt x="83" y="0"/>
                    <a:pt x="81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5830888" y="836613"/>
              <a:ext cx="192087" cy="223838"/>
            </a:xfrm>
            <a:custGeom>
              <a:rect b="b" l="l" r="r" t="t"/>
              <a:pathLst>
                <a:path extrusionOk="0" h="104" w="82">
                  <a:moveTo>
                    <a:pt x="77" y="3"/>
                  </a:moveTo>
                  <a:cubicBezTo>
                    <a:pt x="50" y="33"/>
                    <a:pt x="24" y="66"/>
                    <a:pt x="2" y="99"/>
                  </a:cubicBezTo>
                  <a:cubicBezTo>
                    <a:pt x="0" y="101"/>
                    <a:pt x="4" y="104"/>
                    <a:pt x="5" y="102"/>
                  </a:cubicBezTo>
                  <a:cubicBezTo>
                    <a:pt x="32" y="72"/>
                    <a:pt x="57" y="39"/>
                    <a:pt x="80" y="6"/>
                  </a:cubicBezTo>
                  <a:cubicBezTo>
                    <a:pt x="82" y="3"/>
                    <a:pt x="78" y="0"/>
                    <a:pt x="77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5875338" y="874713"/>
              <a:ext cx="200025" cy="222250"/>
            </a:xfrm>
            <a:custGeom>
              <a:rect b="b" l="l" r="r" t="t"/>
              <a:pathLst>
                <a:path extrusionOk="0" h="103" w="86">
                  <a:moveTo>
                    <a:pt x="81" y="2"/>
                  </a:moveTo>
                  <a:cubicBezTo>
                    <a:pt x="52" y="32"/>
                    <a:pt x="25" y="64"/>
                    <a:pt x="1" y="98"/>
                  </a:cubicBezTo>
                  <a:cubicBezTo>
                    <a:pt x="0" y="101"/>
                    <a:pt x="3" y="103"/>
                    <a:pt x="5" y="101"/>
                  </a:cubicBezTo>
                  <a:cubicBezTo>
                    <a:pt x="31" y="69"/>
                    <a:pt x="58" y="38"/>
                    <a:pt x="84" y="6"/>
                  </a:cubicBezTo>
                  <a:cubicBezTo>
                    <a:pt x="86" y="3"/>
                    <a:pt x="83" y="0"/>
                    <a:pt x="81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5926138" y="908050"/>
              <a:ext cx="207962" cy="225425"/>
            </a:xfrm>
            <a:custGeom>
              <a:rect b="b" l="l" r="r" t="t"/>
              <a:pathLst>
                <a:path extrusionOk="0" h="105" w="89">
                  <a:moveTo>
                    <a:pt x="81" y="4"/>
                  </a:moveTo>
                  <a:cubicBezTo>
                    <a:pt x="53" y="35"/>
                    <a:pt x="26" y="67"/>
                    <a:pt x="2" y="100"/>
                  </a:cubicBezTo>
                  <a:cubicBezTo>
                    <a:pt x="0" y="102"/>
                    <a:pt x="3" y="105"/>
                    <a:pt x="5" y="103"/>
                  </a:cubicBezTo>
                  <a:cubicBezTo>
                    <a:pt x="33" y="72"/>
                    <a:pt x="60" y="40"/>
                    <a:pt x="86" y="8"/>
                  </a:cubicBezTo>
                  <a:cubicBezTo>
                    <a:pt x="89" y="5"/>
                    <a:pt x="84" y="0"/>
                    <a:pt x="81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369050" y="587375"/>
              <a:ext cx="938212" cy="744538"/>
            </a:xfrm>
            <a:custGeom>
              <a:rect b="b" l="l" r="r" t="t"/>
              <a:pathLst>
                <a:path extrusionOk="0" h="345" w="401">
                  <a:moveTo>
                    <a:pt x="395" y="140"/>
                  </a:moveTo>
                  <a:cubicBezTo>
                    <a:pt x="395" y="140"/>
                    <a:pt x="396" y="139"/>
                    <a:pt x="395" y="139"/>
                  </a:cubicBezTo>
                  <a:cubicBezTo>
                    <a:pt x="395" y="138"/>
                    <a:pt x="394" y="138"/>
                    <a:pt x="394" y="138"/>
                  </a:cubicBezTo>
                  <a:cubicBezTo>
                    <a:pt x="385" y="117"/>
                    <a:pt x="367" y="99"/>
                    <a:pt x="344" y="95"/>
                  </a:cubicBezTo>
                  <a:cubicBezTo>
                    <a:pt x="331" y="89"/>
                    <a:pt x="316" y="87"/>
                    <a:pt x="302" y="88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6" y="68"/>
                    <a:pt x="294" y="46"/>
                    <a:pt x="279" y="33"/>
                  </a:cubicBezTo>
                  <a:cubicBezTo>
                    <a:pt x="275" y="30"/>
                    <a:pt x="271" y="27"/>
                    <a:pt x="267" y="25"/>
                  </a:cubicBezTo>
                  <a:cubicBezTo>
                    <a:pt x="267" y="24"/>
                    <a:pt x="267" y="23"/>
                    <a:pt x="266" y="23"/>
                  </a:cubicBezTo>
                  <a:cubicBezTo>
                    <a:pt x="266" y="23"/>
                    <a:pt x="266" y="24"/>
                    <a:pt x="265" y="24"/>
                  </a:cubicBezTo>
                  <a:cubicBezTo>
                    <a:pt x="253" y="17"/>
                    <a:pt x="239" y="13"/>
                    <a:pt x="225" y="12"/>
                  </a:cubicBezTo>
                  <a:cubicBezTo>
                    <a:pt x="223" y="11"/>
                    <a:pt x="220" y="10"/>
                    <a:pt x="218" y="10"/>
                  </a:cubicBezTo>
                  <a:cubicBezTo>
                    <a:pt x="175" y="0"/>
                    <a:pt x="126" y="25"/>
                    <a:pt x="118" y="70"/>
                  </a:cubicBezTo>
                  <a:cubicBezTo>
                    <a:pt x="58" y="30"/>
                    <a:pt x="0" y="125"/>
                    <a:pt x="39" y="175"/>
                  </a:cubicBezTo>
                  <a:cubicBezTo>
                    <a:pt x="16" y="185"/>
                    <a:pt x="1" y="211"/>
                    <a:pt x="9" y="236"/>
                  </a:cubicBezTo>
                  <a:cubicBezTo>
                    <a:pt x="5" y="244"/>
                    <a:pt x="20" y="265"/>
                    <a:pt x="24" y="271"/>
                  </a:cubicBezTo>
                  <a:cubicBezTo>
                    <a:pt x="36" y="285"/>
                    <a:pt x="54" y="296"/>
                    <a:pt x="73" y="294"/>
                  </a:cubicBezTo>
                  <a:cubicBezTo>
                    <a:pt x="74" y="294"/>
                    <a:pt x="74" y="294"/>
                    <a:pt x="75" y="294"/>
                  </a:cubicBezTo>
                  <a:cubicBezTo>
                    <a:pt x="79" y="300"/>
                    <a:pt x="85" y="305"/>
                    <a:pt x="91" y="309"/>
                  </a:cubicBezTo>
                  <a:cubicBezTo>
                    <a:pt x="108" y="320"/>
                    <a:pt x="131" y="329"/>
                    <a:pt x="151" y="326"/>
                  </a:cubicBezTo>
                  <a:cubicBezTo>
                    <a:pt x="151" y="326"/>
                    <a:pt x="152" y="326"/>
                    <a:pt x="152" y="326"/>
                  </a:cubicBezTo>
                  <a:cubicBezTo>
                    <a:pt x="158" y="325"/>
                    <a:pt x="164" y="323"/>
                    <a:pt x="169" y="319"/>
                  </a:cubicBezTo>
                  <a:cubicBezTo>
                    <a:pt x="170" y="319"/>
                    <a:pt x="170" y="318"/>
                    <a:pt x="170" y="317"/>
                  </a:cubicBezTo>
                  <a:cubicBezTo>
                    <a:pt x="184" y="334"/>
                    <a:pt x="207" y="344"/>
                    <a:pt x="229" y="345"/>
                  </a:cubicBezTo>
                  <a:cubicBezTo>
                    <a:pt x="230" y="345"/>
                    <a:pt x="230" y="344"/>
                    <a:pt x="231" y="344"/>
                  </a:cubicBezTo>
                  <a:cubicBezTo>
                    <a:pt x="231" y="345"/>
                    <a:pt x="232" y="345"/>
                    <a:pt x="233" y="344"/>
                  </a:cubicBezTo>
                  <a:cubicBezTo>
                    <a:pt x="237" y="340"/>
                    <a:pt x="241" y="335"/>
                    <a:pt x="245" y="331"/>
                  </a:cubicBezTo>
                  <a:cubicBezTo>
                    <a:pt x="246" y="329"/>
                    <a:pt x="246" y="328"/>
                    <a:pt x="245" y="327"/>
                  </a:cubicBezTo>
                  <a:cubicBezTo>
                    <a:pt x="237" y="319"/>
                    <a:pt x="233" y="311"/>
                    <a:pt x="229" y="302"/>
                  </a:cubicBezTo>
                  <a:cubicBezTo>
                    <a:pt x="229" y="302"/>
                    <a:pt x="229" y="302"/>
                    <a:pt x="229" y="302"/>
                  </a:cubicBezTo>
                  <a:cubicBezTo>
                    <a:pt x="230" y="301"/>
                    <a:pt x="229" y="301"/>
                    <a:pt x="229" y="301"/>
                  </a:cubicBezTo>
                  <a:cubicBezTo>
                    <a:pt x="228" y="300"/>
                    <a:pt x="228" y="299"/>
                    <a:pt x="228" y="298"/>
                  </a:cubicBezTo>
                  <a:cubicBezTo>
                    <a:pt x="231" y="299"/>
                    <a:pt x="234" y="300"/>
                    <a:pt x="237" y="300"/>
                  </a:cubicBezTo>
                  <a:cubicBezTo>
                    <a:pt x="239" y="300"/>
                    <a:pt x="242" y="301"/>
                    <a:pt x="244" y="301"/>
                  </a:cubicBezTo>
                  <a:cubicBezTo>
                    <a:pt x="265" y="305"/>
                    <a:pt x="284" y="302"/>
                    <a:pt x="302" y="292"/>
                  </a:cubicBezTo>
                  <a:cubicBezTo>
                    <a:pt x="316" y="284"/>
                    <a:pt x="333" y="269"/>
                    <a:pt x="328" y="251"/>
                  </a:cubicBezTo>
                  <a:cubicBezTo>
                    <a:pt x="347" y="255"/>
                    <a:pt x="366" y="240"/>
                    <a:pt x="377" y="227"/>
                  </a:cubicBezTo>
                  <a:cubicBezTo>
                    <a:pt x="390" y="212"/>
                    <a:pt x="399" y="194"/>
                    <a:pt x="400" y="175"/>
                  </a:cubicBezTo>
                  <a:cubicBezTo>
                    <a:pt x="401" y="163"/>
                    <a:pt x="399" y="151"/>
                    <a:pt x="395" y="140"/>
                  </a:cubicBezTo>
                  <a:close/>
                  <a:moveTo>
                    <a:pt x="385" y="131"/>
                  </a:moveTo>
                  <a:cubicBezTo>
                    <a:pt x="383" y="130"/>
                    <a:pt x="381" y="129"/>
                    <a:pt x="379" y="127"/>
                  </a:cubicBezTo>
                  <a:cubicBezTo>
                    <a:pt x="378" y="127"/>
                    <a:pt x="378" y="128"/>
                    <a:pt x="378" y="128"/>
                  </a:cubicBezTo>
                  <a:cubicBezTo>
                    <a:pt x="381" y="130"/>
                    <a:pt x="384" y="132"/>
                    <a:pt x="386" y="134"/>
                  </a:cubicBezTo>
                  <a:cubicBezTo>
                    <a:pt x="390" y="141"/>
                    <a:pt x="392" y="148"/>
                    <a:pt x="394" y="155"/>
                  </a:cubicBezTo>
                  <a:cubicBezTo>
                    <a:pt x="389" y="152"/>
                    <a:pt x="384" y="149"/>
                    <a:pt x="380" y="146"/>
                  </a:cubicBezTo>
                  <a:cubicBezTo>
                    <a:pt x="379" y="143"/>
                    <a:pt x="379" y="140"/>
                    <a:pt x="379" y="137"/>
                  </a:cubicBezTo>
                  <a:cubicBezTo>
                    <a:pt x="377" y="127"/>
                    <a:pt x="373" y="118"/>
                    <a:pt x="367" y="112"/>
                  </a:cubicBezTo>
                  <a:cubicBezTo>
                    <a:pt x="374" y="117"/>
                    <a:pt x="380" y="124"/>
                    <a:pt x="385" y="131"/>
                  </a:cubicBezTo>
                  <a:close/>
                  <a:moveTo>
                    <a:pt x="296" y="87"/>
                  </a:moveTo>
                  <a:cubicBezTo>
                    <a:pt x="296" y="88"/>
                    <a:pt x="296" y="88"/>
                    <a:pt x="296" y="89"/>
                  </a:cubicBezTo>
                  <a:cubicBezTo>
                    <a:pt x="287" y="90"/>
                    <a:pt x="278" y="93"/>
                    <a:pt x="270" y="97"/>
                  </a:cubicBezTo>
                  <a:cubicBezTo>
                    <a:pt x="271" y="93"/>
                    <a:pt x="271" y="90"/>
                    <a:pt x="272" y="87"/>
                  </a:cubicBezTo>
                  <a:cubicBezTo>
                    <a:pt x="280" y="84"/>
                    <a:pt x="287" y="82"/>
                    <a:pt x="295" y="80"/>
                  </a:cubicBezTo>
                  <a:cubicBezTo>
                    <a:pt x="295" y="82"/>
                    <a:pt x="295" y="85"/>
                    <a:pt x="296" y="87"/>
                  </a:cubicBezTo>
                  <a:close/>
                  <a:moveTo>
                    <a:pt x="294" y="78"/>
                  </a:moveTo>
                  <a:cubicBezTo>
                    <a:pt x="287" y="78"/>
                    <a:pt x="279" y="81"/>
                    <a:pt x="272" y="85"/>
                  </a:cubicBezTo>
                  <a:cubicBezTo>
                    <a:pt x="273" y="80"/>
                    <a:pt x="273" y="75"/>
                    <a:pt x="273" y="71"/>
                  </a:cubicBezTo>
                  <a:cubicBezTo>
                    <a:pt x="279" y="68"/>
                    <a:pt x="285" y="66"/>
                    <a:pt x="291" y="64"/>
                  </a:cubicBezTo>
                  <a:cubicBezTo>
                    <a:pt x="292" y="68"/>
                    <a:pt x="294" y="73"/>
                    <a:pt x="294" y="78"/>
                  </a:cubicBezTo>
                  <a:close/>
                  <a:moveTo>
                    <a:pt x="282" y="47"/>
                  </a:moveTo>
                  <a:cubicBezTo>
                    <a:pt x="286" y="52"/>
                    <a:pt x="288" y="57"/>
                    <a:pt x="290" y="62"/>
                  </a:cubicBezTo>
                  <a:cubicBezTo>
                    <a:pt x="284" y="63"/>
                    <a:pt x="278" y="66"/>
                    <a:pt x="272" y="69"/>
                  </a:cubicBezTo>
                  <a:cubicBezTo>
                    <a:pt x="272" y="64"/>
                    <a:pt x="270" y="58"/>
                    <a:pt x="268" y="53"/>
                  </a:cubicBezTo>
                  <a:cubicBezTo>
                    <a:pt x="273" y="51"/>
                    <a:pt x="278" y="49"/>
                    <a:pt x="282" y="47"/>
                  </a:cubicBezTo>
                  <a:close/>
                  <a:moveTo>
                    <a:pt x="281" y="45"/>
                  </a:moveTo>
                  <a:cubicBezTo>
                    <a:pt x="276" y="47"/>
                    <a:pt x="272" y="49"/>
                    <a:pt x="268" y="51"/>
                  </a:cubicBezTo>
                  <a:cubicBezTo>
                    <a:pt x="266" y="47"/>
                    <a:pt x="264" y="43"/>
                    <a:pt x="261" y="39"/>
                  </a:cubicBezTo>
                  <a:cubicBezTo>
                    <a:pt x="265" y="38"/>
                    <a:pt x="268" y="37"/>
                    <a:pt x="272" y="36"/>
                  </a:cubicBezTo>
                  <a:cubicBezTo>
                    <a:pt x="275" y="39"/>
                    <a:pt x="278" y="42"/>
                    <a:pt x="281" y="45"/>
                  </a:cubicBezTo>
                  <a:close/>
                  <a:moveTo>
                    <a:pt x="270" y="35"/>
                  </a:moveTo>
                  <a:cubicBezTo>
                    <a:pt x="267" y="35"/>
                    <a:pt x="263" y="36"/>
                    <a:pt x="260" y="38"/>
                  </a:cubicBezTo>
                  <a:cubicBezTo>
                    <a:pt x="258" y="35"/>
                    <a:pt x="255" y="32"/>
                    <a:pt x="253" y="29"/>
                  </a:cubicBezTo>
                  <a:cubicBezTo>
                    <a:pt x="255" y="28"/>
                    <a:pt x="257" y="28"/>
                    <a:pt x="259" y="27"/>
                  </a:cubicBezTo>
                  <a:cubicBezTo>
                    <a:pt x="263" y="29"/>
                    <a:pt x="266" y="32"/>
                    <a:pt x="270" y="35"/>
                  </a:cubicBezTo>
                  <a:close/>
                  <a:moveTo>
                    <a:pt x="257" y="26"/>
                  </a:moveTo>
                  <a:cubicBezTo>
                    <a:pt x="255" y="27"/>
                    <a:pt x="253" y="27"/>
                    <a:pt x="252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49" y="25"/>
                    <a:pt x="245" y="22"/>
                    <a:pt x="242" y="20"/>
                  </a:cubicBezTo>
                  <a:cubicBezTo>
                    <a:pt x="247" y="22"/>
                    <a:pt x="252" y="24"/>
                    <a:pt x="257" y="26"/>
                  </a:cubicBezTo>
                  <a:close/>
                  <a:moveTo>
                    <a:pt x="32" y="272"/>
                  </a:moveTo>
                  <a:cubicBezTo>
                    <a:pt x="27" y="267"/>
                    <a:pt x="23" y="262"/>
                    <a:pt x="20" y="256"/>
                  </a:cubicBezTo>
                  <a:cubicBezTo>
                    <a:pt x="19" y="254"/>
                    <a:pt x="16" y="251"/>
                    <a:pt x="14" y="247"/>
                  </a:cubicBezTo>
                  <a:cubicBezTo>
                    <a:pt x="18" y="253"/>
                    <a:pt x="23" y="258"/>
                    <a:pt x="29" y="262"/>
                  </a:cubicBezTo>
                  <a:cubicBezTo>
                    <a:pt x="33" y="268"/>
                    <a:pt x="37" y="274"/>
                    <a:pt x="41" y="279"/>
                  </a:cubicBezTo>
                  <a:cubicBezTo>
                    <a:pt x="38" y="277"/>
                    <a:pt x="35" y="275"/>
                    <a:pt x="32" y="272"/>
                  </a:cubicBezTo>
                  <a:close/>
                  <a:moveTo>
                    <a:pt x="42" y="280"/>
                  </a:moveTo>
                  <a:cubicBezTo>
                    <a:pt x="42" y="280"/>
                    <a:pt x="42" y="280"/>
                    <a:pt x="42" y="279"/>
                  </a:cubicBezTo>
                  <a:cubicBezTo>
                    <a:pt x="39" y="274"/>
                    <a:pt x="35" y="269"/>
                    <a:pt x="32" y="264"/>
                  </a:cubicBezTo>
                  <a:cubicBezTo>
                    <a:pt x="35" y="266"/>
                    <a:pt x="39" y="268"/>
                    <a:pt x="42" y="269"/>
                  </a:cubicBezTo>
                  <a:cubicBezTo>
                    <a:pt x="46" y="274"/>
                    <a:pt x="49" y="280"/>
                    <a:pt x="53" y="286"/>
                  </a:cubicBezTo>
                  <a:cubicBezTo>
                    <a:pt x="49" y="284"/>
                    <a:pt x="45" y="283"/>
                    <a:pt x="42" y="280"/>
                  </a:cubicBezTo>
                  <a:close/>
                  <a:moveTo>
                    <a:pt x="55" y="287"/>
                  </a:moveTo>
                  <a:cubicBezTo>
                    <a:pt x="52" y="281"/>
                    <a:pt x="48" y="275"/>
                    <a:pt x="44" y="269"/>
                  </a:cubicBezTo>
                  <a:cubicBezTo>
                    <a:pt x="47" y="270"/>
                    <a:pt x="51" y="270"/>
                    <a:pt x="54" y="270"/>
                  </a:cubicBezTo>
                  <a:cubicBezTo>
                    <a:pt x="59" y="276"/>
                    <a:pt x="63" y="283"/>
                    <a:pt x="68" y="290"/>
                  </a:cubicBezTo>
                  <a:cubicBezTo>
                    <a:pt x="64" y="289"/>
                    <a:pt x="59" y="288"/>
                    <a:pt x="55" y="287"/>
                  </a:cubicBezTo>
                  <a:close/>
                  <a:moveTo>
                    <a:pt x="70" y="290"/>
                  </a:moveTo>
                  <a:cubicBezTo>
                    <a:pt x="70" y="289"/>
                    <a:pt x="70" y="289"/>
                    <a:pt x="70" y="289"/>
                  </a:cubicBezTo>
                  <a:cubicBezTo>
                    <a:pt x="66" y="282"/>
                    <a:pt x="61" y="276"/>
                    <a:pt x="56" y="270"/>
                  </a:cubicBezTo>
                  <a:cubicBezTo>
                    <a:pt x="58" y="269"/>
                    <a:pt x="61" y="268"/>
                    <a:pt x="64" y="267"/>
                  </a:cubicBezTo>
                  <a:cubicBezTo>
                    <a:pt x="65" y="275"/>
                    <a:pt x="68" y="283"/>
                    <a:pt x="72" y="290"/>
                  </a:cubicBezTo>
                  <a:cubicBezTo>
                    <a:pt x="71" y="290"/>
                    <a:pt x="71" y="290"/>
                    <a:pt x="70" y="290"/>
                  </a:cubicBezTo>
                  <a:close/>
                  <a:moveTo>
                    <a:pt x="109" y="314"/>
                  </a:moveTo>
                  <a:cubicBezTo>
                    <a:pt x="113" y="314"/>
                    <a:pt x="118" y="314"/>
                    <a:pt x="122" y="313"/>
                  </a:cubicBezTo>
                  <a:cubicBezTo>
                    <a:pt x="124" y="316"/>
                    <a:pt x="126" y="318"/>
                    <a:pt x="129" y="320"/>
                  </a:cubicBezTo>
                  <a:cubicBezTo>
                    <a:pt x="122" y="319"/>
                    <a:pt x="116" y="317"/>
                    <a:pt x="109" y="314"/>
                  </a:cubicBezTo>
                  <a:close/>
                  <a:moveTo>
                    <a:pt x="133" y="321"/>
                  </a:moveTo>
                  <a:cubicBezTo>
                    <a:pt x="130" y="318"/>
                    <a:pt x="126" y="316"/>
                    <a:pt x="123" y="313"/>
                  </a:cubicBezTo>
                  <a:cubicBezTo>
                    <a:pt x="128" y="312"/>
                    <a:pt x="132" y="311"/>
                    <a:pt x="135" y="309"/>
                  </a:cubicBezTo>
                  <a:cubicBezTo>
                    <a:pt x="138" y="313"/>
                    <a:pt x="142" y="317"/>
                    <a:pt x="146" y="321"/>
                  </a:cubicBezTo>
                  <a:cubicBezTo>
                    <a:pt x="141" y="321"/>
                    <a:pt x="137" y="321"/>
                    <a:pt x="133" y="321"/>
                  </a:cubicBezTo>
                  <a:close/>
                  <a:moveTo>
                    <a:pt x="148" y="321"/>
                  </a:moveTo>
                  <a:cubicBezTo>
                    <a:pt x="144" y="317"/>
                    <a:pt x="140" y="313"/>
                    <a:pt x="136" y="308"/>
                  </a:cubicBezTo>
                  <a:cubicBezTo>
                    <a:pt x="140" y="306"/>
                    <a:pt x="143" y="304"/>
                    <a:pt x="146" y="301"/>
                  </a:cubicBezTo>
                  <a:cubicBezTo>
                    <a:pt x="151" y="307"/>
                    <a:pt x="156" y="313"/>
                    <a:pt x="161" y="318"/>
                  </a:cubicBezTo>
                  <a:cubicBezTo>
                    <a:pt x="157" y="319"/>
                    <a:pt x="152" y="320"/>
                    <a:pt x="148" y="321"/>
                  </a:cubicBezTo>
                  <a:close/>
                  <a:moveTo>
                    <a:pt x="167" y="316"/>
                  </a:moveTo>
                  <a:cubicBezTo>
                    <a:pt x="166" y="316"/>
                    <a:pt x="164" y="317"/>
                    <a:pt x="163" y="317"/>
                  </a:cubicBezTo>
                  <a:cubicBezTo>
                    <a:pt x="158" y="312"/>
                    <a:pt x="153" y="306"/>
                    <a:pt x="147" y="300"/>
                  </a:cubicBezTo>
                  <a:cubicBezTo>
                    <a:pt x="151" y="296"/>
                    <a:pt x="155" y="291"/>
                    <a:pt x="157" y="286"/>
                  </a:cubicBezTo>
                  <a:cubicBezTo>
                    <a:pt x="158" y="297"/>
                    <a:pt x="162" y="307"/>
                    <a:pt x="169" y="316"/>
                  </a:cubicBezTo>
                  <a:cubicBezTo>
                    <a:pt x="168" y="316"/>
                    <a:pt x="168" y="316"/>
                    <a:pt x="167" y="316"/>
                  </a:cubicBezTo>
                  <a:close/>
                  <a:moveTo>
                    <a:pt x="239" y="329"/>
                  </a:moveTo>
                  <a:cubicBezTo>
                    <a:pt x="237" y="332"/>
                    <a:pt x="234" y="336"/>
                    <a:pt x="232" y="339"/>
                  </a:cubicBezTo>
                  <a:cubicBezTo>
                    <a:pt x="231" y="339"/>
                    <a:pt x="231" y="339"/>
                    <a:pt x="231" y="339"/>
                  </a:cubicBezTo>
                  <a:cubicBezTo>
                    <a:pt x="229" y="337"/>
                    <a:pt x="227" y="335"/>
                    <a:pt x="226" y="333"/>
                  </a:cubicBezTo>
                  <a:cubicBezTo>
                    <a:pt x="229" y="331"/>
                    <a:pt x="232" y="328"/>
                    <a:pt x="235" y="325"/>
                  </a:cubicBezTo>
                  <a:cubicBezTo>
                    <a:pt x="237" y="327"/>
                    <a:pt x="238" y="328"/>
                    <a:pt x="239" y="329"/>
                  </a:cubicBezTo>
                  <a:close/>
                  <a:moveTo>
                    <a:pt x="230" y="318"/>
                  </a:moveTo>
                  <a:cubicBezTo>
                    <a:pt x="231" y="320"/>
                    <a:pt x="233" y="322"/>
                    <a:pt x="234" y="324"/>
                  </a:cubicBezTo>
                  <a:cubicBezTo>
                    <a:pt x="231" y="327"/>
                    <a:pt x="228" y="329"/>
                    <a:pt x="225" y="332"/>
                  </a:cubicBezTo>
                  <a:cubicBezTo>
                    <a:pt x="223" y="330"/>
                    <a:pt x="221" y="327"/>
                    <a:pt x="220" y="325"/>
                  </a:cubicBezTo>
                  <a:cubicBezTo>
                    <a:pt x="223" y="323"/>
                    <a:pt x="227" y="321"/>
                    <a:pt x="230" y="318"/>
                  </a:cubicBezTo>
                  <a:close/>
                  <a:moveTo>
                    <a:pt x="229" y="316"/>
                  </a:moveTo>
                  <a:cubicBezTo>
                    <a:pt x="226" y="319"/>
                    <a:pt x="223" y="321"/>
                    <a:pt x="219" y="324"/>
                  </a:cubicBezTo>
                  <a:cubicBezTo>
                    <a:pt x="218" y="320"/>
                    <a:pt x="216" y="317"/>
                    <a:pt x="215" y="313"/>
                  </a:cubicBezTo>
                  <a:cubicBezTo>
                    <a:pt x="217" y="311"/>
                    <a:pt x="220" y="309"/>
                    <a:pt x="222" y="307"/>
                  </a:cubicBezTo>
                  <a:cubicBezTo>
                    <a:pt x="223" y="306"/>
                    <a:pt x="224" y="306"/>
                    <a:pt x="224" y="305"/>
                  </a:cubicBezTo>
                  <a:cubicBezTo>
                    <a:pt x="225" y="309"/>
                    <a:pt x="227" y="313"/>
                    <a:pt x="229" y="316"/>
                  </a:cubicBezTo>
                  <a:close/>
                  <a:moveTo>
                    <a:pt x="215" y="312"/>
                  </a:moveTo>
                  <a:cubicBezTo>
                    <a:pt x="214" y="308"/>
                    <a:pt x="213" y="305"/>
                    <a:pt x="213" y="302"/>
                  </a:cubicBezTo>
                  <a:cubicBezTo>
                    <a:pt x="216" y="300"/>
                    <a:pt x="219" y="299"/>
                    <a:pt x="222" y="297"/>
                  </a:cubicBezTo>
                  <a:cubicBezTo>
                    <a:pt x="223" y="297"/>
                    <a:pt x="223" y="297"/>
                    <a:pt x="223" y="297"/>
                  </a:cubicBezTo>
                  <a:cubicBezTo>
                    <a:pt x="223" y="299"/>
                    <a:pt x="223" y="301"/>
                    <a:pt x="224" y="303"/>
                  </a:cubicBezTo>
                  <a:cubicBezTo>
                    <a:pt x="220" y="305"/>
                    <a:pt x="217" y="309"/>
                    <a:pt x="215" y="312"/>
                  </a:cubicBezTo>
                  <a:close/>
                  <a:moveTo>
                    <a:pt x="244" y="295"/>
                  </a:moveTo>
                  <a:cubicBezTo>
                    <a:pt x="237" y="295"/>
                    <a:pt x="218" y="294"/>
                    <a:pt x="214" y="286"/>
                  </a:cubicBezTo>
                  <a:cubicBezTo>
                    <a:pt x="213" y="284"/>
                    <a:pt x="212" y="285"/>
                    <a:pt x="212" y="286"/>
                  </a:cubicBezTo>
                  <a:cubicBezTo>
                    <a:pt x="212" y="291"/>
                    <a:pt x="216" y="294"/>
                    <a:pt x="220" y="296"/>
                  </a:cubicBezTo>
                  <a:cubicBezTo>
                    <a:pt x="217" y="297"/>
                    <a:pt x="215" y="299"/>
                    <a:pt x="213" y="300"/>
                  </a:cubicBezTo>
                  <a:cubicBezTo>
                    <a:pt x="212" y="297"/>
                    <a:pt x="212" y="294"/>
                    <a:pt x="213" y="291"/>
                  </a:cubicBezTo>
                  <a:cubicBezTo>
                    <a:pt x="213" y="287"/>
                    <a:pt x="207" y="287"/>
                    <a:pt x="207" y="291"/>
                  </a:cubicBezTo>
                  <a:cubicBezTo>
                    <a:pt x="204" y="308"/>
                    <a:pt x="210" y="325"/>
                    <a:pt x="221" y="338"/>
                  </a:cubicBezTo>
                  <a:cubicBezTo>
                    <a:pt x="190" y="333"/>
                    <a:pt x="167" y="313"/>
                    <a:pt x="161" y="281"/>
                  </a:cubicBezTo>
                  <a:cubicBezTo>
                    <a:pt x="160" y="280"/>
                    <a:pt x="159" y="280"/>
                    <a:pt x="158" y="280"/>
                  </a:cubicBezTo>
                  <a:cubicBezTo>
                    <a:pt x="157" y="280"/>
                    <a:pt x="155" y="280"/>
                    <a:pt x="155" y="281"/>
                  </a:cubicBezTo>
                  <a:cubicBezTo>
                    <a:pt x="145" y="297"/>
                    <a:pt x="128" y="309"/>
                    <a:pt x="108" y="308"/>
                  </a:cubicBezTo>
                  <a:cubicBezTo>
                    <a:pt x="85" y="306"/>
                    <a:pt x="69" y="285"/>
                    <a:pt x="69" y="263"/>
                  </a:cubicBezTo>
                  <a:cubicBezTo>
                    <a:pt x="69" y="261"/>
                    <a:pt x="67" y="260"/>
                    <a:pt x="65" y="261"/>
                  </a:cubicBezTo>
                  <a:cubicBezTo>
                    <a:pt x="44" y="275"/>
                    <a:pt x="18" y="251"/>
                    <a:pt x="13" y="231"/>
                  </a:cubicBezTo>
                  <a:cubicBezTo>
                    <a:pt x="7" y="208"/>
                    <a:pt x="21" y="186"/>
                    <a:pt x="43" y="178"/>
                  </a:cubicBezTo>
                  <a:cubicBezTo>
                    <a:pt x="45" y="178"/>
                    <a:pt x="45" y="176"/>
                    <a:pt x="44" y="175"/>
                  </a:cubicBezTo>
                  <a:cubicBezTo>
                    <a:pt x="6" y="129"/>
                    <a:pt x="61" y="32"/>
                    <a:pt x="118" y="76"/>
                  </a:cubicBezTo>
                  <a:cubicBezTo>
                    <a:pt x="119" y="77"/>
                    <a:pt x="122" y="77"/>
                    <a:pt x="122" y="75"/>
                  </a:cubicBezTo>
                  <a:cubicBezTo>
                    <a:pt x="129" y="31"/>
                    <a:pt x="171" y="6"/>
                    <a:pt x="214" y="15"/>
                  </a:cubicBezTo>
                  <a:cubicBezTo>
                    <a:pt x="253" y="23"/>
                    <a:pt x="274" y="62"/>
                    <a:pt x="262" y="100"/>
                  </a:cubicBezTo>
                  <a:cubicBezTo>
                    <a:pt x="261" y="100"/>
                    <a:pt x="262" y="101"/>
                    <a:pt x="262" y="102"/>
                  </a:cubicBezTo>
                  <a:cubicBezTo>
                    <a:pt x="261" y="105"/>
                    <a:pt x="264" y="108"/>
                    <a:pt x="267" y="106"/>
                  </a:cubicBezTo>
                  <a:cubicBezTo>
                    <a:pt x="285" y="96"/>
                    <a:pt x="305" y="95"/>
                    <a:pt x="325" y="98"/>
                  </a:cubicBezTo>
                  <a:cubicBezTo>
                    <a:pt x="350" y="100"/>
                    <a:pt x="368" y="115"/>
                    <a:pt x="372" y="141"/>
                  </a:cubicBezTo>
                  <a:cubicBezTo>
                    <a:pt x="377" y="182"/>
                    <a:pt x="344" y="236"/>
                    <a:pt x="298" y="231"/>
                  </a:cubicBezTo>
                  <a:cubicBezTo>
                    <a:pt x="296" y="230"/>
                    <a:pt x="294" y="234"/>
                    <a:pt x="295" y="236"/>
                  </a:cubicBezTo>
                  <a:cubicBezTo>
                    <a:pt x="309" y="257"/>
                    <a:pt x="290" y="280"/>
                    <a:pt x="270" y="289"/>
                  </a:cubicBezTo>
                  <a:cubicBezTo>
                    <a:pt x="262" y="293"/>
                    <a:pt x="253" y="295"/>
                    <a:pt x="244" y="295"/>
                  </a:cubicBezTo>
                  <a:close/>
                  <a:moveTo>
                    <a:pt x="267" y="297"/>
                  </a:moveTo>
                  <a:cubicBezTo>
                    <a:pt x="270" y="296"/>
                    <a:pt x="273" y="295"/>
                    <a:pt x="275" y="294"/>
                  </a:cubicBezTo>
                  <a:cubicBezTo>
                    <a:pt x="280" y="292"/>
                    <a:pt x="284" y="289"/>
                    <a:pt x="288" y="286"/>
                  </a:cubicBezTo>
                  <a:cubicBezTo>
                    <a:pt x="290" y="287"/>
                    <a:pt x="292" y="289"/>
                    <a:pt x="294" y="290"/>
                  </a:cubicBezTo>
                  <a:cubicBezTo>
                    <a:pt x="286" y="294"/>
                    <a:pt x="277" y="296"/>
                    <a:pt x="267" y="297"/>
                  </a:cubicBezTo>
                  <a:close/>
                  <a:moveTo>
                    <a:pt x="297" y="289"/>
                  </a:moveTo>
                  <a:cubicBezTo>
                    <a:pt x="294" y="287"/>
                    <a:pt x="292" y="286"/>
                    <a:pt x="290" y="285"/>
                  </a:cubicBezTo>
                  <a:cubicBezTo>
                    <a:pt x="292" y="282"/>
                    <a:pt x="294" y="280"/>
                    <a:pt x="296" y="278"/>
                  </a:cubicBezTo>
                  <a:cubicBezTo>
                    <a:pt x="300" y="280"/>
                    <a:pt x="303" y="281"/>
                    <a:pt x="306" y="282"/>
                  </a:cubicBezTo>
                  <a:cubicBezTo>
                    <a:pt x="303" y="285"/>
                    <a:pt x="300" y="287"/>
                    <a:pt x="297" y="289"/>
                  </a:cubicBezTo>
                  <a:close/>
                  <a:moveTo>
                    <a:pt x="308" y="281"/>
                  </a:moveTo>
                  <a:cubicBezTo>
                    <a:pt x="305" y="279"/>
                    <a:pt x="301" y="278"/>
                    <a:pt x="297" y="276"/>
                  </a:cubicBezTo>
                  <a:cubicBezTo>
                    <a:pt x="300" y="273"/>
                    <a:pt x="303" y="269"/>
                    <a:pt x="304" y="265"/>
                  </a:cubicBezTo>
                  <a:cubicBezTo>
                    <a:pt x="308" y="267"/>
                    <a:pt x="312" y="270"/>
                    <a:pt x="316" y="272"/>
                  </a:cubicBezTo>
                  <a:cubicBezTo>
                    <a:pt x="314" y="275"/>
                    <a:pt x="311" y="278"/>
                    <a:pt x="308" y="281"/>
                  </a:cubicBezTo>
                  <a:close/>
                  <a:moveTo>
                    <a:pt x="317" y="270"/>
                  </a:moveTo>
                  <a:cubicBezTo>
                    <a:pt x="313" y="268"/>
                    <a:pt x="309" y="265"/>
                    <a:pt x="305" y="263"/>
                  </a:cubicBezTo>
                  <a:cubicBezTo>
                    <a:pt x="307" y="256"/>
                    <a:pt x="308" y="249"/>
                    <a:pt x="305" y="241"/>
                  </a:cubicBezTo>
                  <a:cubicBezTo>
                    <a:pt x="311" y="246"/>
                    <a:pt x="317" y="250"/>
                    <a:pt x="323" y="253"/>
                  </a:cubicBezTo>
                  <a:cubicBezTo>
                    <a:pt x="322" y="260"/>
                    <a:pt x="320" y="266"/>
                    <a:pt x="317" y="270"/>
                  </a:cubicBezTo>
                  <a:close/>
                  <a:moveTo>
                    <a:pt x="327" y="248"/>
                  </a:moveTo>
                  <a:cubicBezTo>
                    <a:pt x="327" y="248"/>
                    <a:pt x="327" y="248"/>
                    <a:pt x="327" y="248"/>
                  </a:cubicBezTo>
                  <a:cubicBezTo>
                    <a:pt x="326" y="246"/>
                    <a:pt x="324" y="246"/>
                    <a:pt x="324" y="248"/>
                  </a:cubicBezTo>
                  <a:cubicBezTo>
                    <a:pt x="324" y="249"/>
                    <a:pt x="323" y="250"/>
                    <a:pt x="323" y="251"/>
                  </a:cubicBezTo>
                  <a:cubicBezTo>
                    <a:pt x="317" y="247"/>
                    <a:pt x="311" y="243"/>
                    <a:pt x="304" y="238"/>
                  </a:cubicBezTo>
                  <a:cubicBezTo>
                    <a:pt x="304" y="238"/>
                    <a:pt x="304" y="238"/>
                    <a:pt x="304" y="238"/>
                  </a:cubicBezTo>
                  <a:cubicBezTo>
                    <a:pt x="310" y="238"/>
                    <a:pt x="316" y="238"/>
                    <a:pt x="321" y="236"/>
                  </a:cubicBezTo>
                  <a:cubicBezTo>
                    <a:pt x="326" y="239"/>
                    <a:pt x="331" y="243"/>
                    <a:pt x="336" y="246"/>
                  </a:cubicBezTo>
                  <a:cubicBezTo>
                    <a:pt x="333" y="246"/>
                    <a:pt x="330" y="247"/>
                    <a:pt x="327" y="248"/>
                  </a:cubicBezTo>
                  <a:close/>
                  <a:moveTo>
                    <a:pt x="338" y="245"/>
                  </a:moveTo>
                  <a:cubicBezTo>
                    <a:pt x="333" y="242"/>
                    <a:pt x="328" y="239"/>
                    <a:pt x="323" y="235"/>
                  </a:cubicBezTo>
                  <a:cubicBezTo>
                    <a:pt x="329" y="233"/>
                    <a:pt x="335" y="230"/>
                    <a:pt x="341" y="226"/>
                  </a:cubicBezTo>
                  <a:cubicBezTo>
                    <a:pt x="346" y="230"/>
                    <a:pt x="352" y="233"/>
                    <a:pt x="357" y="236"/>
                  </a:cubicBezTo>
                  <a:cubicBezTo>
                    <a:pt x="352" y="240"/>
                    <a:pt x="345" y="243"/>
                    <a:pt x="338" y="245"/>
                  </a:cubicBezTo>
                  <a:close/>
                  <a:moveTo>
                    <a:pt x="359" y="234"/>
                  </a:moveTo>
                  <a:cubicBezTo>
                    <a:pt x="353" y="232"/>
                    <a:pt x="348" y="229"/>
                    <a:pt x="342" y="225"/>
                  </a:cubicBezTo>
                  <a:cubicBezTo>
                    <a:pt x="346" y="223"/>
                    <a:pt x="349" y="220"/>
                    <a:pt x="352" y="217"/>
                  </a:cubicBezTo>
                  <a:cubicBezTo>
                    <a:pt x="357" y="221"/>
                    <a:pt x="362" y="224"/>
                    <a:pt x="368" y="227"/>
                  </a:cubicBezTo>
                  <a:cubicBezTo>
                    <a:pt x="368" y="227"/>
                    <a:pt x="368" y="227"/>
                    <a:pt x="368" y="227"/>
                  </a:cubicBezTo>
                  <a:cubicBezTo>
                    <a:pt x="365" y="230"/>
                    <a:pt x="362" y="232"/>
                    <a:pt x="359" y="234"/>
                  </a:cubicBezTo>
                  <a:close/>
                  <a:moveTo>
                    <a:pt x="369" y="226"/>
                  </a:moveTo>
                  <a:cubicBezTo>
                    <a:pt x="369" y="226"/>
                    <a:pt x="369" y="225"/>
                    <a:pt x="369" y="225"/>
                  </a:cubicBezTo>
                  <a:cubicBezTo>
                    <a:pt x="364" y="222"/>
                    <a:pt x="359" y="219"/>
                    <a:pt x="354" y="215"/>
                  </a:cubicBezTo>
                  <a:cubicBezTo>
                    <a:pt x="357" y="212"/>
                    <a:pt x="360" y="208"/>
                    <a:pt x="363" y="204"/>
                  </a:cubicBezTo>
                  <a:cubicBezTo>
                    <a:pt x="368" y="207"/>
                    <a:pt x="374" y="211"/>
                    <a:pt x="379" y="214"/>
                  </a:cubicBezTo>
                  <a:cubicBezTo>
                    <a:pt x="376" y="218"/>
                    <a:pt x="373" y="222"/>
                    <a:pt x="369" y="226"/>
                  </a:cubicBezTo>
                  <a:close/>
                  <a:moveTo>
                    <a:pt x="380" y="213"/>
                  </a:moveTo>
                  <a:cubicBezTo>
                    <a:pt x="375" y="209"/>
                    <a:pt x="369" y="206"/>
                    <a:pt x="364" y="202"/>
                  </a:cubicBezTo>
                  <a:cubicBezTo>
                    <a:pt x="368" y="196"/>
                    <a:pt x="371" y="190"/>
                    <a:pt x="373" y="183"/>
                  </a:cubicBezTo>
                  <a:cubicBezTo>
                    <a:pt x="378" y="187"/>
                    <a:pt x="384" y="191"/>
                    <a:pt x="390" y="194"/>
                  </a:cubicBezTo>
                  <a:cubicBezTo>
                    <a:pt x="387" y="200"/>
                    <a:pt x="384" y="207"/>
                    <a:pt x="380" y="213"/>
                  </a:cubicBezTo>
                  <a:close/>
                  <a:moveTo>
                    <a:pt x="390" y="192"/>
                  </a:moveTo>
                  <a:cubicBezTo>
                    <a:pt x="385" y="189"/>
                    <a:pt x="379" y="185"/>
                    <a:pt x="374" y="181"/>
                  </a:cubicBezTo>
                  <a:cubicBezTo>
                    <a:pt x="376" y="177"/>
                    <a:pt x="377" y="172"/>
                    <a:pt x="378" y="167"/>
                  </a:cubicBezTo>
                  <a:cubicBezTo>
                    <a:pt x="383" y="171"/>
                    <a:pt x="388" y="175"/>
                    <a:pt x="394" y="179"/>
                  </a:cubicBezTo>
                  <a:cubicBezTo>
                    <a:pt x="393" y="183"/>
                    <a:pt x="392" y="188"/>
                    <a:pt x="390" y="192"/>
                  </a:cubicBezTo>
                  <a:close/>
                  <a:moveTo>
                    <a:pt x="395" y="170"/>
                  </a:moveTo>
                  <a:cubicBezTo>
                    <a:pt x="394" y="172"/>
                    <a:pt x="394" y="174"/>
                    <a:pt x="394" y="176"/>
                  </a:cubicBezTo>
                  <a:cubicBezTo>
                    <a:pt x="389" y="173"/>
                    <a:pt x="383" y="169"/>
                    <a:pt x="378" y="165"/>
                  </a:cubicBezTo>
                  <a:cubicBezTo>
                    <a:pt x="379" y="159"/>
                    <a:pt x="380" y="154"/>
                    <a:pt x="380" y="148"/>
                  </a:cubicBezTo>
                  <a:cubicBezTo>
                    <a:pt x="384" y="151"/>
                    <a:pt x="389" y="154"/>
                    <a:pt x="394" y="157"/>
                  </a:cubicBezTo>
                  <a:cubicBezTo>
                    <a:pt x="395" y="161"/>
                    <a:pt x="395" y="166"/>
                    <a:pt x="395" y="1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635750" y="898525"/>
              <a:ext cx="76200" cy="157163"/>
            </a:xfrm>
            <a:custGeom>
              <a:rect b="b" l="l" r="r" t="t"/>
              <a:pathLst>
                <a:path extrusionOk="0" h="73" w="33">
                  <a:moveTo>
                    <a:pt x="24" y="58"/>
                  </a:moveTo>
                  <a:cubicBezTo>
                    <a:pt x="24" y="52"/>
                    <a:pt x="23" y="44"/>
                    <a:pt x="23" y="37"/>
                  </a:cubicBezTo>
                  <a:cubicBezTo>
                    <a:pt x="23" y="30"/>
                    <a:pt x="23" y="22"/>
                    <a:pt x="23" y="15"/>
                  </a:cubicBezTo>
                  <a:cubicBezTo>
                    <a:pt x="26" y="14"/>
                    <a:pt x="28" y="11"/>
                    <a:pt x="28" y="8"/>
                  </a:cubicBezTo>
                  <a:cubicBezTo>
                    <a:pt x="28" y="4"/>
                    <a:pt x="25" y="2"/>
                    <a:pt x="21" y="1"/>
                  </a:cubicBezTo>
                  <a:cubicBezTo>
                    <a:pt x="17" y="1"/>
                    <a:pt x="11" y="0"/>
                    <a:pt x="6" y="1"/>
                  </a:cubicBezTo>
                  <a:cubicBezTo>
                    <a:pt x="2" y="3"/>
                    <a:pt x="0" y="10"/>
                    <a:pt x="5" y="13"/>
                  </a:cubicBezTo>
                  <a:cubicBezTo>
                    <a:pt x="6" y="13"/>
                    <a:pt x="8" y="14"/>
                    <a:pt x="10" y="14"/>
                  </a:cubicBezTo>
                  <a:cubicBezTo>
                    <a:pt x="10" y="28"/>
                    <a:pt x="7" y="45"/>
                    <a:pt x="11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4" y="61"/>
                    <a:pt x="3" y="68"/>
                    <a:pt x="8" y="70"/>
                  </a:cubicBezTo>
                  <a:cubicBezTo>
                    <a:pt x="12" y="73"/>
                    <a:pt x="19" y="72"/>
                    <a:pt x="24" y="72"/>
                  </a:cubicBezTo>
                  <a:cubicBezTo>
                    <a:pt x="32" y="72"/>
                    <a:pt x="33" y="58"/>
                    <a:pt x="24" y="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6705600" y="890588"/>
              <a:ext cx="119062" cy="161925"/>
            </a:xfrm>
            <a:custGeom>
              <a:rect b="b" l="l" r="r" t="t"/>
              <a:pathLst>
                <a:path extrusionOk="0" h="75" w="51">
                  <a:moveTo>
                    <a:pt x="39" y="15"/>
                  </a:moveTo>
                  <a:cubicBezTo>
                    <a:pt x="32" y="9"/>
                    <a:pt x="12" y="0"/>
                    <a:pt x="5" y="10"/>
                  </a:cubicBezTo>
                  <a:cubicBezTo>
                    <a:pt x="0" y="15"/>
                    <a:pt x="4" y="27"/>
                    <a:pt x="4" y="34"/>
                  </a:cubicBezTo>
                  <a:cubicBezTo>
                    <a:pt x="5" y="45"/>
                    <a:pt x="5" y="57"/>
                    <a:pt x="7" y="68"/>
                  </a:cubicBezTo>
                  <a:cubicBezTo>
                    <a:pt x="8" y="72"/>
                    <a:pt x="12" y="73"/>
                    <a:pt x="16" y="72"/>
                  </a:cubicBezTo>
                  <a:cubicBezTo>
                    <a:pt x="19" y="75"/>
                    <a:pt x="26" y="74"/>
                    <a:pt x="31" y="73"/>
                  </a:cubicBezTo>
                  <a:cubicBezTo>
                    <a:pt x="38" y="71"/>
                    <a:pt x="42" y="66"/>
                    <a:pt x="45" y="59"/>
                  </a:cubicBezTo>
                  <a:cubicBezTo>
                    <a:pt x="51" y="45"/>
                    <a:pt x="51" y="26"/>
                    <a:pt x="39" y="15"/>
                  </a:cubicBezTo>
                  <a:close/>
                  <a:moveTo>
                    <a:pt x="32" y="55"/>
                  </a:moveTo>
                  <a:cubicBezTo>
                    <a:pt x="29" y="60"/>
                    <a:pt x="25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52"/>
                    <a:pt x="19" y="44"/>
                    <a:pt x="18" y="36"/>
                  </a:cubicBezTo>
                  <a:cubicBezTo>
                    <a:pt x="18" y="33"/>
                    <a:pt x="19" y="24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30" y="23"/>
                    <a:pt x="36" y="32"/>
                    <a:pt x="35" y="41"/>
                  </a:cubicBezTo>
                  <a:cubicBezTo>
                    <a:pt x="35" y="46"/>
                    <a:pt x="34" y="52"/>
                    <a:pt x="32" y="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6829425" y="892175"/>
              <a:ext cx="74612" cy="147638"/>
            </a:xfrm>
            <a:custGeom>
              <a:rect b="b" l="l" r="r" t="t"/>
              <a:pathLst>
                <a:path extrusionOk="0" h="68" w="32">
                  <a:moveTo>
                    <a:pt x="27" y="51"/>
                  </a:moveTo>
                  <a:cubicBezTo>
                    <a:pt x="27" y="51"/>
                    <a:pt x="28" y="51"/>
                    <a:pt x="28" y="51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17" y="51"/>
                    <a:pt x="16" y="51"/>
                  </a:cubicBezTo>
                  <a:cubicBezTo>
                    <a:pt x="16" y="50"/>
                    <a:pt x="16" y="47"/>
                    <a:pt x="16" y="43"/>
                  </a:cubicBezTo>
                  <a:cubicBezTo>
                    <a:pt x="18" y="43"/>
                    <a:pt x="19" y="44"/>
                    <a:pt x="21" y="44"/>
                  </a:cubicBezTo>
                  <a:cubicBezTo>
                    <a:pt x="24" y="44"/>
                    <a:pt x="27" y="40"/>
                    <a:pt x="27" y="37"/>
                  </a:cubicBezTo>
                  <a:cubicBezTo>
                    <a:pt x="27" y="33"/>
                    <a:pt x="24" y="30"/>
                    <a:pt x="21" y="30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28"/>
                    <a:pt x="17" y="25"/>
                    <a:pt x="17" y="22"/>
                  </a:cubicBezTo>
                  <a:cubicBezTo>
                    <a:pt x="17" y="20"/>
                    <a:pt x="17" y="17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3" y="13"/>
                    <a:pt x="25" y="11"/>
                    <a:pt x="27" y="9"/>
                  </a:cubicBezTo>
                  <a:cubicBezTo>
                    <a:pt x="28" y="7"/>
                    <a:pt x="28" y="5"/>
                    <a:pt x="26" y="3"/>
                  </a:cubicBezTo>
                  <a:cubicBezTo>
                    <a:pt x="21" y="0"/>
                    <a:pt x="11" y="0"/>
                    <a:pt x="6" y="4"/>
                  </a:cubicBezTo>
                  <a:cubicBezTo>
                    <a:pt x="0" y="9"/>
                    <a:pt x="3" y="23"/>
                    <a:pt x="3" y="30"/>
                  </a:cubicBezTo>
                  <a:cubicBezTo>
                    <a:pt x="3" y="38"/>
                    <a:pt x="0" y="54"/>
                    <a:pt x="5" y="61"/>
                  </a:cubicBezTo>
                  <a:cubicBezTo>
                    <a:pt x="9" y="68"/>
                    <a:pt x="20" y="64"/>
                    <a:pt x="27" y="63"/>
                  </a:cubicBezTo>
                  <a:cubicBezTo>
                    <a:pt x="29" y="63"/>
                    <a:pt x="32" y="59"/>
                    <a:pt x="32" y="56"/>
                  </a:cubicBezTo>
                  <a:cubicBezTo>
                    <a:pt x="31" y="52"/>
                    <a:pt x="29" y="52"/>
                    <a:pt x="27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6910388" y="892175"/>
              <a:ext cx="107950" cy="142875"/>
            </a:xfrm>
            <a:custGeom>
              <a:rect b="b" l="l" r="r" t="t"/>
              <a:pathLst>
                <a:path extrusionOk="0" h="66" w="46">
                  <a:moveTo>
                    <a:pt x="41" y="55"/>
                  </a:moveTo>
                  <a:cubicBezTo>
                    <a:pt x="39" y="40"/>
                    <a:pt x="46" y="0"/>
                    <a:pt x="20" y="1"/>
                  </a:cubicBezTo>
                  <a:cubicBezTo>
                    <a:pt x="10" y="1"/>
                    <a:pt x="4" y="10"/>
                    <a:pt x="3" y="19"/>
                  </a:cubicBezTo>
                  <a:cubicBezTo>
                    <a:pt x="0" y="31"/>
                    <a:pt x="0" y="48"/>
                    <a:pt x="4" y="60"/>
                  </a:cubicBezTo>
                  <a:cubicBezTo>
                    <a:pt x="6" y="65"/>
                    <a:pt x="14" y="66"/>
                    <a:pt x="15" y="60"/>
                  </a:cubicBezTo>
                  <a:cubicBezTo>
                    <a:pt x="16" y="55"/>
                    <a:pt x="16" y="49"/>
                    <a:pt x="15" y="43"/>
                  </a:cubicBezTo>
                  <a:cubicBezTo>
                    <a:pt x="19" y="43"/>
                    <a:pt x="23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7"/>
                    <a:pt x="27" y="51"/>
                    <a:pt x="28" y="55"/>
                  </a:cubicBezTo>
                  <a:cubicBezTo>
                    <a:pt x="27" y="64"/>
                    <a:pt x="42" y="64"/>
                    <a:pt x="41" y="55"/>
                  </a:cubicBezTo>
                  <a:close/>
                  <a:moveTo>
                    <a:pt x="23" y="31"/>
                  </a:moveTo>
                  <a:cubicBezTo>
                    <a:pt x="21" y="32"/>
                    <a:pt x="19" y="32"/>
                    <a:pt x="17" y="32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28"/>
                    <a:pt x="14" y="22"/>
                    <a:pt x="16" y="19"/>
                  </a:cubicBezTo>
                  <a:cubicBezTo>
                    <a:pt x="19" y="19"/>
                    <a:pt x="22" y="18"/>
                    <a:pt x="24" y="18"/>
                  </a:cubicBezTo>
                  <a:cubicBezTo>
                    <a:pt x="25" y="20"/>
                    <a:pt x="26" y="22"/>
                    <a:pt x="26" y="24"/>
                  </a:cubicBezTo>
                  <a:cubicBezTo>
                    <a:pt x="27" y="26"/>
                    <a:pt x="27" y="28"/>
                    <a:pt x="27" y="30"/>
                  </a:cubicBezTo>
                  <a:cubicBezTo>
                    <a:pt x="26" y="30"/>
                    <a:pt x="24" y="30"/>
                    <a:pt x="23" y="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449888" y="1179513"/>
              <a:ext cx="407987" cy="1074738"/>
            </a:xfrm>
            <a:custGeom>
              <a:rect b="b" l="l" r="r" t="t"/>
              <a:pathLst>
                <a:path extrusionOk="0" h="498" w="175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3435350" y="3844925"/>
              <a:ext cx="573087" cy="609600"/>
            </a:xfrm>
            <a:custGeom>
              <a:rect b="b" l="l" r="r" t="t"/>
              <a:pathLst>
                <a:path extrusionOk="0" h="283" w="245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4921250" y="1654175"/>
              <a:ext cx="406400" cy="685800"/>
            </a:xfrm>
            <a:custGeom>
              <a:rect b="b" l="l" r="r" t="t"/>
              <a:pathLst>
                <a:path extrusionOk="0" h="318" w="174">
                  <a:moveTo>
                    <a:pt x="174" y="302"/>
                  </a:moveTo>
                  <a:cubicBezTo>
                    <a:pt x="174" y="253"/>
                    <a:pt x="173" y="204"/>
                    <a:pt x="172" y="156"/>
                  </a:cubicBezTo>
                  <a:cubicBezTo>
                    <a:pt x="171" y="114"/>
                    <a:pt x="172" y="71"/>
                    <a:pt x="168" y="29"/>
                  </a:cubicBezTo>
                  <a:cubicBezTo>
                    <a:pt x="169" y="26"/>
                    <a:pt x="169" y="22"/>
                    <a:pt x="169" y="19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0" y="6"/>
                    <a:pt x="159" y="4"/>
                    <a:pt x="149" y="3"/>
                  </a:cubicBezTo>
                  <a:cubicBezTo>
                    <a:pt x="124" y="0"/>
                    <a:pt x="98" y="1"/>
                    <a:pt x="74" y="1"/>
                  </a:cubicBezTo>
                  <a:cubicBezTo>
                    <a:pt x="61" y="2"/>
                    <a:pt x="49" y="2"/>
                    <a:pt x="37" y="2"/>
                  </a:cubicBezTo>
                  <a:cubicBezTo>
                    <a:pt x="31" y="3"/>
                    <a:pt x="21" y="1"/>
                    <a:pt x="14" y="5"/>
                  </a:cubicBezTo>
                  <a:cubicBezTo>
                    <a:pt x="9" y="7"/>
                    <a:pt x="7" y="11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2" y="63"/>
                    <a:pt x="5" y="110"/>
                    <a:pt x="4" y="156"/>
                  </a:cubicBezTo>
                  <a:cubicBezTo>
                    <a:pt x="4" y="179"/>
                    <a:pt x="4" y="201"/>
                    <a:pt x="3" y="223"/>
                  </a:cubicBezTo>
                  <a:cubicBezTo>
                    <a:pt x="3" y="247"/>
                    <a:pt x="0" y="272"/>
                    <a:pt x="2" y="295"/>
                  </a:cubicBezTo>
                  <a:cubicBezTo>
                    <a:pt x="0" y="301"/>
                    <a:pt x="3" y="307"/>
                    <a:pt x="9" y="311"/>
                  </a:cubicBezTo>
                  <a:cubicBezTo>
                    <a:pt x="15" y="316"/>
                    <a:pt x="23" y="316"/>
                    <a:pt x="31" y="316"/>
                  </a:cubicBezTo>
                  <a:cubicBezTo>
                    <a:pt x="44" y="316"/>
                    <a:pt x="56" y="316"/>
                    <a:pt x="69" y="317"/>
                  </a:cubicBezTo>
                  <a:cubicBezTo>
                    <a:pt x="95" y="317"/>
                    <a:pt x="121" y="318"/>
                    <a:pt x="147" y="318"/>
                  </a:cubicBezTo>
                  <a:cubicBezTo>
                    <a:pt x="158" y="318"/>
                    <a:pt x="172" y="317"/>
                    <a:pt x="173" y="304"/>
                  </a:cubicBezTo>
                  <a:cubicBezTo>
                    <a:pt x="174" y="303"/>
                    <a:pt x="174" y="303"/>
                    <a:pt x="174" y="302"/>
                  </a:cubicBezTo>
                  <a:close/>
                  <a:moveTo>
                    <a:pt x="123" y="313"/>
                  </a:moveTo>
                  <a:cubicBezTo>
                    <a:pt x="110" y="313"/>
                    <a:pt x="97" y="313"/>
                    <a:pt x="84" y="312"/>
                  </a:cubicBezTo>
                  <a:cubicBezTo>
                    <a:pt x="72" y="312"/>
                    <a:pt x="60" y="312"/>
                    <a:pt x="49" y="312"/>
                  </a:cubicBezTo>
                  <a:cubicBezTo>
                    <a:pt x="37" y="311"/>
                    <a:pt x="6" y="314"/>
                    <a:pt x="6" y="297"/>
                  </a:cubicBezTo>
                  <a:cubicBezTo>
                    <a:pt x="6" y="297"/>
                    <a:pt x="6" y="296"/>
                    <a:pt x="7" y="296"/>
                  </a:cubicBezTo>
                  <a:cubicBezTo>
                    <a:pt x="10" y="273"/>
                    <a:pt x="8" y="249"/>
                    <a:pt x="9" y="226"/>
                  </a:cubicBezTo>
                  <a:cubicBezTo>
                    <a:pt x="9" y="203"/>
                    <a:pt x="10" y="180"/>
                    <a:pt x="10" y="156"/>
                  </a:cubicBezTo>
                  <a:cubicBezTo>
                    <a:pt x="10" y="112"/>
                    <a:pt x="12" y="66"/>
                    <a:pt x="8" y="22"/>
                  </a:cubicBezTo>
                  <a:cubicBezTo>
                    <a:pt x="10" y="14"/>
                    <a:pt x="14" y="9"/>
                    <a:pt x="25" y="7"/>
                  </a:cubicBezTo>
                  <a:cubicBezTo>
                    <a:pt x="31" y="6"/>
                    <a:pt x="38" y="6"/>
                    <a:pt x="43" y="6"/>
                  </a:cubicBezTo>
                  <a:cubicBezTo>
                    <a:pt x="57" y="6"/>
                    <a:pt x="69" y="6"/>
                    <a:pt x="83" y="6"/>
                  </a:cubicBezTo>
                  <a:cubicBezTo>
                    <a:pt x="95" y="6"/>
                    <a:pt x="107" y="6"/>
                    <a:pt x="119" y="6"/>
                  </a:cubicBezTo>
                  <a:cubicBezTo>
                    <a:pt x="130" y="7"/>
                    <a:pt x="158" y="3"/>
                    <a:pt x="165" y="15"/>
                  </a:cubicBezTo>
                  <a:cubicBezTo>
                    <a:pt x="165" y="15"/>
                    <a:pt x="165" y="16"/>
                    <a:pt x="165" y="16"/>
                  </a:cubicBezTo>
                  <a:cubicBezTo>
                    <a:pt x="161" y="63"/>
                    <a:pt x="166" y="111"/>
                    <a:pt x="166" y="159"/>
                  </a:cubicBezTo>
                  <a:cubicBezTo>
                    <a:pt x="167" y="206"/>
                    <a:pt x="167" y="254"/>
                    <a:pt x="167" y="302"/>
                  </a:cubicBezTo>
                  <a:cubicBezTo>
                    <a:pt x="167" y="303"/>
                    <a:pt x="168" y="304"/>
                    <a:pt x="168" y="304"/>
                  </a:cubicBezTo>
                  <a:cubicBezTo>
                    <a:pt x="166" y="318"/>
                    <a:pt x="131" y="313"/>
                    <a:pt x="123" y="3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4953000" y="1768475"/>
              <a:ext cx="349250" cy="466725"/>
            </a:xfrm>
            <a:custGeom>
              <a:rect b="b" l="l" r="r" t="t"/>
              <a:pathLst>
                <a:path extrusionOk="0" h="216" w="149">
                  <a:moveTo>
                    <a:pt x="140" y="8"/>
                  </a:moveTo>
                  <a:cubicBezTo>
                    <a:pt x="141" y="8"/>
                    <a:pt x="141" y="6"/>
                    <a:pt x="140" y="6"/>
                  </a:cubicBezTo>
                  <a:cubicBezTo>
                    <a:pt x="133" y="2"/>
                    <a:pt x="126" y="3"/>
                    <a:pt x="118" y="3"/>
                  </a:cubicBezTo>
                  <a:cubicBezTo>
                    <a:pt x="106" y="2"/>
                    <a:pt x="93" y="2"/>
                    <a:pt x="80" y="2"/>
                  </a:cubicBezTo>
                  <a:cubicBezTo>
                    <a:pt x="56" y="1"/>
                    <a:pt x="3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34"/>
                    <a:pt x="4" y="70"/>
                    <a:pt x="4" y="104"/>
                  </a:cubicBezTo>
                  <a:cubicBezTo>
                    <a:pt x="4" y="116"/>
                    <a:pt x="4" y="129"/>
                    <a:pt x="5" y="141"/>
                  </a:cubicBezTo>
                  <a:cubicBezTo>
                    <a:pt x="4" y="141"/>
                    <a:pt x="3" y="141"/>
                    <a:pt x="3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3" y="142"/>
                    <a:pt x="4" y="142"/>
                    <a:pt x="5" y="142"/>
                  </a:cubicBezTo>
                  <a:cubicBezTo>
                    <a:pt x="5" y="147"/>
                    <a:pt x="5" y="151"/>
                    <a:pt x="5" y="155"/>
                  </a:cubicBezTo>
                  <a:cubicBezTo>
                    <a:pt x="5" y="172"/>
                    <a:pt x="4" y="190"/>
                    <a:pt x="6" y="207"/>
                  </a:cubicBezTo>
                  <a:cubicBezTo>
                    <a:pt x="6" y="208"/>
                    <a:pt x="7" y="208"/>
                    <a:pt x="7" y="208"/>
                  </a:cubicBezTo>
                  <a:cubicBezTo>
                    <a:pt x="7" y="209"/>
                    <a:pt x="7" y="210"/>
                    <a:pt x="8" y="210"/>
                  </a:cubicBezTo>
                  <a:cubicBezTo>
                    <a:pt x="51" y="216"/>
                    <a:pt x="97" y="214"/>
                    <a:pt x="140" y="213"/>
                  </a:cubicBezTo>
                  <a:cubicBezTo>
                    <a:pt x="142" y="213"/>
                    <a:pt x="142" y="212"/>
                    <a:pt x="142" y="211"/>
                  </a:cubicBezTo>
                  <a:cubicBezTo>
                    <a:pt x="142" y="211"/>
                    <a:pt x="142" y="211"/>
                    <a:pt x="142" y="211"/>
                  </a:cubicBezTo>
                  <a:cubicBezTo>
                    <a:pt x="149" y="144"/>
                    <a:pt x="144" y="75"/>
                    <a:pt x="140" y="8"/>
                  </a:cubicBezTo>
                  <a:close/>
                  <a:moveTo>
                    <a:pt x="139" y="209"/>
                  </a:moveTo>
                  <a:cubicBezTo>
                    <a:pt x="96" y="210"/>
                    <a:pt x="52" y="206"/>
                    <a:pt x="9" y="207"/>
                  </a:cubicBezTo>
                  <a:cubicBezTo>
                    <a:pt x="9" y="207"/>
                    <a:pt x="9" y="207"/>
                    <a:pt x="9" y="207"/>
                  </a:cubicBezTo>
                  <a:cubicBezTo>
                    <a:pt x="10" y="205"/>
                    <a:pt x="10" y="203"/>
                    <a:pt x="10" y="202"/>
                  </a:cubicBezTo>
                  <a:cubicBezTo>
                    <a:pt x="43" y="201"/>
                    <a:pt x="75" y="201"/>
                    <a:pt x="108" y="202"/>
                  </a:cubicBezTo>
                  <a:cubicBezTo>
                    <a:pt x="109" y="202"/>
                    <a:pt x="109" y="201"/>
                    <a:pt x="108" y="201"/>
                  </a:cubicBezTo>
                  <a:cubicBezTo>
                    <a:pt x="76" y="198"/>
                    <a:pt x="43" y="198"/>
                    <a:pt x="10" y="200"/>
                  </a:cubicBezTo>
                  <a:cubicBezTo>
                    <a:pt x="10" y="197"/>
                    <a:pt x="10" y="193"/>
                    <a:pt x="10" y="190"/>
                  </a:cubicBezTo>
                  <a:cubicBezTo>
                    <a:pt x="33" y="191"/>
                    <a:pt x="55" y="192"/>
                    <a:pt x="78" y="190"/>
                  </a:cubicBezTo>
                  <a:cubicBezTo>
                    <a:pt x="78" y="189"/>
                    <a:pt x="78" y="188"/>
                    <a:pt x="78" y="188"/>
                  </a:cubicBezTo>
                  <a:cubicBezTo>
                    <a:pt x="55" y="189"/>
                    <a:pt x="33" y="190"/>
                    <a:pt x="10" y="189"/>
                  </a:cubicBezTo>
                  <a:cubicBezTo>
                    <a:pt x="10" y="184"/>
                    <a:pt x="10" y="179"/>
                    <a:pt x="10" y="174"/>
                  </a:cubicBezTo>
                  <a:cubicBezTo>
                    <a:pt x="43" y="174"/>
                    <a:pt x="76" y="173"/>
                    <a:pt x="109" y="171"/>
                  </a:cubicBezTo>
                  <a:cubicBezTo>
                    <a:pt x="110" y="171"/>
                    <a:pt x="110" y="170"/>
                    <a:pt x="109" y="170"/>
                  </a:cubicBezTo>
                  <a:cubicBezTo>
                    <a:pt x="76" y="170"/>
                    <a:pt x="43" y="171"/>
                    <a:pt x="10" y="173"/>
                  </a:cubicBezTo>
                  <a:cubicBezTo>
                    <a:pt x="10" y="169"/>
                    <a:pt x="10" y="164"/>
                    <a:pt x="10" y="160"/>
                  </a:cubicBezTo>
                  <a:cubicBezTo>
                    <a:pt x="28" y="160"/>
                    <a:pt x="46" y="159"/>
                    <a:pt x="64" y="158"/>
                  </a:cubicBezTo>
                  <a:cubicBezTo>
                    <a:pt x="65" y="158"/>
                    <a:pt x="65" y="157"/>
                    <a:pt x="64" y="157"/>
                  </a:cubicBezTo>
                  <a:cubicBezTo>
                    <a:pt x="46" y="157"/>
                    <a:pt x="28" y="158"/>
                    <a:pt x="10" y="159"/>
                  </a:cubicBezTo>
                  <a:cubicBezTo>
                    <a:pt x="10" y="158"/>
                    <a:pt x="10" y="156"/>
                    <a:pt x="10" y="155"/>
                  </a:cubicBezTo>
                  <a:cubicBezTo>
                    <a:pt x="10" y="151"/>
                    <a:pt x="10" y="147"/>
                    <a:pt x="10" y="142"/>
                  </a:cubicBezTo>
                  <a:cubicBezTo>
                    <a:pt x="40" y="144"/>
                    <a:pt x="70" y="146"/>
                    <a:pt x="101" y="145"/>
                  </a:cubicBezTo>
                  <a:cubicBezTo>
                    <a:pt x="102" y="145"/>
                    <a:pt x="101" y="144"/>
                    <a:pt x="101" y="144"/>
                  </a:cubicBezTo>
                  <a:cubicBezTo>
                    <a:pt x="70" y="142"/>
                    <a:pt x="40" y="141"/>
                    <a:pt x="10" y="141"/>
                  </a:cubicBezTo>
                  <a:cubicBezTo>
                    <a:pt x="10" y="137"/>
                    <a:pt x="10" y="132"/>
                    <a:pt x="10" y="128"/>
                  </a:cubicBezTo>
                  <a:cubicBezTo>
                    <a:pt x="28" y="130"/>
                    <a:pt x="49" y="131"/>
                    <a:pt x="68" y="129"/>
                  </a:cubicBezTo>
                  <a:cubicBezTo>
                    <a:pt x="68" y="129"/>
                    <a:pt x="68" y="128"/>
                    <a:pt x="68" y="128"/>
                  </a:cubicBezTo>
                  <a:cubicBezTo>
                    <a:pt x="49" y="127"/>
                    <a:pt x="29" y="127"/>
                    <a:pt x="10" y="127"/>
                  </a:cubicBezTo>
                  <a:cubicBezTo>
                    <a:pt x="10" y="123"/>
                    <a:pt x="10" y="118"/>
                    <a:pt x="10" y="114"/>
                  </a:cubicBezTo>
                  <a:cubicBezTo>
                    <a:pt x="42" y="115"/>
                    <a:pt x="75" y="116"/>
                    <a:pt x="108" y="114"/>
                  </a:cubicBezTo>
                  <a:cubicBezTo>
                    <a:pt x="109" y="114"/>
                    <a:pt x="109" y="113"/>
                    <a:pt x="108" y="113"/>
                  </a:cubicBezTo>
                  <a:cubicBezTo>
                    <a:pt x="75" y="113"/>
                    <a:pt x="42" y="114"/>
                    <a:pt x="10" y="113"/>
                  </a:cubicBezTo>
                  <a:cubicBezTo>
                    <a:pt x="10" y="109"/>
                    <a:pt x="10" y="105"/>
                    <a:pt x="10" y="101"/>
                  </a:cubicBezTo>
                  <a:cubicBezTo>
                    <a:pt x="26" y="102"/>
                    <a:pt x="43" y="103"/>
                    <a:pt x="59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43" y="99"/>
                    <a:pt x="26" y="100"/>
                    <a:pt x="10" y="100"/>
                  </a:cubicBezTo>
                  <a:cubicBezTo>
                    <a:pt x="10" y="96"/>
                    <a:pt x="10" y="92"/>
                    <a:pt x="10" y="89"/>
                  </a:cubicBezTo>
                  <a:cubicBezTo>
                    <a:pt x="34" y="90"/>
                    <a:pt x="59" y="92"/>
                    <a:pt x="84" y="92"/>
                  </a:cubicBezTo>
                  <a:cubicBezTo>
                    <a:pt x="85" y="92"/>
                    <a:pt x="85" y="91"/>
                    <a:pt x="84" y="91"/>
                  </a:cubicBezTo>
                  <a:cubicBezTo>
                    <a:pt x="59" y="88"/>
                    <a:pt x="34" y="87"/>
                    <a:pt x="10" y="87"/>
                  </a:cubicBezTo>
                  <a:cubicBezTo>
                    <a:pt x="10" y="84"/>
                    <a:pt x="10" y="80"/>
                    <a:pt x="10" y="76"/>
                  </a:cubicBezTo>
                  <a:cubicBezTo>
                    <a:pt x="37" y="76"/>
                    <a:pt x="63" y="78"/>
                    <a:pt x="90" y="80"/>
                  </a:cubicBezTo>
                  <a:cubicBezTo>
                    <a:pt x="91" y="80"/>
                    <a:pt x="91" y="78"/>
                    <a:pt x="90" y="78"/>
                  </a:cubicBezTo>
                  <a:cubicBezTo>
                    <a:pt x="63" y="75"/>
                    <a:pt x="37" y="75"/>
                    <a:pt x="10" y="75"/>
                  </a:cubicBezTo>
                  <a:cubicBezTo>
                    <a:pt x="10" y="71"/>
                    <a:pt x="10" y="67"/>
                    <a:pt x="10" y="64"/>
                  </a:cubicBezTo>
                  <a:cubicBezTo>
                    <a:pt x="26" y="63"/>
                    <a:pt x="41" y="63"/>
                    <a:pt x="57" y="64"/>
                  </a:cubicBezTo>
                  <a:cubicBezTo>
                    <a:pt x="57" y="64"/>
                    <a:pt x="57" y="63"/>
                    <a:pt x="57" y="63"/>
                  </a:cubicBezTo>
                  <a:cubicBezTo>
                    <a:pt x="41" y="61"/>
                    <a:pt x="26" y="61"/>
                    <a:pt x="10" y="62"/>
                  </a:cubicBezTo>
                  <a:cubicBezTo>
                    <a:pt x="11" y="58"/>
                    <a:pt x="11" y="54"/>
                    <a:pt x="11" y="50"/>
                  </a:cubicBezTo>
                  <a:cubicBezTo>
                    <a:pt x="36" y="51"/>
                    <a:pt x="61" y="53"/>
                    <a:pt x="86" y="53"/>
                  </a:cubicBezTo>
                  <a:cubicBezTo>
                    <a:pt x="87" y="53"/>
                    <a:pt x="87" y="52"/>
                    <a:pt x="86" y="52"/>
                  </a:cubicBezTo>
                  <a:cubicBezTo>
                    <a:pt x="61" y="49"/>
                    <a:pt x="36" y="48"/>
                    <a:pt x="11" y="49"/>
                  </a:cubicBezTo>
                  <a:cubicBezTo>
                    <a:pt x="11" y="45"/>
                    <a:pt x="11" y="42"/>
                    <a:pt x="11" y="39"/>
                  </a:cubicBezTo>
                  <a:cubicBezTo>
                    <a:pt x="27" y="39"/>
                    <a:pt x="42" y="40"/>
                    <a:pt x="58" y="41"/>
                  </a:cubicBezTo>
                  <a:cubicBezTo>
                    <a:pt x="59" y="41"/>
                    <a:pt x="59" y="40"/>
                    <a:pt x="59" y="40"/>
                  </a:cubicBezTo>
                  <a:cubicBezTo>
                    <a:pt x="43" y="38"/>
                    <a:pt x="27" y="37"/>
                    <a:pt x="11" y="37"/>
                  </a:cubicBezTo>
                  <a:cubicBezTo>
                    <a:pt x="11" y="32"/>
                    <a:pt x="11" y="27"/>
                    <a:pt x="10" y="22"/>
                  </a:cubicBezTo>
                  <a:cubicBezTo>
                    <a:pt x="38" y="23"/>
                    <a:pt x="67" y="25"/>
                    <a:pt x="95" y="26"/>
                  </a:cubicBezTo>
                  <a:cubicBezTo>
                    <a:pt x="95" y="26"/>
                    <a:pt x="96" y="25"/>
                    <a:pt x="95" y="24"/>
                  </a:cubicBezTo>
                  <a:cubicBezTo>
                    <a:pt x="67" y="20"/>
                    <a:pt x="38" y="20"/>
                    <a:pt x="10" y="21"/>
                  </a:cubicBezTo>
                  <a:cubicBezTo>
                    <a:pt x="10" y="15"/>
                    <a:pt x="9" y="10"/>
                    <a:pt x="9" y="4"/>
                  </a:cubicBezTo>
                  <a:cubicBezTo>
                    <a:pt x="29" y="6"/>
                    <a:pt x="51" y="6"/>
                    <a:pt x="72" y="6"/>
                  </a:cubicBezTo>
                  <a:cubicBezTo>
                    <a:pt x="93" y="7"/>
                    <a:pt x="116" y="5"/>
                    <a:pt x="137" y="8"/>
                  </a:cubicBezTo>
                  <a:cubicBezTo>
                    <a:pt x="142" y="75"/>
                    <a:pt x="137" y="142"/>
                    <a:pt x="139" y="20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075238" y="2244725"/>
              <a:ext cx="80962" cy="69850"/>
            </a:xfrm>
            <a:custGeom>
              <a:rect b="b" l="l" r="r" t="t"/>
              <a:pathLst>
                <a:path extrusionOk="0" h="32" w="35"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1" y="2"/>
                    <a:pt x="3" y="6"/>
                    <a:pt x="2" y="14"/>
                  </a:cubicBezTo>
                  <a:cubicBezTo>
                    <a:pt x="0" y="22"/>
                    <a:pt x="7" y="31"/>
                    <a:pt x="15" y="31"/>
                  </a:cubicBezTo>
                  <a:cubicBezTo>
                    <a:pt x="24" y="32"/>
                    <a:pt x="32" y="25"/>
                    <a:pt x="34" y="17"/>
                  </a:cubicBezTo>
                  <a:cubicBezTo>
                    <a:pt x="35" y="8"/>
                    <a:pt x="28" y="0"/>
                    <a:pt x="18" y="2"/>
                  </a:cubicBezTo>
                  <a:close/>
                  <a:moveTo>
                    <a:pt x="27" y="21"/>
                  </a:moveTo>
                  <a:cubicBezTo>
                    <a:pt x="24" y="26"/>
                    <a:pt x="18" y="29"/>
                    <a:pt x="12" y="26"/>
                  </a:cubicBezTo>
                  <a:cubicBezTo>
                    <a:pt x="7" y="24"/>
                    <a:pt x="4" y="17"/>
                    <a:pt x="7" y="12"/>
                  </a:cubicBezTo>
                  <a:cubicBezTo>
                    <a:pt x="9" y="8"/>
                    <a:pt x="13" y="6"/>
                    <a:pt x="17" y="4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28" y="4"/>
                    <a:pt x="31" y="15"/>
                    <a:pt x="27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060950" y="1695450"/>
              <a:ext cx="122237" cy="36513"/>
            </a:xfrm>
            <a:custGeom>
              <a:rect b="b" l="l" r="r" t="t"/>
              <a:pathLst>
                <a:path extrusionOk="0" h="17" w="52">
                  <a:moveTo>
                    <a:pt x="46" y="3"/>
                  </a:moveTo>
                  <a:cubicBezTo>
                    <a:pt x="39" y="3"/>
                    <a:pt x="32" y="2"/>
                    <a:pt x="25" y="2"/>
                  </a:cubicBezTo>
                  <a:cubicBezTo>
                    <a:pt x="20" y="1"/>
                    <a:pt x="15" y="0"/>
                    <a:pt x="10" y="2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9" y="17"/>
                    <a:pt x="32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8" y="17"/>
                    <a:pt x="51" y="15"/>
                    <a:pt x="51" y="11"/>
                  </a:cubicBezTo>
                  <a:cubicBezTo>
                    <a:pt x="52" y="8"/>
                    <a:pt x="50" y="2"/>
                    <a:pt x="46" y="3"/>
                  </a:cubicBezTo>
                  <a:close/>
                  <a:moveTo>
                    <a:pt x="45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32" y="13"/>
                    <a:pt x="20" y="13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6" y="12"/>
                    <a:pt x="6" y="11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6" y="6"/>
                    <a:pt x="8" y="6"/>
                    <a:pt x="10" y="5"/>
                  </a:cubicBezTo>
                  <a:cubicBezTo>
                    <a:pt x="15" y="7"/>
                    <a:pt x="20" y="6"/>
                    <a:pt x="25" y="6"/>
                  </a:cubicBezTo>
                  <a:cubicBezTo>
                    <a:pt x="32" y="6"/>
                    <a:pt x="38" y="6"/>
                    <a:pt x="45" y="6"/>
                  </a:cubicBezTo>
                  <a:cubicBezTo>
                    <a:pt x="46" y="8"/>
                    <a:pt x="48" y="8"/>
                    <a:pt x="47" y="10"/>
                  </a:cubicBezTo>
                  <a:cubicBezTo>
                    <a:pt x="47" y="12"/>
                    <a:pt x="46" y="13"/>
                    <a:pt x="45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4378325" y="4003675"/>
              <a:ext cx="498475" cy="263525"/>
            </a:xfrm>
            <a:custGeom>
              <a:rect b="b" l="l" r="r" t="t"/>
              <a:pathLst>
                <a:path extrusionOk="0" h="122" w="213">
                  <a:moveTo>
                    <a:pt x="210" y="107"/>
                  </a:moveTo>
                  <a:cubicBezTo>
                    <a:pt x="210" y="106"/>
                    <a:pt x="211" y="106"/>
                    <a:pt x="211" y="105"/>
                  </a:cubicBezTo>
                  <a:cubicBezTo>
                    <a:pt x="209" y="72"/>
                    <a:pt x="210" y="39"/>
                    <a:pt x="206" y="7"/>
                  </a:cubicBezTo>
                  <a:cubicBezTo>
                    <a:pt x="207" y="6"/>
                    <a:pt x="206" y="5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3"/>
                    <a:pt x="205" y="2"/>
                    <a:pt x="205" y="2"/>
                  </a:cubicBezTo>
                  <a:cubicBezTo>
                    <a:pt x="204" y="1"/>
                    <a:pt x="203" y="0"/>
                    <a:pt x="202" y="0"/>
                  </a:cubicBezTo>
                  <a:cubicBezTo>
                    <a:pt x="168" y="2"/>
                    <a:pt x="135" y="3"/>
                    <a:pt x="101" y="4"/>
                  </a:cubicBezTo>
                  <a:cubicBezTo>
                    <a:pt x="86" y="4"/>
                    <a:pt x="70" y="4"/>
                    <a:pt x="54" y="4"/>
                  </a:cubicBezTo>
                  <a:cubicBezTo>
                    <a:pt x="38" y="4"/>
                    <a:pt x="22" y="3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1" y="12"/>
                    <a:pt x="2" y="19"/>
                    <a:pt x="2" y="24"/>
                  </a:cubicBezTo>
                  <a:cubicBezTo>
                    <a:pt x="2" y="34"/>
                    <a:pt x="2" y="43"/>
                    <a:pt x="1" y="53"/>
                  </a:cubicBezTo>
                  <a:cubicBezTo>
                    <a:pt x="1" y="72"/>
                    <a:pt x="0" y="90"/>
                    <a:pt x="1" y="109"/>
                  </a:cubicBezTo>
                  <a:cubicBezTo>
                    <a:pt x="1" y="110"/>
                    <a:pt x="1" y="111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ubicBezTo>
                    <a:pt x="2" y="114"/>
                    <a:pt x="3" y="115"/>
                    <a:pt x="4" y="116"/>
                  </a:cubicBezTo>
                  <a:cubicBezTo>
                    <a:pt x="47" y="121"/>
                    <a:pt x="92" y="121"/>
                    <a:pt x="136" y="120"/>
                  </a:cubicBezTo>
                  <a:cubicBezTo>
                    <a:pt x="157" y="120"/>
                    <a:pt x="181" y="122"/>
                    <a:pt x="201" y="117"/>
                  </a:cubicBezTo>
                  <a:cubicBezTo>
                    <a:pt x="207" y="116"/>
                    <a:pt x="213" y="113"/>
                    <a:pt x="210" y="107"/>
                  </a:cubicBezTo>
                  <a:close/>
                  <a:moveTo>
                    <a:pt x="8" y="9"/>
                  </a:moveTo>
                  <a:cubicBezTo>
                    <a:pt x="22" y="11"/>
                    <a:pt x="37" y="10"/>
                    <a:pt x="51" y="10"/>
                  </a:cubicBezTo>
                  <a:cubicBezTo>
                    <a:pt x="68" y="10"/>
                    <a:pt x="85" y="10"/>
                    <a:pt x="101" y="10"/>
                  </a:cubicBezTo>
                  <a:cubicBezTo>
                    <a:pt x="133" y="9"/>
                    <a:pt x="165" y="8"/>
                    <a:pt x="196" y="7"/>
                  </a:cubicBezTo>
                  <a:cubicBezTo>
                    <a:pt x="183" y="19"/>
                    <a:pt x="169" y="30"/>
                    <a:pt x="154" y="41"/>
                  </a:cubicBezTo>
                  <a:cubicBezTo>
                    <a:pt x="141" y="51"/>
                    <a:pt x="123" y="69"/>
                    <a:pt x="106" y="69"/>
                  </a:cubicBezTo>
                  <a:cubicBezTo>
                    <a:pt x="89" y="68"/>
                    <a:pt x="70" y="50"/>
                    <a:pt x="55" y="40"/>
                  </a:cubicBezTo>
                  <a:cubicBezTo>
                    <a:pt x="40" y="30"/>
                    <a:pt x="24" y="19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8" y="14"/>
                  </a:moveTo>
                  <a:cubicBezTo>
                    <a:pt x="24" y="27"/>
                    <a:pt x="42" y="38"/>
                    <a:pt x="60" y="50"/>
                  </a:cubicBezTo>
                  <a:cubicBezTo>
                    <a:pt x="60" y="50"/>
                    <a:pt x="60" y="50"/>
                    <a:pt x="61" y="51"/>
                  </a:cubicBezTo>
                  <a:cubicBezTo>
                    <a:pt x="43" y="69"/>
                    <a:pt x="24" y="87"/>
                    <a:pt x="7" y="106"/>
                  </a:cubicBezTo>
                  <a:cubicBezTo>
                    <a:pt x="7" y="89"/>
                    <a:pt x="7" y="73"/>
                    <a:pt x="8" y="56"/>
                  </a:cubicBezTo>
                  <a:cubicBezTo>
                    <a:pt x="8" y="43"/>
                    <a:pt x="7" y="28"/>
                    <a:pt x="8" y="14"/>
                  </a:cubicBezTo>
                  <a:close/>
                  <a:moveTo>
                    <a:pt x="157" y="112"/>
                  </a:moveTo>
                  <a:cubicBezTo>
                    <a:pt x="140" y="113"/>
                    <a:pt x="123" y="113"/>
                    <a:pt x="106" y="113"/>
                  </a:cubicBezTo>
                  <a:cubicBezTo>
                    <a:pt x="74" y="113"/>
                    <a:pt x="42" y="111"/>
                    <a:pt x="10" y="110"/>
                  </a:cubicBezTo>
                  <a:cubicBezTo>
                    <a:pt x="30" y="94"/>
                    <a:pt x="48" y="74"/>
                    <a:pt x="66" y="54"/>
                  </a:cubicBezTo>
                  <a:cubicBezTo>
                    <a:pt x="74" y="60"/>
                    <a:pt x="83" y="66"/>
                    <a:pt x="92" y="71"/>
                  </a:cubicBezTo>
                  <a:cubicBezTo>
                    <a:pt x="97" y="75"/>
                    <a:pt x="102" y="78"/>
                    <a:pt x="108" y="78"/>
                  </a:cubicBezTo>
                  <a:cubicBezTo>
                    <a:pt x="115" y="77"/>
                    <a:pt x="121" y="72"/>
                    <a:pt x="126" y="69"/>
                  </a:cubicBezTo>
                  <a:cubicBezTo>
                    <a:pt x="132" y="65"/>
                    <a:pt x="137" y="61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60" y="76"/>
                    <a:pt x="179" y="92"/>
                    <a:pt x="197" y="109"/>
                  </a:cubicBezTo>
                  <a:cubicBezTo>
                    <a:pt x="184" y="111"/>
                    <a:pt x="160" y="112"/>
                    <a:pt x="157" y="112"/>
                  </a:cubicBezTo>
                  <a:close/>
                  <a:moveTo>
                    <a:pt x="203" y="106"/>
                  </a:moveTo>
                  <a:cubicBezTo>
                    <a:pt x="184" y="89"/>
                    <a:pt x="166" y="70"/>
                    <a:pt x="146" y="54"/>
                  </a:cubicBezTo>
                  <a:cubicBezTo>
                    <a:pt x="148" y="53"/>
                    <a:pt x="151" y="51"/>
                    <a:pt x="153" y="49"/>
                  </a:cubicBezTo>
                  <a:cubicBezTo>
                    <a:pt x="169" y="37"/>
                    <a:pt x="185" y="25"/>
                    <a:pt x="201" y="11"/>
                  </a:cubicBezTo>
                  <a:cubicBezTo>
                    <a:pt x="200" y="43"/>
                    <a:pt x="203" y="74"/>
                    <a:pt x="204" y="105"/>
                  </a:cubicBezTo>
                  <a:cubicBezTo>
                    <a:pt x="204" y="105"/>
                    <a:pt x="203" y="106"/>
                    <a:pt x="203" y="10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4906963" y="4040188"/>
              <a:ext cx="839787" cy="430213"/>
            </a:xfrm>
            <a:custGeom>
              <a:rect b="b" l="l" r="r" t="t"/>
              <a:pathLst>
                <a:path extrusionOk="0" h="199" w="359">
                  <a:moveTo>
                    <a:pt x="280" y="116"/>
                  </a:moveTo>
                  <a:cubicBezTo>
                    <a:pt x="279" y="115"/>
                    <a:pt x="278" y="115"/>
                    <a:pt x="276" y="115"/>
                  </a:cubicBezTo>
                  <a:cubicBezTo>
                    <a:pt x="276" y="93"/>
                    <a:pt x="261" y="69"/>
                    <a:pt x="246" y="57"/>
                  </a:cubicBezTo>
                  <a:cubicBezTo>
                    <a:pt x="219" y="36"/>
                    <a:pt x="178" y="33"/>
                    <a:pt x="146" y="39"/>
                  </a:cubicBezTo>
                  <a:cubicBezTo>
                    <a:pt x="140" y="40"/>
                    <a:pt x="134" y="42"/>
                    <a:pt x="128" y="45"/>
                  </a:cubicBezTo>
                  <a:cubicBezTo>
                    <a:pt x="124" y="38"/>
                    <a:pt x="119" y="33"/>
                    <a:pt x="114" y="28"/>
                  </a:cubicBezTo>
                  <a:cubicBezTo>
                    <a:pt x="80" y="0"/>
                    <a:pt x="23" y="4"/>
                    <a:pt x="1" y="45"/>
                  </a:cubicBezTo>
                  <a:cubicBezTo>
                    <a:pt x="0" y="47"/>
                    <a:pt x="2" y="49"/>
                    <a:pt x="4" y="47"/>
                  </a:cubicBezTo>
                  <a:cubicBezTo>
                    <a:pt x="23" y="26"/>
                    <a:pt x="48" y="11"/>
                    <a:pt x="77" y="18"/>
                  </a:cubicBezTo>
                  <a:cubicBezTo>
                    <a:pt x="90" y="20"/>
                    <a:pt x="101" y="26"/>
                    <a:pt x="110" y="35"/>
                  </a:cubicBezTo>
                  <a:cubicBezTo>
                    <a:pt x="115" y="39"/>
                    <a:pt x="119" y="43"/>
                    <a:pt x="122" y="48"/>
                  </a:cubicBezTo>
                  <a:cubicBezTo>
                    <a:pt x="118" y="51"/>
                    <a:pt x="114" y="54"/>
                    <a:pt x="111" y="58"/>
                  </a:cubicBezTo>
                  <a:cubicBezTo>
                    <a:pt x="109" y="61"/>
                    <a:pt x="107" y="64"/>
                    <a:pt x="106" y="68"/>
                  </a:cubicBezTo>
                  <a:cubicBezTo>
                    <a:pt x="104" y="70"/>
                    <a:pt x="103" y="73"/>
                    <a:pt x="103" y="76"/>
                  </a:cubicBezTo>
                  <a:cubicBezTo>
                    <a:pt x="103" y="77"/>
                    <a:pt x="103" y="78"/>
                    <a:pt x="103" y="80"/>
                  </a:cubicBezTo>
                  <a:cubicBezTo>
                    <a:pt x="103" y="80"/>
                    <a:pt x="103" y="80"/>
                    <a:pt x="103" y="81"/>
                  </a:cubicBezTo>
                  <a:cubicBezTo>
                    <a:pt x="108" y="93"/>
                    <a:pt x="125" y="92"/>
                    <a:pt x="132" y="81"/>
                  </a:cubicBezTo>
                  <a:cubicBezTo>
                    <a:pt x="138" y="72"/>
                    <a:pt x="136" y="61"/>
                    <a:pt x="131" y="51"/>
                  </a:cubicBezTo>
                  <a:cubicBezTo>
                    <a:pt x="140" y="47"/>
                    <a:pt x="148" y="46"/>
                    <a:pt x="155" y="45"/>
                  </a:cubicBezTo>
                  <a:cubicBezTo>
                    <a:pt x="173" y="43"/>
                    <a:pt x="193" y="45"/>
                    <a:pt x="210" y="49"/>
                  </a:cubicBezTo>
                  <a:cubicBezTo>
                    <a:pt x="230" y="55"/>
                    <a:pt x="247" y="66"/>
                    <a:pt x="257" y="84"/>
                  </a:cubicBezTo>
                  <a:cubicBezTo>
                    <a:pt x="262" y="91"/>
                    <a:pt x="265" y="99"/>
                    <a:pt x="266" y="108"/>
                  </a:cubicBezTo>
                  <a:cubicBezTo>
                    <a:pt x="266" y="110"/>
                    <a:pt x="267" y="112"/>
                    <a:pt x="267" y="114"/>
                  </a:cubicBezTo>
                  <a:cubicBezTo>
                    <a:pt x="257" y="114"/>
                    <a:pt x="247" y="115"/>
                    <a:pt x="240" y="120"/>
                  </a:cubicBezTo>
                  <a:cubicBezTo>
                    <a:pt x="239" y="120"/>
                    <a:pt x="239" y="120"/>
                    <a:pt x="238" y="120"/>
                  </a:cubicBezTo>
                  <a:cubicBezTo>
                    <a:pt x="236" y="121"/>
                    <a:pt x="233" y="122"/>
                    <a:pt x="231" y="124"/>
                  </a:cubicBezTo>
                  <a:cubicBezTo>
                    <a:pt x="229" y="126"/>
                    <a:pt x="228" y="128"/>
                    <a:pt x="227" y="130"/>
                  </a:cubicBezTo>
                  <a:cubicBezTo>
                    <a:pt x="222" y="139"/>
                    <a:pt x="227" y="149"/>
                    <a:pt x="236" y="153"/>
                  </a:cubicBezTo>
                  <a:cubicBezTo>
                    <a:pt x="247" y="157"/>
                    <a:pt x="261" y="151"/>
                    <a:pt x="268" y="142"/>
                  </a:cubicBezTo>
                  <a:cubicBezTo>
                    <a:pt x="273" y="136"/>
                    <a:pt x="275" y="129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88" y="123"/>
                    <a:pt x="299" y="127"/>
                    <a:pt x="308" y="133"/>
                  </a:cubicBezTo>
                  <a:cubicBezTo>
                    <a:pt x="330" y="147"/>
                    <a:pt x="342" y="168"/>
                    <a:pt x="338" y="194"/>
                  </a:cubicBezTo>
                  <a:cubicBezTo>
                    <a:pt x="337" y="197"/>
                    <a:pt x="341" y="199"/>
                    <a:pt x="342" y="196"/>
                  </a:cubicBezTo>
                  <a:cubicBezTo>
                    <a:pt x="359" y="157"/>
                    <a:pt x="315" y="122"/>
                    <a:pt x="280" y="116"/>
                  </a:cubicBezTo>
                  <a:close/>
                  <a:moveTo>
                    <a:pt x="111" y="82"/>
                  </a:moveTo>
                  <a:cubicBezTo>
                    <a:pt x="107" y="69"/>
                    <a:pt x="115" y="60"/>
                    <a:pt x="125" y="54"/>
                  </a:cubicBezTo>
                  <a:cubicBezTo>
                    <a:pt x="128" y="58"/>
                    <a:pt x="129" y="63"/>
                    <a:pt x="129" y="68"/>
                  </a:cubicBezTo>
                  <a:cubicBezTo>
                    <a:pt x="125" y="82"/>
                    <a:pt x="119" y="86"/>
                    <a:pt x="111" y="82"/>
                  </a:cubicBezTo>
                  <a:close/>
                  <a:moveTo>
                    <a:pt x="263" y="134"/>
                  </a:moveTo>
                  <a:cubicBezTo>
                    <a:pt x="259" y="140"/>
                    <a:pt x="259" y="140"/>
                    <a:pt x="259" y="140"/>
                  </a:cubicBezTo>
                  <a:cubicBezTo>
                    <a:pt x="253" y="145"/>
                    <a:pt x="247" y="146"/>
                    <a:pt x="242" y="142"/>
                  </a:cubicBezTo>
                  <a:cubicBezTo>
                    <a:pt x="240" y="130"/>
                    <a:pt x="242" y="123"/>
                    <a:pt x="251" y="122"/>
                  </a:cubicBezTo>
                  <a:cubicBezTo>
                    <a:pt x="254" y="121"/>
                    <a:pt x="258" y="120"/>
                    <a:pt x="262" y="120"/>
                  </a:cubicBezTo>
                  <a:cubicBezTo>
                    <a:pt x="264" y="120"/>
                    <a:pt x="265" y="120"/>
                    <a:pt x="267" y="120"/>
                  </a:cubicBezTo>
                  <a:cubicBezTo>
                    <a:pt x="267" y="125"/>
                    <a:pt x="265" y="130"/>
                    <a:pt x="263" y="13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7488238" y="1173163"/>
              <a:ext cx="681037" cy="404813"/>
            </a:xfrm>
            <a:custGeom>
              <a:rect b="b" l="l" r="r" t="t"/>
              <a:pathLst>
                <a:path extrusionOk="0" h="188" w="291">
                  <a:moveTo>
                    <a:pt x="286" y="59"/>
                  </a:moveTo>
                  <a:cubicBezTo>
                    <a:pt x="285" y="55"/>
                    <a:pt x="289" y="0"/>
                    <a:pt x="275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30" y="7"/>
                    <a:pt x="185" y="7"/>
                    <a:pt x="141" y="7"/>
                  </a:cubicBezTo>
                  <a:cubicBezTo>
                    <a:pt x="97" y="6"/>
                    <a:pt x="51" y="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8"/>
                    <a:pt x="3" y="9"/>
                    <a:pt x="3" y="12"/>
                  </a:cubicBezTo>
                  <a:cubicBezTo>
                    <a:pt x="0" y="65"/>
                    <a:pt x="2" y="119"/>
                    <a:pt x="6" y="172"/>
                  </a:cubicBezTo>
                  <a:cubicBezTo>
                    <a:pt x="6" y="175"/>
                    <a:pt x="6" y="177"/>
                    <a:pt x="6" y="179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4" y="182"/>
                    <a:pt x="4" y="185"/>
                    <a:pt x="7" y="186"/>
                  </a:cubicBezTo>
                  <a:cubicBezTo>
                    <a:pt x="52" y="188"/>
                    <a:pt x="99" y="185"/>
                    <a:pt x="145" y="184"/>
                  </a:cubicBezTo>
                  <a:cubicBezTo>
                    <a:pt x="190" y="183"/>
                    <a:pt x="236" y="182"/>
                    <a:pt x="282" y="180"/>
                  </a:cubicBezTo>
                  <a:cubicBezTo>
                    <a:pt x="284" y="180"/>
                    <a:pt x="285" y="178"/>
                    <a:pt x="285" y="176"/>
                  </a:cubicBezTo>
                  <a:cubicBezTo>
                    <a:pt x="286" y="176"/>
                    <a:pt x="288" y="175"/>
                    <a:pt x="288" y="174"/>
                  </a:cubicBezTo>
                  <a:cubicBezTo>
                    <a:pt x="291" y="136"/>
                    <a:pt x="287" y="97"/>
                    <a:pt x="286" y="59"/>
                  </a:cubicBezTo>
                  <a:close/>
                  <a:moveTo>
                    <a:pt x="282" y="173"/>
                  </a:moveTo>
                  <a:cubicBezTo>
                    <a:pt x="236" y="174"/>
                    <a:pt x="190" y="177"/>
                    <a:pt x="145" y="178"/>
                  </a:cubicBezTo>
                  <a:cubicBezTo>
                    <a:pt x="101" y="179"/>
                    <a:pt x="56" y="178"/>
                    <a:pt x="12" y="181"/>
                  </a:cubicBezTo>
                  <a:cubicBezTo>
                    <a:pt x="12" y="181"/>
                    <a:pt x="13" y="180"/>
                    <a:pt x="13" y="179"/>
                  </a:cubicBezTo>
                  <a:cubicBezTo>
                    <a:pt x="12" y="175"/>
                    <a:pt x="12" y="171"/>
                    <a:pt x="12" y="167"/>
                  </a:cubicBezTo>
                  <a:cubicBezTo>
                    <a:pt x="68" y="169"/>
                    <a:pt x="125" y="171"/>
                    <a:pt x="181" y="169"/>
                  </a:cubicBezTo>
                  <a:cubicBezTo>
                    <a:pt x="182" y="169"/>
                    <a:pt x="182" y="168"/>
                    <a:pt x="181" y="168"/>
                  </a:cubicBezTo>
                  <a:cubicBezTo>
                    <a:pt x="125" y="165"/>
                    <a:pt x="68" y="165"/>
                    <a:pt x="12" y="165"/>
                  </a:cubicBezTo>
                  <a:cubicBezTo>
                    <a:pt x="12" y="162"/>
                    <a:pt x="12" y="159"/>
                    <a:pt x="11" y="156"/>
                  </a:cubicBezTo>
                  <a:cubicBezTo>
                    <a:pt x="14" y="155"/>
                    <a:pt x="21" y="156"/>
                    <a:pt x="23" y="156"/>
                  </a:cubicBezTo>
                  <a:cubicBezTo>
                    <a:pt x="28" y="156"/>
                    <a:pt x="33" y="156"/>
                    <a:pt x="38" y="156"/>
                  </a:cubicBezTo>
                  <a:cubicBezTo>
                    <a:pt x="47" y="156"/>
                    <a:pt x="56" y="156"/>
                    <a:pt x="65" y="156"/>
                  </a:cubicBezTo>
                  <a:cubicBezTo>
                    <a:pt x="83" y="157"/>
                    <a:pt x="100" y="158"/>
                    <a:pt x="118" y="157"/>
                  </a:cubicBezTo>
                  <a:cubicBezTo>
                    <a:pt x="119" y="157"/>
                    <a:pt x="119" y="156"/>
                    <a:pt x="118" y="156"/>
                  </a:cubicBezTo>
                  <a:cubicBezTo>
                    <a:pt x="97" y="154"/>
                    <a:pt x="75" y="154"/>
                    <a:pt x="53" y="154"/>
                  </a:cubicBezTo>
                  <a:cubicBezTo>
                    <a:pt x="43" y="154"/>
                    <a:pt x="33" y="154"/>
                    <a:pt x="23" y="154"/>
                  </a:cubicBezTo>
                  <a:cubicBezTo>
                    <a:pt x="20" y="155"/>
                    <a:pt x="15" y="154"/>
                    <a:pt x="11" y="155"/>
                  </a:cubicBezTo>
                  <a:cubicBezTo>
                    <a:pt x="11" y="151"/>
                    <a:pt x="11" y="147"/>
                    <a:pt x="11" y="143"/>
                  </a:cubicBezTo>
                  <a:cubicBezTo>
                    <a:pt x="35" y="143"/>
                    <a:pt x="59" y="145"/>
                    <a:pt x="84" y="144"/>
                  </a:cubicBezTo>
                  <a:cubicBezTo>
                    <a:pt x="84" y="144"/>
                    <a:pt x="84" y="143"/>
                    <a:pt x="84" y="143"/>
                  </a:cubicBezTo>
                  <a:cubicBezTo>
                    <a:pt x="60" y="140"/>
                    <a:pt x="35" y="142"/>
                    <a:pt x="11" y="142"/>
                  </a:cubicBezTo>
                  <a:cubicBezTo>
                    <a:pt x="11" y="137"/>
                    <a:pt x="11" y="131"/>
                    <a:pt x="10" y="125"/>
                  </a:cubicBezTo>
                  <a:cubicBezTo>
                    <a:pt x="58" y="128"/>
                    <a:pt x="108" y="128"/>
                    <a:pt x="156" y="126"/>
                  </a:cubicBezTo>
                  <a:cubicBezTo>
                    <a:pt x="157" y="126"/>
                    <a:pt x="157" y="125"/>
                    <a:pt x="156" y="125"/>
                  </a:cubicBezTo>
                  <a:cubicBezTo>
                    <a:pt x="108" y="123"/>
                    <a:pt x="59" y="123"/>
                    <a:pt x="10" y="124"/>
                  </a:cubicBezTo>
                  <a:cubicBezTo>
                    <a:pt x="10" y="119"/>
                    <a:pt x="10" y="113"/>
                    <a:pt x="10" y="108"/>
                  </a:cubicBezTo>
                  <a:cubicBezTo>
                    <a:pt x="54" y="107"/>
                    <a:pt x="98" y="108"/>
                    <a:pt x="142" y="107"/>
                  </a:cubicBezTo>
                  <a:cubicBezTo>
                    <a:pt x="143" y="107"/>
                    <a:pt x="143" y="106"/>
                    <a:pt x="142" y="106"/>
                  </a:cubicBezTo>
                  <a:cubicBezTo>
                    <a:pt x="99" y="102"/>
                    <a:pt x="53" y="104"/>
                    <a:pt x="10" y="107"/>
                  </a:cubicBezTo>
                  <a:cubicBezTo>
                    <a:pt x="10" y="101"/>
                    <a:pt x="10" y="95"/>
                    <a:pt x="10" y="90"/>
                  </a:cubicBezTo>
                  <a:cubicBezTo>
                    <a:pt x="25" y="89"/>
                    <a:pt x="41" y="89"/>
                    <a:pt x="56" y="88"/>
                  </a:cubicBezTo>
                  <a:cubicBezTo>
                    <a:pt x="73" y="88"/>
                    <a:pt x="90" y="85"/>
                    <a:pt x="107" y="88"/>
                  </a:cubicBezTo>
                  <a:cubicBezTo>
                    <a:pt x="108" y="88"/>
                    <a:pt x="108" y="87"/>
                    <a:pt x="107" y="87"/>
                  </a:cubicBezTo>
                  <a:cubicBezTo>
                    <a:pt x="93" y="82"/>
                    <a:pt x="77" y="85"/>
                    <a:pt x="62" y="86"/>
                  </a:cubicBezTo>
                  <a:cubicBezTo>
                    <a:pt x="45" y="87"/>
                    <a:pt x="27" y="87"/>
                    <a:pt x="10" y="88"/>
                  </a:cubicBezTo>
                  <a:cubicBezTo>
                    <a:pt x="9" y="82"/>
                    <a:pt x="9" y="75"/>
                    <a:pt x="9" y="68"/>
                  </a:cubicBezTo>
                  <a:cubicBezTo>
                    <a:pt x="45" y="68"/>
                    <a:pt x="81" y="69"/>
                    <a:pt x="116" y="67"/>
                  </a:cubicBezTo>
                  <a:cubicBezTo>
                    <a:pt x="118" y="67"/>
                    <a:pt x="118" y="65"/>
                    <a:pt x="116" y="65"/>
                  </a:cubicBezTo>
                  <a:cubicBezTo>
                    <a:pt x="81" y="64"/>
                    <a:pt x="45" y="66"/>
                    <a:pt x="9" y="67"/>
                  </a:cubicBezTo>
                  <a:cubicBezTo>
                    <a:pt x="9" y="61"/>
                    <a:pt x="9" y="54"/>
                    <a:pt x="9" y="48"/>
                  </a:cubicBezTo>
                  <a:cubicBezTo>
                    <a:pt x="29" y="47"/>
                    <a:pt x="50" y="48"/>
                    <a:pt x="70" y="46"/>
                  </a:cubicBezTo>
                  <a:cubicBezTo>
                    <a:pt x="71" y="46"/>
                    <a:pt x="71" y="45"/>
                    <a:pt x="70" y="45"/>
                  </a:cubicBezTo>
                  <a:cubicBezTo>
                    <a:pt x="50" y="44"/>
                    <a:pt x="29" y="46"/>
                    <a:pt x="9" y="46"/>
                  </a:cubicBezTo>
                  <a:cubicBezTo>
                    <a:pt x="9" y="41"/>
                    <a:pt x="9" y="35"/>
                    <a:pt x="9" y="29"/>
                  </a:cubicBezTo>
                  <a:cubicBezTo>
                    <a:pt x="39" y="30"/>
                    <a:pt x="69" y="31"/>
                    <a:pt x="99" y="29"/>
                  </a:cubicBezTo>
                  <a:cubicBezTo>
                    <a:pt x="100" y="29"/>
                    <a:pt x="100" y="27"/>
                    <a:pt x="99" y="27"/>
                  </a:cubicBezTo>
                  <a:cubicBezTo>
                    <a:pt x="69" y="27"/>
                    <a:pt x="39" y="27"/>
                    <a:pt x="9" y="28"/>
                  </a:cubicBezTo>
                  <a:cubicBezTo>
                    <a:pt x="9" y="23"/>
                    <a:pt x="9" y="18"/>
                    <a:pt x="9" y="14"/>
                  </a:cubicBezTo>
                  <a:cubicBezTo>
                    <a:pt x="53" y="17"/>
                    <a:pt x="97" y="14"/>
                    <a:pt x="141" y="14"/>
                  </a:cubicBezTo>
                  <a:cubicBezTo>
                    <a:pt x="185" y="14"/>
                    <a:pt x="230" y="17"/>
                    <a:pt x="275" y="16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7"/>
                    <a:pt x="277" y="17"/>
                    <a:pt x="278" y="16"/>
                  </a:cubicBezTo>
                  <a:cubicBezTo>
                    <a:pt x="274" y="19"/>
                    <a:pt x="278" y="47"/>
                    <a:pt x="278" y="53"/>
                  </a:cubicBezTo>
                  <a:cubicBezTo>
                    <a:pt x="279" y="67"/>
                    <a:pt x="279" y="81"/>
                    <a:pt x="280" y="95"/>
                  </a:cubicBezTo>
                  <a:cubicBezTo>
                    <a:pt x="281" y="121"/>
                    <a:pt x="280" y="148"/>
                    <a:pt x="283" y="173"/>
                  </a:cubicBezTo>
                  <a:cubicBezTo>
                    <a:pt x="283" y="173"/>
                    <a:pt x="283" y="173"/>
                    <a:pt x="282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7507288" y="156845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7808913" y="1144588"/>
              <a:ext cx="42862" cy="36513"/>
            </a:xfrm>
            <a:custGeom>
              <a:rect b="b" l="l" r="r" t="t"/>
              <a:pathLst>
                <a:path extrusionOk="0" h="17" w="18"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5" y="1"/>
                    <a:pt x="2" y="4"/>
                    <a:pt x="1" y="7"/>
                  </a:cubicBezTo>
                  <a:cubicBezTo>
                    <a:pt x="0" y="11"/>
                    <a:pt x="3" y="16"/>
                    <a:pt x="8" y="16"/>
                  </a:cubicBezTo>
                  <a:cubicBezTo>
                    <a:pt x="12" y="17"/>
                    <a:pt x="17" y="14"/>
                    <a:pt x="17" y="9"/>
                  </a:cubicBezTo>
                  <a:cubicBezTo>
                    <a:pt x="18" y="5"/>
                    <a:pt x="13" y="0"/>
                    <a:pt x="8" y="1"/>
                  </a:cubicBezTo>
                  <a:close/>
                  <a:moveTo>
                    <a:pt x="8" y="12"/>
                  </a:moveTo>
                  <a:cubicBezTo>
                    <a:pt x="7" y="11"/>
                    <a:pt x="6" y="9"/>
                    <a:pt x="6" y="8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3" y="6"/>
                    <a:pt x="13" y="9"/>
                  </a:cubicBezTo>
                  <a:cubicBezTo>
                    <a:pt x="13" y="11"/>
                    <a:pt x="10" y="12"/>
                    <a:pt x="8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7486650" y="1617663"/>
              <a:ext cx="703262" cy="53975"/>
            </a:xfrm>
            <a:custGeom>
              <a:rect b="b" l="l" r="r" t="t"/>
              <a:pathLst>
                <a:path extrusionOk="0" h="25" w="301">
                  <a:moveTo>
                    <a:pt x="301" y="15"/>
                  </a:moveTo>
                  <a:cubicBezTo>
                    <a:pt x="300" y="12"/>
                    <a:pt x="298" y="10"/>
                    <a:pt x="297" y="8"/>
                  </a:cubicBezTo>
                  <a:cubicBezTo>
                    <a:pt x="296" y="6"/>
                    <a:pt x="294" y="4"/>
                    <a:pt x="293" y="2"/>
                  </a:cubicBezTo>
                  <a:cubicBezTo>
                    <a:pt x="293" y="0"/>
                    <a:pt x="291" y="0"/>
                    <a:pt x="290" y="1"/>
                  </a:cubicBezTo>
                  <a:cubicBezTo>
                    <a:pt x="246" y="2"/>
                    <a:pt x="202" y="3"/>
                    <a:pt x="158" y="5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56" y="2"/>
                    <a:pt x="154" y="3"/>
                    <a:pt x="154" y="5"/>
                  </a:cubicBezTo>
                  <a:cubicBezTo>
                    <a:pt x="152" y="5"/>
                    <a:pt x="150" y="5"/>
                    <a:pt x="148" y="5"/>
                  </a:cubicBezTo>
                  <a:cubicBezTo>
                    <a:pt x="101" y="6"/>
                    <a:pt x="53" y="3"/>
                    <a:pt x="6" y="7"/>
                  </a:cubicBezTo>
                  <a:cubicBezTo>
                    <a:pt x="4" y="7"/>
                    <a:pt x="4" y="10"/>
                    <a:pt x="6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2" y="15"/>
                    <a:pt x="1" y="17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25" y="25"/>
                    <a:pt x="50" y="22"/>
                    <a:pt x="74" y="22"/>
                  </a:cubicBezTo>
                  <a:cubicBezTo>
                    <a:pt x="99" y="21"/>
                    <a:pt x="124" y="21"/>
                    <a:pt x="149" y="20"/>
                  </a:cubicBezTo>
                  <a:cubicBezTo>
                    <a:pt x="199" y="20"/>
                    <a:pt x="248" y="20"/>
                    <a:pt x="298" y="20"/>
                  </a:cubicBezTo>
                  <a:cubicBezTo>
                    <a:pt x="300" y="20"/>
                    <a:pt x="301" y="18"/>
                    <a:pt x="300" y="17"/>
                  </a:cubicBezTo>
                  <a:cubicBezTo>
                    <a:pt x="301" y="16"/>
                    <a:pt x="301" y="16"/>
                    <a:pt x="301" y="15"/>
                  </a:cubicBezTo>
                  <a:close/>
                  <a:moveTo>
                    <a:pt x="17" y="18"/>
                  </a:moveTo>
                  <a:cubicBezTo>
                    <a:pt x="13" y="19"/>
                    <a:pt x="9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9" y="15"/>
                    <a:pt x="11" y="12"/>
                    <a:pt x="11" y="10"/>
                  </a:cubicBezTo>
                  <a:cubicBezTo>
                    <a:pt x="14" y="11"/>
                    <a:pt x="16" y="11"/>
                    <a:pt x="19" y="11"/>
                  </a:cubicBezTo>
                  <a:cubicBezTo>
                    <a:pt x="17" y="13"/>
                    <a:pt x="17" y="16"/>
                    <a:pt x="17" y="18"/>
                  </a:cubicBezTo>
                  <a:close/>
                  <a:moveTo>
                    <a:pt x="33" y="18"/>
                  </a:moveTo>
                  <a:cubicBezTo>
                    <a:pt x="28" y="18"/>
                    <a:pt x="24" y="18"/>
                    <a:pt x="19" y="18"/>
                  </a:cubicBezTo>
                  <a:cubicBezTo>
                    <a:pt x="20" y="17"/>
                    <a:pt x="20" y="16"/>
                    <a:pt x="21" y="14"/>
                  </a:cubicBezTo>
                  <a:cubicBezTo>
                    <a:pt x="21" y="13"/>
                    <a:pt x="22" y="12"/>
                    <a:pt x="23" y="11"/>
                  </a:cubicBezTo>
                  <a:cubicBezTo>
                    <a:pt x="26" y="11"/>
                    <a:pt x="30" y="11"/>
                    <a:pt x="34" y="11"/>
                  </a:cubicBezTo>
                  <a:cubicBezTo>
                    <a:pt x="33" y="13"/>
                    <a:pt x="33" y="15"/>
                    <a:pt x="33" y="17"/>
                  </a:cubicBezTo>
                  <a:cubicBezTo>
                    <a:pt x="32" y="17"/>
                    <a:pt x="33" y="18"/>
                    <a:pt x="33" y="18"/>
                  </a:cubicBezTo>
                  <a:close/>
                  <a:moveTo>
                    <a:pt x="49" y="18"/>
                  </a:moveTo>
                  <a:cubicBezTo>
                    <a:pt x="44" y="18"/>
                    <a:pt x="39" y="18"/>
                    <a:pt x="35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5"/>
                    <a:pt x="36" y="13"/>
                    <a:pt x="37" y="11"/>
                  </a:cubicBezTo>
                  <a:cubicBezTo>
                    <a:pt x="41" y="11"/>
                    <a:pt x="46" y="11"/>
                    <a:pt x="50" y="11"/>
                  </a:cubicBezTo>
                  <a:cubicBezTo>
                    <a:pt x="50" y="13"/>
                    <a:pt x="49" y="14"/>
                    <a:pt x="48" y="15"/>
                  </a:cubicBezTo>
                  <a:cubicBezTo>
                    <a:pt x="48" y="16"/>
                    <a:pt x="48" y="17"/>
                    <a:pt x="49" y="18"/>
                  </a:cubicBezTo>
                  <a:close/>
                  <a:moveTo>
                    <a:pt x="66" y="18"/>
                  </a:moveTo>
                  <a:cubicBezTo>
                    <a:pt x="61" y="18"/>
                    <a:pt x="56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5"/>
                    <a:pt x="53" y="14"/>
                    <a:pt x="54" y="12"/>
                  </a:cubicBezTo>
                  <a:cubicBezTo>
                    <a:pt x="55" y="12"/>
                    <a:pt x="55" y="12"/>
                    <a:pt x="55" y="11"/>
                  </a:cubicBezTo>
                  <a:cubicBezTo>
                    <a:pt x="59" y="11"/>
                    <a:pt x="64" y="11"/>
                    <a:pt x="68" y="11"/>
                  </a:cubicBezTo>
                  <a:cubicBezTo>
                    <a:pt x="67" y="13"/>
                    <a:pt x="66" y="15"/>
                    <a:pt x="66" y="18"/>
                  </a:cubicBezTo>
                  <a:close/>
                  <a:moveTo>
                    <a:pt x="81" y="17"/>
                  </a:moveTo>
                  <a:cubicBezTo>
                    <a:pt x="79" y="17"/>
                    <a:pt x="76" y="17"/>
                    <a:pt x="74" y="17"/>
                  </a:cubicBezTo>
                  <a:cubicBezTo>
                    <a:pt x="72" y="17"/>
                    <a:pt x="70" y="17"/>
                    <a:pt x="69" y="17"/>
                  </a:cubicBezTo>
                  <a:cubicBezTo>
                    <a:pt x="70" y="16"/>
                    <a:pt x="71" y="14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6" y="11"/>
                    <a:pt x="80" y="11"/>
                    <a:pt x="84" y="11"/>
                  </a:cubicBezTo>
                  <a:cubicBezTo>
                    <a:pt x="82" y="13"/>
                    <a:pt x="82" y="15"/>
                    <a:pt x="81" y="17"/>
                  </a:cubicBezTo>
                  <a:close/>
                  <a:moveTo>
                    <a:pt x="99" y="17"/>
                  </a:moveTo>
                  <a:cubicBezTo>
                    <a:pt x="94" y="17"/>
                    <a:pt x="90" y="17"/>
                    <a:pt x="85" y="17"/>
                  </a:cubicBezTo>
                  <a:cubicBezTo>
                    <a:pt x="86" y="15"/>
                    <a:pt x="87" y="13"/>
                    <a:pt x="87" y="11"/>
                  </a:cubicBezTo>
                  <a:cubicBezTo>
                    <a:pt x="92" y="11"/>
                    <a:pt x="96" y="10"/>
                    <a:pt x="100" y="10"/>
                  </a:cubicBezTo>
                  <a:cubicBezTo>
                    <a:pt x="99" y="12"/>
                    <a:pt x="99" y="15"/>
                    <a:pt x="99" y="17"/>
                  </a:cubicBezTo>
                  <a:close/>
                  <a:moveTo>
                    <a:pt x="113" y="17"/>
                  </a:moveTo>
                  <a:cubicBezTo>
                    <a:pt x="110" y="17"/>
                    <a:pt x="106" y="17"/>
                    <a:pt x="102" y="17"/>
                  </a:cubicBezTo>
                  <a:cubicBezTo>
                    <a:pt x="102" y="16"/>
                    <a:pt x="102" y="15"/>
                    <a:pt x="102" y="15"/>
                  </a:cubicBezTo>
                  <a:cubicBezTo>
                    <a:pt x="103" y="13"/>
                    <a:pt x="103" y="12"/>
                    <a:pt x="103" y="10"/>
                  </a:cubicBezTo>
                  <a:cubicBezTo>
                    <a:pt x="107" y="10"/>
                    <a:pt x="110" y="10"/>
                    <a:pt x="114" y="10"/>
                  </a:cubicBezTo>
                  <a:cubicBezTo>
                    <a:pt x="113" y="12"/>
                    <a:pt x="113" y="15"/>
                    <a:pt x="113" y="17"/>
                  </a:cubicBezTo>
                  <a:close/>
                  <a:moveTo>
                    <a:pt x="117" y="17"/>
                  </a:moveTo>
                  <a:cubicBezTo>
                    <a:pt x="117" y="15"/>
                    <a:pt x="117" y="14"/>
                    <a:pt x="118" y="12"/>
                  </a:cubicBezTo>
                  <a:cubicBezTo>
                    <a:pt x="118" y="11"/>
                    <a:pt x="118" y="10"/>
                    <a:pt x="118" y="10"/>
                  </a:cubicBezTo>
                  <a:cubicBezTo>
                    <a:pt x="122" y="10"/>
                    <a:pt x="125" y="10"/>
                    <a:pt x="128" y="10"/>
                  </a:cubicBezTo>
                  <a:cubicBezTo>
                    <a:pt x="128" y="12"/>
                    <a:pt x="128" y="14"/>
                    <a:pt x="129" y="17"/>
                  </a:cubicBezTo>
                  <a:cubicBezTo>
                    <a:pt x="125" y="17"/>
                    <a:pt x="121" y="17"/>
                    <a:pt x="117" y="17"/>
                  </a:cubicBezTo>
                  <a:close/>
                  <a:moveTo>
                    <a:pt x="131" y="17"/>
                  </a:moveTo>
                  <a:cubicBezTo>
                    <a:pt x="131" y="15"/>
                    <a:pt x="131" y="14"/>
                    <a:pt x="131" y="12"/>
                  </a:cubicBezTo>
                  <a:cubicBezTo>
                    <a:pt x="132" y="11"/>
                    <a:pt x="132" y="10"/>
                    <a:pt x="132" y="9"/>
                  </a:cubicBezTo>
                  <a:cubicBezTo>
                    <a:pt x="135" y="9"/>
                    <a:pt x="138" y="9"/>
                    <a:pt x="141" y="9"/>
                  </a:cubicBezTo>
                  <a:cubicBezTo>
                    <a:pt x="141" y="12"/>
                    <a:pt x="141" y="14"/>
                    <a:pt x="142" y="16"/>
                  </a:cubicBezTo>
                  <a:cubicBezTo>
                    <a:pt x="138" y="17"/>
                    <a:pt x="135" y="17"/>
                    <a:pt x="131" y="17"/>
                  </a:cubicBezTo>
                  <a:close/>
                  <a:moveTo>
                    <a:pt x="146" y="16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46" y="14"/>
                    <a:pt x="146" y="12"/>
                    <a:pt x="146" y="9"/>
                  </a:cubicBezTo>
                  <a:cubicBezTo>
                    <a:pt x="147" y="9"/>
                    <a:pt x="147" y="9"/>
                    <a:pt x="148" y="9"/>
                  </a:cubicBezTo>
                  <a:cubicBezTo>
                    <a:pt x="151" y="9"/>
                    <a:pt x="153" y="9"/>
                    <a:pt x="155" y="9"/>
                  </a:cubicBezTo>
                  <a:cubicBezTo>
                    <a:pt x="156" y="10"/>
                    <a:pt x="156" y="10"/>
                    <a:pt x="156" y="11"/>
                  </a:cubicBezTo>
                  <a:cubicBezTo>
                    <a:pt x="157" y="13"/>
                    <a:pt x="157" y="14"/>
                    <a:pt x="157" y="16"/>
                  </a:cubicBezTo>
                  <a:cubicBezTo>
                    <a:pt x="154" y="16"/>
                    <a:pt x="150" y="16"/>
                    <a:pt x="146" y="16"/>
                  </a:cubicBezTo>
                  <a:close/>
                  <a:moveTo>
                    <a:pt x="160" y="16"/>
                  </a:moveTo>
                  <a:cubicBezTo>
                    <a:pt x="160" y="14"/>
                    <a:pt x="160" y="12"/>
                    <a:pt x="160" y="9"/>
                  </a:cubicBezTo>
                  <a:cubicBezTo>
                    <a:pt x="163" y="9"/>
                    <a:pt x="166" y="9"/>
                    <a:pt x="169" y="9"/>
                  </a:cubicBezTo>
                  <a:cubicBezTo>
                    <a:pt x="170" y="11"/>
                    <a:pt x="171" y="14"/>
                    <a:pt x="172" y="16"/>
                  </a:cubicBezTo>
                  <a:cubicBezTo>
                    <a:pt x="168" y="16"/>
                    <a:pt x="164" y="16"/>
                    <a:pt x="160" y="16"/>
                  </a:cubicBezTo>
                  <a:close/>
                  <a:moveTo>
                    <a:pt x="176" y="16"/>
                  </a:moveTo>
                  <a:cubicBezTo>
                    <a:pt x="175" y="14"/>
                    <a:pt x="175" y="13"/>
                    <a:pt x="174" y="11"/>
                  </a:cubicBezTo>
                  <a:cubicBezTo>
                    <a:pt x="174" y="10"/>
                    <a:pt x="174" y="10"/>
                    <a:pt x="174" y="9"/>
                  </a:cubicBezTo>
                  <a:cubicBezTo>
                    <a:pt x="177" y="9"/>
                    <a:pt x="180" y="9"/>
                    <a:pt x="183" y="9"/>
                  </a:cubicBezTo>
                  <a:cubicBezTo>
                    <a:pt x="184" y="10"/>
                    <a:pt x="184" y="11"/>
                    <a:pt x="184" y="12"/>
                  </a:cubicBezTo>
                  <a:cubicBezTo>
                    <a:pt x="185" y="13"/>
                    <a:pt x="186" y="14"/>
                    <a:pt x="187" y="16"/>
                  </a:cubicBezTo>
                  <a:cubicBezTo>
                    <a:pt x="183" y="16"/>
                    <a:pt x="180" y="16"/>
                    <a:pt x="176" y="16"/>
                  </a:cubicBezTo>
                  <a:close/>
                  <a:moveTo>
                    <a:pt x="190" y="16"/>
                  </a:moveTo>
                  <a:cubicBezTo>
                    <a:pt x="189" y="14"/>
                    <a:pt x="188" y="12"/>
                    <a:pt x="187" y="10"/>
                  </a:cubicBezTo>
                  <a:cubicBezTo>
                    <a:pt x="187" y="10"/>
                    <a:pt x="187" y="9"/>
                    <a:pt x="187" y="9"/>
                  </a:cubicBezTo>
                  <a:cubicBezTo>
                    <a:pt x="191" y="9"/>
                    <a:pt x="195" y="9"/>
                    <a:pt x="199" y="9"/>
                  </a:cubicBezTo>
                  <a:cubicBezTo>
                    <a:pt x="199" y="11"/>
                    <a:pt x="200" y="14"/>
                    <a:pt x="202" y="16"/>
                  </a:cubicBezTo>
                  <a:cubicBezTo>
                    <a:pt x="198" y="16"/>
                    <a:pt x="194" y="16"/>
                    <a:pt x="190" y="16"/>
                  </a:cubicBezTo>
                  <a:close/>
                  <a:moveTo>
                    <a:pt x="206" y="16"/>
                  </a:moveTo>
                  <a:cubicBezTo>
                    <a:pt x="206" y="15"/>
                    <a:pt x="206" y="15"/>
                    <a:pt x="206" y="15"/>
                  </a:cubicBezTo>
                  <a:cubicBezTo>
                    <a:pt x="205" y="14"/>
                    <a:pt x="204" y="13"/>
                    <a:pt x="204" y="11"/>
                  </a:cubicBezTo>
                  <a:cubicBezTo>
                    <a:pt x="204" y="10"/>
                    <a:pt x="203" y="10"/>
                    <a:pt x="203" y="9"/>
                  </a:cubicBezTo>
                  <a:cubicBezTo>
                    <a:pt x="208" y="9"/>
                    <a:pt x="213" y="9"/>
                    <a:pt x="218" y="9"/>
                  </a:cubicBezTo>
                  <a:cubicBezTo>
                    <a:pt x="219" y="11"/>
                    <a:pt x="220" y="13"/>
                    <a:pt x="221" y="15"/>
                  </a:cubicBezTo>
                  <a:cubicBezTo>
                    <a:pt x="216" y="15"/>
                    <a:pt x="211" y="15"/>
                    <a:pt x="206" y="16"/>
                  </a:cubicBezTo>
                  <a:close/>
                  <a:moveTo>
                    <a:pt x="225" y="15"/>
                  </a:moveTo>
                  <a:cubicBezTo>
                    <a:pt x="225" y="15"/>
                    <a:pt x="225" y="15"/>
                    <a:pt x="225" y="14"/>
                  </a:cubicBezTo>
                  <a:cubicBezTo>
                    <a:pt x="224" y="12"/>
                    <a:pt x="224" y="10"/>
                    <a:pt x="223" y="9"/>
                  </a:cubicBezTo>
                  <a:cubicBezTo>
                    <a:pt x="226" y="8"/>
                    <a:pt x="230" y="8"/>
                    <a:pt x="234" y="8"/>
                  </a:cubicBezTo>
                  <a:cubicBezTo>
                    <a:pt x="234" y="9"/>
                    <a:pt x="235" y="10"/>
                    <a:pt x="235" y="11"/>
                  </a:cubicBezTo>
                  <a:cubicBezTo>
                    <a:pt x="236" y="12"/>
                    <a:pt x="236" y="14"/>
                    <a:pt x="237" y="15"/>
                  </a:cubicBezTo>
                  <a:cubicBezTo>
                    <a:pt x="233" y="15"/>
                    <a:pt x="229" y="15"/>
                    <a:pt x="225" y="15"/>
                  </a:cubicBezTo>
                  <a:close/>
                  <a:moveTo>
                    <a:pt x="241" y="15"/>
                  </a:moveTo>
                  <a:cubicBezTo>
                    <a:pt x="241" y="15"/>
                    <a:pt x="241" y="15"/>
                    <a:pt x="241" y="15"/>
                  </a:cubicBezTo>
                  <a:cubicBezTo>
                    <a:pt x="240" y="13"/>
                    <a:pt x="240" y="11"/>
                    <a:pt x="239" y="9"/>
                  </a:cubicBezTo>
                  <a:cubicBezTo>
                    <a:pt x="239" y="9"/>
                    <a:pt x="238" y="9"/>
                    <a:pt x="238" y="8"/>
                  </a:cubicBezTo>
                  <a:cubicBezTo>
                    <a:pt x="243" y="8"/>
                    <a:pt x="247" y="8"/>
                    <a:pt x="251" y="8"/>
                  </a:cubicBezTo>
                  <a:cubicBezTo>
                    <a:pt x="251" y="10"/>
                    <a:pt x="253" y="13"/>
                    <a:pt x="254" y="15"/>
                  </a:cubicBezTo>
                  <a:cubicBezTo>
                    <a:pt x="250" y="15"/>
                    <a:pt x="245" y="15"/>
                    <a:pt x="241" y="15"/>
                  </a:cubicBezTo>
                  <a:close/>
                  <a:moveTo>
                    <a:pt x="257" y="15"/>
                  </a:moveTo>
                  <a:cubicBezTo>
                    <a:pt x="257" y="14"/>
                    <a:pt x="257" y="14"/>
                    <a:pt x="257" y="13"/>
                  </a:cubicBezTo>
                  <a:cubicBezTo>
                    <a:pt x="256" y="12"/>
                    <a:pt x="256" y="10"/>
                    <a:pt x="255" y="9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60" y="8"/>
                    <a:pt x="265" y="8"/>
                    <a:pt x="269" y="7"/>
                  </a:cubicBezTo>
                  <a:cubicBezTo>
                    <a:pt x="270" y="10"/>
                    <a:pt x="271" y="13"/>
                    <a:pt x="272" y="1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67" y="15"/>
                    <a:pt x="262" y="15"/>
                    <a:pt x="257" y="15"/>
                  </a:cubicBezTo>
                  <a:close/>
                  <a:moveTo>
                    <a:pt x="276" y="15"/>
                  </a:moveTo>
                  <a:cubicBezTo>
                    <a:pt x="276" y="14"/>
                    <a:pt x="277" y="13"/>
                    <a:pt x="276" y="13"/>
                  </a:cubicBezTo>
                  <a:cubicBezTo>
                    <a:pt x="276" y="11"/>
                    <a:pt x="276" y="9"/>
                    <a:pt x="275" y="8"/>
                  </a:cubicBezTo>
                  <a:cubicBezTo>
                    <a:pt x="275" y="8"/>
                    <a:pt x="275" y="7"/>
                    <a:pt x="275" y="7"/>
                  </a:cubicBezTo>
                  <a:cubicBezTo>
                    <a:pt x="280" y="7"/>
                    <a:pt x="285" y="7"/>
                    <a:pt x="291" y="7"/>
                  </a:cubicBezTo>
                  <a:cubicBezTo>
                    <a:pt x="291" y="8"/>
                    <a:pt x="292" y="10"/>
                    <a:pt x="292" y="11"/>
                  </a:cubicBezTo>
                  <a:cubicBezTo>
                    <a:pt x="293" y="12"/>
                    <a:pt x="294" y="13"/>
                    <a:pt x="294" y="14"/>
                  </a:cubicBezTo>
                  <a:cubicBezTo>
                    <a:pt x="288" y="14"/>
                    <a:pt x="282" y="14"/>
                    <a:pt x="27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7404100" y="1679575"/>
              <a:ext cx="847725" cy="130175"/>
            </a:xfrm>
            <a:custGeom>
              <a:rect b="b" l="l" r="r" t="t"/>
              <a:pathLst>
                <a:path extrusionOk="0" h="60" w="362">
                  <a:moveTo>
                    <a:pt x="361" y="47"/>
                  </a:moveTo>
                  <a:cubicBezTo>
                    <a:pt x="357" y="40"/>
                    <a:pt x="352" y="34"/>
                    <a:pt x="348" y="26"/>
                  </a:cubicBezTo>
                  <a:cubicBezTo>
                    <a:pt x="344" y="19"/>
                    <a:pt x="341" y="12"/>
                    <a:pt x="338" y="5"/>
                  </a:cubicBezTo>
                  <a:cubicBezTo>
                    <a:pt x="339" y="3"/>
                    <a:pt x="338" y="0"/>
                    <a:pt x="336" y="0"/>
                  </a:cubicBezTo>
                  <a:cubicBezTo>
                    <a:pt x="312" y="1"/>
                    <a:pt x="289" y="1"/>
                    <a:pt x="265" y="2"/>
                  </a:cubicBezTo>
                  <a:cubicBezTo>
                    <a:pt x="264" y="0"/>
                    <a:pt x="263" y="1"/>
                    <a:pt x="262" y="2"/>
                  </a:cubicBezTo>
                  <a:cubicBezTo>
                    <a:pt x="250" y="2"/>
                    <a:pt x="237" y="2"/>
                    <a:pt x="225" y="2"/>
                  </a:cubicBezTo>
                  <a:cubicBezTo>
                    <a:pt x="224" y="2"/>
                    <a:pt x="224" y="2"/>
                    <a:pt x="223" y="2"/>
                  </a:cubicBezTo>
                  <a:cubicBezTo>
                    <a:pt x="219" y="2"/>
                    <a:pt x="215" y="2"/>
                    <a:pt x="210" y="2"/>
                  </a:cubicBezTo>
                  <a:cubicBezTo>
                    <a:pt x="209" y="1"/>
                    <a:pt x="208" y="2"/>
                    <a:pt x="207" y="3"/>
                  </a:cubicBezTo>
                  <a:cubicBezTo>
                    <a:pt x="199" y="3"/>
                    <a:pt x="191" y="3"/>
                    <a:pt x="184" y="3"/>
                  </a:cubicBezTo>
                  <a:cubicBezTo>
                    <a:pt x="134" y="3"/>
                    <a:pt x="83" y="1"/>
                    <a:pt x="33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19" y="20"/>
                    <a:pt x="9" y="37"/>
                    <a:pt x="1" y="54"/>
                  </a:cubicBezTo>
                  <a:cubicBezTo>
                    <a:pt x="0" y="55"/>
                    <a:pt x="2" y="56"/>
                    <a:pt x="3" y="55"/>
                  </a:cubicBezTo>
                  <a:cubicBezTo>
                    <a:pt x="61" y="60"/>
                    <a:pt x="121" y="57"/>
                    <a:pt x="180" y="57"/>
                  </a:cubicBezTo>
                  <a:cubicBezTo>
                    <a:pt x="240" y="57"/>
                    <a:pt x="299" y="56"/>
                    <a:pt x="359" y="54"/>
                  </a:cubicBezTo>
                  <a:cubicBezTo>
                    <a:pt x="361" y="54"/>
                    <a:pt x="362" y="51"/>
                    <a:pt x="361" y="50"/>
                  </a:cubicBezTo>
                  <a:cubicBezTo>
                    <a:pt x="361" y="49"/>
                    <a:pt x="361" y="48"/>
                    <a:pt x="361" y="47"/>
                  </a:cubicBezTo>
                  <a:close/>
                  <a:moveTo>
                    <a:pt x="167" y="7"/>
                  </a:moveTo>
                  <a:cubicBezTo>
                    <a:pt x="171" y="7"/>
                    <a:pt x="174" y="7"/>
                    <a:pt x="178" y="7"/>
                  </a:cubicBezTo>
                  <a:cubicBezTo>
                    <a:pt x="178" y="9"/>
                    <a:pt x="177" y="12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3" y="14"/>
                    <a:pt x="170" y="14"/>
                    <a:pt x="166" y="14"/>
                  </a:cubicBezTo>
                  <a:cubicBezTo>
                    <a:pt x="167" y="12"/>
                    <a:pt x="167" y="9"/>
                    <a:pt x="167" y="7"/>
                  </a:cubicBezTo>
                  <a:close/>
                  <a:moveTo>
                    <a:pt x="166" y="18"/>
                  </a:moveTo>
                  <a:cubicBezTo>
                    <a:pt x="170" y="18"/>
                    <a:pt x="173" y="18"/>
                    <a:pt x="177" y="19"/>
                  </a:cubicBezTo>
                  <a:cubicBezTo>
                    <a:pt x="177" y="22"/>
                    <a:pt x="177" y="25"/>
                    <a:pt x="177" y="29"/>
                  </a:cubicBezTo>
                  <a:cubicBezTo>
                    <a:pt x="173" y="29"/>
                    <a:pt x="169" y="29"/>
                    <a:pt x="165" y="28"/>
                  </a:cubicBezTo>
                  <a:cubicBezTo>
                    <a:pt x="165" y="25"/>
                    <a:pt x="166" y="22"/>
                    <a:pt x="166" y="18"/>
                  </a:cubicBezTo>
                  <a:close/>
                  <a:moveTo>
                    <a:pt x="165" y="33"/>
                  </a:moveTo>
                  <a:cubicBezTo>
                    <a:pt x="169" y="33"/>
                    <a:pt x="173" y="33"/>
                    <a:pt x="177" y="33"/>
                  </a:cubicBezTo>
                  <a:cubicBezTo>
                    <a:pt x="177" y="35"/>
                    <a:pt x="177" y="37"/>
                    <a:pt x="177" y="39"/>
                  </a:cubicBezTo>
                  <a:cubicBezTo>
                    <a:pt x="173" y="39"/>
                    <a:pt x="169" y="39"/>
                    <a:pt x="164" y="39"/>
                  </a:cubicBezTo>
                  <a:cubicBezTo>
                    <a:pt x="165" y="37"/>
                    <a:pt x="165" y="35"/>
                    <a:pt x="165" y="33"/>
                  </a:cubicBezTo>
                  <a:close/>
                  <a:moveTo>
                    <a:pt x="151" y="18"/>
                  </a:moveTo>
                  <a:cubicBezTo>
                    <a:pt x="154" y="18"/>
                    <a:pt x="157" y="18"/>
                    <a:pt x="160" y="18"/>
                  </a:cubicBezTo>
                  <a:cubicBezTo>
                    <a:pt x="160" y="22"/>
                    <a:pt x="159" y="25"/>
                    <a:pt x="159" y="28"/>
                  </a:cubicBezTo>
                  <a:cubicBezTo>
                    <a:pt x="156" y="28"/>
                    <a:pt x="153" y="28"/>
                    <a:pt x="150" y="28"/>
                  </a:cubicBezTo>
                  <a:cubicBezTo>
                    <a:pt x="150" y="25"/>
                    <a:pt x="151" y="22"/>
                    <a:pt x="151" y="18"/>
                  </a:cubicBezTo>
                  <a:close/>
                  <a:moveTo>
                    <a:pt x="149" y="35"/>
                  </a:moveTo>
                  <a:cubicBezTo>
                    <a:pt x="149" y="35"/>
                    <a:pt x="149" y="34"/>
                    <a:pt x="149" y="33"/>
                  </a:cubicBezTo>
                  <a:cubicBezTo>
                    <a:pt x="152" y="33"/>
                    <a:pt x="156" y="33"/>
                    <a:pt x="159" y="33"/>
                  </a:cubicBezTo>
                  <a:cubicBezTo>
                    <a:pt x="159" y="35"/>
                    <a:pt x="159" y="37"/>
                    <a:pt x="159" y="39"/>
                  </a:cubicBezTo>
                  <a:cubicBezTo>
                    <a:pt x="156" y="39"/>
                    <a:pt x="152" y="39"/>
                    <a:pt x="149" y="39"/>
                  </a:cubicBezTo>
                  <a:cubicBezTo>
                    <a:pt x="149" y="38"/>
                    <a:pt x="149" y="37"/>
                    <a:pt x="149" y="35"/>
                  </a:cubicBezTo>
                  <a:close/>
                  <a:moveTo>
                    <a:pt x="138" y="8"/>
                  </a:moveTo>
                  <a:cubicBezTo>
                    <a:pt x="138" y="8"/>
                    <a:pt x="138" y="8"/>
                    <a:pt x="138" y="8"/>
                  </a:cubicBezTo>
                  <a:cubicBezTo>
                    <a:pt x="141" y="8"/>
                    <a:pt x="145" y="8"/>
                    <a:pt x="148" y="7"/>
                  </a:cubicBezTo>
                  <a:cubicBezTo>
                    <a:pt x="147" y="9"/>
                    <a:pt x="147" y="11"/>
                    <a:pt x="147" y="13"/>
                  </a:cubicBezTo>
                  <a:cubicBezTo>
                    <a:pt x="143" y="13"/>
                    <a:pt x="140" y="13"/>
                    <a:pt x="137" y="13"/>
                  </a:cubicBezTo>
                  <a:cubicBezTo>
                    <a:pt x="137" y="11"/>
                    <a:pt x="138" y="9"/>
                    <a:pt x="138" y="8"/>
                  </a:cubicBezTo>
                  <a:close/>
                  <a:moveTo>
                    <a:pt x="122" y="9"/>
                  </a:moveTo>
                  <a:cubicBezTo>
                    <a:pt x="122" y="8"/>
                    <a:pt x="122" y="8"/>
                    <a:pt x="122" y="8"/>
                  </a:cubicBezTo>
                  <a:cubicBezTo>
                    <a:pt x="126" y="8"/>
                    <a:pt x="130" y="8"/>
                    <a:pt x="134" y="8"/>
                  </a:cubicBezTo>
                  <a:cubicBezTo>
                    <a:pt x="133" y="9"/>
                    <a:pt x="133" y="11"/>
                    <a:pt x="132" y="13"/>
                  </a:cubicBezTo>
                  <a:cubicBezTo>
                    <a:pt x="128" y="12"/>
                    <a:pt x="124" y="12"/>
                    <a:pt x="121" y="12"/>
                  </a:cubicBezTo>
                  <a:cubicBezTo>
                    <a:pt x="121" y="11"/>
                    <a:pt x="121" y="10"/>
                    <a:pt x="122" y="9"/>
                  </a:cubicBezTo>
                  <a:close/>
                  <a:moveTo>
                    <a:pt x="130" y="18"/>
                  </a:moveTo>
                  <a:cubicBezTo>
                    <a:pt x="130" y="21"/>
                    <a:pt x="129" y="24"/>
                    <a:pt x="128" y="27"/>
                  </a:cubicBezTo>
                  <a:cubicBezTo>
                    <a:pt x="124" y="27"/>
                    <a:pt x="120" y="27"/>
                    <a:pt x="116" y="27"/>
                  </a:cubicBezTo>
                  <a:cubicBezTo>
                    <a:pt x="117" y="24"/>
                    <a:pt x="118" y="21"/>
                    <a:pt x="119" y="18"/>
                  </a:cubicBezTo>
                  <a:cubicBezTo>
                    <a:pt x="123" y="18"/>
                    <a:pt x="127" y="18"/>
                    <a:pt x="130" y="18"/>
                  </a:cubicBezTo>
                  <a:close/>
                  <a:moveTo>
                    <a:pt x="104" y="8"/>
                  </a:moveTo>
                  <a:cubicBezTo>
                    <a:pt x="108" y="8"/>
                    <a:pt x="112" y="8"/>
                    <a:pt x="117" y="8"/>
                  </a:cubicBezTo>
                  <a:cubicBezTo>
                    <a:pt x="116" y="9"/>
                    <a:pt x="116" y="11"/>
                    <a:pt x="115" y="12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3" y="10"/>
                    <a:pt x="103" y="9"/>
                    <a:pt x="104" y="8"/>
                  </a:cubicBezTo>
                  <a:close/>
                  <a:moveTo>
                    <a:pt x="114" y="18"/>
                  </a:moveTo>
                  <a:cubicBezTo>
                    <a:pt x="113" y="21"/>
                    <a:pt x="112" y="24"/>
                    <a:pt x="111" y="27"/>
                  </a:cubicBezTo>
                  <a:cubicBezTo>
                    <a:pt x="107" y="27"/>
                    <a:pt x="102" y="27"/>
                    <a:pt x="98" y="26"/>
                  </a:cubicBezTo>
                  <a:cubicBezTo>
                    <a:pt x="99" y="24"/>
                    <a:pt x="100" y="21"/>
                    <a:pt x="101" y="18"/>
                  </a:cubicBezTo>
                  <a:cubicBezTo>
                    <a:pt x="105" y="18"/>
                    <a:pt x="109" y="18"/>
                    <a:pt x="114" y="18"/>
                  </a:cubicBezTo>
                  <a:close/>
                  <a:moveTo>
                    <a:pt x="86" y="8"/>
                  </a:moveTo>
                  <a:cubicBezTo>
                    <a:pt x="91" y="8"/>
                    <a:pt x="95" y="8"/>
                    <a:pt x="100" y="8"/>
                  </a:cubicBezTo>
                  <a:cubicBezTo>
                    <a:pt x="99" y="9"/>
                    <a:pt x="98" y="10"/>
                    <a:pt x="98" y="12"/>
                  </a:cubicBezTo>
                  <a:cubicBezTo>
                    <a:pt x="94" y="12"/>
                    <a:pt x="90" y="12"/>
                    <a:pt x="86" y="12"/>
                  </a:cubicBezTo>
                  <a:cubicBezTo>
                    <a:pt x="86" y="10"/>
                    <a:pt x="86" y="9"/>
                    <a:pt x="86" y="8"/>
                  </a:cubicBezTo>
                  <a:close/>
                  <a:moveTo>
                    <a:pt x="96" y="18"/>
                  </a:moveTo>
                  <a:cubicBezTo>
                    <a:pt x="95" y="21"/>
                    <a:pt x="94" y="23"/>
                    <a:pt x="93" y="26"/>
                  </a:cubicBezTo>
                  <a:cubicBezTo>
                    <a:pt x="89" y="26"/>
                    <a:pt x="85" y="26"/>
                    <a:pt x="81" y="26"/>
                  </a:cubicBezTo>
                  <a:cubicBezTo>
                    <a:pt x="82" y="23"/>
                    <a:pt x="83" y="20"/>
                    <a:pt x="84" y="18"/>
                  </a:cubicBezTo>
                  <a:cubicBezTo>
                    <a:pt x="88" y="18"/>
                    <a:pt x="92" y="18"/>
                    <a:pt x="96" y="18"/>
                  </a:cubicBezTo>
                  <a:close/>
                  <a:moveTo>
                    <a:pt x="91" y="33"/>
                  </a:moveTo>
                  <a:cubicBezTo>
                    <a:pt x="91" y="35"/>
                    <a:pt x="90" y="37"/>
                    <a:pt x="90" y="39"/>
                  </a:cubicBezTo>
                  <a:cubicBezTo>
                    <a:pt x="85" y="39"/>
                    <a:pt x="80" y="39"/>
                    <a:pt x="75" y="39"/>
                  </a:cubicBezTo>
                  <a:cubicBezTo>
                    <a:pt x="76" y="36"/>
                    <a:pt x="77" y="34"/>
                    <a:pt x="78" y="33"/>
                  </a:cubicBezTo>
                  <a:cubicBezTo>
                    <a:pt x="83" y="33"/>
                    <a:pt x="87" y="33"/>
                    <a:pt x="91" y="33"/>
                  </a:cubicBezTo>
                  <a:close/>
                  <a:moveTo>
                    <a:pt x="70" y="8"/>
                  </a:moveTo>
                  <a:cubicBezTo>
                    <a:pt x="74" y="8"/>
                    <a:pt x="78" y="8"/>
                    <a:pt x="82" y="8"/>
                  </a:cubicBezTo>
                  <a:cubicBezTo>
                    <a:pt x="81" y="9"/>
                    <a:pt x="81" y="10"/>
                    <a:pt x="80" y="12"/>
                  </a:cubicBezTo>
                  <a:cubicBezTo>
                    <a:pt x="76" y="12"/>
                    <a:pt x="73" y="12"/>
                    <a:pt x="69" y="12"/>
                  </a:cubicBezTo>
                  <a:cubicBezTo>
                    <a:pt x="70" y="10"/>
                    <a:pt x="70" y="9"/>
                    <a:pt x="70" y="8"/>
                  </a:cubicBezTo>
                  <a:close/>
                  <a:moveTo>
                    <a:pt x="78" y="18"/>
                  </a:moveTo>
                  <a:cubicBezTo>
                    <a:pt x="77" y="20"/>
                    <a:pt x="76" y="23"/>
                    <a:pt x="75" y="26"/>
                  </a:cubicBezTo>
                  <a:cubicBezTo>
                    <a:pt x="72" y="26"/>
                    <a:pt x="68" y="26"/>
                    <a:pt x="64" y="26"/>
                  </a:cubicBezTo>
                  <a:cubicBezTo>
                    <a:pt x="65" y="23"/>
                    <a:pt x="67" y="20"/>
                    <a:pt x="68" y="17"/>
                  </a:cubicBezTo>
                  <a:cubicBezTo>
                    <a:pt x="71" y="17"/>
                    <a:pt x="74" y="17"/>
                    <a:pt x="78" y="18"/>
                  </a:cubicBezTo>
                  <a:close/>
                  <a:moveTo>
                    <a:pt x="51" y="7"/>
                  </a:moveTo>
                  <a:cubicBezTo>
                    <a:pt x="56" y="7"/>
                    <a:pt x="61" y="7"/>
                    <a:pt x="66" y="8"/>
                  </a:cubicBezTo>
                  <a:cubicBezTo>
                    <a:pt x="65" y="9"/>
                    <a:pt x="64" y="11"/>
                    <a:pt x="64" y="12"/>
                  </a:cubicBezTo>
                  <a:cubicBezTo>
                    <a:pt x="59" y="12"/>
                    <a:pt x="54" y="13"/>
                    <a:pt x="49" y="13"/>
                  </a:cubicBezTo>
                  <a:cubicBezTo>
                    <a:pt x="50" y="11"/>
                    <a:pt x="50" y="9"/>
                    <a:pt x="51" y="7"/>
                  </a:cubicBezTo>
                  <a:close/>
                  <a:moveTo>
                    <a:pt x="42" y="26"/>
                  </a:moveTo>
                  <a:cubicBezTo>
                    <a:pt x="43" y="23"/>
                    <a:pt x="45" y="20"/>
                    <a:pt x="46" y="17"/>
                  </a:cubicBezTo>
                  <a:cubicBezTo>
                    <a:pt x="51" y="17"/>
                    <a:pt x="56" y="17"/>
                    <a:pt x="61" y="17"/>
                  </a:cubicBezTo>
                  <a:cubicBezTo>
                    <a:pt x="60" y="20"/>
                    <a:pt x="59" y="23"/>
                    <a:pt x="58" y="26"/>
                  </a:cubicBezTo>
                  <a:cubicBezTo>
                    <a:pt x="53" y="26"/>
                    <a:pt x="47" y="26"/>
                    <a:pt x="42" y="26"/>
                  </a:cubicBezTo>
                  <a:close/>
                  <a:moveTo>
                    <a:pt x="56" y="32"/>
                  </a:moveTo>
                  <a:cubicBezTo>
                    <a:pt x="55" y="34"/>
                    <a:pt x="54" y="36"/>
                    <a:pt x="53" y="39"/>
                  </a:cubicBezTo>
                  <a:cubicBezTo>
                    <a:pt x="47" y="39"/>
                    <a:pt x="41" y="39"/>
                    <a:pt x="35" y="39"/>
                  </a:cubicBezTo>
                  <a:cubicBezTo>
                    <a:pt x="36" y="36"/>
                    <a:pt x="38" y="33"/>
                    <a:pt x="39" y="31"/>
                  </a:cubicBezTo>
                  <a:cubicBezTo>
                    <a:pt x="45" y="31"/>
                    <a:pt x="50" y="31"/>
                    <a:pt x="56" y="32"/>
                  </a:cubicBezTo>
                  <a:close/>
                  <a:moveTo>
                    <a:pt x="35" y="8"/>
                  </a:moveTo>
                  <a:cubicBezTo>
                    <a:pt x="35" y="7"/>
                    <a:pt x="36" y="7"/>
                    <a:pt x="36" y="7"/>
                  </a:cubicBezTo>
                  <a:cubicBezTo>
                    <a:pt x="39" y="7"/>
                    <a:pt x="43" y="7"/>
                    <a:pt x="46" y="7"/>
                  </a:cubicBezTo>
                  <a:cubicBezTo>
                    <a:pt x="45" y="9"/>
                    <a:pt x="43" y="11"/>
                    <a:pt x="41" y="14"/>
                  </a:cubicBezTo>
                  <a:cubicBezTo>
                    <a:pt x="38" y="14"/>
                    <a:pt x="35" y="14"/>
                    <a:pt x="31" y="15"/>
                  </a:cubicBezTo>
                  <a:cubicBezTo>
                    <a:pt x="33" y="12"/>
                    <a:pt x="34" y="10"/>
                    <a:pt x="35" y="8"/>
                  </a:cubicBezTo>
                  <a:close/>
                  <a:moveTo>
                    <a:pt x="30" y="17"/>
                  </a:moveTo>
                  <a:cubicBezTo>
                    <a:pt x="33" y="17"/>
                    <a:pt x="36" y="17"/>
                    <a:pt x="39" y="17"/>
                  </a:cubicBezTo>
                  <a:cubicBezTo>
                    <a:pt x="38" y="20"/>
                    <a:pt x="36" y="23"/>
                    <a:pt x="35" y="26"/>
                  </a:cubicBezTo>
                  <a:cubicBezTo>
                    <a:pt x="31" y="26"/>
                    <a:pt x="28" y="26"/>
                    <a:pt x="24" y="26"/>
                  </a:cubicBezTo>
                  <a:cubicBezTo>
                    <a:pt x="26" y="23"/>
                    <a:pt x="28" y="20"/>
                    <a:pt x="30" y="17"/>
                  </a:cubicBezTo>
                  <a:close/>
                  <a:moveTo>
                    <a:pt x="22" y="29"/>
                  </a:moveTo>
                  <a:cubicBezTo>
                    <a:pt x="26" y="29"/>
                    <a:pt x="30" y="30"/>
                    <a:pt x="33" y="30"/>
                  </a:cubicBezTo>
                  <a:cubicBezTo>
                    <a:pt x="32" y="33"/>
                    <a:pt x="31" y="36"/>
                    <a:pt x="30" y="39"/>
                  </a:cubicBezTo>
                  <a:cubicBezTo>
                    <a:pt x="25" y="39"/>
                    <a:pt x="20" y="39"/>
                    <a:pt x="15" y="40"/>
                  </a:cubicBezTo>
                  <a:cubicBezTo>
                    <a:pt x="17" y="36"/>
                    <a:pt x="20" y="33"/>
                    <a:pt x="22" y="29"/>
                  </a:cubicBezTo>
                  <a:close/>
                  <a:moveTo>
                    <a:pt x="26" y="52"/>
                  </a:moveTo>
                  <a:cubicBezTo>
                    <a:pt x="19" y="52"/>
                    <a:pt x="12" y="52"/>
                    <a:pt x="5" y="53"/>
                  </a:cubicBezTo>
                  <a:cubicBezTo>
                    <a:pt x="8" y="49"/>
                    <a:pt x="11" y="46"/>
                    <a:pt x="13" y="42"/>
                  </a:cubicBezTo>
                  <a:cubicBezTo>
                    <a:pt x="18" y="42"/>
                    <a:pt x="24" y="43"/>
                    <a:pt x="29" y="43"/>
                  </a:cubicBezTo>
                  <a:cubicBezTo>
                    <a:pt x="28" y="46"/>
                    <a:pt x="27" y="49"/>
                    <a:pt x="26" y="52"/>
                  </a:cubicBezTo>
                  <a:close/>
                  <a:moveTo>
                    <a:pt x="49" y="51"/>
                  </a:moveTo>
                  <a:cubicBezTo>
                    <a:pt x="43" y="51"/>
                    <a:pt x="36" y="51"/>
                    <a:pt x="30" y="51"/>
                  </a:cubicBezTo>
                  <a:cubicBezTo>
                    <a:pt x="31" y="49"/>
                    <a:pt x="32" y="46"/>
                    <a:pt x="33" y="43"/>
                  </a:cubicBezTo>
                  <a:cubicBezTo>
                    <a:pt x="39" y="44"/>
                    <a:pt x="45" y="44"/>
                    <a:pt x="51" y="44"/>
                  </a:cubicBezTo>
                  <a:cubicBezTo>
                    <a:pt x="51" y="47"/>
                    <a:pt x="50" y="49"/>
                    <a:pt x="49" y="51"/>
                  </a:cubicBezTo>
                  <a:close/>
                  <a:moveTo>
                    <a:pt x="67" y="51"/>
                  </a:moveTo>
                  <a:cubicBezTo>
                    <a:pt x="62" y="51"/>
                    <a:pt x="57" y="51"/>
                    <a:pt x="52" y="51"/>
                  </a:cubicBezTo>
                  <a:cubicBezTo>
                    <a:pt x="53" y="49"/>
                    <a:pt x="54" y="47"/>
                    <a:pt x="55" y="45"/>
                  </a:cubicBezTo>
                  <a:cubicBezTo>
                    <a:pt x="59" y="45"/>
                    <a:pt x="64" y="45"/>
                    <a:pt x="68" y="45"/>
                  </a:cubicBezTo>
                  <a:cubicBezTo>
                    <a:pt x="67" y="47"/>
                    <a:pt x="67" y="49"/>
                    <a:pt x="67" y="51"/>
                  </a:cubicBezTo>
                  <a:close/>
                  <a:moveTo>
                    <a:pt x="58" y="39"/>
                  </a:moveTo>
                  <a:cubicBezTo>
                    <a:pt x="59" y="36"/>
                    <a:pt x="60" y="34"/>
                    <a:pt x="61" y="32"/>
                  </a:cubicBezTo>
                  <a:cubicBezTo>
                    <a:pt x="65" y="32"/>
                    <a:pt x="69" y="32"/>
                    <a:pt x="73" y="32"/>
                  </a:cubicBezTo>
                  <a:cubicBezTo>
                    <a:pt x="72" y="34"/>
                    <a:pt x="71" y="36"/>
                    <a:pt x="70" y="39"/>
                  </a:cubicBezTo>
                  <a:cubicBezTo>
                    <a:pt x="66" y="39"/>
                    <a:pt x="62" y="39"/>
                    <a:pt x="58" y="39"/>
                  </a:cubicBezTo>
                  <a:close/>
                  <a:moveTo>
                    <a:pt x="86" y="51"/>
                  </a:moveTo>
                  <a:cubicBezTo>
                    <a:pt x="81" y="51"/>
                    <a:pt x="76" y="51"/>
                    <a:pt x="71" y="51"/>
                  </a:cubicBezTo>
                  <a:cubicBezTo>
                    <a:pt x="71" y="49"/>
                    <a:pt x="72" y="47"/>
                    <a:pt x="73" y="45"/>
                  </a:cubicBezTo>
                  <a:cubicBezTo>
                    <a:pt x="78" y="45"/>
                    <a:pt x="83" y="45"/>
                    <a:pt x="88" y="45"/>
                  </a:cubicBezTo>
                  <a:cubicBezTo>
                    <a:pt x="87" y="47"/>
                    <a:pt x="87" y="49"/>
                    <a:pt x="86" y="51"/>
                  </a:cubicBezTo>
                  <a:close/>
                  <a:moveTo>
                    <a:pt x="105" y="51"/>
                  </a:moveTo>
                  <a:cubicBezTo>
                    <a:pt x="100" y="51"/>
                    <a:pt x="94" y="51"/>
                    <a:pt x="89" y="51"/>
                  </a:cubicBezTo>
                  <a:cubicBezTo>
                    <a:pt x="90" y="49"/>
                    <a:pt x="91" y="47"/>
                    <a:pt x="91" y="45"/>
                  </a:cubicBezTo>
                  <a:cubicBezTo>
                    <a:pt x="96" y="45"/>
                    <a:pt x="101" y="45"/>
                    <a:pt x="106" y="45"/>
                  </a:cubicBezTo>
                  <a:cubicBezTo>
                    <a:pt x="106" y="47"/>
                    <a:pt x="105" y="49"/>
                    <a:pt x="105" y="51"/>
                  </a:cubicBezTo>
                  <a:close/>
                  <a:moveTo>
                    <a:pt x="94" y="39"/>
                  </a:moveTo>
                  <a:cubicBezTo>
                    <a:pt x="94" y="37"/>
                    <a:pt x="95" y="35"/>
                    <a:pt x="96" y="33"/>
                  </a:cubicBezTo>
                  <a:cubicBezTo>
                    <a:pt x="100" y="33"/>
                    <a:pt x="105" y="33"/>
                    <a:pt x="109" y="33"/>
                  </a:cubicBezTo>
                  <a:cubicBezTo>
                    <a:pt x="109" y="35"/>
                    <a:pt x="108" y="37"/>
                    <a:pt x="108" y="39"/>
                  </a:cubicBezTo>
                  <a:cubicBezTo>
                    <a:pt x="103" y="39"/>
                    <a:pt x="98" y="39"/>
                    <a:pt x="94" y="39"/>
                  </a:cubicBezTo>
                  <a:close/>
                  <a:moveTo>
                    <a:pt x="125" y="51"/>
                  </a:moveTo>
                  <a:cubicBezTo>
                    <a:pt x="120" y="51"/>
                    <a:pt x="114" y="51"/>
                    <a:pt x="109" y="51"/>
                  </a:cubicBezTo>
                  <a:cubicBezTo>
                    <a:pt x="110" y="49"/>
                    <a:pt x="110" y="47"/>
                    <a:pt x="111" y="45"/>
                  </a:cubicBezTo>
                  <a:cubicBezTo>
                    <a:pt x="116" y="45"/>
                    <a:pt x="121" y="45"/>
                    <a:pt x="125" y="45"/>
                  </a:cubicBezTo>
                  <a:cubicBezTo>
                    <a:pt x="125" y="47"/>
                    <a:pt x="125" y="49"/>
                    <a:pt x="125" y="51"/>
                  </a:cubicBezTo>
                  <a:close/>
                  <a:moveTo>
                    <a:pt x="126" y="39"/>
                  </a:moveTo>
                  <a:cubicBezTo>
                    <a:pt x="122" y="39"/>
                    <a:pt x="117" y="39"/>
                    <a:pt x="113" y="39"/>
                  </a:cubicBezTo>
                  <a:cubicBezTo>
                    <a:pt x="113" y="37"/>
                    <a:pt x="114" y="35"/>
                    <a:pt x="115" y="33"/>
                  </a:cubicBezTo>
                  <a:cubicBezTo>
                    <a:pt x="119" y="33"/>
                    <a:pt x="123" y="33"/>
                    <a:pt x="127" y="33"/>
                  </a:cubicBezTo>
                  <a:cubicBezTo>
                    <a:pt x="127" y="35"/>
                    <a:pt x="126" y="37"/>
                    <a:pt x="126" y="39"/>
                  </a:cubicBezTo>
                  <a:close/>
                  <a:moveTo>
                    <a:pt x="128" y="51"/>
                  </a:moveTo>
                  <a:cubicBezTo>
                    <a:pt x="129" y="49"/>
                    <a:pt x="129" y="47"/>
                    <a:pt x="130" y="45"/>
                  </a:cubicBezTo>
                  <a:cubicBezTo>
                    <a:pt x="134" y="45"/>
                    <a:pt x="139" y="45"/>
                    <a:pt x="143" y="44"/>
                  </a:cubicBezTo>
                  <a:cubicBezTo>
                    <a:pt x="143" y="47"/>
                    <a:pt x="144" y="49"/>
                    <a:pt x="144" y="51"/>
                  </a:cubicBezTo>
                  <a:cubicBezTo>
                    <a:pt x="139" y="51"/>
                    <a:pt x="133" y="51"/>
                    <a:pt x="128" y="51"/>
                  </a:cubicBezTo>
                  <a:close/>
                  <a:moveTo>
                    <a:pt x="143" y="39"/>
                  </a:moveTo>
                  <a:cubicBezTo>
                    <a:pt x="139" y="39"/>
                    <a:pt x="135" y="39"/>
                    <a:pt x="131" y="39"/>
                  </a:cubicBezTo>
                  <a:cubicBezTo>
                    <a:pt x="131" y="37"/>
                    <a:pt x="132" y="35"/>
                    <a:pt x="132" y="33"/>
                  </a:cubicBezTo>
                  <a:cubicBezTo>
                    <a:pt x="136" y="33"/>
                    <a:pt x="140" y="33"/>
                    <a:pt x="144" y="33"/>
                  </a:cubicBezTo>
                  <a:cubicBezTo>
                    <a:pt x="144" y="35"/>
                    <a:pt x="144" y="37"/>
                    <a:pt x="143" y="39"/>
                  </a:cubicBezTo>
                  <a:close/>
                  <a:moveTo>
                    <a:pt x="145" y="28"/>
                  </a:moveTo>
                  <a:cubicBezTo>
                    <a:pt x="141" y="28"/>
                    <a:pt x="137" y="28"/>
                    <a:pt x="133" y="28"/>
                  </a:cubicBezTo>
                  <a:cubicBezTo>
                    <a:pt x="134" y="24"/>
                    <a:pt x="135" y="21"/>
                    <a:pt x="136" y="18"/>
                  </a:cubicBezTo>
                  <a:cubicBezTo>
                    <a:pt x="139" y="18"/>
                    <a:pt x="143" y="18"/>
                    <a:pt x="146" y="18"/>
                  </a:cubicBezTo>
                  <a:cubicBezTo>
                    <a:pt x="145" y="21"/>
                    <a:pt x="145" y="25"/>
                    <a:pt x="145" y="28"/>
                  </a:cubicBezTo>
                  <a:close/>
                  <a:moveTo>
                    <a:pt x="146" y="52"/>
                  </a:moveTo>
                  <a:cubicBezTo>
                    <a:pt x="147" y="49"/>
                    <a:pt x="148" y="47"/>
                    <a:pt x="148" y="44"/>
                  </a:cubicBezTo>
                  <a:cubicBezTo>
                    <a:pt x="152" y="44"/>
                    <a:pt x="156" y="44"/>
                    <a:pt x="159" y="44"/>
                  </a:cubicBezTo>
                  <a:cubicBezTo>
                    <a:pt x="160" y="47"/>
                    <a:pt x="160" y="49"/>
                    <a:pt x="161" y="52"/>
                  </a:cubicBezTo>
                  <a:cubicBezTo>
                    <a:pt x="156" y="52"/>
                    <a:pt x="151" y="52"/>
                    <a:pt x="146" y="52"/>
                  </a:cubicBezTo>
                  <a:close/>
                  <a:moveTo>
                    <a:pt x="161" y="14"/>
                  </a:moveTo>
                  <a:cubicBezTo>
                    <a:pt x="158" y="14"/>
                    <a:pt x="155" y="13"/>
                    <a:pt x="152" y="13"/>
                  </a:cubicBezTo>
                  <a:cubicBezTo>
                    <a:pt x="153" y="12"/>
                    <a:pt x="153" y="10"/>
                    <a:pt x="153" y="8"/>
                  </a:cubicBezTo>
                  <a:cubicBezTo>
                    <a:pt x="153" y="8"/>
                    <a:pt x="153" y="8"/>
                    <a:pt x="153" y="7"/>
                  </a:cubicBezTo>
                  <a:cubicBezTo>
                    <a:pt x="156" y="7"/>
                    <a:pt x="159" y="7"/>
                    <a:pt x="162" y="7"/>
                  </a:cubicBezTo>
                  <a:cubicBezTo>
                    <a:pt x="161" y="9"/>
                    <a:pt x="161" y="11"/>
                    <a:pt x="161" y="14"/>
                  </a:cubicBezTo>
                  <a:close/>
                  <a:moveTo>
                    <a:pt x="163" y="52"/>
                  </a:moveTo>
                  <a:cubicBezTo>
                    <a:pt x="164" y="49"/>
                    <a:pt x="164" y="47"/>
                    <a:pt x="164" y="44"/>
                  </a:cubicBezTo>
                  <a:cubicBezTo>
                    <a:pt x="169" y="44"/>
                    <a:pt x="173" y="44"/>
                    <a:pt x="177" y="44"/>
                  </a:cubicBezTo>
                  <a:cubicBezTo>
                    <a:pt x="178" y="47"/>
                    <a:pt x="178" y="49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75" y="52"/>
                    <a:pt x="169" y="52"/>
                    <a:pt x="163" y="52"/>
                  </a:cubicBezTo>
                  <a:close/>
                  <a:moveTo>
                    <a:pt x="343" y="29"/>
                  </a:moveTo>
                  <a:cubicBezTo>
                    <a:pt x="344" y="31"/>
                    <a:pt x="345" y="34"/>
                    <a:pt x="347" y="36"/>
                  </a:cubicBezTo>
                  <a:cubicBezTo>
                    <a:pt x="342" y="36"/>
                    <a:pt x="337" y="37"/>
                    <a:pt x="333" y="37"/>
                  </a:cubicBezTo>
                  <a:cubicBezTo>
                    <a:pt x="332" y="34"/>
                    <a:pt x="331" y="32"/>
                    <a:pt x="330" y="30"/>
                  </a:cubicBezTo>
                  <a:cubicBezTo>
                    <a:pt x="334" y="30"/>
                    <a:pt x="338" y="29"/>
                    <a:pt x="341" y="29"/>
                  </a:cubicBezTo>
                  <a:cubicBezTo>
                    <a:pt x="342" y="29"/>
                    <a:pt x="342" y="29"/>
                    <a:pt x="343" y="29"/>
                  </a:cubicBezTo>
                  <a:close/>
                  <a:moveTo>
                    <a:pt x="308" y="17"/>
                  </a:moveTo>
                  <a:cubicBezTo>
                    <a:pt x="312" y="17"/>
                    <a:pt x="316" y="17"/>
                    <a:pt x="319" y="17"/>
                  </a:cubicBezTo>
                  <a:cubicBezTo>
                    <a:pt x="320" y="20"/>
                    <a:pt x="322" y="22"/>
                    <a:pt x="323" y="25"/>
                  </a:cubicBezTo>
                  <a:cubicBezTo>
                    <a:pt x="319" y="25"/>
                    <a:pt x="316" y="25"/>
                    <a:pt x="312" y="25"/>
                  </a:cubicBezTo>
                  <a:cubicBezTo>
                    <a:pt x="311" y="23"/>
                    <a:pt x="310" y="20"/>
                    <a:pt x="308" y="17"/>
                  </a:cubicBezTo>
                  <a:close/>
                  <a:moveTo>
                    <a:pt x="312" y="37"/>
                  </a:moveTo>
                  <a:cubicBezTo>
                    <a:pt x="308" y="37"/>
                    <a:pt x="303" y="37"/>
                    <a:pt x="299" y="37"/>
                  </a:cubicBezTo>
                  <a:cubicBezTo>
                    <a:pt x="298" y="35"/>
                    <a:pt x="297" y="34"/>
                    <a:pt x="296" y="32"/>
                  </a:cubicBezTo>
                  <a:cubicBezTo>
                    <a:pt x="296" y="32"/>
                    <a:pt x="296" y="32"/>
                    <a:pt x="296" y="31"/>
                  </a:cubicBezTo>
                  <a:cubicBezTo>
                    <a:pt x="300" y="31"/>
                    <a:pt x="304" y="31"/>
                    <a:pt x="309" y="31"/>
                  </a:cubicBezTo>
                  <a:cubicBezTo>
                    <a:pt x="310" y="33"/>
                    <a:pt x="311" y="35"/>
                    <a:pt x="312" y="37"/>
                  </a:cubicBezTo>
                  <a:close/>
                  <a:moveTo>
                    <a:pt x="325" y="30"/>
                  </a:moveTo>
                  <a:cubicBezTo>
                    <a:pt x="325" y="31"/>
                    <a:pt x="326" y="31"/>
                    <a:pt x="326" y="32"/>
                  </a:cubicBezTo>
                  <a:cubicBezTo>
                    <a:pt x="327" y="34"/>
                    <a:pt x="327" y="35"/>
                    <a:pt x="328" y="37"/>
                  </a:cubicBezTo>
                  <a:cubicBezTo>
                    <a:pt x="324" y="37"/>
                    <a:pt x="321" y="37"/>
                    <a:pt x="317" y="37"/>
                  </a:cubicBezTo>
                  <a:cubicBezTo>
                    <a:pt x="316" y="35"/>
                    <a:pt x="315" y="33"/>
                    <a:pt x="314" y="31"/>
                  </a:cubicBezTo>
                  <a:cubicBezTo>
                    <a:pt x="318" y="30"/>
                    <a:pt x="322" y="30"/>
                    <a:pt x="325" y="30"/>
                  </a:cubicBezTo>
                  <a:close/>
                  <a:moveTo>
                    <a:pt x="338" y="16"/>
                  </a:moveTo>
                  <a:cubicBezTo>
                    <a:pt x="339" y="18"/>
                    <a:pt x="340" y="21"/>
                    <a:pt x="341" y="24"/>
                  </a:cubicBezTo>
                  <a:cubicBezTo>
                    <a:pt x="336" y="24"/>
                    <a:pt x="332" y="24"/>
                    <a:pt x="328" y="25"/>
                  </a:cubicBezTo>
                  <a:cubicBezTo>
                    <a:pt x="326" y="22"/>
                    <a:pt x="325" y="19"/>
                    <a:pt x="324" y="17"/>
                  </a:cubicBezTo>
                  <a:cubicBezTo>
                    <a:pt x="328" y="16"/>
                    <a:pt x="333" y="16"/>
                    <a:pt x="337" y="16"/>
                  </a:cubicBezTo>
                  <a:cubicBezTo>
                    <a:pt x="338" y="16"/>
                    <a:pt x="338" y="16"/>
                    <a:pt x="338" y="16"/>
                  </a:cubicBezTo>
                  <a:close/>
                  <a:moveTo>
                    <a:pt x="336" y="5"/>
                  </a:moveTo>
                  <a:cubicBezTo>
                    <a:pt x="336" y="7"/>
                    <a:pt x="337" y="9"/>
                    <a:pt x="337" y="11"/>
                  </a:cubicBezTo>
                  <a:cubicBezTo>
                    <a:pt x="332" y="12"/>
                    <a:pt x="327" y="12"/>
                    <a:pt x="322" y="12"/>
                  </a:cubicBezTo>
                  <a:cubicBezTo>
                    <a:pt x="321" y="10"/>
                    <a:pt x="320" y="8"/>
                    <a:pt x="319" y="6"/>
                  </a:cubicBezTo>
                  <a:cubicBezTo>
                    <a:pt x="325" y="6"/>
                    <a:pt x="330" y="6"/>
                    <a:pt x="336" y="6"/>
                  </a:cubicBezTo>
                  <a:cubicBezTo>
                    <a:pt x="336" y="6"/>
                    <a:pt x="336" y="5"/>
                    <a:pt x="336" y="5"/>
                  </a:cubicBezTo>
                  <a:close/>
                  <a:moveTo>
                    <a:pt x="315" y="6"/>
                  </a:moveTo>
                  <a:cubicBezTo>
                    <a:pt x="315" y="8"/>
                    <a:pt x="316" y="10"/>
                    <a:pt x="317" y="12"/>
                  </a:cubicBezTo>
                  <a:cubicBezTo>
                    <a:pt x="314" y="12"/>
                    <a:pt x="310" y="13"/>
                    <a:pt x="306" y="13"/>
                  </a:cubicBezTo>
                  <a:cubicBezTo>
                    <a:pt x="305" y="10"/>
                    <a:pt x="304" y="8"/>
                    <a:pt x="302" y="6"/>
                  </a:cubicBezTo>
                  <a:cubicBezTo>
                    <a:pt x="306" y="6"/>
                    <a:pt x="311" y="6"/>
                    <a:pt x="315" y="6"/>
                  </a:cubicBezTo>
                  <a:close/>
                  <a:moveTo>
                    <a:pt x="306" y="26"/>
                  </a:moveTo>
                  <a:cubicBezTo>
                    <a:pt x="302" y="26"/>
                    <a:pt x="298" y="26"/>
                    <a:pt x="294" y="26"/>
                  </a:cubicBezTo>
                  <a:cubicBezTo>
                    <a:pt x="292" y="23"/>
                    <a:pt x="291" y="21"/>
                    <a:pt x="290" y="18"/>
                  </a:cubicBezTo>
                  <a:cubicBezTo>
                    <a:pt x="294" y="18"/>
                    <a:pt x="298" y="18"/>
                    <a:pt x="302" y="17"/>
                  </a:cubicBezTo>
                  <a:cubicBezTo>
                    <a:pt x="303" y="20"/>
                    <a:pt x="305" y="23"/>
                    <a:pt x="306" y="26"/>
                  </a:cubicBezTo>
                  <a:close/>
                  <a:moveTo>
                    <a:pt x="234" y="33"/>
                  </a:moveTo>
                  <a:cubicBezTo>
                    <a:pt x="235" y="35"/>
                    <a:pt x="236" y="37"/>
                    <a:pt x="237" y="38"/>
                  </a:cubicBezTo>
                  <a:cubicBezTo>
                    <a:pt x="232" y="38"/>
                    <a:pt x="227" y="39"/>
                    <a:pt x="222" y="39"/>
                  </a:cubicBezTo>
                  <a:cubicBezTo>
                    <a:pt x="221" y="37"/>
                    <a:pt x="221" y="35"/>
                    <a:pt x="220" y="33"/>
                  </a:cubicBezTo>
                  <a:cubicBezTo>
                    <a:pt x="225" y="33"/>
                    <a:pt x="229" y="33"/>
                    <a:pt x="234" y="33"/>
                  </a:cubicBezTo>
                  <a:close/>
                  <a:moveTo>
                    <a:pt x="219" y="29"/>
                  </a:moveTo>
                  <a:cubicBezTo>
                    <a:pt x="217" y="25"/>
                    <a:pt x="216" y="22"/>
                    <a:pt x="215" y="19"/>
                  </a:cubicBezTo>
                  <a:cubicBezTo>
                    <a:pt x="220" y="19"/>
                    <a:pt x="224" y="19"/>
                    <a:pt x="228" y="19"/>
                  </a:cubicBezTo>
                  <a:cubicBezTo>
                    <a:pt x="229" y="22"/>
                    <a:pt x="231" y="25"/>
                    <a:pt x="232" y="28"/>
                  </a:cubicBezTo>
                  <a:cubicBezTo>
                    <a:pt x="228" y="28"/>
                    <a:pt x="223" y="28"/>
                    <a:pt x="219" y="29"/>
                  </a:cubicBezTo>
                  <a:close/>
                  <a:moveTo>
                    <a:pt x="233" y="19"/>
                  </a:moveTo>
                  <a:cubicBezTo>
                    <a:pt x="238" y="19"/>
                    <a:pt x="242" y="19"/>
                    <a:pt x="247" y="19"/>
                  </a:cubicBezTo>
                  <a:cubicBezTo>
                    <a:pt x="248" y="22"/>
                    <a:pt x="250" y="25"/>
                    <a:pt x="251" y="28"/>
                  </a:cubicBezTo>
                  <a:cubicBezTo>
                    <a:pt x="247" y="28"/>
                    <a:pt x="242" y="28"/>
                    <a:pt x="238" y="28"/>
                  </a:cubicBezTo>
                  <a:cubicBezTo>
                    <a:pt x="236" y="25"/>
                    <a:pt x="235" y="22"/>
                    <a:pt x="233" y="19"/>
                  </a:cubicBezTo>
                  <a:close/>
                  <a:moveTo>
                    <a:pt x="254" y="33"/>
                  </a:moveTo>
                  <a:cubicBezTo>
                    <a:pt x="255" y="34"/>
                    <a:pt x="256" y="36"/>
                    <a:pt x="257" y="38"/>
                  </a:cubicBezTo>
                  <a:cubicBezTo>
                    <a:pt x="252" y="38"/>
                    <a:pt x="247" y="38"/>
                    <a:pt x="242" y="38"/>
                  </a:cubicBezTo>
                  <a:cubicBezTo>
                    <a:pt x="241" y="36"/>
                    <a:pt x="241" y="35"/>
                    <a:pt x="240" y="33"/>
                  </a:cubicBezTo>
                  <a:cubicBezTo>
                    <a:pt x="244" y="33"/>
                    <a:pt x="249" y="33"/>
                    <a:pt x="254" y="33"/>
                  </a:cubicBezTo>
                  <a:close/>
                  <a:moveTo>
                    <a:pt x="253" y="18"/>
                  </a:moveTo>
                  <a:cubicBezTo>
                    <a:pt x="258" y="18"/>
                    <a:pt x="263" y="18"/>
                    <a:pt x="267" y="18"/>
                  </a:cubicBezTo>
                  <a:cubicBezTo>
                    <a:pt x="269" y="21"/>
                    <a:pt x="270" y="24"/>
                    <a:pt x="271" y="27"/>
                  </a:cubicBezTo>
                  <a:cubicBezTo>
                    <a:pt x="267" y="27"/>
                    <a:pt x="262" y="28"/>
                    <a:pt x="258" y="28"/>
                  </a:cubicBezTo>
                  <a:cubicBezTo>
                    <a:pt x="256" y="25"/>
                    <a:pt x="255" y="22"/>
                    <a:pt x="253" y="18"/>
                  </a:cubicBezTo>
                  <a:close/>
                  <a:moveTo>
                    <a:pt x="274" y="32"/>
                  </a:moveTo>
                  <a:cubicBezTo>
                    <a:pt x="274" y="34"/>
                    <a:pt x="275" y="36"/>
                    <a:pt x="276" y="38"/>
                  </a:cubicBezTo>
                  <a:cubicBezTo>
                    <a:pt x="272" y="38"/>
                    <a:pt x="267" y="38"/>
                    <a:pt x="262" y="38"/>
                  </a:cubicBezTo>
                  <a:cubicBezTo>
                    <a:pt x="262" y="36"/>
                    <a:pt x="261" y="34"/>
                    <a:pt x="260" y="32"/>
                  </a:cubicBezTo>
                  <a:cubicBezTo>
                    <a:pt x="264" y="32"/>
                    <a:pt x="269" y="32"/>
                    <a:pt x="274" y="32"/>
                  </a:cubicBezTo>
                  <a:close/>
                  <a:moveTo>
                    <a:pt x="273" y="18"/>
                  </a:moveTo>
                  <a:cubicBezTo>
                    <a:pt x="277" y="18"/>
                    <a:pt x="281" y="18"/>
                    <a:pt x="285" y="18"/>
                  </a:cubicBezTo>
                  <a:cubicBezTo>
                    <a:pt x="286" y="21"/>
                    <a:pt x="287" y="24"/>
                    <a:pt x="288" y="27"/>
                  </a:cubicBezTo>
                  <a:cubicBezTo>
                    <a:pt x="285" y="27"/>
                    <a:pt x="281" y="27"/>
                    <a:pt x="277" y="27"/>
                  </a:cubicBezTo>
                  <a:cubicBezTo>
                    <a:pt x="276" y="24"/>
                    <a:pt x="274" y="21"/>
                    <a:pt x="273" y="18"/>
                  </a:cubicBezTo>
                  <a:close/>
                  <a:moveTo>
                    <a:pt x="291" y="32"/>
                  </a:moveTo>
                  <a:cubicBezTo>
                    <a:pt x="291" y="33"/>
                    <a:pt x="292" y="35"/>
                    <a:pt x="293" y="37"/>
                  </a:cubicBezTo>
                  <a:cubicBezTo>
                    <a:pt x="289" y="37"/>
                    <a:pt x="285" y="37"/>
                    <a:pt x="281" y="37"/>
                  </a:cubicBezTo>
                  <a:cubicBezTo>
                    <a:pt x="281" y="36"/>
                    <a:pt x="280" y="34"/>
                    <a:pt x="279" y="32"/>
                  </a:cubicBezTo>
                  <a:cubicBezTo>
                    <a:pt x="283" y="32"/>
                    <a:pt x="287" y="32"/>
                    <a:pt x="291" y="32"/>
                  </a:cubicBezTo>
                  <a:close/>
                  <a:moveTo>
                    <a:pt x="298" y="6"/>
                  </a:moveTo>
                  <a:cubicBezTo>
                    <a:pt x="299" y="8"/>
                    <a:pt x="300" y="11"/>
                    <a:pt x="300" y="13"/>
                  </a:cubicBezTo>
                  <a:cubicBezTo>
                    <a:pt x="296" y="13"/>
                    <a:pt x="292" y="13"/>
                    <a:pt x="287" y="13"/>
                  </a:cubicBezTo>
                  <a:cubicBezTo>
                    <a:pt x="286" y="11"/>
                    <a:pt x="285" y="9"/>
                    <a:pt x="284" y="6"/>
                  </a:cubicBezTo>
                  <a:cubicBezTo>
                    <a:pt x="289" y="6"/>
                    <a:pt x="293" y="6"/>
                    <a:pt x="298" y="6"/>
                  </a:cubicBezTo>
                  <a:close/>
                  <a:moveTo>
                    <a:pt x="280" y="6"/>
                  </a:moveTo>
                  <a:cubicBezTo>
                    <a:pt x="281" y="9"/>
                    <a:pt x="282" y="11"/>
                    <a:pt x="283" y="13"/>
                  </a:cubicBezTo>
                  <a:cubicBezTo>
                    <a:pt x="279" y="14"/>
                    <a:pt x="275" y="14"/>
                    <a:pt x="271" y="14"/>
                  </a:cubicBezTo>
                  <a:cubicBezTo>
                    <a:pt x="270" y="11"/>
                    <a:pt x="269" y="9"/>
                    <a:pt x="267" y="6"/>
                  </a:cubicBezTo>
                  <a:cubicBezTo>
                    <a:pt x="272" y="6"/>
                    <a:pt x="276" y="6"/>
                    <a:pt x="280" y="6"/>
                  </a:cubicBezTo>
                  <a:close/>
                  <a:moveTo>
                    <a:pt x="263" y="6"/>
                  </a:moveTo>
                  <a:cubicBezTo>
                    <a:pt x="264" y="9"/>
                    <a:pt x="265" y="11"/>
                    <a:pt x="266" y="14"/>
                  </a:cubicBezTo>
                  <a:cubicBezTo>
                    <a:pt x="261" y="14"/>
                    <a:pt x="256" y="14"/>
                    <a:pt x="251" y="14"/>
                  </a:cubicBezTo>
                  <a:cubicBezTo>
                    <a:pt x="249" y="12"/>
                    <a:pt x="248" y="9"/>
                    <a:pt x="246" y="7"/>
                  </a:cubicBezTo>
                  <a:cubicBezTo>
                    <a:pt x="252" y="6"/>
                    <a:pt x="257" y="6"/>
                    <a:pt x="263" y="6"/>
                  </a:cubicBezTo>
                  <a:close/>
                  <a:moveTo>
                    <a:pt x="242" y="7"/>
                  </a:moveTo>
                  <a:cubicBezTo>
                    <a:pt x="243" y="9"/>
                    <a:pt x="244" y="12"/>
                    <a:pt x="245" y="14"/>
                  </a:cubicBezTo>
                  <a:cubicBezTo>
                    <a:pt x="240" y="14"/>
                    <a:pt x="236" y="14"/>
                    <a:pt x="231" y="14"/>
                  </a:cubicBezTo>
                  <a:cubicBezTo>
                    <a:pt x="230" y="12"/>
                    <a:pt x="228" y="9"/>
                    <a:pt x="227" y="7"/>
                  </a:cubicBezTo>
                  <a:cubicBezTo>
                    <a:pt x="232" y="7"/>
                    <a:pt x="237" y="7"/>
                    <a:pt x="242" y="7"/>
                  </a:cubicBezTo>
                  <a:close/>
                  <a:moveTo>
                    <a:pt x="224" y="7"/>
                  </a:moveTo>
                  <a:cubicBezTo>
                    <a:pt x="224" y="9"/>
                    <a:pt x="225" y="12"/>
                    <a:pt x="226" y="14"/>
                  </a:cubicBezTo>
                  <a:cubicBezTo>
                    <a:pt x="222" y="14"/>
                    <a:pt x="218" y="14"/>
                    <a:pt x="214" y="14"/>
                  </a:cubicBezTo>
                  <a:cubicBezTo>
                    <a:pt x="213" y="12"/>
                    <a:pt x="212" y="9"/>
                    <a:pt x="212" y="7"/>
                  </a:cubicBezTo>
                  <a:cubicBezTo>
                    <a:pt x="216" y="7"/>
                    <a:pt x="220" y="7"/>
                    <a:pt x="224" y="7"/>
                  </a:cubicBezTo>
                  <a:close/>
                  <a:moveTo>
                    <a:pt x="207" y="7"/>
                  </a:moveTo>
                  <a:cubicBezTo>
                    <a:pt x="207" y="9"/>
                    <a:pt x="208" y="12"/>
                    <a:pt x="209" y="14"/>
                  </a:cubicBezTo>
                  <a:cubicBezTo>
                    <a:pt x="205" y="14"/>
                    <a:pt x="202" y="14"/>
                    <a:pt x="198" y="14"/>
                  </a:cubicBezTo>
                  <a:cubicBezTo>
                    <a:pt x="198" y="11"/>
                    <a:pt x="197" y="9"/>
                    <a:pt x="197" y="7"/>
                  </a:cubicBezTo>
                  <a:cubicBezTo>
                    <a:pt x="200" y="7"/>
                    <a:pt x="204" y="7"/>
                    <a:pt x="207" y="7"/>
                  </a:cubicBezTo>
                  <a:close/>
                  <a:moveTo>
                    <a:pt x="197" y="39"/>
                  </a:moveTo>
                  <a:cubicBezTo>
                    <a:pt x="192" y="39"/>
                    <a:pt x="188" y="39"/>
                    <a:pt x="183" y="39"/>
                  </a:cubicBezTo>
                  <a:cubicBezTo>
                    <a:pt x="183" y="37"/>
                    <a:pt x="183" y="35"/>
                    <a:pt x="183" y="33"/>
                  </a:cubicBezTo>
                  <a:cubicBezTo>
                    <a:pt x="187" y="33"/>
                    <a:pt x="192" y="33"/>
                    <a:pt x="196" y="33"/>
                  </a:cubicBezTo>
                  <a:cubicBezTo>
                    <a:pt x="196" y="35"/>
                    <a:pt x="197" y="37"/>
                    <a:pt x="197" y="39"/>
                  </a:cubicBezTo>
                  <a:close/>
                  <a:moveTo>
                    <a:pt x="195" y="27"/>
                  </a:moveTo>
                  <a:cubicBezTo>
                    <a:pt x="195" y="28"/>
                    <a:pt x="196" y="28"/>
                    <a:pt x="196" y="29"/>
                  </a:cubicBezTo>
                  <a:cubicBezTo>
                    <a:pt x="191" y="29"/>
                    <a:pt x="187" y="29"/>
                    <a:pt x="183" y="29"/>
                  </a:cubicBezTo>
                  <a:cubicBezTo>
                    <a:pt x="183" y="25"/>
                    <a:pt x="183" y="22"/>
                    <a:pt x="183" y="19"/>
                  </a:cubicBezTo>
                  <a:cubicBezTo>
                    <a:pt x="186" y="19"/>
                    <a:pt x="190" y="19"/>
                    <a:pt x="194" y="19"/>
                  </a:cubicBezTo>
                  <a:cubicBezTo>
                    <a:pt x="195" y="21"/>
                    <a:pt x="195" y="24"/>
                    <a:pt x="195" y="27"/>
                  </a:cubicBezTo>
                  <a:close/>
                  <a:moveTo>
                    <a:pt x="184" y="7"/>
                  </a:moveTo>
                  <a:cubicBezTo>
                    <a:pt x="187" y="7"/>
                    <a:pt x="190" y="7"/>
                    <a:pt x="193" y="7"/>
                  </a:cubicBezTo>
                  <a:cubicBezTo>
                    <a:pt x="193" y="9"/>
                    <a:pt x="193" y="12"/>
                    <a:pt x="194" y="14"/>
                  </a:cubicBezTo>
                  <a:cubicBezTo>
                    <a:pt x="190" y="14"/>
                    <a:pt x="186" y="14"/>
                    <a:pt x="183" y="14"/>
                  </a:cubicBezTo>
                  <a:cubicBezTo>
                    <a:pt x="182" y="12"/>
                    <a:pt x="182" y="9"/>
                    <a:pt x="182" y="7"/>
                  </a:cubicBezTo>
                  <a:cubicBezTo>
                    <a:pt x="183" y="7"/>
                    <a:pt x="183" y="7"/>
                    <a:pt x="184" y="7"/>
                  </a:cubicBezTo>
                  <a:close/>
                  <a:moveTo>
                    <a:pt x="181" y="52"/>
                  </a:moveTo>
                  <a:cubicBezTo>
                    <a:pt x="181" y="52"/>
                    <a:pt x="181" y="52"/>
                    <a:pt x="181" y="52"/>
                  </a:cubicBezTo>
                  <a:cubicBezTo>
                    <a:pt x="182" y="49"/>
                    <a:pt x="183" y="46"/>
                    <a:pt x="183" y="44"/>
                  </a:cubicBezTo>
                  <a:cubicBezTo>
                    <a:pt x="188" y="44"/>
                    <a:pt x="193" y="44"/>
                    <a:pt x="198" y="43"/>
                  </a:cubicBezTo>
                  <a:cubicBezTo>
                    <a:pt x="198" y="46"/>
                    <a:pt x="199" y="49"/>
                    <a:pt x="200" y="52"/>
                  </a:cubicBezTo>
                  <a:cubicBezTo>
                    <a:pt x="193" y="52"/>
                    <a:pt x="187" y="52"/>
                    <a:pt x="181" y="52"/>
                  </a:cubicBezTo>
                  <a:close/>
                  <a:moveTo>
                    <a:pt x="199" y="19"/>
                  </a:moveTo>
                  <a:cubicBezTo>
                    <a:pt x="203" y="19"/>
                    <a:pt x="206" y="19"/>
                    <a:pt x="210" y="19"/>
                  </a:cubicBezTo>
                  <a:cubicBezTo>
                    <a:pt x="211" y="22"/>
                    <a:pt x="212" y="25"/>
                    <a:pt x="213" y="29"/>
                  </a:cubicBezTo>
                  <a:cubicBezTo>
                    <a:pt x="209" y="29"/>
                    <a:pt x="205" y="29"/>
                    <a:pt x="201" y="29"/>
                  </a:cubicBezTo>
                  <a:cubicBezTo>
                    <a:pt x="200" y="25"/>
                    <a:pt x="200" y="22"/>
                    <a:pt x="199" y="19"/>
                  </a:cubicBezTo>
                  <a:close/>
                  <a:moveTo>
                    <a:pt x="201" y="33"/>
                  </a:moveTo>
                  <a:cubicBezTo>
                    <a:pt x="206" y="33"/>
                    <a:pt x="210" y="33"/>
                    <a:pt x="214" y="33"/>
                  </a:cubicBezTo>
                  <a:cubicBezTo>
                    <a:pt x="215" y="35"/>
                    <a:pt x="216" y="37"/>
                    <a:pt x="216" y="39"/>
                  </a:cubicBezTo>
                  <a:cubicBezTo>
                    <a:pt x="212" y="39"/>
                    <a:pt x="207" y="39"/>
                    <a:pt x="202" y="39"/>
                  </a:cubicBezTo>
                  <a:cubicBezTo>
                    <a:pt x="202" y="37"/>
                    <a:pt x="201" y="35"/>
                    <a:pt x="201" y="33"/>
                  </a:cubicBezTo>
                  <a:close/>
                  <a:moveTo>
                    <a:pt x="203" y="52"/>
                  </a:moveTo>
                  <a:cubicBezTo>
                    <a:pt x="203" y="52"/>
                    <a:pt x="203" y="52"/>
                    <a:pt x="203" y="52"/>
                  </a:cubicBezTo>
                  <a:cubicBezTo>
                    <a:pt x="203" y="51"/>
                    <a:pt x="202" y="51"/>
                    <a:pt x="202" y="51"/>
                  </a:cubicBezTo>
                  <a:cubicBezTo>
                    <a:pt x="203" y="51"/>
                    <a:pt x="203" y="48"/>
                    <a:pt x="202" y="43"/>
                  </a:cubicBezTo>
                  <a:cubicBezTo>
                    <a:pt x="208" y="43"/>
                    <a:pt x="213" y="43"/>
                    <a:pt x="218" y="43"/>
                  </a:cubicBezTo>
                  <a:cubicBezTo>
                    <a:pt x="220" y="46"/>
                    <a:pt x="221" y="49"/>
                    <a:pt x="222" y="51"/>
                  </a:cubicBezTo>
                  <a:cubicBezTo>
                    <a:pt x="216" y="52"/>
                    <a:pt x="209" y="52"/>
                    <a:pt x="203" y="52"/>
                  </a:cubicBezTo>
                  <a:close/>
                  <a:moveTo>
                    <a:pt x="226" y="51"/>
                  </a:moveTo>
                  <a:cubicBezTo>
                    <a:pt x="225" y="49"/>
                    <a:pt x="224" y="46"/>
                    <a:pt x="223" y="43"/>
                  </a:cubicBezTo>
                  <a:cubicBezTo>
                    <a:pt x="229" y="43"/>
                    <a:pt x="234" y="43"/>
                    <a:pt x="239" y="43"/>
                  </a:cubicBezTo>
                  <a:cubicBezTo>
                    <a:pt x="241" y="46"/>
                    <a:pt x="242" y="49"/>
                    <a:pt x="244" y="51"/>
                  </a:cubicBezTo>
                  <a:cubicBezTo>
                    <a:pt x="238" y="51"/>
                    <a:pt x="232" y="51"/>
                    <a:pt x="226" y="51"/>
                  </a:cubicBezTo>
                  <a:close/>
                  <a:moveTo>
                    <a:pt x="248" y="51"/>
                  </a:moveTo>
                  <a:cubicBezTo>
                    <a:pt x="247" y="49"/>
                    <a:pt x="246" y="46"/>
                    <a:pt x="244" y="43"/>
                  </a:cubicBezTo>
                  <a:cubicBezTo>
                    <a:pt x="250" y="43"/>
                    <a:pt x="255" y="43"/>
                    <a:pt x="260" y="43"/>
                  </a:cubicBezTo>
                  <a:cubicBezTo>
                    <a:pt x="261" y="46"/>
                    <a:pt x="263" y="48"/>
                    <a:pt x="265" y="51"/>
                  </a:cubicBezTo>
                  <a:cubicBezTo>
                    <a:pt x="259" y="51"/>
                    <a:pt x="254" y="51"/>
                    <a:pt x="248" y="51"/>
                  </a:cubicBezTo>
                  <a:close/>
                  <a:moveTo>
                    <a:pt x="268" y="51"/>
                  </a:moveTo>
                  <a:cubicBezTo>
                    <a:pt x="267" y="48"/>
                    <a:pt x="265" y="46"/>
                    <a:pt x="264" y="43"/>
                  </a:cubicBezTo>
                  <a:cubicBezTo>
                    <a:pt x="269" y="43"/>
                    <a:pt x="274" y="43"/>
                    <a:pt x="279" y="43"/>
                  </a:cubicBezTo>
                  <a:cubicBezTo>
                    <a:pt x="280" y="45"/>
                    <a:pt x="282" y="48"/>
                    <a:pt x="283" y="51"/>
                  </a:cubicBezTo>
                  <a:cubicBezTo>
                    <a:pt x="278" y="51"/>
                    <a:pt x="273" y="51"/>
                    <a:pt x="268" y="51"/>
                  </a:cubicBezTo>
                  <a:close/>
                  <a:moveTo>
                    <a:pt x="287" y="51"/>
                  </a:moveTo>
                  <a:cubicBezTo>
                    <a:pt x="286" y="48"/>
                    <a:pt x="285" y="45"/>
                    <a:pt x="284" y="43"/>
                  </a:cubicBezTo>
                  <a:cubicBezTo>
                    <a:pt x="288" y="43"/>
                    <a:pt x="291" y="43"/>
                    <a:pt x="295" y="43"/>
                  </a:cubicBezTo>
                  <a:cubicBezTo>
                    <a:pt x="297" y="45"/>
                    <a:pt x="298" y="48"/>
                    <a:pt x="299" y="50"/>
                  </a:cubicBezTo>
                  <a:cubicBezTo>
                    <a:pt x="295" y="51"/>
                    <a:pt x="291" y="51"/>
                    <a:pt x="287" y="51"/>
                  </a:cubicBezTo>
                  <a:close/>
                  <a:moveTo>
                    <a:pt x="305" y="50"/>
                  </a:moveTo>
                  <a:cubicBezTo>
                    <a:pt x="304" y="48"/>
                    <a:pt x="303" y="45"/>
                    <a:pt x="302" y="43"/>
                  </a:cubicBezTo>
                  <a:cubicBezTo>
                    <a:pt x="306" y="43"/>
                    <a:pt x="311" y="42"/>
                    <a:pt x="315" y="42"/>
                  </a:cubicBezTo>
                  <a:cubicBezTo>
                    <a:pt x="317" y="45"/>
                    <a:pt x="319" y="47"/>
                    <a:pt x="320" y="50"/>
                  </a:cubicBezTo>
                  <a:cubicBezTo>
                    <a:pt x="315" y="50"/>
                    <a:pt x="310" y="50"/>
                    <a:pt x="305" y="50"/>
                  </a:cubicBezTo>
                  <a:close/>
                  <a:moveTo>
                    <a:pt x="323" y="49"/>
                  </a:moveTo>
                  <a:cubicBezTo>
                    <a:pt x="322" y="47"/>
                    <a:pt x="321" y="45"/>
                    <a:pt x="320" y="42"/>
                  </a:cubicBezTo>
                  <a:cubicBezTo>
                    <a:pt x="324" y="42"/>
                    <a:pt x="327" y="42"/>
                    <a:pt x="331" y="42"/>
                  </a:cubicBezTo>
                  <a:cubicBezTo>
                    <a:pt x="332" y="45"/>
                    <a:pt x="334" y="48"/>
                    <a:pt x="336" y="49"/>
                  </a:cubicBezTo>
                  <a:cubicBezTo>
                    <a:pt x="332" y="49"/>
                    <a:pt x="328" y="50"/>
                    <a:pt x="324" y="50"/>
                  </a:cubicBezTo>
                  <a:cubicBezTo>
                    <a:pt x="324" y="50"/>
                    <a:pt x="324" y="49"/>
                    <a:pt x="323" y="49"/>
                  </a:cubicBezTo>
                  <a:close/>
                  <a:moveTo>
                    <a:pt x="340" y="49"/>
                  </a:moveTo>
                  <a:cubicBezTo>
                    <a:pt x="340" y="49"/>
                    <a:pt x="340" y="49"/>
                    <a:pt x="340" y="49"/>
                  </a:cubicBezTo>
                  <a:cubicBezTo>
                    <a:pt x="338" y="47"/>
                    <a:pt x="337" y="44"/>
                    <a:pt x="335" y="42"/>
                  </a:cubicBezTo>
                  <a:cubicBezTo>
                    <a:pt x="340" y="42"/>
                    <a:pt x="344" y="42"/>
                    <a:pt x="349" y="42"/>
                  </a:cubicBezTo>
                  <a:cubicBezTo>
                    <a:pt x="349" y="42"/>
                    <a:pt x="350" y="42"/>
                    <a:pt x="350" y="42"/>
                  </a:cubicBezTo>
                  <a:cubicBezTo>
                    <a:pt x="352" y="44"/>
                    <a:pt x="354" y="47"/>
                    <a:pt x="356" y="49"/>
                  </a:cubicBezTo>
                  <a:cubicBezTo>
                    <a:pt x="350" y="49"/>
                    <a:pt x="345" y="49"/>
                    <a:pt x="340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7734300" y="1814513"/>
              <a:ext cx="192087" cy="60325"/>
            </a:xfrm>
            <a:custGeom>
              <a:rect b="b" l="l" r="r" t="t"/>
              <a:pathLst>
                <a:path extrusionOk="0" h="28" w="82">
                  <a:moveTo>
                    <a:pt x="80" y="20"/>
                  </a:moveTo>
                  <a:cubicBezTo>
                    <a:pt x="79" y="18"/>
                    <a:pt x="77" y="15"/>
                    <a:pt x="76" y="13"/>
                  </a:cubicBezTo>
                  <a:cubicBezTo>
                    <a:pt x="74" y="10"/>
                    <a:pt x="73" y="7"/>
                    <a:pt x="72" y="4"/>
                  </a:cubicBezTo>
                  <a:cubicBezTo>
                    <a:pt x="72" y="3"/>
                    <a:pt x="72" y="3"/>
                    <a:pt x="71" y="2"/>
                  </a:cubicBezTo>
                  <a:cubicBezTo>
                    <a:pt x="70" y="1"/>
                    <a:pt x="68" y="0"/>
                    <a:pt x="67" y="2"/>
                  </a:cubicBezTo>
                  <a:cubicBezTo>
                    <a:pt x="58" y="2"/>
                    <a:pt x="49" y="2"/>
                    <a:pt x="40" y="2"/>
                  </a:cubicBezTo>
                  <a:cubicBezTo>
                    <a:pt x="35" y="2"/>
                    <a:pt x="31" y="1"/>
                    <a:pt x="26" y="1"/>
                  </a:cubicBezTo>
                  <a:cubicBezTo>
                    <a:pt x="22" y="1"/>
                    <a:pt x="12" y="3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6" y="7"/>
                    <a:pt x="5" y="10"/>
                    <a:pt x="4" y="12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28" y="28"/>
                    <a:pt x="54" y="27"/>
                    <a:pt x="79" y="25"/>
                  </a:cubicBezTo>
                  <a:cubicBezTo>
                    <a:pt x="82" y="25"/>
                    <a:pt x="82" y="21"/>
                    <a:pt x="80" y="20"/>
                  </a:cubicBezTo>
                  <a:close/>
                  <a:moveTo>
                    <a:pt x="5" y="21"/>
                  </a:moveTo>
                  <a:cubicBezTo>
                    <a:pt x="8" y="17"/>
                    <a:pt x="10" y="11"/>
                    <a:pt x="11" y="6"/>
                  </a:cubicBezTo>
                  <a:cubicBezTo>
                    <a:pt x="17" y="8"/>
                    <a:pt x="27" y="6"/>
                    <a:pt x="33" y="6"/>
                  </a:cubicBezTo>
                  <a:cubicBezTo>
                    <a:pt x="45" y="6"/>
                    <a:pt x="56" y="6"/>
                    <a:pt x="67" y="6"/>
                  </a:cubicBezTo>
                  <a:cubicBezTo>
                    <a:pt x="68" y="10"/>
                    <a:pt x="69" y="13"/>
                    <a:pt x="71" y="15"/>
                  </a:cubicBezTo>
                  <a:cubicBezTo>
                    <a:pt x="72" y="17"/>
                    <a:pt x="73" y="19"/>
                    <a:pt x="75" y="20"/>
                  </a:cubicBezTo>
                  <a:cubicBezTo>
                    <a:pt x="51" y="21"/>
                    <a:pt x="28" y="20"/>
                    <a:pt x="5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7285038" y="1127125"/>
              <a:ext cx="1385887" cy="993775"/>
            </a:xfrm>
            <a:custGeom>
              <a:rect b="b" l="l" r="r" t="t"/>
              <a:pathLst>
                <a:path extrusionOk="0" h="460" w="592">
                  <a:moveTo>
                    <a:pt x="490" y="364"/>
                  </a:moveTo>
                  <a:cubicBezTo>
                    <a:pt x="490" y="364"/>
                    <a:pt x="490" y="364"/>
                    <a:pt x="490" y="364"/>
                  </a:cubicBezTo>
                  <a:cubicBezTo>
                    <a:pt x="490" y="364"/>
                    <a:pt x="490" y="363"/>
                    <a:pt x="490" y="363"/>
                  </a:cubicBezTo>
                  <a:cubicBezTo>
                    <a:pt x="476" y="347"/>
                    <a:pt x="483" y="331"/>
                    <a:pt x="486" y="313"/>
                  </a:cubicBezTo>
                  <a:cubicBezTo>
                    <a:pt x="487" y="299"/>
                    <a:pt x="487" y="285"/>
                    <a:pt x="481" y="272"/>
                  </a:cubicBezTo>
                  <a:cubicBezTo>
                    <a:pt x="474" y="255"/>
                    <a:pt x="457" y="239"/>
                    <a:pt x="437" y="242"/>
                  </a:cubicBezTo>
                  <a:cubicBezTo>
                    <a:pt x="436" y="238"/>
                    <a:pt x="435" y="235"/>
                    <a:pt x="431" y="235"/>
                  </a:cubicBezTo>
                  <a:cubicBezTo>
                    <a:pt x="427" y="235"/>
                    <a:pt x="422" y="237"/>
                    <a:pt x="418" y="238"/>
                  </a:cubicBezTo>
                  <a:cubicBezTo>
                    <a:pt x="417" y="238"/>
                    <a:pt x="414" y="238"/>
                    <a:pt x="413" y="240"/>
                  </a:cubicBezTo>
                  <a:cubicBezTo>
                    <a:pt x="413" y="240"/>
                    <a:pt x="412" y="240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09" y="232"/>
                    <a:pt x="406" y="223"/>
                    <a:pt x="403" y="215"/>
                  </a:cubicBezTo>
                  <a:cubicBezTo>
                    <a:pt x="402" y="214"/>
                    <a:pt x="402" y="214"/>
                    <a:pt x="402" y="213"/>
                  </a:cubicBezTo>
                  <a:cubicBezTo>
                    <a:pt x="401" y="144"/>
                    <a:pt x="396" y="74"/>
                    <a:pt x="395" y="5"/>
                  </a:cubicBezTo>
                  <a:cubicBezTo>
                    <a:pt x="395" y="3"/>
                    <a:pt x="394" y="2"/>
                    <a:pt x="393" y="2"/>
                  </a:cubicBezTo>
                  <a:cubicBezTo>
                    <a:pt x="392" y="1"/>
                    <a:pt x="392" y="1"/>
                    <a:pt x="391" y="1"/>
                  </a:cubicBezTo>
                  <a:cubicBezTo>
                    <a:pt x="338" y="0"/>
                    <a:pt x="286" y="0"/>
                    <a:pt x="233" y="1"/>
                  </a:cubicBezTo>
                  <a:cubicBezTo>
                    <a:pt x="208" y="1"/>
                    <a:pt x="182" y="2"/>
                    <a:pt x="157" y="2"/>
                  </a:cubicBezTo>
                  <a:cubicBezTo>
                    <a:pt x="130" y="2"/>
                    <a:pt x="103" y="1"/>
                    <a:pt x="77" y="4"/>
                  </a:cubicBezTo>
                  <a:cubicBezTo>
                    <a:pt x="77" y="1"/>
                    <a:pt x="72" y="1"/>
                    <a:pt x="72" y="5"/>
                  </a:cubicBezTo>
                  <a:cubicBezTo>
                    <a:pt x="71" y="42"/>
                    <a:pt x="73" y="79"/>
                    <a:pt x="73" y="116"/>
                  </a:cubicBezTo>
                  <a:cubicBezTo>
                    <a:pt x="73" y="134"/>
                    <a:pt x="74" y="153"/>
                    <a:pt x="74" y="171"/>
                  </a:cubicBezTo>
                  <a:cubicBezTo>
                    <a:pt x="74" y="187"/>
                    <a:pt x="73" y="204"/>
                    <a:pt x="76" y="219"/>
                  </a:cubicBezTo>
                  <a:cubicBezTo>
                    <a:pt x="76" y="220"/>
                    <a:pt x="75" y="220"/>
                    <a:pt x="75" y="220"/>
                  </a:cubicBezTo>
                  <a:cubicBezTo>
                    <a:pt x="60" y="240"/>
                    <a:pt x="47" y="263"/>
                    <a:pt x="34" y="285"/>
                  </a:cubicBezTo>
                  <a:cubicBezTo>
                    <a:pt x="23" y="305"/>
                    <a:pt x="9" y="327"/>
                    <a:pt x="1" y="349"/>
                  </a:cubicBezTo>
                  <a:cubicBezTo>
                    <a:pt x="1" y="350"/>
                    <a:pt x="1" y="351"/>
                    <a:pt x="2" y="351"/>
                  </a:cubicBezTo>
                  <a:cubicBezTo>
                    <a:pt x="0" y="359"/>
                    <a:pt x="0" y="370"/>
                    <a:pt x="3" y="377"/>
                  </a:cubicBezTo>
                  <a:cubicBezTo>
                    <a:pt x="4" y="379"/>
                    <a:pt x="7" y="380"/>
                    <a:pt x="8" y="378"/>
                  </a:cubicBezTo>
                  <a:cubicBezTo>
                    <a:pt x="42" y="383"/>
                    <a:pt x="78" y="381"/>
                    <a:pt x="113" y="381"/>
                  </a:cubicBezTo>
                  <a:cubicBezTo>
                    <a:pt x="150" y="381"/>
                    <a:pt x="188" y="381"/>
                    <a:pt x="225" y="381"/>
                  </a:cubicBezTo>
                  <a:cubicBezTo>
                    <a:pt x="300" y="381"/>
                    <a:pt x="375" y="381"/>
                    <a:pt x="449" y="380"/>
                  </a:cubicBezTo>
                  <a:cubicBezTo>
                    <a:pt x="450" y="380"/>
                    <a:pt x="450" y="380"/>
                    <a:pt x="450" y="379"/>
                  </a:cubicBezTo>
                  <a:cubicBezTo>
                    <a:pt x="452" y="380"/>
                    <a:pt x="453" y="380"/>
                    <a:pt x="454" y="378"/>
                  </a:cubicBezTo>
                  <a:cubicBezTo>
                    <a:pt x="456" y="371"/>
                    <a:pt x="455" y="363"/>
                    <a:pt x="455" y="355"/>
                  </a:cubicBezTo>
                  <a:cubicBezTo>
                    <a:pt x="455" y="354"/>
                    <a:pt x="454" y="353"/>
                    <a:pt x="453" y="353"/>
                  </a:cubicBezTo>
                  <a:cubicBezTo>
                    <a:pt x="453" y="353"/>
                    <a:pt x="453" y="353"/>
                    <a:pt x="453" y="353"/>
                  </a:cubicBezTo>
                  <a:cubicBezTo>
                    <a:pt x="452" y="350"/>
                    <a:pt x="452" y="347"/>
                    <a:pt x="451" y="345"/>
                  </a:cubicBezTo>
                  <a:cubicBezTo>
                    <a:pt x="451" y="344"/>
                    <a:pt x="450" y="343"/>
                    <a:pt x="450" y="343"/>
                  </a:cubicBezTo>
                  <a:cubicBezTo>
                    <a:pt x="450" y="342"/>
                    <a:pt x="450" y="342"/>
                    <a:pt x="450" y="342"/>
                  </a:cubicBezTo>
                  <a:cubicBezTo>
                    <a:pt x="437" y="314"/>
                    <a:pt x="427" y="285"/>
                    <a:pt x="417" y="257"/>
                  </a:cubicBezTo>
                  <a:cubicBezTo>
                    <a:pt x="423" y="255"/>
                    <a:pt x="430" y="254"/>
                    <a:pt x="436" y="252"/>
                  </a:cubicBezTo>
                  <a:cubicBezTo>
                    <a:pt x="437" y="252"/>
                    <a:pt x="438" y="251"/>
                    <a:pt x="438" y="250"/>
                  </a:cubicBezTo>
                  <a:cubicBezTo>
                    <a:pt x="438" y="249"/>
                    <a:pt x="438" y="247"/>
                    <a:pt x="438" y="245"/>
                  </a:cubicBezTo>
                  <a:cubicBezTo>
                    <a:pt x="472" y="253"/>
                    <a:pt x="485" y="283"/>
                    <a:pt x="478" y="317"/>
                  </a:cubicBezTo>
                  <a:cubicBezTo>
                    <a:pt x="475" y="333"/>
                    <a:pt x="468" y="357"/>
                    <a:pt x="487" y="367"/>
                  </a:cubicBezTo>
                  <a:cubicBezTo>
                    <a:pt x="456" y="391"/>
                    <a:pt x="514" y="460"/>
                    <a:pt x="548" y="435"/>
                  </a:cubicBezTo>
                  <a:cubicBezTo>
                    <a:pt x="592" y="403"/>
                    <a:pt x="530" y="345"/>
                    <a:pt x="490" y="364"/>
                  </a:cubicBezTo>
                  <a:close/>
                  <a:moveTo>
                    <a:pt x="154" y="7"/>
                  </a:moveTo>
                  <a:cubicBezTo>
                    <a:pt x="180" y="7"/>
                    <a:pt x="207" y="7"/>
                    <a:pt x="233" y="6"/>
                  </a:cubicBezTo>
                  <a:cubicBezTo>
                    <a:pt x="285" y="6"/>
                    <a:pt x="337" y="6"/>
                    <a:pt x="389" y="7"/>
                  </a:cubicBezTo>
                  <a:cubicBezTo>
                    <a:pt x="390" y="75"/>
                    <a:pt x="391" y="145"/>
                    <a:pt x="397" y="213"/>
                  </a:cubicBezTo>
                  <a:cubicBezTo>
                    <a:pt x="344" y="214"/>
                    <a:pt x="290" y="217"/>
                    <a:pt x="237" y="218"/>
                  </a:cubicBezTo>
                  <a:cubicBezTo>
                    <a:pt x="212" y="219"/>
                    <a:pt x="188" y="220"/>
                    <a:pt x="163" y="220"/>
                  </a:cubicBezTo>
                  <a:cubicBezTo>
                    <a:pt x="149" y="221"/>
                    <a:pt x="135" y="221"/>
                    <a:pt x="121" y="222"/>
                  </a:cubicBezTo>
                  <a:cubicBezTo>
                    <a:pt x="113" y="222"/>
                    <a:pt x="82" y="227"/>
                    <a:pt x="79" y="220"/>
                  </a:cubicBezTo>
                  <a:cubicBezTo>
                    <a:pt x="79" y="220"/>
                    <a:pt x="78" y="220"/>
                    <a:pt x="78" y="220"/>
                  </a:cubicBezTo>
                  <a:cubicBezTo>
                    <a:pt x="78" y="220"/>
                    <a:pt x="78" y="219"/>
                    <a:pt x="78" y="219"/>
                  </a:cubicBezTo>
                  <a:cubicBezTo>
                    <a:pt x="80" y="204"/>
                    <a:pt x="78" y="189"/>
                    <a:pt x="78" y="174"/>
                  </a:cubicBezTo>
                  <a:cubicBezTo>
                    <a:pt x="78" y="155"/>
                    <a:pt x="78" y="135"/>
                    <a:pt x="78" y="116"/>
                  </a:cubicBezTo>
                  <a:cubicBezTo>
                    <a:pt x="78" y="80"/>
                    <a:pt x="78" y="43"/>
                    <a:pt x="77" y="7"/>
                  </a:cubicBezTo>
                  <a:cubicBezTo>
                    <a:pt x="102" y="9"/>
                    <a:pt x="128" y="7"/>
                    <a:pt x="154" y="7"/>
                  </a:cubicBezTo>
                  <a:close/>
                  <a:moveTo>
                    <a:pt x="449" y="372"/>
                  </a:moveTo>
                  <a:cubicBezTo>
                    <a:pt x="375" y="373"/>
                    <a:pt x="302" y="375"/>
                    <a:pt x="228" y="375"/>
                  </a:cubicBezTo>
                  <a:cubicBezTo>
                    <a:pt x="192" y="375"/>
                    <a:pt x="155" y="375"/>
                    <a:pt x="119" y="374"/>
                  </a:cubicBezTo>
                  <a:cubicBezTo>
                    <a:pt x="83" y="374"/>
                    <a:pt x="45" y="370"/>
                    <a:pt x="9" y="375"/>
                  </a:cubicBezTo>
                  <a:cubicBezTo>
                    <a:pt x="9" y="371"/>
                    <a:pt x="8" y="367"/>
                    <a:pt x="8" y="363"/>
                  </a:cubicBezTo>
                  <a:cubicBezTo>
                    <a:pt x="8" y="359"/>
                    <a:pt x="8" y="354"/>
                    <a:pt x="7" y="350"/>
                  </a:cubicBezTo>
                  <a:cubicBezTo>
                    <a:pt x="80" y="356"/>
                    <a:pt x="154" y="356"/>
                    <a:pt x="227" y="357"/>
                  </a:cubicBezTo>
                  <a:cubicBezTo>
                    <a:pt x="301" y="358"/>
                    <a:pt x="375" y="358"/>
                    <a:pt x="448" y="357"/>
                  </a:cubicBezTo>
                  <a:cubicBezTo>
                    <a:pt x="449" y="362"/>
                    <a:pt x="449" y="367"/>
                    <a:pt x="449" y="372"/>
                  </a:cubicBezTo>
                  <a:close/>
                  <a:moveTo>
                    <a:pt x="444" y="345"/>
                  </a:moveTo>
                  <a:cubicBezTo>
                    <a:pt x="444" y="345"/>
                    <a:pt x="445" y="345"/>
                    <a:pt x="445" y="346"/>
                  </a:cubicBezTo>
                  <a:cubicBezTo>
                    <a:pt x="445" y="346"/>
                    <a:pt x="445" y="346"/>
                    <a:pt x="445" y="346"/>
                  </a:cubicBezTo>
                  <a:cubicBezTo>
                    <a:pt x="445" y="348"/>
                    <a:pt x="445" y="349"/>
                    <a:pt x="445" y="350"/>
                  </a:cubicBezTo>
                  <a:cubicBezTo>
                    <a:pt x="373" y="352"/>
                    <a:pt x="300" y="352"/>
                    <a:pt x="227" y="351"/>
                  </a:cubicBezTo>
                  <a:cubicBezTo>
                    <a:pt x="154" y="350"/>
                    <a:pt x="82" y="346"/>
                    <a:pt x="9" y="346"/>
                  </a:cubicBezTo>
                  <a:cubicBezTo>
                    <a:pt x="21" y="327"/>
                    <a:pt x="30" y="306"/>
                    <a:pt x="42" y="286"/>
                  </a:cubicBezTo>
                  <a:cubicBezTo>
                    <a:pt x="54" y="265"/>
                    <a:pt x="66" y="245"/>
                    <a:pt x="78" y="224"/>
                  </a:cubicBezTo>
                  <a:cubicBezTo>
                    <a:pt x="79" y="226"/>
                    <a:pt x="81" y="226"/>
                    <a:pt x="84" y="227"/>
                  </a:cubicBezTo>
                  <a:cubicBezTo>
                    <a:pt x="97" y="230"/>
                    <a:pt x="113" y="227"/>
                    <a:pt x="127" y="226"/>
                  </a:cubicBezTo>
                  <a:cubicBezTo>
                    <a:pt x="156" y="226"/>
                    <a:pt x="186" y="225"/>
                    <a:pt x="215" y="224"/>
                  </a:cubicBezTo>
                  <a:cubicBezTo>
                    <a:pt x="276" y="223"/>
                    <a:pt x="337" y="222"/>
                    <a:pt x="398" y="220"/>
                  </a:cubicBezTo>
                  <a:cubicBezTo>
                    <a:pt x="399" y="220"/>
                    <a:pt x="399" y="220"/>
                    <a:pt x="400" y="220"/>
                  </a:cubicBezTo>
                  <a:cubicBezTo>
                    <a:pt x="408" y="263"/>
                    <a:pt x="425" y="306"/>
                    <a:pt x="444" y="345"/>
                  </a:cubicBezTo>
                  <a:close/>
                  <a:moveTo>
                    <a:pt x="415" y="252"/>
                  </a:moveTo>
                  <a:cubicBezTo>
                    <a:pt x="414" y="249"/>
                    <a:pt x="413" y="245"/>
                    <a:pt x="412" y="242"/>
                  </a:cubicBezTo>
                  <a:cubicBezTo>
                    <a:pt x="414" y="244"/>
                    <a:pt x="419" y="242"/>
                    <a:pt x="421" y="242"/>
                  </a:cubicBezTo>
                  <a:cubicBezTo>
                    <a:pt x="424" y="241"/>
                    <a:pt x="427" y="240"/>
                    <a:pt x="429" y="240"/>
                  </a:cubicBezTo>
                  <a:cubicBezTo>
                    <a:pt x="433" y="240"/>
                    <a:pt x="432" y="241"/>
                    <a:pt x="433" y="243"/>
                  </a:cubicBezTo>
                  <a:cubicBezTo>
                    <a:pt x="433" y="245"/>
                    <a:pt x="433" y="247"/>
                    <a:pt x="433" y="248"/>
                  </a:cubicBezTo>
                  <a:cubicBezTo>
                    <a:pt x="427" y="249"/>
                    <a:pt x="421" y="251"/>
                    <a:pt x="415" y="252"/>
                  </a:cubicBezTo>
                  <a:close/>
                  <a:moveTo>
                    <a:pt x="527" y="369"/>
                  </a:moveTo>
                  <a:cubicBezTo>
                    <a:pt x="522" y="372"/>
                    <a:pt x="519" y="376"/>
                    <a:pt x="516" y="381"/>
                  </a:cubicBezTo>
                  <a:cubicBezTo>
                    <a:pt x="515" y="380"/>
                    <a:pt x="514" y="380"/>
                    <a:pt x="514" y="379"/>
                  </a:cubicBezTo>
                  <a:cubicBezTo>
                    <a:pt x="511" y="378"/>
                    <a:pt x="508" y="379"/>
                    <a:pt x="507" y="380"/>
                  </a:cubicBezTo>
                  <a:cubicBezTo>
                    <a:pt x="502" y="375"/>
                    <a:pt x="498" y="371"/>
                    <a:pt x="492" y="367"/>
                  </a:cubicBezTo>
                  <a:cubicBezTo>
                    <a:pt x="504" y="364"/>
                    <a:pt x="516" y="365"/>
                    <a:pt x="527" y="369"/>
                  </a:cubicBezTo>
                  <a:close/>
                  <a:moveTo>
                    <a:pt x="513" y="387"/>
                  </a:moveTo>
                  <a:cubicBezTo>
                    <a:pt x="513" y="388"/>
                    <a:pt x="511" y="390"/>
                    <a:pt x="509" y="389"/>
                  </a:cubicBezTo>
                  <a:cubicBezTo>
                    <a:pt x="507" y="388"/>
                    <a:pt x="507" y="386"/>
                    <a:pt x="507" y="384"/>
                  </a:cubicBezTo>
                  <a:cubicBezTo>
                    <a:pt x="507" y="384"/>
                    <a:pt x="508" y="383"/>
                    <a:pt x="508" y="382"/>
                  </a:cubicBezTo>
                  <a:cubicBezTo>
                    <a:pt x="511" y="381"/>
                    <a:pt x="514" y="383"/>
                    <a:pt x="513" y="387"/>
                  </a:cubicBezTo>
                  <a:close/>
                  <a:moveTo>
                    <a:pt x="490" y="369"/>
                  </a:moveTo>
                  <a:cubicBezTo>
                    <a:pt x="494" y="374"/>
                    <a:pt x="499" y="378"/>
                    <a:pt x="504" y="382"/>
                  </a:cubicBezTo>
                  <a:cubicBezTo>
                    <a:pt x="504" y="383"/>
                    <a:pt x="504" y="383"/>
                    <a:pt x="504" y="383"/>
                  </a:cubicBezTo>
                  <a:cubicBezTo>
                    <a:pt x="502" y="386"/>
                    <a:pt x="504" y="389"/>
                    <a:pt x="506" y="391"/>
                  </a:cubicBezTo>
                  <a:cubicBezTo>
                    <a:pt x="504" y="393"/>
                    <a:pt x="501" y="395"/>
                    <a:pt x="499" y="397"/>
                  </a:cubicBezTo>
                  <a:cubicBezTo>
                    <a:pt x="496" y="400"/>
                    <a:pt x="493" y="402"/>
                    <a:pt x="491" y="405"/>
                  </a:cubicBezTo>
                  <a:cubicBezTo>
                    <a:pt x="484" y="393"/>
                    <a:pt x="482" y="381"/>
                    <a:pt x="490" y="369"/>
                  </a:cubicBezTo>
                  <a:close/>
                  <a:moveTo>
                    <a:pt x="549" y="427"/>
                  </a:moveTo>
                  <a:cubicBezTo>
                    <a:pt x="532" y="443"/>
                    <a:pt x="512" y="431"/>
                    <a:pt x="499" y="416"/>
                  </a:cubicBezTo>
                  <a:cubicBezTo>
                    <a:pt x="496" y="413"/>
                    <a:pt x="494" y="410"/>
                    <a:pt x="492" y="407"/>
                  </a:cubicBezTo>
                  <a:cubicBezTo>
                    <a:pt x="498" y="403"/>
                    <a:pt x="505" y="398"/>
                    <a:pt x="509" y="392"/>
                  </a:cubicBezTo>
                  <a:cubicBezTo>
                    <a:pt x="512" y="394"/>
                    <a:pt x="516" y="392"/>
                    <a:pt x="517" y="388"/>
                  </a:cubicBezTo>
                  <a:cubicBezTo>
                    <a:pt x="518" y="387"/>
                    <a:pt x="518" y="385"/>
                    <a:pt x="517" y="383"/>
                  </a:cubicBezTo>
                  <a:cubicBezTo>
                    <a:pt x="521" y="379"/>
                    <a:pt x="526" y="375"/>
                    <a:pt x="531" y="371"/>
                  </a:cubicBezTo>
                  <a:cubicBezTo>
                    <a:pt x="535" y="373"/>
                    <a:pt x="540" y="377"/>
                    <a:pt x="544" y="381"/>
                  </a:cubicBezTo>
                  <a:cubicBezTo>
                    <a:pt x="558" y="394"/>
                    <a:pt x="564" y="412"/>
                    <a:pt x="549" y="4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8066088" y="3138488"/>
              <a:ext cx="320675" cy="671513"/>
            </a:xfrm>
            <a:custGeom>
              <a:rect b="b" l="l" r="r" t="t"/>
              <a:pathLst>
                <a:path extrusionOk="0" h="311" w="137">
                  <a:moveTo>
                    <a:pt x="132" y="135"/>
                  </a:moveTo>
                  <a:cubicBezTo>
                    <a:pt x="132" y="92"/>
                    <a:pt x="137" y="47"/>
                    <a:pt x="131" y="4"/>
                  </a:cubicBezTo>
                  <a:cubicBezTo>
                    <a:pt x="131" y="2"/>
                    <a:pt x="129" y="0"/>
                    <a:pt x="127" y="1"/>
                  </a:cubicBezTo>
                  <a:cubicBezTo>
                    <a:pt x="127" y="1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99" y="3"/>
                    <a:pt x="72" y="2"/>
                    <a:pt x="45" y="5"/>
                  </a:cubicBezTo>
                  <a:cubicBezTo>
                    <a:pt x="44" y="5"/>
                    <a:pt x="43" y="5"/>
                    <a:pt x="43" y="6"/>
                  </a:cubicBezTo>
                  <a:cubicBezTo>
                    <a:pt x="30" y="12"/>
                    <a:pt x="18" y="22"/>
                    <a:pt x="6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52"/>
                    <a:pt x="3" y="73"/>
                    <a:pt x="3" y="93"/>
                  </a:cubicBezTo>
                  <a:cubicBezTo>
                    <a:pt x="3" y="116"/>
                    <a:pt x="3" y="139"/>
                    <a:pt x="2" y="162"/>
                  </a:cubicBezTo>
                  <a:cubicBezTo>
                    <a:pt x="2" y="207"/>
                    <a:pt x="1" y="252"/>
                    <a:pt x="0" y="297"/>
                  </a:cubicBezTo>
                  <a:cubicBezTo>
                    <a:pt x="0" y="299"/>
                    <a:pt x="0" y="299"/>
                    <a:pt x="1" y="300"/>
                  </a:cubicBezTo>
                  <a:cubicBezTo>
                    <a:pt x="0" y="302"/>
                    <a:pt x="0" y="305"/>
                    <a:pt x="3" y="306"/>
                  </a:cubicBezTo>
                  <a:cubicBezTo>
                    <a:pt x="37" y="311"/>
                    <a:pt x="72" y="311"/>
                    <a:pt x="106" y="310"/>
                  </a:cubicBezTo>
                  <a:cubicBezTo>
                    <a:pt x="109" y="310"/>
                    <a:pt x="110" y="308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1" y="306"/>
                    <a:pt x="112" y="306"/>
                    <a:pt x="112" y="305"/>
                  </a:cubicBezTo>
                  <a:cubicBezTo>
                    <a:pt x="120" y="293"/>
                    <a:pt x="128" y="280"/>
                    <a:pt x="132" y="267"/>
                  </a:cubicBezTo>
                  <a:cubicBezTo>
                    <a:pt x="132" y="266"/>
                    <a:pt x="132" y="265"/>
                    <a:pt x="132" y="265"/>
                  </a:cubicBezTo>
                  <a:cubicBezTo>
                    <a:pt x="131" y="221"/>
                    <a:pt x="132" y="178"/>
                    <a:pt x="132" y="135"/>
                  </a:cubicBezTo>
                  <a:close/>
                  <a:moveTo>
                    <a:pt x="118" y="9"/>
                  </a:moveTo>
                  <a:cubicBezTo>
                    <a:pt x="113" y="14"/>
                    <a:pt x="107" y="21"/>
                    <a:pt x="103" y="27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92" y="29"/>
                    <a:pt x="84" y="30"/>
                    <a:pt x="75" y="31"/>
                  </a:cubicBezTo>
                  <a:cubicBezTo>
                    <a:pt x="85" y="25"/>
                    <a:pt x="97" y="17"/>
                    <a:pt x="105" y="9"/>
                  </a:cubicBezTo>
                  <a:cubicBezTo>
                    <a:pt x="110" y="9"/>
                    <a:pt x="114" y="9"/>
                    <a:pt x="118" y="9"/>
                  </a:cubicBezTo>
                  <a:close/>
                  <a:moveTo>
                    <a:pt x="102" y="9"/>
                  </a:moveTo>
                  <a:cubicBezTo>
                    <a:pt x="97" y="13"/>
                    <a:pt x="92" y="16"/>
                    <a:pt x="87" y="20"/>
                  </a:cubicBezTo>
                  <a:cubicBezTo>
                    <a:pt x="82" y="24"/>
                    <a:pt x="76" y="27"/>
                    <a:pt x="71" y="31"/>
                  </a:cubicBezTo>
                  <a:cubicBezTo>
                    <a:pt x="65" y="31"/>
                    <a:pt x="58" y="31"/>
                    <a:pt x="52" y="31"/>
                  </a:cubicBezTo>
                  <a:cubicBezTo>
                    <a:pt x="57" y="28"/>
                    <a:pt x="61" y="24"/>
                    <a:pt x="65" y="21"/>
                  </a:cubicBezTo>
                  <a:cubicBezTo>
                    <a:pt x="70" y="17"/>
                    <a:pt x="75" y="14"/>
                    <a:pt x="80" y="10"/>
                  </a:cubicBezTo>
                  <a:cubicBezTo>
                    <a:pt x="87" y="10"/>
                    <a:pt x="94" y="10"/>
                    <a:pt x="102" y="9"/>
                  </a:cubicBezTo>
                  <a:close/>
                  <a:moveTo>
                    <a:pt x="76" y="10"/>
                  </a:moveTo>
                  <a:cubicBezTo>
                    <a:pt x="71" y="13"/>
                    <a:pt x="66" y="17"/>
                    <a:pt x="62" y="21"/>
                  </a:cubicBezTo>
                  <a:cubicBezTo>
                    <a:pt x="58" y="24"/>
                    <a:pt x="53" y="27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4" y="31"/>
                    <a:pt x="38" y="30"/>
                    <a:pt x="33" y="30"/>
                  </a:cubicBezTo>
                  <a:cubicBezTo>
                    <a:pt x="38" y="27"/>
                    <a:pt x="42" y="24"/>
                    <a:pt x="47" y="21"/>
                  </a:cubicBezTo>
                  <a:cubicBezTo>
                    <a:pt x="52" y="17"/>
                    <a:pt x="58" y="14"/>
                    <a:pt x="63" y="10"/>
                  </a:cubicBezTo>
                  <a:cubicBezTo>
                    <a:pt x="67" y="10"/>
                    <a:pt x="72" y="10"/>
                    <a:pt x="76" y="10"/>
                  </a:cubicBezTo>
                  <a:close/>
                  <a:moveTo>
                    <a:pt x="46" y="10"/>
                  </a:moveTo>
                  <a:cubicBezTo>
                    <a:pt x="47" y="10"/>
                    <a:pt x="47" y="9"/>
                    <a:pt x="47" y="9"/>
                  </a:cubicBezTo>
                  <a:cubicBezTo>
                    <a:pt x="51" y="9"/>
                    <a:pt x="56" y="9"/>
                    <a:pt x="60" y="10"/>
                  </a:cubicBezTo>
                  <a:cubicBezTo>
                    <a:pt x="55" y="13"/>
                    <a:pt x="50" y="16"/>
                    <a:pt x="45" y="20"/>
                  </a:cubicBezTo>
                  <a:cubicBezTo>
                    <a:pt x="40" y="23"/>
                    <a:pt x="34" y="26"/>
                    <a:pt x="30" y="29"/>
                  </a:cubicBezTo>
                  <a:cubicBezTo>
                    <a:pt x="26" y="29"/>
                    <a:pt x="22" y="29"/>
                    <a:pt x="18" y="29"/>
                  </a:cubicBezTo>
                  <a:cubicBezTo>
                    <a:pt x="28" y="23"/>
                    <a:pt x="38" y="18"/>
                    <a:pt x="46" y="10"/>
                  </a:cubicBezTo>
                  <a:close/>
                  <a:moveTo>
                    <a:pt x="7" y="298"/>
                  </a:moveTo>
                  <a:cubicBezTo>
                    <a:pt x="7" y="298"/>
                    <a:pt x="7" y="298"/>
                    <a:pt x="7" y="297"/>
                  </a:cubicBezTo>
                  <a:cubicBezTo>
                    <a:pt x="8" y="253"/>
                    <a:pt x="8" y="209"/>
                    <a:pt x="8" y="165"/>
                  </a:cubicBezTo>
                  <a:cubicBezTo>
                    <a:pt x="9" y="143"/>
                    <a:pt x="9" y="121"/>
                    <a:pt x="9" y="99"/>
                  </a:cubicBezTo>
                  <a:cubicBezTo>
                    <a:pt x="9" y="78"/>
                    <a:pt x="11" y="5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22" y="38"/>
                    <a:pt x="38" y="37"/>
                    <a:pt x="51" y="38"/>
                  </a:cubicBezTo>
                  <a:cubicBezTo>
                    <a:pt x="68" y="39"/>
                    <a:pt x="84" y="38"/>
                    <a:pt x="101" y="35"/>
                  </a:cubicBezTo>
                  <a:cubicBezTo>
                    <a:pt x="96" y="78"/>
                    <a:pt x="100" y="124"/>
                    <a:pt x="100" y="167"/>
                  </a:cubicBezTo>
                  <a:cubicBezTo>
                    <a:pt x="101" y="213"/>
                    <a:pt x="102" y="258"/>
                    <a:pt x="104" y="303"/>
                  </a:cubicBezTo>
                  <a:cubicBezTo>
                    <a:pt x="72" y="303"/>
                    <a:pt x="40" y="301"/>
                    <a:pt x="7" y="298"/>
                  </a:cubicBezTo>
                  <a:close/>
                  <a:moveTo>
                    <a:pt x="107" y="32"/>
                  </a:moveTo>
                  <a:cubicBezTo>
                    <a:pt x="107" y="32"/>
                    <a:pt x="106" y="31"/>
                    <a:pt x="106" y="31"/>
                  </a:cubicBezTo>
                  <a:cubicBezTo>
                    <a:pt x="110" y="27"/>
                    <a:pt x="114" y="23"/>
                    <a:pt x="118" y="19"/>
                  </a:cubicBezTo>
                  <a:cubicBezTo>
                    <a:pt x="121" y="16"/>
                    <a:pt x="125" y="13"/>
                    <a:pt x="128" y="9"/>
                  </a:cubicBezTo>
                  <a:cubicBezTo>
                    <a:pt x="127" y="14"/>
                    <a:pt x="127" y="19"/>
                    <a:pt x="126" y="24"/>
                  </a:cubicBezTo>
                  <a:cubicBezTo>
                    <a:pt x="122" y="26"/>
                    <a:pt x="119" y="30"/>
                    <a:pt x="115" y="34"/>
                  </a:cubicBezTo>
                  <a:cubicBezTo>
                    <a:pt x="112" y="37"/>
                    <a:pt x="110" y="39"/>
                    <a:pt x="107" y="42"/>
                  </a:cubicBezTo>
                  <a:cubicBezTo>
                    <a:pt x="107" y="39"/>
                    <a:pt x="107" y="35"/>
                    <a:pt x="107" y="32"/>
                  </a:cubicBezTo>
                  <a:close/>
                  <a:moveTo>
                    <a:pt x="116" y="36"/>
                  </a:moveTo>
                  <a:cubicBezTo>
                    <a:pt x="119" y="33"/>
                    <a:pt x="123" y="30"/>
                    <a:pt x="126" y="27"/>
                  </a:cubicBezTo>
                  <a:cubicBezTo>
                    <a:pt x="126" y="32"/>
                    <a:pt x="125" y="37"/>
                    <a:pt x="125" y="43"/>
                  </a:cubicBezTo>
                  <a:cubicBezTo>
                    <a:pt x="121" y="47"/>
                    <a:pt x="117" y="51"/>
                    <a:pt x="114" y="54"/>
                  </a:cubicBezTo>
                  <a:cubicBezTo>
                    <a:pt x="112" y="56"/>
                    <a:pt x="110" y="58"/>
                    <a:pt x="108" y="60"/>
                  </a:cubicBezTo>
                  <a:cubicBezTo>
                    <a:pt x="108" y="55"/>
                    <a:pt x="108" y="50"/>
                    <a:pt x="108" y="45"/>
                  </a:cubicBezTo>
                  <a:cubicBezTo>
                    <a:pt x="110" y="42"/>
                    <a:pt x="113" y="39"/>
                    <a:pt x="116" y="36"/>
                  </a:cubicBezTo>
                  <a:close/>
                  <a:moveTo>
                    <a:pt x="125" y="64"/>
                  </a:moveTo>
                  <a:cubicBezTo>
                    <a:pt x="121" y="67"/>
                    <a:pt x="119" y="71"/>
                    <a:pt x="115" y="74"/>
                  </a:cubicBezTo>
                  <a:cubicBezTo>
                    <a:pt x="113" y="77"/>
                    <a:pt x="111" y="79"/>
                    <a:pt x="109" y="81"/>
                  </a:cubicBezTo>
                  <a:cubicBezTo>
                    <a:pt x="109" y="75"/>
                    <a:pt x="109" y="69"/>
                    <a:pt x="108" y="63"/>
                  </a:cubicBezTo>
                  <a:cubicBezTo>
                    <a:pt x="110" y="61"/>
                    <a:pt x="111" y="60"/>
                    <a:pt x="113" y="58"/>
                  </a:cubicBezTo>
                  <a:cubicBezTo>
                    <a:pt x="117" y="54"/>
                    <a:pt x="121" y="50"/>
                    <a:pt x="125" y="46"/>
                  </a:cubicBezTo>
                  <a:cubicBezTo>
                    <a:pt x="125" y="52"/>
                    <a:pt x="125" y="58"/>
                    <a:pt x="125" y="64"/>
                  </a:cubicBezTo>
                  <a:close/>
                  <a:moveTo>
                    <a:pt x="125" y="84"/>
                  </a:moveTo>
                  <a:cubicBezTo>
                    <a:pt x="121" y="88"/>
                    <a:pt x="118" y="92"/>
                    <a:pt x="115" y="96"/>
                  </a:cubicBezTo>
                  <a:cubicBezTo>
                    <a:pt x="113" y="98"/>
                    <a:pt x="111" y="100"/>
                    <a:pt x="108" y="102"/>
                  </a:cubicBezTo>
                  <a:cubicBezTo>
                    <a:pt x="109" y="96"/>
                    <a:pt x="109" y="90"/>
                    <a:pt x="109" y="84"/>
                  </a:cubicBezTo>
                  <a:cubicBezTo>
                    <a:pt x="112" y="81"/>
                    <a:pt x="115" y="78"/>
                    <a:pt x="118" y="75"/>
                  </a:cubicBezTo>
                  <a:cubicBezTo>
                    <a:pt x="120" y="73"/>
                    <a:pt x="122" y="70"/>
                    <a:pt x="125" y="68"/>
                  </a:cubicBezTo>
                  <a:cubicBezTo>
                    <a:pt x="125" y="73"/>
                    <a:pt x="125" y="79"/>
                    <a:pt x="125" y="84"/>
                  </a:cubicBezTo>
                  <a:close/>
                  <a:moveTo>
                    <a:pt x="108" y="105"/>
                  </a:moveTo>
                  <a:cubicBezTo>
                    <a:pt x="114" y="100"/>
                    <a:pt x="120" y="94"/>
                    <a:pt x="125" y="88"/>
                  </a:cubicBezTo>
                  <a:cubicBezTo>
                    <a:pt x="125" y="94"/>
                    <a:pt x="125" y="101"/>
                    <a:pt x="125" y="107"/>
                  </a:cubicBezTo>
                  <a:cubicBezTo>
                    <a:pt x="121" y="110"/>
                    <a:pt x="118" y="114"/>
                    <a:pt x="115" y="118"/>
                  </a:cubicBezTo>
                  <a:cubicBezTo>
                    <a:pt x="113" y="120"/>
                    <a:pt x="110" y="122"/>
                    <a:pt x="108" y="125"/>
                  </a:cubicBezTo>
                  <a:cubicBezTo>
                    <a:pt x="108" y="118"/>
                    <a:pt x="108" y="112"/>
                    <a:pt x="108" y="105"/>
                  </a:cubicBezTo>
                  <a:close/>
                  <a:moveTo>
                    <a:pt x="116" y="119"/>
                  </a:moveTo>
                  <a:cubicBezTo>
                    <a:pt x="119" y="116"/>
                    <a:pt x="122" y="114"/>
                    <a:pt x="125" y="111"/>
                  </a:cubicBezTo>
                  <a:cubicBezTo>
                    <a:pt x="125" y="116"/>
                    <a:pt x="125" y="121"/>
                    <a:pt x="125" y="126"/>
                  </a:cubicBezTo>
                  <a:cubicBezTo>
                    <a:pt x="119" y="133"/>
                    <a:pt x="114" y="140"/>
                    <a:pt x="108" y="147"/>
                  </a:cubicBezTo>
                  <a:cubicBezTo>
                    <a:pt x="108" y="140"/>
                    <a:pt x="108" y="134"/>
                    <a:pt x="108" y="128"/>
                  </a:cubicBezTo>
                  <a:cubicBezTo>
                    <a:pt x="111" y="125"/>
                    <a:pt x="114" y="122"/>
                    <a:pt x="116" y="119"/>
                  </a:cubicBezTo>
                  <a:close/>
                  <a:moveTo>
                    <a:pt x="108" y="150"/>
                  </a:moveTo>
                  <a:cubicBezTo>
                    <a:pt x="114" y="144"/>
                    <a:pt x="120" y="137"/>
                    <a:pt x="125" y="130"/>
                  </a:cubicBezTo>
                  <a:cubicBezTo>
                    <a:pt x="125" y="131"/>
                    <a:pt x="125" y="131"/>
                    <a:pt x="125" y="132"/>
                  </a:cubicBezTo>
                  <a:cubicBezTo>
                    <a:pt x="125" y="137"/>
                    <a:pt x="125" y="142"/>
                    <a:pt x="125" y="148"/>
                  </a:cubicBezTo>
                  <a:cubicBezTo>
                    <a:pt x="119" y="154"/>
                    <a:pt x="114" y="161"/>
                    <a:pt x="108" y="167"/>
                  </a:cubicBezTo>
                  <a:cubicBezTo>
                    <a:pt x="108" y="162"/>
                    <a:pt x="108" y="156"/>
                    <a:pt x="108" y="150"/>
                  </a:cubicBezTo>
                  <a:close/>
                  <a:moveTo>
                    <a:pt x="108" y="170"/>
                  </a:moveTo>
                  <a:cubicBezTo>
                    <a:pt x="114" y="164"/>
                    <a:pt x="120" y="157"/>
                    <a:pt x="125" y="151"/>
                  </a:cubicBezTo>
                  <a:cubicBezTo>
                    <a:pt x="125" y="158"/>
                    <a:pt x="125" y="164"/>
                    <a:pt x="125" y="171"/>
                  </a:cubicBezTo>
                  <a:cubicBezTo>
                    <a:pt x="122" y="174"/>
                    <a:pt x="120" y="178"/>
                    <a:pt x="117" y="181"/>
                  </a:cubicBezTo>
                  <a:cubicBezTo>
                    <a:pt x="114" y="185"/>
                    <a:pt x="111" y="188"/>
                    <a:pt x="108" y="192"/>
                  </a:cubicBezTo>
                  <a:cubicBezTo>
                    <a:pt x="108" y="185"/>
                    <a:pt x="108" y="177"/>
                    <a:pt x="108" y="170"/>
                  </a:cubicBezTo>
                  <a:close/>
                  <a:moveTo>
                    <a:pt x="108" y="194"/>
                  </a:moveTo>
                  <a:cubicBezTo>
                    <a:pt x="112" y="190"/>
                    <a:pt x="115" y="186"/>
                    <a:pt x="119" y="182"/>
                  </a:cubicBezTo>
                  <a:cubicBezTo>
                    <a:pt x="121" y="180"/>
                    <a:pt x="123" y="177"/>
                    <a:pt x="125" y="175"/>
                  </a:cubicBezTo>
                  <a:cubicBezTo>
                    <a:pt x="125" y="182"/>
                    <a:pt x="125" y="189"/>
                    <a:pt x="125" y="196"/>
                  </a:cubicBezTo>
                  <a:cubicBezTo>
                    <a:pt x="122" y="200"/>
                    <a:pt x="119" y="204"/>
                    <a:pt x="117" y="207"/>
                  </a:cubicBezTo>
                  <a:cubicBezTo>
                    <a:pt x="114" y="210"/>
                    <a:pt x="111" y="213"/>
                    <a:pt x="109" y="217"/>
                  </a:cubicBezTo>
                  <a:cubicBezTo>
                    <a:pt x="109" y="209"/>
                    <a:pt x="109" y="202"/>
                    <a:pt x="108" y="194"/>
                  </a:cubicBezTo>
                  <a:close/>
                  <a:moveTo>
                    <a:pt x="109" y="219"/>
                  </a:moveTo>
                  <a:cubicBezTo>
                    <a:pt x="113" y="215"/>
                    <a:pt x="116" y="211"/>
                    <a:pt x="119" y="207"/>
                  </a:cubicBezTo>
                  <a:cubicBezTo>
                    <a:pt x="121" y="204"/>
                    <a:pt x="123" y="202"/>
                    <a:pt x="125" y="200"/>
                  </a:cubicBezTo>
                  <a:cubicBezTo>
                    <a:pt x="125" y="207"/>
                    <a:pt x="125" y="214"/>
                    <a:pt x="125" y="220"/>
                  </a:cubicBezTo>
                  <a:cubicBezTo>
                    <a:pt x="123" y="224"/>
                    <a:pt x="120" y="228"/>
                    <a:pt x="118" y="231"/>
                  </a:cubicBezTo>
                  <a:cubicBezTo>
                    <a:pt x="115" y="234"/>
                    <a:pt x="112" y="237"/>
                    <a:pt x="110" y="240"/>
                  </a:cubicBezTo>
                  <a:cubicBezTo>
                    <a:pt x="109" y="233"/>
                    <a:pt x="109" y="226"/>
                    <a:pt x="109" y="219"/>
                  </a:cubicBezTo>
                  <a:close/>
                  <a:moveTo>
                    <a:pt x="111" y="295"/>
                  </a:moveTo>
                  <a:cubicBezTo>
                    <a:pt x="111" y="277"/>
                    <a:pt x="110" y="260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5" y="237"/>
                    <a:pt x="121" y="231"/>
                    <a:pt x="125" y="224"/>
                  </a:cubicBezTo>
                  <a:cubicBezTo>
                    <a:pt x="125" y="231"/>
                    <a:pt x="125" y="238"/>
                    <a:pt x="125" y="245"/>
                  </a:cubicBezTo>
                  <a:cubicBezTo>
                    <a:pt x="123" y="248"/>
                    <a:pt x="121" y="252"/>
                    <a:pt x="118" y="255"/>
                  </a:cubicBezTo>
                  <a:cubicBezTo>
                    <a:pt x="116" y="260"/>
                    <a:pt x="112" y="264"/>
                    <a:pt x="111" y="268"/>
                  </a:cubicBezTo>
                  <a:cubicBezTo>
                    <a:pt x="110" y="269"/>
                    <a:pt x="111" y="269"/>
                    <a:pt x="111" y="269"/>
                  </a:cubicBezTo>
                  <a:cubicBezTo>
                    <a:pt x="115" y="265"/>
                    <a:pt x="117" y="261"/>
                    <a:pt x="120" y="257"/>
                  </a:cubicBezTo>
                  <a:cubicBezTo>
                    <a:pt x="122" y="254"/>
                    <a:pt x="124" y="252"/>
                    <a:pt x="125" y="249"/>
                  </a:cubicBezTo>
                  <a:cubicBezTo>
                    <a:pt x="125" y="255"/>
                    <a:pt x="125" y="261"/>
                    <a:pt x="125" y="266"/>
                  </a:cubicBezTo>
                  <a:cubicBezTo>
                    <a:pt x="125" y="266"/>
                    <a:pt x="125" y="267"/>
                    <a:pt x="125" y="267"/>
                  </a:cubicBezTo>
                  <a:cubicBezTo>
                    <a:pt x="120" y="276"/>
                    <a:pt x="116" y="285"/>
                    <a:pt x="111" y="2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8493125" y="2940050"/>
              <a:ext cx="354012" cy="884238"/>
            </a:xfrm>
            <a:custGeom>
              <a:rect b="b" l="l" r="r" t="t"/>
              <a:pathLst>
                <a:path extrusionOk="0" h="410" w="152">
                  <a:moveTo>
                    <a:pt x="149" y="286"/>
                  </a:moveTo>
                  <a:cubicBezTo>
                    <a:pt x="149" y="267"/>
                    <a:pt x="148" y="248"/>
                    <a:pt x="148" y="229"/>
                  </a:cubicBezTo>
                  <a:cubicBezTo>
                    <a:pt x="148" y="228"/>
                    <a:pt x="149" y="227"/>
                    <a:pt x="150" y="226"/>
                  </a:cubicBezTo>
                  <a:cubicBezTo>
                    <a:pt x="150" y="225"/>
                    <a:pt x="149" y="224"/>
                    <a:pt x="148" y="225"/>
                  </a:cubicBezTo>
                  <a:cubicBezTo>
                    <a:pt x="148" y="225"/>
                    <a:pt x="148" y="225"/>
                    <a:pt x="148" y="226"/>
                  </a:cubicBezTo>
                  <a:cubicBezTo>
                    <a:pt x="147" y="215"/>
                    <a:pt x="147" y="204"/>
                    <a:pt x="147" y="193"/>
                  </a:cubicBezTo>
                  <a:cubicBezTo>
                    <a:pt x="147" y="181"/>
                    <a:pt x="146" y="169"/>
                    <a:pt x="146" y="158"/>
                  </a:cubicBezTo>
                  <a:cubicBezTo>
                    <a:pt x="146" y="157"/>
                    <a:pt x="147" y="157"/>
                    <a:pt x="147" y="157"/>
                  </a:cubicBezTo>
                  <a:cubicBezTo>
                    <a:pt x="148" y="156"/>
                    <a:pt x="147" y="155"/>
                    <a:pt x="146" y="155"/>
                  </a:cubicBezTo>
                  <a:cubicBezTo>
                    <a:pt x="146" y="149"/>
                    <a:pt x="146" y="143"/>
                    <a:pt x="146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36"/>
                    <a:pt x="146" y="135"/>
                    <a:pt x="146" y="135"/>
                  </a:cubicBezTo>
                  <a:cubicBezTo>
                    <a:pt x="146" y="128"/>
                    <a:pt x="146" y="120"/>
                    <a:pt x="145" y="113"/>
                  </a:cubicBezTo>
                  <a:cubicBezTo>
                    <a:pt x="145" y="113"/>
                    <a:pt x="146" y="113"/>
                    <a:pt x="146" y="112"/>
                  </a:cubicBezTo>
                  <a:cubicBezTo>
                    <a:pt x="146" y="112"/>
                    <a:pt x="146" y="111"/>
                    <a:pt x="145" y="111"/>
                  </a:cubicBezTo>
                  <a:cubicBezTo>
                    <a:pt x="145" y="75"/>
                    <a:pt x="144" y="39"/>
                    <a:pt x="143" y="3"/>
                  </a:cubicBezTo>
                  <a:cubicBezTo>
                    <a:pt x="143" y="1"/>
                    <a:pt x="141" y="0"/>
                    <a:pt x="139" y="0"/>
                  </a:cubicBezTo>
                  <a:cubicBezTo>
                    <a:pt x="138" y="0"/>
                    <a:pt x="138" y="0"/>
                    <a:pt x="137" y="1"/>
                  </a:cubicBezTo>
                  <a:cubicBezTo>
                    <a:pt x="136" y="1"/>
                    <a:pt x="136" y="1"/>
                    <a:pt x="136" y="2"/>
                  </a:cubicBezTo>
                  <a:cubicBezTo>
                    <a:pt x="119" y="1"/>
                    <a:pt x="101" y="4"/>
                    <a:pt x="84" y="5"/>
                  </a:cubicBezTo>
                  <a:cubicBezTo>
                    <a:pt x="67" y="5"/>
                    <a:pt x="50" y="4"/>
                    <a:pt x="33" y="6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4" y="9"/>
                    <a:pt x="20" y="15"/>
                    <a:pt x="16" y="20"/>
                  </a:cubicBezTo>
                  <a:cubicBezTo>
                    <a:pt x="11" y="25"/>
                    <a:pt x="7" y="30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1" y="37"/>
                    <a:pt x="1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41"/>
                    <a:pt x="2" y="42"/>
                  </a:cubicBezTo>
                  <a:cubicBezTo>
                    <a:pt x="0" y="101"/>
                    <a:pt x="5" y="162"/>
                    <a:pt x="7" y="222"/>
                  </a:cubicBezTo>
                  <a:cubicBezTo>
                    <a:pt x="9" y="281"/>
                    <a:pt x="8" y="342"/>
                    <a:pt x="13" y="401"/>
                  </a:cubicBezTo>
                  <a:cubicBezTo>
                    <a:pt x="13" y="401"/>
                    <a:pt x="14" y="401"/>
                    <a:pt x="14" y="402"/>
                  </a:cubicBezTo>
                  <a:cubicBezTo>
                    <a:pt x="13" y="403"/>
                    <a:pt x="13" y="405"/>
                    <a:pt x="15" y="405"/>
                  </a:cubicBezTo>
                  <a:cubicBezTo>
                    <a:pt x="49" y="410"/>
                    <a:pt x="84" y="409"/>
                    <a:pt x="118" y="410"/>
                  </a:cubicBezTo>
                  <a:cubicBezTo>
                    <a:pt x="120" y="410"/>
                    <a:pt x="121" y="409"/>
                    <a:pt x="122" y="408"/>
                  </a:cubicBezTo>
                  <a:cubicBezTo>
                    <a:pt x="122" y="408"/>
                    <a:pt x="122" y="408"/>
                    <a:pt x="122" y="408"/>
                  </a:cubicBezTo>
                  <a:cubicBezTo>
                    <a:pt x="122" y="408"/>
                    <a:pt x="122" y="408"/>
                    <a:pt x="123" y="408"/>
                  </a:cubicBezTo>
                  <a:cubicBezTo>
                    <a:pt x="123" y="408"/>
                    <a:pt x="124" y="408"/>
                    <a:pt x="124" y="407"/>
                  </a:cubicBezTo>
                  <a:cubicBezTo>
                    <a:pt x="125" y="407"/>
                    <a:pt x="127" y="405"/>
                    <a:pt x="128" y="404"/>
                  </a:cubicBezTo>
                  <a:cubicBezTo>
                    <a:pt x="131" y="402"/>
                    <a:pt x="134" y="399"/>
                    <a:pt x="137" y="396"/>
                  </a:cubicBezTo>
                  <a:cubicBezTo>
                    <a:pt x="142" y="392"/>
                    <a:pt x="147" y="386"/>
                    <a:pt x="150" y="379"/>
                  </a:cubicBezTo>
                  <a:cubicBezTo>
                    <a:pt x="150" y="379"/>
                    <a:pt x="150" y="378"/>
                    <a:pt x="150" y="378"/>
                  </a:cubicBezTo>
                  <a:cubicBezTo>
                    <a:pt x="150" y="378"/>
                    <a:pt x="150" y="378"/>
                    <a:pt x="150" y="377"/>
                  </a:cubicBezTo>
                  <a:cubicBezTo>
                    <a:pt x="152" y="347"/>
                    <a:pt x="150" y="316"/>
                    <a:pt x="149" y="286"/>
                  </a:cubicBezTo>
                  <a:close/>
                  <a:moveTo>
                    <a:pt x="144" y="352"/>
                  </a:moveTo>
                  <a:cubicBezTo>
                    <a:pt x="138" y="358"/>
                    <a:pt x="132" y="366"/>
                    <a:pt x="126" y="374"/>
                  </a:cubicBezTo>
                  <a:cubicBezTo>
                    <a:pt x="126" y="366"/>
                    <a:pt x="126" y="358"/>
                    <a:pt x="126" y="351"/>
                  </a:cubicBezTo>
                  <a:cubicBezTo>
                    <a:pt x="126" y="351"/>
                    <a:pt x="126" y="351"/>
                    <a:pt x="126" y="351"/>
                  </a:cubicBezTo>
                  <a:cubicBezTo>
                    <a:pt x="132" y="345"/>
                    <a:pt x="138" y="339"/>
                    <a:pt x="144" y="332"/>
                  </a:cubicBezTo>
                  <a:cubicBezTo>
                    <a:pt x="144" y="338"/>
                    <a:pt x="144" y="345"/>
                    <a:pt x="144" y="352"/>
                  </a:cubicBezTo>
                  <a:close/>
                  <a:moveTo>
                    <a:pt x="144" y="329"/>
                  </a:moveTo>
                  <a:cubicBezTo>
                    <a:pt x="141" y="331"/>
                    <a:pt x="138" y="335"/>
                    <a:pt x="136" y="338"/>
                  </a:cubicBezTo>
                  <a:cubicBezTo>
                    <a:pt x="133" y="342"/>
                    <a:pt x="129" y="346"/>
                    <a:pt x="126" y="349"/>
                  </a:cubicBezTo>
                  <a:cubicBezTo>
                    <a:pt x="126" y="341"/>
                    <a:pt x="126" y="333"/>
                    <a:pt x="125" y="325"/>
                  </a:cubicBezTo>
                  <a:cubicBezTo>
                    <a:pt x="129" y="321"/>
                    <a:pt x="134" y="317"/>
                    <a:pt x="137" y="313"/>
                  </a:cubicBezTo>
                  <a:cubicBezTo>
                    <a:pt x="139" y="311"/>
                    <a:pt x="142" y="309"/>
                    <a:pt x="143" y="307"/>
                  </a:cubicBezTo>
                  <a:cubicBezTo>
                    <a:pt x="144" y="314"/>
                    <a:pt x="144" y="321"/>
                    <a:pt x="144" y="329"/>
                  </a:cubicBezTo>
                  <a:close/>
                  <a:moveTo>
                    <a:pt x="139" y="94"/>
                  </a:moveTo>
                  <a:cubicBezTo>
                    <a:pt x="136" y="97"/>
                    <a:pt x="133" y="100"/>
                    <a:pt x="130" y="103"/>
                  </a:cubicBezTo>
                  <a:cubicBezTo>
                    <a:pt x="126" y="108"/>
                    <a:pt x="122" y="112"/>
                    <a:pt x="118" y="116"/>
                  </a:cubicBezTo>
                  <a:cubicBezTo>
                    <a:pt x="118" y="117"/>
                    <a:pt x="118" y="117"/>
                    <a:pt x="119" y="117"/>
                  </a:cubicBezTo>
                  <a:cubicBezTo>
                    <a:pt x="120" y="117"/>
                    <a:pt x="121" y="117"/>
                    <a:pt x="121" y="116"/>
                  </a:cubicBezTo>
                  <a:cubicBezTo>
                    <a:pt x="122" y="116"/>
                    <a:pt x="122" y="11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4" y="112"/>
                    <a:pt x="128" y="109"/>
                    <a:pt x="131" y="105"/>
                  </a:cubicBezTo>
                  <a:cubicBezTo>
                    <a:pt x="134" y="103"/>
                    <a:pt x="136" y="100"/>
                    <a:pt x="139" y="98"/>
                  </a:cubicBezTo>
                  <a:cubicBezTo>
                    <a:pt x="139" y="104"/>
                    <a:pt x="139" y="110"/>
                    <a:pt x="139" y="116"/>
                  </a:cubicBezTo>
                  <a:cubicBezTo>
                    <a:pt x="136" y="119"/>
                    <a:pt x="133" y="122"/>
                    <a:pt x="131" y="125"/>
                  </a:cubicBezTo>
                  <a:cubicBezTo>
                    <a:pt x="128" y="127"/>
                    <a:pt x="126" y="130"/>
                    <a:pt x="124" y="132"/>
                  </a:cubicBezTo>
                  <a:cubicBezTo>
                    <a:pt x="123" y="134"/>
                    <a:pt x="121" y="136"/>
                    <a:pt x="118" y="138"/>
                  </a:cubicBezTo>
                  <a:cubicBezTo>
                    <a:pt x="118" y="123"/>
                    <a:pt x="117" y="108"/>
                    <a:pt x="117" y="94"/>
                  </a:cubicBezTo>
                  <a:cubicBezTo>
                    <a:pt x="124" y="88"/>
                    <a:pt x="132" y="81"/>
                    <a:pt x="138" y="74"/>
                  </a:cubicBezTo>
                  <a:cubicBezTo>
                    <a:pt x="138" y="80"/>
                    <a:pt x="139" y="87"/>
                    <a:pt x="139" y="94"/>
                  </a:cubicBezTo>
                  <a:close/>
                  <a:moveTo>
                    <a:pt x="138" y="71"/>
                  </a:moveTo>
                  <a:cubicBezTo>
                    <a:pt x="134" y="74"/>
                    <a:pt x="131" y="78"/>
                    <a:pt x="127" y="82"/>
                  </a:cubicBezTo>
                  <a:cubicBezTo>
                    <a:pt x="124" y="86"/>
                    <a:pt x="120" y="89"/>
                    <a:pt x="117" y="92"/>
                  </a:cubicBezTo>
                  <a:cubicBezTo>
                    <a:pt x="116" y="85"/>
                    <a:pt x="116" y="78"/>
                    <a:pt x="116" y="71"/>
                  </a:cubicBezTo>
                  <a:cubicBezTo>
                    <a:pt x="123" y="64"/>
                    <a:pt x="130" y="57"/>
                    <a:pt x="138" y="51"/>
                  </a:cubicBezTo>
                  <a:cubicBezTo>
                    <a:pt x="138" y="58"/>
                    <a:pt x="138" y="64"/>
                    <a:pt x="138" y="71"/>
                  </a:cubicBezTo>
                  <a:close/>
                  <a:moveTo>
                    <a:pt x="138" y="49"/>
                  </a:moveTo>
                  <a:cubicBezTo>
                    <a:pt x="130" y="55"/>
                    <a:pt x="122" y="62"/>
                    <a:pt x="116" y="69"/>
                  </a:cubicBezTo>
                  <a:cubicBezTo>
                    <a:pt x="115" y="63"/>
                    <a:pt x="115" y="56"/>
                    <a:pt x="115" y="50"/>
                  </a:cubicBezTo>
                  <a:cubicBezTo>
                    <a:pt x="123" y="44"/>
                    <a:pt x="130" y="36"/>
                    <a:pt x="137" y="29"/>
                  </a:cubicBezTo>
                  <a:cubicBezTo>
                    <a:pt x="137" y="35"/>
                    <a:pt x="137" y="42"/>
                    <a:pt x="138" y="49"/>
                  </a:cubicBezTo>
                  <a:close/>
                  <a:moveTo>
                    <a:pt x="137" y="11"/>
                  </a:moveTo>
                  <a:cubicBezTo>
                    <a:pt x="137" y="16"/>
                    <a:pt x="137" y="21"/>
                    <a:pt x="137" y="26"/>
                  </a:cubicBezTo>
                  <a:cubicBezTo>
                    <a:pt x="133" y="30"/>
                    <a:pt x="128" y="35"/>
                    <a:pt x="124" y="39"/>
                  </a:cubicBezTo>
                  <a:cubicBezTo>
                    <a:pt x="122" y="41"/>
                    <a:pt x="120" y="43"/>
                    <a:pt x="117" y="45"/>
                  </a:cubicBezTo>
                  <a:cubicBezTo>
                    <a:pt x="117" y="46"/>
                    <a:pt x="116" y="46"/>
                    <a:pt x="115" y="47"/>
                  </a:cubicBezTo>
                  <a:cubicBezTo>
                    <a:pt x="115" y="43"/>
                    <a:pt x="114" y="38"/>
                    <a:pt x="114" y="33"/>
                  </a:cubicBezTo>
                  <a:cubicBezTo>
                    <a:pt x="114" y="32"/>
                    <a:pt x="114" y="32"/>
                    <a:pt x="114" y="31"/>
                  </a:cubicBezTo>
                  <a:cubicBezTo>
                    <a:pt x="115" y="31"/>
                    <a:pt x="115" y="30"/>
                    <a:pt x="116" y="29"/>
                  </a:cubicBezTo>
                  <a:cubicBezTo>
                    <a:pt x="119" y="27"/>
                    <a:pt x="122" y="24"/>
                    <a:pt x="125" y="22"/>
                  </a:cubicBezTo>
                  <a:cubicBezTo>
                    <a:pt x="129" y="18"/>
                    <a:pt x="133" y="15"/>
                    <a:pt x="137" y="11"/>
                  </a:cubicBezTo>
                  <a:close/>
                  <a:moveTo>
                    <a:pt x="115" y="10"/>
                  </a:moveTo>
                  <a:cubicBezTo>
                    <a:pt x="119" y="10"/>
                    <a:pt x="122" y="10"/>
                    <a:pt x="126" y="9"/>
                  </a:cubicBezTo>
                  <a:cubicBezTo>
                    <a:pt x="122" y="13"/>
                    <a:pt x="117" y="17"/>
                    <a:pt x="113" y="21"/>
                  </a:cubicBezTo>
                  <a:cubicBezTo>
                    <a:pt x="112" y="23"/>
                    <a:pt x="110" y="25"/>
                    <a:pt x="108" y="27"/>
                  </a:cubicBezTo>
                  <a:cubicBezTo>
                    <a:pt x="107" y="27"/>
                    <a:pt x="106" y="27"/>
                    <a:pt x="106" y="27"/>
                  </a:cubicBezTo>
                  <a:cubicBezTo>
                    <a:pt x="102" y="27"/>
                    <a:pt x="98" y="28"/>
                    <a:pt x="94" y="28"/>
                  </a:cubicBezTo>
                  <a:cubicBezTo>
                    <a:pt x="96" y="27"/>
                    <a:pt x="98" y="25"/>
                    <a:pt x="101" y="23"/>
                  </a:cubicBezTo>
                  <a:cubicBezTo>
                    <a:pt x="105" y="19"/>
                    <a:pt x="110" y="15"/>
                    <a:pt x="115" y="11"/>
                  </a:cubicBezTo>
                  <a:cubicBezTo>
                    <a:pt x="115" y="11"/>
                    <a:pt x="115" y="10"/>
                    <a:pt x="115" y="10"/>
                  </a:cubicBezTo>
                  <a:close/>
                  <a:moveTo>
                    <a:pt x="111" y="11"/>
                  </a:moveTo>
                  <a:cubicBezTo>
                    <a:pt x="107" y="14"/>
                    <a:pt x="104" y="17"/>
                    <a:pt x="100" y="21"/>
                  </a:cubicBezTo>
                  <a:cubicBezTo>
                    <a:pt x="97" y="23"/>
                    <a:pt x="93" y="26"/>
                    <a:pt x="90" y="29"/>
                  </a:cubicBezTo>
                  <a:cubicBezTo>
                    <a:pt x="85" y="29"/>
                    <a:pt x="80" y="30"/>
                    <a:pt x="74" y="30"/>
                  </a:cubicBezTo>
                  <a:cubicBezTo>
                    <a:pt x="82" y="24"/>
                    <a:pt x="89" y="18"/>
                    <a:pt x="95" y="11"/>
                  </a:cubicBezTo>
                  <a:cubicBezTo>
                    <a:pt x="100" y="11"/>
                    <a:pt x="106" y="11"/>
                    <a:pt x="111" y="11"/>
                  </a:cubicBezTo>
                  <a:close/>
                  <a:moveTo>
                    <a:pt x="70" y="12"/>
                  </a:moveTo>
                  <a:cubicBezTo>
                    <a:pt x="75" y="12"/>
                    <a:pt x="79" y="12"/>
                    <a:pt x="84" y="11"/>
                  </a:cubicBezTo>
                  <a:cubicBezTo>
                    <a:pt x="87" y="11"/>
                    <a:pt x="89" y="11"/>
                    <a:pt x="92" y="11"/>
                  </a:cubicBezTo>
                  <a:cubicBezTo>
                    <a:pt x="85" y="18"/>
                    <a:pt x="78" y="24"/>
                    <a:pt x="71" y="30"/>
                  </a:cubicBezTo>
                  <a:cubicBezTo>
                    <a:pt x="64" y="31"/>
                    <a:pt x="57" y="31"/>
                    <a:pt x="50" y="32"/>
                  </a:cubicBezTo>
                  <a:cubicBezTo>
                    <a:pt x="57" y="25"/>
                    <a:pt x="63" y="19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lose/>
                  <a:moveTo>
                    <a:pt x="67" y="12"/>
                  </a:moveTo>
                  <a:cubicBezTo>
                    <a:pt x="60" y="18"/>
                    <a:pt x="54" y="25"/>
                    <a:pt x="48" y="32"/>
                  </a:cubicBezTo>
                  <a:cubicBezTo>
                    <a:pt x="42" y="32"/>
                    <a:pt x="37" y="32"/>
                    <a:pt x="32" y="32"/>
                  </a:cubicBezTo>
                  <a:cubicBezTo>
                    <a:pt x="34" y="30"/>
                    <a:pt x="36" y="28"/>
                    <a:pt x="37" y="27"/>
                  </a:cubicBezTo>
                  <a:cubicBezTo>
                    <a:pt x="43" y="22"/>
                    <a:pt x="48" y="17"/>
                    <a:pt x="53" y="12"/>
                  </a:cubicBezTo>
                  <a:cubicBezTo>
                    <a:pt x="58" y="12"/>
                    <a:pt x="62" y="12"/>
                    <a:pt x="67" y="12"/>
                  </a:cubicBezTo>
                  <a:close/>
                  <a:moveTo>
                    <a:pt x="22" y="25"/>
                  </a:moveTo>
                  <a:cubicBezTo>
                    <a:pt x="26" y="20"/>
                    <a:pt x="31" y="16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0" y="11"/>
                    <a:pt x="45" y="11"/>
                    <a:pt x="50" y="12"/>
                  </a:cubicBezTo>
                  <a:cubicBezTo>
                    <a:pt x="47" y="15"/>
                    <a:pt x="43" y="19"/>
                    <a:pt x="40" y="22"/>
                  </a:cubicBezTo>
                  <a:cubicBezTo>
                    <a:pt x="38" y="24"/>
                    <a:pt x="36" y="26"/>
                    <a:pt x="34" y="28"/>
                  </a:cubicBezTo>
                  <a:cubicBezTo>
                    <a:pt x="32" y="29"/>
                    <a:pt x="30" y="31"/>
                    <a:pt x="29" y="32"/>
                  </a:cubicBezTo>
                  <a:cubicBezTo>
                    <a:pt x="23" y="32"/>
                    <a:pt x="18" y="33"/>
                    <a:pt x="13" y="33"/>
                  </a:cubicBezTo>
                  <a:cubicBezTo>
                    <a:pt x="16" y="31"/>
                    <a:pt x="19" y="28"/>
                    <a:pt x="22" y="25"/>
                  </a:cubicBezTo>
                  <a:close/>
                  <a:moveTo>
                    <a:pt x="118" y="403"/>
                  </a:moveTo>
                  <a:cubicBezTo>
                    <a:pt x="86" y="400"/>
                    <a:pt x="52" y="398"/>
                    <a:pt x="20" y="400"/>
                  </a:cubicBezTo>
                  <a:cubicBezTo>
                    <a:pt x="21" y="341"/>
                    <a:pt x="16" y="281"/>
                    <a:pt x="15" y="222"/>
                  </a:cubicBezTo>
                  <a:cubicBezTo>
                    <a:pt x="13" y="162"/>
                    <a:pt x="14" y="101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3" y="43"/>
                    <a:pt x="39" y="41"/>
                    <a:pt x="55" y="40"/>
                  </a:cubicBezTo>
                  <a:cubicBezTo>
                    <a:pt x="72" y="39"/>
                    <a:pt x="89" y="38"/>
                    <a:pt x="106" y="36"/>
                  </a:cubicBezTo>
                  <a:cubicBezTo>
                    <a:pt x="108" y="97"/>
                    <a:pt x="111" y="159"/>
                    <a:pt x="113" y="220"/>
                  </a:cubicBezTo>
                  <a:cubicBezTo>
                    <a:pt x="114" y="250"/>
                    <a:pt x="116" y="281"/>
                    <a:pt x="117" y="311"/>
                  </a:cubicBezTo>
                  <a:cubicBezTo>
                    <a:pt x="118" y="341"/>
                    <a:pt x="117" y="372"/>
                    <a:pt x="119" y="403"/>
                  </a:cubicBezTo>
                  <a:cubicBezTo>
                    <a:pt x="119" y="403"/>
                    <a:pt x="119" y="403"/>
                    <a:pt x="118" y="403"/>
                  </a:cubicBezTo>
                  <a:close/>
                  <a:moveTo>
                    <a:pt x="118" y="140"/>
                  </a:moveTo>
                  <a:cubicBezTo>
                    <a:pt x="122" y="138"/>
                    <a:pt x="125" y="133"/>
                    <a:pt x="128" y="131"/>
                  </a:cubicBezTo>
                  <a:cubicBezTo>
                    <a:pt x="132" y="127"/>
                    <a:pt x="136" y="123"/>
                    <a:pt x="139" y="119"/>
                  </a:cubicBezTo>
                  <a:cubicBezTo>
                    <a:pt x="140" y="126"/>
                    <a:pt x="140" y="132"/>
                    <a:pt x="140" y="139"/>
                  </a:cubicBezTo>
                  <a:cubicBezTo>
                    <a:pt x="133" y="146"/>
                    <a:pt x="126" y="155"/>
                    <a:pt x="119" y="162"/>
                  </a:cubicBezTo>
                  <a:cubicBezTo>
                    <a:pt x="119" y="155"/>
                    <a:pt x="119" y="147"/>
                    <a:pt x="118" y="140"/>
                  </a:cubicBezTo>
                  <a:close/>
                  <a:moveTo>
                    <a:pt x="119" y="164"/>
                  </a:moveTo>
                  <a:cubicBezTo>
                    <a:pt x="126" y="157"/>
                    <a:pt x="134" y="151"/>
                    <a:pt x="140" y="143"/>
                  </a:cubicBezTo>
                  <a:cubicBezTo>
                    <a:pt x="140" y="149"/>
                    <a:pt x="140" y="155"/>
                    <a:pt x="141" y="161"/>
                  </a:cubicBezTo>
                  <a:cubicBezTo>
                    <a:pt x="137" y="165"/>
                    <a:pt x="134" y="168"/>
                    <a:pt x="131" y="172"/>
                  </a:cubicBezTo>
                  <a:cubicBezTo>
                    <a:pt x="128" y="176"/>
                    <a:pt x="124" y="181"/>
                    <a:pt x="120" y="184"/>
                  </a:cubicBezTo>
                  <a:cubicBezTo>
                    <a:pt x="120" y="178"/>
                    <a:pt x="120" y="171"/>
                    <a:pt x="119" y="164"/>
                  </a:cubicBezTo>
                  <a:close/>
                  <a:moveTo>
                    <a:pt x="120" y="187"/>
                  </a:moveTo>
                  <a:cubicBezTo>
                    <a:pt x="121" y="186"/>
                    <a:pt x="121" y="186"/>
                    <a:pt x="122" y="185"/>
                  </a:cubicBezTo>
                  <a:cubicBezTo>
                    <a:pt x="125" y="182"/>
                    <a:pt x="128" y="178"/>
                    <a:pt x="131" y="175"/>
                  </a:cubicBezTo>
                  <a:cubicBezTo>
                    <a:pt x="134" y="171"/>
                    <a:pt x="137" y="168"/>
                    <a:pt x="141" y="164"/>
                  </a:cubicBezTo>
                  <a:cubicBezTo>
                    <a:pt x="141" y="171"/>
                    <a:pt x="141" y="177"/>
                    <a:pt x="141" y="183"/>
                  </a:cubicBezTo>
                  <a:cubicBezTo>
                    <a:pt x="137" y="186"/>
                    <a:pt x="134" y="190"/>
                    <a:pt x="131" y="194"/>
                  </a:cubicBezTo>
                  <a:cubicBezTo>
                    <a:pt x="128" y="198"/>
                    <a:pt x="124" y="202"/>
                    <a:pt x="121" y="207"/>
                  </a:cubicBezTo>
                  <a:cubicBezTo>
                    <a:pt x="121" y="200"/>
                    <a:pt x="121" y="193"/>
                    <a:pt x="120" y="187"/>
                  </a:cubicBezTo>
                  <a:close/>
                  <a:moveTo>
                    <a:pt x="122" y="220"/>
                  </a:moveTo>
                  <a:cubicBezTo>
                    <a:pt x="121" y="216"/>
                    <a:pt x="121" y="212"/>
                    <a:pt x="121" y="208"/>
                  </a:cubicBezTo>
                  <a:cubicBezTo>
                    <a:pt x="125" y="204"/>
                    <a:pt x="129" y="199"/>
                    <a:pt x="133" y="195"/>
                  </a:cubicBezTo>
                  <a:cubicBezTo>
                    <a:pt x="136" y="192"/>
                    <a:pt x="139" y="189"/>
                    <a:pt x="141" y="186"/>
                  </a:cubicBezTo>
                  <a:cubicBezTo>
                    <a:pt x="141" y="188"/>
                    <a:pt x="141" y="190"/>
                    <a:pt x="141" y="193"/>
                  </a:cubicBezTo>
                  <a:cubicBezTo>
                    <a:pt x="141" y="198"/>
                    <a:pt x="141" y="204"/>
                    <a:pt x="142" y="210"/>
                  </a:cubicBezTo>
                  <a:cubicBezTo>
                    <a:pt x="134" y="217"/>
                    <a:pt x="128" y="226"/>
                    <a:pt x="122" y="235"/>
                  </a:cubicBezTo>
                  <a:cubicBezTo>
                    <a:pt x="122" y="230"/>
                    <a:pt x="122" y="225"/>
                    <a:pt x="122" y="220"/>
                  </a:cubicBezTo>
                  <a:close/>
                  <a:moveTo>
                    <a:pt x="122" y="237"/>
                  </a:moveTo>
                  <a:cubicBezTo>
                    <a:pt x="126" y="232"/>
                    <a:pt x="129" y="228"/>
                    <a:pt x="133" y="223"/>
                  </a:cubicBezTo>
                  <a:cubicBezTo>
                    <a:pt x="136" y="220"/>
                    <a:pt x="139" y="217"/>
                    <a:pt x="142" y="213"/>
                  </a:cubicBezTo>
                  <a:cubicBezTo>
                    <a:pt x="142" y="220"/>
                    <a:pt x="142" y="226"/>
                    <a:pt x="142" y="233"/>
                  </a:cubicBezTo>
                  <a:cubicBezTo>
                    <a:pt x="139" y="236"/>
                    <a:pt x="137" y="240"/>
                    <a:pt x="134" y="243"/>
                  </a:cubicBezTo>
                  <a:cubicBezTo>
                    <a:pt x="132" y="245"/>
                    <a:pt x="130" y="248"/>
                    <a:pt x="129" y="250"/>
                  </a:cubicBezTo>
                  <a:cubicBezTo>
                    <a:pt x="128" y="251"/>
                    <a:pt x="125" y="254"/>
                    <a:pt x="123" y="257"/>
                  </a:cubicBezTo>
                  <a:cubicBezTo>
                    <a:pt x="123" y="250"/>
                    <a:pt x="122" y="244"/>
                    <a:pt x="122" y="237"/>
                  </a:cubicBezTo>
                  <a:close/>
                  <a:moveTo>
                    <a:pt x="123" y="260"/>
                  </a:moveTo>
                  <a:cubicBezTo>
                    <a:pt x="128" y="256"/>
                    <a:pt x="132" y="249"/>
                    <a:pt x="135" y="245"/>
                  </a:cubicBezTo>
                  <a:cubicBezTo>
                    <a:pt x="138" y="242"/>
                    <a:pt x="140" y="239"/>
                    <a:pt x="142" y="236"/>
                  </a:cubicBezTo>
                  <a:cubicBezTo>
                    <a:pt x="142" y="242"/>
                    <a:pt x="142" y="248"/>
                    <a:pt x="143" y="254"/>
                  </a:cubicBezTo>
                  <a:cubicBezTo>
                    <a:pt x="136" y="262"/>
                    <a:pt x="130" y="270"/>
                    <a:pt x="124" y="278"/>
                  </a:cubicBezTo>
                  <a:cubicBezTo>
                    <a:pt x="123" y="272"/>
                    <a:pt x="123" y="266"/>
                    <a:pt x="123" y="260"/>
                  </a:cubicBezTo>
                  <a:close/>
                  <a:moveTo>
                    <a:pt x="124" y="280"/>
                  </a:moveTo>
                  <a:cubicBezTo>
                    <a:pt x="131" y="273"/>
                    <a:pt x="137" y="266"/>
                    <a:pt x="143" y="257"/>
                  </a:cubicBezTo>
                  <a:cubicBezTo>
                    <a:pt x="143" y="267"/>
                    <a:pt x="143" y="276"/>
                    <a:pt x="143" y="286"/>
                  </a:cubicBezTo>
                  <a:cubicBezTo>
                    <a:pt x="143" y="292"/>
                    <a:pt x="143" y="298"/>
                    <a:pt x="143" y="304"/>
                  </a:cubicBezTo>
                  <a:cubicBezTo>
                    <a:pt x="141" y="307"/>
                    <a:pt x="138" y="310"/>
                    <a:pt x="136" y="313"/>
                  </a:cubicBezTo>
                  <a:cubicBezTo>
                    <a:pt x="132" y="316"/>
                    <a:pt x="129" y="320"/>
                    <a:pt x="125" y="324"/>
                  </a:cubicBezTo>
                  <a:cubicBezTo>
                    <a:pt x="125" y="319"/>
                    <a:pt x="125" y="315"/>
                    <a:pt x="125" y="311"/>
                  </a:cubicBezTo>
                  <a:cubicBezTo>
                    <a:pt x="125" y="308"/>
                    <a:pt x="125" y="305"/>
                    <a:pt x="124" y="302"/>
                  </a:cubicBezTo>
                  <a:cubicBezTo>
                    <a:pt x="131" y="295"/>
                    <a:pt x="137" y="288"/>
                    <a:pt x="143" y="281"/>
                  </a:cubicBezTo>
                  <a:cubicBezTo>
                    <a:pt x="143" y="280"/>
                    <a:pt x="142" y="279"/>
                    <a:pt x="141" y="280"/>
                  </a:cubicBezTo>
                  <a:cubicBezTo>
                    <a:pt x="135" y="286"/>
                    <a:pt x="130" y="293"/>
                    <a:pt x="124" y="300"/>
                  </a:cubicBezTo>
                  <a:cubicBezTo>
                    <a:pt x="124" y="294"/>
                    <a:pt x="124" y="287"/>
                    <a:pt x="124" y="280"/>
                  </a:cubicBezTo>
                  <a:close/>
                  <a:moveTo>
                    <a:pt x="144" y="376"/>
                  </a:moveTo>
                  <a:cubicBezTo>
                    <a:pt x="139" y="381"/>
                    <a:pt x="136" y="387"/>
                    <a:pt x="131" y="392"/>
                  </a:cubicBezTo>
                  <a:cubicBezTo>
                    <a:pt x="130" y="394"/>
                    <a:pt x="127" y="396"/>
                    <a:pt x="125" y="397"/>
                  </a:cubicBezTo>
                  <a:cubicBezTo>
                    <a:pt x="126" y="390"/>
                    <a:pt x="126" y="383"/>
                    <a:pt x="126" y="376"/>
                  </a:cubicBezTo>
                  <a:cubicBezTo>
                    <a:pt x="132" y="369"/>
                    <a:pt x="139" y="362"/>
                    <a:pt x="144" y="355"/>
                  </a:cubicBezTo>
                  <a:cubicBezTo>
                    <a:pt x="145" y="362"/>
                    <a:pt x="145" y="369"/>
                    <a:pt x="146" y="375"/>
                  </a:cubicBezTo>
                  <a:cubicBezTo>
                    <a:pt x="146" y="375"/>
                    <a:pt x="145" y="376"/>
                    <a:pt x="144" y="3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8945563" y="2709863"/>
              <a:ext cx="388937" cy="1123950"/>
            </a:xfrm>
            <a:custGeom>
              <a:rect b="b" l="l" r="r" t="t"/>
              <a:pathLst>
                <a:path extrusionOk="0" h="521" w="166">
                  <a:moveTo>
                    <a:pt x="165" y="475"/>
                  </a:moveTo>
                  <a:cubicBezTo>
                    <a:pt x="162" y="406"/>
                    <a:pt x="161" y="336"/>
                    <a:pt x="160" y="266"/>
                  </a:cubicBezTo>
                  <a:cubicBezTo>
                    <a:pt x="159" y="232"/>
                    <a:pt x="158" y="197"/>
                    <a:pt x="158" y="163"/>
                  </a:cubicBezTo>
                  <a:cubicBezTo>
                    <a:pt x="158" y="131"/>
                    <a:pt x="160" y="98"/>
                    <a:pt x="156" y="66"/>
                  </a:cubicBezTo>
                  <a:cubicBezTo>
                    <a:pt x="156" y="52"/>
                    <a:pt x="156" y="38"/>
                    <a:pt x="156" y="24"/>
                  </a:cubicBezTo>
                  <a:cubicBezTo>
                    <a:pt x="156" y="18"/>
                    <a:pt x="158" y="9"/>
                    <a:pt x="152" y="4"/>
                  </a:cubicBezTo>
                  <a:cubicBezTo>
                    <a:pt x="152" y="4"/>
                    <a:pt x="152" y="4"/>
                    <a:pt x="151" y="4"/>
                  </a:cubicBezTo>
                  <a:cubicBezTo>
                    <a:pt x="151" y="4"/>
                    <a:pt x="150" y="3"/>
                    <a:pt x="149" y="3"/>
                  </a:cubicBezTo>
                  <a:cubicBezTo>
                    <a:pt x="131" y="0"/>
                    <a:pt x="111" y="0"/>
                    <a:pt x="92" y="0"/>
                  </a:cubicBezTo>
                  <a:cubicBezTo>
                    <a:pt x="75" y="0"/>
                    <a:pt x="56" y="0"/>
                    <a:pt x="38" y="3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25" y="10"/>
                    <a:pt x="15" y="2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7"/>
                    <a:pt x="4" y="39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4" y="121"/>
                    <a:pt x="3" y="200"/>
                    <a:pt x="3" y="279"/>
                  </a:cubicBezTo>
                  <a:cubicBezTo>
                    <a:pt x="3" y="358"/>
                    <a:pt x="0" y="437"/>
                    <a:pt x="6" y="516"/>
                  </a:cubicBezTo>
                  <a:cubicBezTo>
                    <a:pt x="6" y="516"/>
                    <a:pt x="7" y="517"/>
                    <a:pt x="7" y="517"/>
                  </a:cubicBezTo>
                  <a:cubicBezTo>
                    <a:pt x="7" y="518"/>
                    <a:pt x="8" y="519"/>
                    <a:pt x="9" y="519"/>
                  </a:cubicBezTo>
                  <a:cubicBezTo>
                    <a:pt x="47" y="521"/>
                    <a:pt x="87" y="516"/>
                    <a:pt x="126" y="516"/>
                  </a:cubicBezTo>
                  <a:cubicBezTo>
                    <a:pt x="127" y="516"/>
                    <a:pt x="128" y="515"/>
                    <a:pt x="129" y="513"/>
                  </a:cubicBezTo>
                  <a:cubicBezTo>
                    <a:pt x="130" y="513"/>
                    <a:pt x="130" y="512"/>
                    <a:pt x="130" y="511"/>
                  </a:cubicBezTo>
                  <a:cubicBezTo>
                    <a:pt x="130" y="511"/>
                    <a:pt x="130" y="510"/>
                    <a:pt x="130" y="510"/>
                  </a:cubicBezTo>
                  <a:cubicBezTo>
                    <a:pt x="136" y="508"/>
                    <a:pt x="141" y="502"/>
                    <a:pt x="145" y="498"/>
                  </a:cubicBezTo>
                  <a:cubicBezTo>
                    <a:pt x="151" y="493"/>
                    <a:pt x="156" y="488"/>
                    <a:pt x="162" y="483"/>
                  </a:cubicBezTo>
                  <a:cubicBezTo>
                    <a:pt x="163" y="483"/>
                    <a:pt x="165" y="481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6" y="478"/>
                    <a:pt x="166" y="476"/>
                    <a:pt x="165" y="475"/>
                  </a:cubicBezTo>
                  <a:close/>
                  <a:moveTo>
                    <a:pt x="157" y="456"/>
                  </a:moveTo>
                  <a:cubicBezTo>
                    <a:pt x="148" y="466"/>
                    <a:pt x="139" y="476"/>
                    <a:pt x="131" y="487"/>
                  </a:cubicBezTo>
                  <a:cubicBezTo>
                    <a:pt x="131" y="487"/>
                    <a:pt x="131" y="487"/>
                    <a:pt x="131" y="487"/>
                  </a:cubicBezTo>
                  <a:cubicBezTo>
                    <a:pt x="131" y="478"/>
                    <a:pt x="131" y="469"/>
                    <a:pt x="131" y="460"/>
                  </a:cubicBezTo>
                  <a:cubicBezTo>
                    <a:pt x="139" y="452"/>
                    <a:pt x="148" y="444"/>
                    <a:pt x="156" y="436"/>
                  </a:cubicBezTo>
                  <a:cubicBezTo>
                    <a:pt x="156" y="436"/>
                    <a:pt x="156" y="436"/>
                    <a:pt x="156" y="436"/>
                  </a:cubicBezTo>
                  <a:cubicBezTo>
                    <a:pt x="157" y="443"/>
                    <a:pt x="157" y="450"/>
                    <a:pt x="157" y="456"/>
                  </a:cubicBezTo>
                  <a:close/>
                  <a:moveTo>
                    <a:pt x="156" y="435"/>
                  </a:moveTo>
                  <a:cubicBezTo>
                    <a:pt x="156" y="434"/>
                    <a:pt x="155" y="434"/>
                    <a:pt x="155" y="435"/>
                  </a:cubicBezTo>
                  <a:cubicBezTo>
                    <a:pt x="146" y="442"/>
                    <a:pt x="138" y="450"/>
                    <a:pt x="131" y="459"/>
                  </a:cubicBezTo>
                  <a:cubicBezTo>
                    <a:pt x="131" y="452"/>
                    <a:pt x="131" y="445"/>
                    <a:pt x="131" y="439"/>
                  </a:cubicBezTo>
                  <a:cubicBezTo>
                    <a:pt x="139" y="429"/>
                    <a:pt x="147" y="420"/>
                    <a:pt x="156" y="410"/>
                  </a:cubicBezTo>
                  <a:cubicBezTo>
                    <a:pt x="156" y="410"/>
                    <a:pt x="156" y="410"/>
                    <a:pt x="156" y="410"/>
                  </a:cubicBezTo>
                  <a:cubicBezTo>
                    <a:pt x="156" y="418"/>
                    <a:pt x="156" y="426"/>
                    <a:pt x="156" y="435"/>
                  </a:cubicBezTo>
                  <a:close/>
                  <a:moveTo>
                    <a:pt x="152" y="199"/>
                  </a:moveTo>
                  <a:cubicBezTo>
                    <a:pt x="143" y="208"/>
                    <a:pt x="136" y="218"/>
                    <a:pt x="129" y="228"/>
                  </a:cubicBezTo>
                  <a:cubicBezTo>
                    <a:pt x="129" y="221"/>
                    <a:pt x="129" y="214"/>
                    <a:pt x="129" y="206"/>
                  </a:cubicBezTo>
                  <a:cubicBezTo>
                    <a:pt x="136" y="197"/>
                    <a:pt x="144" y="188"/>
                    <a:pt x="151" y="179"/>
                  </a:cubicBezTo>
                  <a:cubicBezTo>
                    <a:pt x="152" y="186"/>
                    <a:pt x="152" y="192"/>
                    <a:pt x="152" y="199"/>
                  </a:cubicBezTo>
                  <a:close/>
                  <a:moveTo>
                    <a:pt x="151" y="163"/>
                  </a:moveTo>
                  <a:cubicBezTo>
                    <a:pt x="151" y="167"/>
                    <a:pt x="151" y="171"/>
                    <a:pt x="151" y="176"/>
                  </a:cubicBezTo>
                  <a:cubicBezTo>
                    <a:pt x="143" y="184"/>
                    <a:pt x="136" y="194"/>
                    <a:pt x="129" y="204"/>
                  </a:cubicBezTo>
                  <a:cubicBezTo>
                    <a:pt x="129" y="195"/>
                    <a:pt x="129" y="186"/>
                    <a:pt x="129" y="176"/>
                  </a:cubicBezTo>
                  <a:cubicBezTo>
                    <a:pt x="137" y="170"/>
                    <a:pt x="145" y="162"/>
                    <a:pt x="151" y="153"/>
                  </a:cubicBezTo>
                  <a:cubicBezTo>
                    <a:pt x="151" y="156"/>
                    <a:pt x="151" y="159"/>
                    <a:pt x="151" y="163"/>
                  </a:cubicBezTo>
                  <a:close/>
                  <a:moveTo>
                    <a:pt x="130" y="125"/>
                  </a:moveTo>
                  <a:cubicBezTo>
                    <a:pt x="137" y="120"/>
                    <a:pt x="144" y="112"/>
                    <a:pt x="150" y="105"/>
                  </a:cubicBezTo>
                  <a:cubicBezTo>
                    <a:pt x="150" y="112"/>
                    <a:pt x="150" y="119"/>
                    <a:pt x="150" y="126"/>
                  </a:cubicBezTo>
                  <a:cubicBezTo>
                    <a:pt x="142" y="133"/>
                    <a:pt x="136" y="142"/>
                    <a:pt x="130" y="150"/>
                  </a:cubicBezTo>
                  <a:cubicBezTo>
                    <a:pt x="130" y="142"/>
                    <a:pt x="130" y="134"/>
                    <a:pt x="130" y="126"/>
                  </a:cubicBezTo>
                  <a:cubicBezTo>
                    <a:pt x="130" y="126"/>
                    <a:pt x="130" y="126"/>
                    <a:pt x="130" y="125"/>
                  </a:cubicBezTo>
                  <a:close/>
                  <a:moveTo>
                    <a:pt x="130" y="125"/>
                  </a:moveTo>
                  <a:cubicBezTo>
                    <a:pt x="130" y="116"/>
                    <a:pt x="130" y="108"/>
                    <a:pt x="131" y="100"/>
                  </a:cubicBezTo>
                  <a:cubicBezTo>
                    <a:pt x="132" y="100"/>
                    <a:pt x="134" y="97"/>
                    <a:pt x="134" y="97"/>
                  </a:cubicBezTo>
                  <a:cubicBezTo>
                    <a:pt x="139" y="91"/>
                    <a:pt x="145" y="86"/>
                    <a:pt x="150" y="80"/>
                  </a:cubicBezTo>
                  <a:cubicBezTo>
                    <a:pt x="150" y="87"/>
                    <a:pt x="150" y="94"/>
                    <a:pt x="150" y="101"/>
                  </a:cubicBezTo>
                  <a:cubicBezTo>
                    <a:pt x="143" y="109"/>
                    <a:pt x="136" y="116"/>
                    <a:pt x="130" y="125"/>
                  </a:cubicBezTo>
                  <a:close/>
                  <a:moveTo>
                    <a:pt x="150" y="129"/>
                  </a:moveTo>
                  <a:cubicBezTo>
                    <a:pt x="150" y="136"/>
                    <a:pt x="151" y="143"/>
                    <a:pt x="151" y="149"/>
                  </a:cubicBezTo>
                  <a:cubicBezTo>
                    <a:pt x="147" y="154"/>
                    <a:pt x="144" y="159"/>
                    <a:pt x="140" y="163"/>
                  </a:cubicBezTo>
                  <a:cubicBezTo>
                    <a:pt x="137" y="167"/>
                    <a:pt x="133" y="171"/>
                    <a:pt x="129" y="174"/>
                  </a:cubicBezTo>
                  <a:cubicBezTo>
                    <a:pt x="130" y="167"/>
                    <a:pt x="130" y="160"/>
                    <a:pt x="130" y="152"/>
                  </a:cubicBezTo>
                  <a:cubicBezTo>
                    <a:pt x="136" y="144"/>
                    <a:pt x="143" y="137"/>
                    <a:pt x="150" y="129"/>
                  </a:cubicBezTo>
                  <a:close/>
                  <a:moveTo>
                    <a:pt x="150" y="75"/>
                  </a:moveTo>
                  <a:cubicBezTo>
                    <a:pt x="147" y="79"/>
                    <a:pt x="144" y="82"/>
                    <a:pt x="141" y="86"/>
                  </a:cubicBezTo>
                  <a:cubicBezTo>
                    <a:pt x="140" y="88"/>
                    <a:pt x="138" y="90"/>
                    <a:pt x="136" y="92"/>
                  </a:cubicBezTo>
                  <a:cubicBezTo>
                    <a:pt x="136" y="93"/>
                    <a:pt x="132" y="98"/>
                    <a:pt x="131" y="99"/>
                  </a:cubicBezTo>
                  <a:cubicBezTo>
                    <a:pt x="131" y="99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1"/>
                    <a:pt x="131" y="84"/>
                    <a:pt x="131" y="77"/>
                  </a:cubicBezTo>
                  <a:cubicBezTo>
                    <a:pt x="134" y="74"/>
                    <a:pt x="138" y="70"/>
                    <a:pt x="141" y="66"/>
                  </a:cubicBezTo>
                  <a:cubicBezTo>
                    <a:pt x="144" y="63"/>
                    <a:pt x="147" y="61"/>
                    <a:pt x="150" y="58"/>
                  </a:cubicBezTo>
                  <a:cubicBezTo>
                    <a:pt x="150" y="61"/>
                    <a:pt x="150" y="63"/>
                    <a:pt x="150" y="66"/>
                  </a:cubicBezTo>
                  <a:cubicBezTo>
                    <a:pt x="150" y="67"/>
                    <a:pt x="150" y="68"/>
                    <a:pt x="151" y="68"/>
                  </a:cubicBezTo>
                  <a:cubicBezTo>
                    <a:pt x="151" y="71"/>
                    <a:pt x="151" y="73"/>
                    <a:pt x="150" y="75"/>
                  </a:cubicBezTo>
                  <a:close/>
                  <a:moveTo>
                    <a:pt x="131" y="75"/>
                  </a:moveTo>
                  <a:cubicBezTo>
                    <a:pt x="131" y="68"/>
                    <a:pt x="131" y="61"/>
                    <a:pt x="131" y="54"/>
                  </a:cubicBezTo>
                  <a:cubicBezTo>
                    <a:pt x="135" y="51"/>
                    <a:pt x="138" y="47"/>
                    <a:pt x="141" y="44"/>
                  </a:cubicBezTo>
                  <a:cubicBezTo>
                    <a:pt x="144" y="41"/>
                    <a:pt x="147" y="38"/>
                    <a:pt x="150" y="36"/>
                  </a:cubicBezTo>
                  <a:cubicBezTo>
                    <a:pt x="150" y="42"/>
                    <a:pt x="150" y="49"/>
                    <a:pt x="150" y="55"/>
                  </a:cubicBezTo>
                  <a:cubicBezTo>
                    <a:pt x="143" y="61"/>
                    <a:pt x="137" y="68"/>
                    <a:pt x="131" y="75"/>
                  </a:cubicBezTo>
                  <a:close/>
                  <a:moveTo>
                    <a:pt x="151" y="13"/>
                  </a:moveTo>
                  <a:cubicBezTo>
                    <a:pt x="150" y="15"/>
                    <a:pt x="150" y="17"/>
                    <a:pt x="150" y="19"/>
                  </a:cubicBezTo>
                  <a:cubicBezTo>
                    <a:pt x="150" y="24"/>
                    <a:pt x="150" y="28"/>
                    <a:pt x="150" y="32"/>
                  </a:cubicBezTo>
                  <a:cubicBezTo>
                    <a:pt x="146" y="35"/>
                    <a:pt x="143" y="39"/>
                    <a:pt x="140" y="42"/>
                  </a:cubicBezTo>
                  <a:cubicBezTo>
                    <a:pt x="137" y="45"/>
                    <a:pt x="134" y="48"/>
                    <a:pt x="131" y="51"/>
                  </a:cubicBezTo>
                  <a:cubicBezTo>
                    <a:pt x="132" y="45"/>
                    <a:pt x="132" y="39"/>
                    <a:pt x="132" y="33"/>
                  </a:cubicBezTo>
                  <a:cubicBezTo>
                    <a:pt x="134" y="31"/>
                    <a:pt x="137" y="28"/>
                    <a:pt x="139" y="26"/>
                  </a:cubicBezTo>
                  <a:cubicBezTo>
                    <a:pt x="143" y="22"/>
                    <a:pt x="148" y="18"/>
                    <a:pt x="151" y="13"/>
                  </a:cubicBezTo>
                  <a:close/>
                  <a:moveTo>
                    <a:pt x="106" y="8"/>
                  </a:moveTo>
                  <a:cubicBezTo>
                    <a:pt x="112" y="8"/>
                    <a:pt x="118" y="8"/>
                    <a:pt x="124" y="9"/>
                  </a:cubicBezTo>
                  <a:cubicBezTo>
                    <a:pt x="116" y="16"/>
                    <a:pt x="108" y="23"/>
                    <a:pt x="100" y="31"/>
                  </a:cubicBezTo>
                  <a:cubicBezTo>
                    <a:pt x="94" y="30"/>
                    <a:pt x="88" y="30"/>
                    <a:pt x="82" y="30"/>
                  </a:cubicBezTo>
                  <a:cubicBezTo>
                    <a:pt x="85" y="28"/>
                    <a:pt x="88" y="25"/>
                    <a:pt x="91" y="22"/>
                  </a:cubicBezTo>
                  <a:cubicBezTo>
                    <a:pt x="96" y="17"/>
                    <a:pt x="102" y="13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lose/>
                  <a:moveTo>
                    <a:pt x="92" y="7"/>
                  </a:moveTo>
                  <a:cubicBezTo>
                    <a:pt x="96" y="7"/>
                    <a:pt x="100" y="8"/>
                    <a:pt x="104" y="8"/>
                  </a:cubicBezTo>
                  <a:cubicBezTo>
                    <a:pt x="95" y="14"/>
                    <a:pt x="87" y="23"/>
                    <a:pt x="80" y="30"/>
                  </a:cubicBezTo>
                  <a:cubicBezTo>
                    <a:pt x="76" y="30"/>
                    <a:pt x="73" y="30"/>
                    <a:pt x="69" y="30"/>
                  </a:cubicBezTo>
                  <a:cubicBezTo>
                    <a:pt x="66" y="30"/>
                    <a:pt x="63" y="30"/>
                    <a:pt x="60" y="30"/>
                  </a:cubicBezTo>
                  <a:cubicBezTo>
                    <a:pt x="64" y="26"/>
                    <a:pt x="68" y="22"/>
                    <a:pt x="71" y="19"/>
                  </a:cubicBezTo>
                  <a:cubicBezTo>
                    <a:pt x="75" y="15"/>
                    <a:pt x="79" y="11"/>
                    <a:pt x="83" y="8"/>
                  </a:cubicBezTo>
                  <a:cubicBezTo>
                    <a:pt x="86" y="7"/>
                    <a:pt x="89" y="7"/>
                    <a:pt x="92" y="7"/>
                  </a:cubicBezTo>
                  <a:close/>
                  <a:moveTo>
                    <a:pt x="79" y="8"/>
                  </a:moveTo>
                  <a:cubicBezTo>
                    <a:pt x="76" y="11"/>
                    <a:pt x="73" y="14"/>
                    <a:pt x="70" y="17"/>
                  </a:cubicBezTo>
                  <a:cubicBezTo>
                    <a:pt x="66" y="21"/>
                    <a:pt x="62" y="26"/>
                    <a:pt x="58" y="30"/>
                  </a:cubicBezTo>
                  <a:cubicBezTo>
                    <a:pt x="50" y="30"/>
                    <a:pt x="42" y="30"/>
                    <a:pt x="34" y="30"/>
                  </a:cubicBezTo>
                  <a:cubicBezTo>
                    <a:pt x="44" y="24"/>
                    <a:pt x="53" y="17"/>
                    <a:pt x="61" y="8"/>
                  </a:cubicBezTo>
                  <a:cubicBezTo>
                    <a:pt x="67" y="8"/>
                    <a:pt x="73" y="8"/>
                    <a:pt x="7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46" y="8"/>
                    <a:pt x="52" y="8"/>
                    <a:pt x="58" y="8"/>
                  </a:cubicBezTo>
                  <a:cubicBezTo>
                    <a:pt x="49" y="16"/>
                    <a:pt x="41" y="23"/>
                    <a:pt x="31" y="30"/>
                  </a:cubicBezTo>
                  <a:cubicBezTo>
                    <a:pt x="25" y="30"/>
                    <a:pt x="20" y="30"/>
                    <a:pt x="14" y="30"/>
                  </a:cubicBezTo>
                  <a:cubicBezTo>
                    <a:pt x="23" y="24"/>
                    <a:pt x="32" y="16"/>
                    <a:pt x="39" y="8"/>
                  </a:cubicBezTo>
                  <a:close/>
                  <a:moveTo>
                    <a:pt x="10" y="514"/>
                  </a:moveTo>
                  <a:cubicBezTo>
                    <a:pt x="14" y="436"/>
                    <a:pt x="10" y="357"/>
                    <a:pt x="10" y="279"/>
                  </a:cubicBezTo>
                  <a:cubicBezTo>
                    <a:pt x="10" y="200"/>
                    <a:pt x="11" y="121"/>
                    <a:pt x="13" y="43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29" y="38"/>
                    <a:pt x="48" y="38"/>
                    <a:pt x="66" y="38"/>
                  </a:cubicBezTo>
                  <a:cubicBezTo>
                    <a:pt x="85" y="38"/>
                    <a:pt x="105" y="40"/>
                    <a:pt x="123" y="39"/>
                  </a:cubicBezTo>
                  <a:cubicBezTo>
                    <a:pt x="122" y="117"/>
                    <a:pt x="122" y="195"/>
                    <a:pt x="122" y="273"/>
                  </a:cubicBezTo>
                  <a:cubicBezTo>
                    <a:pt x="122" y="312"/>
                    <a:pt x="123" y="352"/>
                    <a:pt x="123" y="391"/>
                  </a:cubicBezTo>
                  <a:cubicBezTo>
                    <a:pt x="124" y="430"/>
                    <a:pt x="123" y="470"/>
                    <a:pt x="125" y="509"/>
                  </a:cubicBezTo>
                  <a:cubicBezTo>
                    <a:pt x="87" y="510"/>
                    <a:pt x="48" y="508"/>
                    <a:pt x="10" y="514"/>
                  </a:cubicBezTo>
                  <a:close/>
                  <a:moveTo>
                    <a:pt x="122" y="32"/>
                  </a:moveTo>
                  <a:cubicBezTo>
                    <a:pt x="116" y="31"/>
                    <a:pt x="109" y="31"/>
                    <a:pt x="102" y="31"/>
                  </a:cubicBezTo>
                  <a:cubicBezTo>
                    <a:pt x="111" y="24"/>
                    <a:pt x="120" y="17"/>
                    <a:pt x="128" y="9"/>
                  </a:cubicBezTo>
                  <a:cubicBezTo>
                    <a:pt x="133" y="9"/>
                    <a:pt x="138" y="9"/>
                    <a:pt x="143" y="9"/>
                  </a:cubicBezTo>
                  <a:cubicBezTo>
                    <a:pt x="139" y="12"/>
                    <a:pt x="136" y="16"/>
                    <a:pt x="133" y="19"/>
                  </a:cubicBezTo>
                  <a:cubicBezTo>
                    <a:pt x="130" y="23"/>
                    <a:pt x="125" y="27"/>
                    <a:pt x="122" y="32"/>
                  </a:cubicBezTo>
                  <a:close/>
                  <a:moveTo>
                    <a:pt x="129" y="231"/>
                  </a:moveTo>
                  <a:cubicBezTo>
                    <a:pt x="136" y="221"/>
                    <a:pt x="144" y="212"/>
                    <a:pt x="152" y="202"/>
                  </a:cubicBezTo>
                  <a:cubicBezTo>
                    <a:pt x="152" y="210"/>
                    <a:pt x="152" y="218"/>
                    <a:pt x="152" y="226"/>
                  </a:cubicBezTo>
                  <a:cubicBezTo>
                    <a:pt x="144" y="235"/>
                    <a:pt x="137" y="245"/>
                    <a:pt x="129" y="255"/>
                  </a:cubicBezTo>
                  <a:cubicBezTo>
                    <a:pt x="129" y="247"/>
                    <a:pt x="129" y="239"/>
                    <a:pt x="129" y="231"/>
                  </a:cubicBezTo>
                  <a:close/>
                  <a:moveTo>
                    <a:pt x="129" y="273"/>
                  </a:moveTo>
                  <a:cubicBezTo>
                    <a:pt x="129" y="268"/>
                    <a:pt x="129" y="262"/>
                    <a:pt x="129" y="257"/>
                  </a:cubicBezTo>
                  <a:cubicBezTo>
                    <a:pt x="137" y="248"/>
                    <a:pt x="145" y="239"/>
                    <a:pt x="152" y="230"/>
                  </a:cubicBezTo>
                  <a:cubicBezTo>
                    <a:pt x="152" y="238"/>
                    <a:pt x="152" y="246"/>
                    <a:pt x="152" y="254"/>
                  </a:cubicBezTo>
                  <a:cubicBezTo>
                    <a:pt x="148" y="259"/>
                    <a:pt x="144" y="265"/>
                    <a:pt x="139" y="270"/>
                  </a:cubicBezTo>
                  <a:cubicBezTo>
                    <a:pt x="136" y="274"/>
                    <a:pt x="132" y="278"/>
                    <a:pt x="129" y="281"/>
                  </a:cubicBezTo>
                  <a:cubicBezTo>
                    <a:pt x="129" y="279"/>
                    <a:pt x="129" y="276"/>
                    <a:pt x="129" y="273"/>
                  </a:cubicBezTo>
                  <a:close/>
                  <a:moveTo>
                    <a:pt x="129" y="284"/>
                  </a:moveTo>
                  <a:cubicBezTo>
                    <a:pt x="134" y="279"/>
                    <a:pt x="138" y="275"/>
                    <a:pt x="142" y="270"/>
                  </a:cubicBezTo>
                  <a:cubicBezTo>
                    <a:pt x="145" y="266"/>
                    <a:pt x="149" y="262"/>
                    <a:pt x="152" y="257"/>
                  </a:cubicBezTo>
                  <a:cubicBezTo>
                    <a:pt x="152" y="261"/>
                    <a:pt x="153" y="265"/>
                    <a:pt x="153" y="269"/>
                  </a:cubicBezTo>
                  <a:cubicBezTo>
                    <a:pt x="153" y="273"/>
                    <a:pt x="153" y="277"/>
                    <a:pt x="153" y="281"/>
                  </a:cubicBezTo>
                  <a:cubicBezTo>
                    <a:pt x="148" y="285"/>
                    <a:pt x="145" y="290"/>
                    <a:pt x="141" y="295"/>
                  </a:cubicBezTo>
                  <a:cubicBezTo>
                    <a:pt x="137" y="299"/>
                    <a:pt x="133" y="303"/>
                    <a:pt x="129" y="307"/>
                  </a:cubicBezTo>
                  <a:cubicBezTo>
                    <a:pt x="129" y="299"/>
                    <a:pt x="129" y="291"/>
                    <a:pt x="129" y="284"/>
                  </a:cubicBezTo>
                  <a:close/>
                  <a:moveTo>
                    <a:pt x="129" y="309"/>
                  </a:moveTo>
                  <a:cubicBezTo>
                    <a:pt x="134" y="304"/>
                    <a:pt x="138" y="300"/>
                    <a:pt x="143" y="295"/>
                  </a:cubicBezTo>
                  <a:cubicBezTo>
                    <a:pt x="146" y="292"/>
                    <a:pt x="150" y="288"/>
                    <a:pt x="153" y="285"/>
                  </a:cubicBezTo>
                  <a:cubicBezTo>
                    <a:pt x="153" y="291"/>
                    <a:pt x="153" y="296"/>
                    <a:pt x="153" y="302"/>
                  </a:cubicBezTo>
                  <a:cubicBezTo>
                    <a:pt x="145" y="312"/>
                    <a:pt x="137" y="322"/>
                    <a:pt x="129" y="333"/>
                  </a:cubicBezTo>
                  <a:cubicBezTo>
                    <a:pt x="129" y="325"/>
                    <a:pt x="129" y="317"/>
                    <a:pt x="129" y="309"/>
                  </a:cubicBezTo>
                  <a:close/>
                  <a:moveTo>
                    <a:pt x="129" y="335"/>
                  </a:moveTo>
                  <a:cubicBezTo>
                    <a:pt x="138" y="326"/>
                    <a:pt x="146" y="316"/>
                    <a:pt x="153" y="305"/>
                  </a:cubicBezTo>
                  <a:cubicBezTo>
                    <a:pt x="154" y="316"/>
                    <a:pt x="154" y="326"/>
                    <a:pt x="154" y="337"/>
                  </a:cubicBezTo>
                  <a:cubicBezTo>
                    <a:pt x="154" y="337"/>
                    <a:pt x="154" y="337"/>
                    <a:pt x="153" y="337"/>
                  </a:cubicBezTo>
                  <a:cubicBezTo>
                    <a:pt x="145" y="344"/>
                    <a:pt x="137" y="352"/>
                    <a:pt x="130" y="360"/>
                  </a:cubicBezTo>
                  <a:cubicBezTo>
                    <a:pt x="130" y="352"/>
                    <a:pt x="130" y="343"/>
                    <a:pt x="129" y="335"/>
                  </a:cubicBezTo>
                  <a:close/>
                  <a:moveTo>
                    <a:pt x="130" y="362"/>
                  </a:moveTo>
                  <a:cubicBezTo>
                    <a:pt x="138" y="354"/>
                    <a:pt x="147" y="347"/>
                    <a:pt x="154" y="339"/>
                  </a:cubicBezTo>
                  <a:cubicBezTo>
                    <a:pt x="154" y="345"/>
                    <a:pt x="154" y="352"/>
                    <a:pt x="155" y="358"/>
                  </a:cubicBezTo>
                  <a:cubicBezTo>
                    <a:pt x="155" y="358"/>
                    <a:pt x="155" y="358"/>
                    <a:pt x="154" y="358"/>
                  </a:cubicBezTo>
                  <a:cubicBezTo>
                    <a:pt x="149" y="363"/>
                    <a:pt x="145" y="369"/>
                    <a:pt x="140" y="375"/>
                  </a:cubicBezTo>
                  <a:cubicBezTo>
                    <a:pt x="137" y="379"/>
                    <a:pt x="133" y="383"/>
                    <a:pt x="130" y="387"/>
                  </a:cubicBezTo>
                  <a:cubicBezTo>
                    <a:pt x="130" y="379"/>
                    <a:pt x="130" y="370"/>
                    <a:pt x="130" y="362"/>
                  </a:cubicBezTo>
                  <a:close/>
                  <a:moveTo>
                    <a:pt x="130" y="391"/>
                  </a:moveTo>
                  <a:cubicBezTo>
                    <a:pt x="130" y="391"/>
                    <a:pt x="130" y="390"/>
                    <a:pt x="130" y="390"/>
                  </a:cubicBezTo>
                  <a:cubicBezTo>
                    <a:pt x="134" y="385"/>
                    <a:pt x="139" y="380"/>
                    <a:pt x="143" y="374"/>
                  </a:cubicBezTo>
                  <a:cubicBezTo>
                    <a:pt x="147" y="370"/>
                    <a:pt x="151" y="366"/>
                    <a:pt x="155" y="361"/>
                  </a:cubicBezTo>
                  <a:cubicBezTo>
                    <a:pt x="155" y="368"/>
                    <a:pt x="155" y="375"/>
                    <a:pt x="155" y="382"/>
                  </a:cubicBezTo>
                  <a:cubicBezTo>
                    <a:pt x="147" y="392"/>
                    <a:pt x="138" y="402"/>
                    <a:pt x="130" y="412"/>
                  </a:cubicBezTo>
                  <a:cubicBezTo>
                    <a:pt x="130" y="405"/>
                    <a:pt x="130" y="398"/>
                    <a:pt x="130" y="391"/>
                  </a:cubicBezTo>
                  <a:close/>
                  <a:moveTo>
                    <a:pt x="130" y="414"/>
                  </a:moveTo>
                  <a:cubicBezTo>
                    <a:pt x="139" y="405"/>
                    <a:pt x="147" y="395"/>
                    <a:pt x="155" y="385"/>
                  </a:cubicBezTo>
                  <a:cubicBezTo>
                    <a:pt x="155" y="393"/>
                    <a:pt x="156" y="401"/>
                    <a:pt x="156" y="408"/>
                  </a:cubicBezTo>
                  <a:cubicBezTo>
                    <a:pt x="155" y="408"/>
                    <a:pt x="155" y="408"/>
                    <a:pt x="154" y="408"/>
                  </a:cubicBezTo>
                  <a:cubicBezTo>
                    <a:pt x="147" y="418"/>
                    <a:pt x="139" y="427"/>
                    <a:pt x="131" y="436"/>
                  </a:cubicBezTo>
                  <a:cubicBezTo>
                    <a:pt x="130" y="429"/>
                    <a:pt x="130" y="421"/>
                    <a:pt x="130" y="414"/>
                  </a:cubicBezTo>
                  <a:close/>
                  <a:moveTo>
                    <a:pt x="142" y="492"/>
                  </a:moveTo>
                  <a:cubicBezTo>
                    <a:pt x="138" y="495"/>
                    <a:pt x="134" y="498"/>
                    <a:pt x="131" y="502"/>
                  </a:cubicBezTo>
                  <a:cubicBezTo>
                    <a:pt x="131" y="497"/>
                    <a:pt x="131" y="492"/>
                    <a:pt x="131" y="488"/>
                  </a:cubicBezTo>
                  <a:cubicBezTo>
                    <a:pt x="131" y="488"/>
                    <a:pt x="132" y="488"/>
                    <a:pt x="132" y="488"/>
                  </a:cubicBezTo>
                  <a:cubicBezTo>
                    <a:pt x="141" y="479"/>
                    <a:pt x="149" y="470"/>
                    <a:pt x="157" y="460"/>
                  </a:cubicBezTo>
                  <a:cubicBezTo>
                    <a:pt x="157" y="466"/>
                    <a:pt x="157" y="471"/>
                    <a:pt x="157" y="476"/>
                  </a:cubicBezTo>
                  <a:cubicBezTo>
                    <a:pt x="152" y="481"/>
                    <a:pt x="147" y="487"/>
                    <a:pt x="142" y="4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545138" y="5595938"/>
              <a:ext cx="484187" cy="612775"/>
            </a:xfrm>
            <a:custGeom>
              <a:rect b="b" l="l" r="r" t="t"/>
              <a:pathLst>
                <a:path extrusionOk="0" h="284" w="207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3790950" y="4613275"/>
              <a:ext cx="477837" cy="517525"/>
            </a:xfrm>
            <a:custGeom>
              <a:rect b="b" l="l" r="r" t="t"/>
              <a:pathLst>
                <a:path extrusionOk="0" h="240" w="204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6069013" y="2595563"/>
              <a:ext cx="474662" cy="517525"/>
            </a:xfrm>
            <a:custGeom>
              <a:rect b="b" l="l" r="r" t="t"/>
              <a:pathLst>
                <a:path extrusionOk="0" h="240" w="203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7586663" y="5502275"/>
              <a:ext cx="409575" cy="366713"/>
            </a:xfrm>
            <a:custGeom>
              <a:rect b="b" l="l" r="r" t="t"/>
              <a:pathLst>
                <a:path extrusionOk="0" h="170" w="175">
                  <a:moveTo>
                    <a:pt x="172" y="62"/>
                  </a:moveTo>
                  <a:cubicBezTo>
                    <a:pt x="167" y="27"/>
                    <a:pt x="131" y="0"/>
                    <a:pt x="97" y="11"/>
                  </a:cubicBezTo>
                  <a:cubicBezTo>
                    <a:pt x="42" y="16"/>
                    <a:pt x="0" y="77"/>
                    <a:pt x="37" y="125"/>
                  </a:cubicBezTo>
                  <a:cubicBezTo>
                    <a:pt x="72" y="170"/>
                    <a:pt x="144" y="159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71" y="93"/>
                    <a:pt x="175" y="78"/>
                    <a:pt x="172" y="62"/>
                  </a:cubicBezTo>
                  <a:close/>
                  <a:moveTo>
                    <a:pt x="74" y="22"/>
                  </a:moveTo>
                  <a:cubicBezTo>
                    <a:pt x="72" y="22"/>
                    <a:pt x="71" y="24"/>
                    <a:pt x="69" y="25"/>
                  </a:cubicBezTo>
                  <a:cubicBezTo>
                    <a:pt x="68" y="25"/>
                    <a:pt x="67" y="25"/>
                    <a:pt x="66" y="25"/>
                  </a:cubicBezTo>
                  <a:cubicBezTo>
                    <a:pt x="69" y="23"/>
                    <a:pt x="71" y="22"/>
                    <a:pt x="74" y="22"/>
                  </a:cubicBezTo>
                  <a:close/>
                  <a:moveTo>
                    <a:pt x="61" y="27"/>
                  </a:moveTo>
                  <a:cubicBezTo>
                    <a:pt x="62" y="28"/>
                    <a:pt x="64" y="28"/>
                    <a:pt x="66" y="28"/>
                  </a:cubicBezTo>
                  <a:cubicBezTo>
                    <a:pt x="64" y="30"/>
                    <a:pt x="62" y="32"/>
                    <a:pt x="60" y="34"/>
                  </a:cubicBezTo>
                  <a:cubicBezTo>
                    <a:pt x="57" y="33"/>
                    <a:pt x="54" y="34"/>
                    <a:pt x="50" y="34"/>
                  </a:cubicBezTo>
                  <a:cubicBezTo>
                    <a:pt x="54" y="32"/>
                    <a:pt x="57" y="29"/>
                    <a:pt x="61" y="27"/>
                  </a:cubicBezTo>
                  <a:close/>
                  <a:moveTo>
                    <a:pt x="47" y="37"/>
                  </a:moveTo>
                  <a:cubicBezTo>
                    <a:pt x="49" y="37"/>
                    <a:pt x="52" y="37"/>
                    <a:pt x="54" y="37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5" y="40"/>
                    <a:pt x="53" y="43"/>
                    <a:pt x="51" y="46"/>
                  </a:cubicBezTo>
                  <a:cubicBezTo>
                    <a:pt x="47" y="46"/>
                    <a:pt x="43" y="46"/>
                    <a:pt x="39" y="46"/>
                  </a:cubicBezTo>
                  <a:cubicBezTo>
                    <a:pt x="42" y="43"/>
                    <a:pt x="44" y="40"/>
                    <a:pt x="47" y="37"/>
                  </a:cubicBezTo>
                  <a:close/>
                  <a:moveTo>
                    <a:pt x="36" y="51"/>
                  </a:moveTo>
                  <a:cubicBezTo>
                    <a:pt x="37" y="50"/>
                    <a:pt x="37" y="49"/>
                    <a:pt x="38" y="48"/>
                  </a:cubicBezTo>
                  <a:cubicBezTo>
                    <a:pt x="42" y="49"/>
                    <a:pt x="45" y="49"/>
                    <a:pt x="49" y="49"/>
                  </a:cubicBezTo>
                  <a:cubicBezTo>
                    <a:pt x="47" y="53"/>
                    <a:pt x="46" y="56"/>
                    <a:pt x="44" y="60"/>
                  </a:cubicBezTo>
                  <a:cubicBezTo>
                    <a:pt x="43" y="60"/>
                    <a:pt x="41" y="60"/>
                    <a:pt x="39" y="60"/>
                  </a:cubicBezTo>
                  <a:cubicBezTo>
                    <a:pt x="37" y="60"/>
                    <a:pt x="34" y="60"/>
                    <a:pt x="32" y="60"/>
                  </a:cubicBezTo>
                  <a:cubicBezTo>
                    <a:pt x="33" y="57"/>
                    <a:pt x="35" y="54"/>
                    <a:pt x="36" y="51"/>
                  </a:cubicBezTo>
                  <a:close/>
                  <a:moveTo>
                    <a:pt x="32" y="63"/>
                  </a:moveTo>
                  <a:cubicBezTo>
                    <a:pt x="32" y="63"/>
                    <a:pt x="32" y="63"/>
                    <a:pt x="32" y="63"/>
                  </a:cubicBezTo>
                  <a:cubicBezTo>
                    <a:pt x="34" y="63"/>
                    <a:pt x="36" y="63"/>
                    <a:pt x="38" y="63"/>
                  </a:cubicBezTo>
                  <a:cubicBezTo>
                    <a:pt x="40" y="64"/>
                    <a:pt x="41" y="64"/>
                    <a:pt x="43" y="64"/>
                  </a:cubicBezTo>
                  <a:cubicBezTo>
                    <a:pt x="42" y="67"/>
                    <a:pt x="41" y="70"/>
                    <a:pt x="41" y="73"/>
                  </a:cubicBezTo>
                  <a:cubicBezTo>
                    <a:pt x="39" y="73"/>
                    <a:pt x="37" y="73"/>
                    <a:pt x="36" y="74"/>
                  </a:cubicBezTo>
                  <a:cubicBezTo>
                    <a:pt x="33" y="74"/>
                    <a:pt x="31" y="74"/>
                    <a:pt x="29" y="74"/>
                  </a:cubicBezTo>
                  <a:cubicBezTo>
                    <a:pt x="30" y="70"/>
                    <a:pt x="30" y="66"/>
                    <a:pt x="32" y="63"/>
                  </a:cubicBezTo>
                  <a:close/>
                  <a:moveTo>
                    <a:pt x="29" y="76"/>
                  </a:moveTo>
                  <a:cubicBezTo>
                    <a:pt x="31" y="76"/>
                    <a:pt x="33" y="76"/>
                    <a:pt x="36" y="77"/>
                  </a:cubicBezTo>
                  <a:cubicBezTo>
                    <a:pt x="37" y="77"/>
                    <a:pt x="39" y="77"/>
                    <a:pt x="40" y="77"/>
                  </a:cubicBezTo>
                  <a:cubicBezTo>
                    <a:pt x="40" y="78"/>
                    <a:pt x="40" y="80"/>
                    <a:pt x="40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38" y="83"/>
                    <a:pt x="37" y="84"/>
                    <a:pt x="35" y="85"/>
                  </a:cubicBezTo>
                  <a:cubicBezTo>
                    <a:pt x="33" y="85"/>
                    <a:pt x="31" y="85"/>
                    <a:pt x="29" y="85"/>
                  </a:cubicBezTo>
                  <a:cubicBezTo>
                    <a:pt x="29" y="82"/>
                    <a:pt x="29" y="79"/>
                    <a:pt x="29" y="76"/>
                  </a:cubicBezTo>
                  <a:close/>
                  <a:moveTo>
                    <a:pt x="29" y="87"/>
                  </a:moveTo>
                  <a:cubicBezTo>
                    <a:pt x="32" y="88"/>
                    <a:pt x="37" y="88"/>
                    <a:pt x="40" y="87"/>
                  </a:cubicBezTo>
                  <a:cubicBezTo>
                    <a:pt x="40" y="89"/>
                    <a:pt x="40" y="91"/>
                    <a:pt x="41" y="93"/>
                  </a:cubicBezTo>
                  <a:cubicBezTo>
                    <a:pt x="39" y="94"/>
                    <a:pt x="37" y="95"/>
                    <a:pt x="36" y="95"/>
                  </a:cubicBezTo>
                  <a:cubicBezTo>
                    <a:pt x="34" y="96"/>
                    <a:pt x="32" y="97"/>
                    <a:pt x="30" y="98"/>
                  </a:cubicBezTo>
                  <a:cubicBezTo>
                    <a:pt x="30" y="94"/>
                    <a:pt x="29" y="91"/>
                    <a:pt x="29" y="87"/>
                  </a:cubicBezTo>
                  <a:close/>
                  <a:moveTo>
                    <a:pt x="31" y="101"/>
                  </a:moveTo>
                  <a:cubicBezTo>
                    <a:pt x="33" y="101"/>
                    <a:pt x="35" y="100"/>
                    <a:pt x="37" y="99"/>
                  </a:cubicBezTo>
                  <a:cubicBezTo>
                    <a:pt x="39" y="99"/>
                    <a:pt x="40" y="98"/>
                    <a:pt x="42" y="97"/>
                  </a:cubicBezTo>
                  <a:cubicBezTo>
                    <a:pt x="42" y="99"/>
                    <a:pt x="42" y="101"/>
                    <a:pt x="43" y="103"/>
                  </a:cubicBezTo>
                  <a:cubicBezTo>
                    <a:pt x="41" y="103"/>
                    <a:pt x="40" y="104"/>
                    <a:pt x="38" y="105"/>
                  </a:cubicBezTo>
                  <a:cubicBezTo>
                    <a:pt x="37" y="106"/>
                    <a:pt x="35" y="107"/>
                    <a:pt x="34" y="109"/>
                  </a:cubicBezTo>
                  <a:cubicBezTo>
                    <a:pt x="33" y="106"/>
                    <a:pt x="32" y="104"/>
                    <a:pt x="31" y="101"/>
                  </a:cubicBezTo>
                  <a:close/>
                  <a:moveTo>
                    <a:pt x="40" y="119"/>
                  </a:moveTo>
                  <a:cubicBezTo>
                    <a:pt x="38" y="117"/>
                    <a:pt x="37" y="114"/>
                    <a:pt x="35" y="111"/>
                  </a:cubicBezTo>
                  <a:cubicBezTo>
                    <a:pt x="37" y="110"/>
                    <a:pt x="39" y="109"/>
                    <a:pt x="40" y="108"/>
                  </a:cubicBezTo>
                  <a:cubicBezTo>
                    <a:pt x="41" y="107"/>
                    <a:pt x="43" y="106"/>
                    <a:pt x="44" y="106"/>
                  </a:cubicBezTo>
                  <a:cubicBezTo>
                    <a:pt x="45" y="108"/>
                    <a:pt x="47" y="111"/>
                    <a:pt x="48" y="113"/>
                  </a:cubicBezTo>
                  <a:cubicBezTo>
                    <a:pt x="45" y="115"/>
                    <a:pt x="43" y="117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lose/>
                  <a:moveTo>
                    <a:pt x="47" y="128"/>
                  </a:moveTo>
                  <a:cubicBezTo>
                    <a:pt x="45" y="126"/>
                    <a:pt x="43" y="124"/>
                    <a:pt x="42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4" y="119"/>
                    <a:pt x="47" y="117"/>
                    <a:pt x="49" y="116"/>
                  </a:cubicBezTo>
                  <a:cubicBezTo>
                    <a:pt x="51" y="118"/>
                    <a:pt x="52" y="119"/>
                    <a:pt x="54" y="121"/>
                  </a:cubicBezTo>
                  <a:cubicBezTo>
                    <a:pt x="51" y="123"/>
                    <a:pt x="49" y="125"/>
                    <a:pt x="47" y="127"/>
                  </a:cubicBezTo>
                  <a:cubicBezTo>
                    <a:pt x="47" y="128"/>
                    <a:pt x="47" y="128"/>
                    <a:pt x="47" y="128"/>
                  </a:cubicBezTo>
                  <a:close/>
                  <a:moveTo>
                    <a:pt x="49" y="130"/>
                  </a:moveTo>
                  <a:cubicBezTo>
                    <a:pt x="49" y="130"/>
                    <a:pt x="49" y="130"/>
                    <a:pt x="50" y="129"/>
                  </a:cubicBezTo>
                  <a:cubicBezTo>
                    <a:pt x="52" y="128"/>
                    <a:pt x="54" y="126"/>
                    <a:pt x="56" y="124"/>
                  </a:cubicBezTo>
                  <a:cubicBezTo>
                    <a:pt x="58" y="126"/>
                    <a:pt x="60" y="128"/>
                    <a:pt x="63" y="130"/>
                  </a:cubicBezTo>
                  <a:cubicBezTo>
                    <a:pt x="60" y="131"/>
                    <a:pt x="58" y="134"/>
                    <a:pt x="56" y="136"/>
                  </a:cubicBezTo>
                  <a:cubicBezTo>
                    <a:pt x="54" y="134"/>
                    <a:pt x="51" y="132"/>
                    <a:pt x="49" y="130"/>
                  </a:cubicBezTo>
                  <a:close/>
                  <a:moveTo>
                    <a:pt x="59" y="138"/>
                  </a:moveTo>
                  <a:cubicBezTo>
                    <a:pt x="61" y="136"/>
                    <a:pt x="63" y="134"/>
                    <a:pt x="65" y="131"/>
                  </a:cubicBezTo>
                  <a:cubicBezTo>
                    <a:pt x="67" y="133"/>
                    <a:pt x="69" y="134"/>
                    <a:pt x="72" y="135"/>
                  </a:cubicBezTo>
                  <a:cubicBezTo>
                    <a:pt x="70" y="137"/>
                    <a:pt x="68" y="140"/>
                    <a:pt x="66" y="142"/>
                  </a:cubicBezTo>
                  <a:cubicBezTo>
                    <a:pt x="64" y="140"/>
                    <a:pt x="61" y="139"/>
                    <a:pt x="59" y="138"/>
                  </a:cubicBezTo>
                  <a:close/>
                  <a:moveTo>
                    <a:pt x="69" y="143"/>
                  </a:moveTo>
                  <a:cubicBezTo>
                    <a:pt x="71" y="141"/>
                    <a:pt x="73" y="139"/>
                    <a:pt x="75" y="137"/>
                  </a:cubicBezTo>
                  <a:cubicBezTo>
                    <a:pt x="77" y="138"/>
                    <a:pt x="79" y="138"/>
                    <a:pt x="81" y="139"/>
                  </a:cubicBezTo>
                  <a:cubicBezTo>
                    <a:pt x="79" y="141"/>
                    <a:pt x="78" y="143"/>
                    <a:pt x="77" y="145"/>
                  </a:cubicBezTo>
                  <a:cubicBezTo>
                    <a:pt x="74" y="145"/>
                    <a:pt x="72" y="144"/>
                    <a:pt x="69" y="143"/>
                  </a:cubicBezTo>
                  <a:close/>
                  <a:moveTo>
                    <a:pt x="88" y="147"/>
                  </a:moveTo>
                  <a:cubicBezTo>
                    <a:pt x="86" y="147"/>
                    <a:pt x="83" y="147"/>
                    <a:pt x="80" y="146"/>
                  </a:cubicBezTo>
                  <a:cubicBezTo>
                    <a:pt x="82" y="144"/>
                    <a:pt x="83" y="142"/>
                    <a:pt x="84" y="140"/>
                  </a:cubicBezTo>
                  <a:cubicBezTo>
                    <a:pt x="87" y="141"/>
                    <a:pt x="90" y="142"/>
                    <a:pt x="92" y="142"/>
                  </a:cubicBezTo>
                  <a:cubicBezTo>
                    <a:pt x="91" y="143"/>
                    <a:pt x="89" y="145"/>
                    <a:pt x="88" y="147"/>
                  </a:cubicBezTo>
                  <a:close/>
                  <a:moveTo>
                    <a:pt x="100" y="147"/>
                  </a:moveTo>
                  <a:cubicBezTo>
                    <a:pt x="98" y="147"/>
                    <a:pt x="95" y="147"/>
                    <a:pt x="93" y="147"/>
                  </a:cubicBezTo>
                  <a:cubicBezTo>
                    <a:pt x="94" y="146"/>
                    <a:pt x="95" y="144"/>
                    <a:pt x="96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8" y="142"/>
                    <a:pt x="100" y="143"/>
                    <a:pt x="102" y="143"/>
                  </a:cubicBezTo>
                  <a:cubicBezTo>
                    <a:pt x="101" y="144"/>
                    <a:pt x="100" y="146"/>
                    <a:pt x="100" y="147"/>
                  </a:cubicBezTo>
                  <a:close/>
                  <a:moveTo>
                    <a:pt x="112" y="142"/>
                  </a:moveTo>
                  <a:cubicBezTo>
                    <a:pt x="112" y="143"/>
                    <a:pt x="112" y="144"/>
                    <a:pt x="111" y="145"/>
                  </a:cubicBezTo>
                  <a:cubicBezTo>
                    <a:pt x="109" y="146"/>
                    <a:pt x="107" y="146"/>
                    <a:pt x="104" y="146"/>
                  </a:cubicBezTo>
                  <a:cubicBezTo>
                    <a:pt x="105" y="145"/>
                    <a:pt x="106" y="144"/>
                    <a:pt x="106" y="142"/>
                  </a:cubicBezTo>
                  <a:cubicBezTo>
                    <a:pt x="108" y="142"/>
                    <a:pt x="109" y="142"/>
                    <a:pt x="111" y="142"/>
                  </a:cubicBezTo>
                  <a:cubicBezTo>
                    <a:pt x="112" y="142"/>
                    <a:pt x="112" y="142"/>
                    <a:pt x="113" y="142"/>
                  </a:cubicBezTo>
                  <a:cubicBezTo>
                    <a:pt x="113" y="142"/>
                    <a:pt x="112" y="142"/>
                    <a:pt x="112" y="142"/>
                  </a:cubicBezTo>
                  <a:close/>
                  <a:moveTo>
                    <a:pt x="117" y="143"/>
                  </a:moveTo>
                  <a:cubicBezTo>
                    <a:pt x="117" y="142"/>
                    <a:pt x="117" y="142"/>
                    <a:pt x="117" y="141"/>
                  </a:cubicBezTo>
                  <a:cubicBezTo>
                    <a:pt x="119" y="141"/>
                    <a:pt x="120" y="140"/>
                    <a:pt x="121" y="140"/>
                  </a:cubicBezTo>
                  <a:cubicBezTo>
                    <a:pt x="121" y="140"/>
                    <a:pt x="120" y="141"/>
                    <a:pt x="120" y="142"/>
                  </a:cubicBezTo>
                  <a:cubicBezTo>
                    <a:pt x="119" y="142"/>
                    <a:pt x="118" y="143"/>
                    <a:pt x="117" y="143"/>
                  </a:cubicBezTo>
                  <a:close/>
                  <a:moveTo>
                    <a:pt x="126" y="139"/>
                  </a:moveTo>
                  <a:cubicBezTo>
                    <a:pt x="126" y="139"/>
                    <a:pt x="126" y="139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9" y="137"/>
                    <a:pt x="132" y="136"/>
                    <a:pt x="134" y="135"/>
                  </a:cubicBezTo>
                  <a:cubicBezTo>
                    <a:pt x="132" y="136"/>
                    <a:pt x="129" y="138"/>
                    <a:pt x="126" y="139"/>
                  </a:cubicBezTo>
                  <a:close/>
                  <a:moveTo>
                    <a:pt x="106" y="135"/>
                  </a:moveTo>
                  <a:cubicBezTo>
                    <a:pt x="72" y="138"/>
                    <a:pt x="44" y="112"/>
                    <a:pt x="46" y="77"/>
                  </a:cubicBezTo>
                  <a:cubicBezTo>
                    <a:pt x="49" y="45"/>
                    <a:pt x="72" y="23"/>
                    <a:pt x="101" y="14"/>
                  </a:cubicBezTo>
                  <a:cubicBezTo>
                    <a:pt x="134" y="12"/>
                    <a:pt x="163" y="34"/>
                    <a:pt x="166" y="69"/>
                  </a:cubicBezTo>
                  <a:cubicBezTo>
                    <a:pt x="168" y="103"/>
                    <a:pt x="140" y="133"/>
                    <a:pt x="106" y="13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7754938" y="5546725"/>
              <a:ext cx="155575" cy="220663"/>
            </a:xfrm>
            <a:custGeom>
              <a:rect b="b" l="l" r="r" t="t"/>
              <a:pathLst>
                <a:path extrusionOk="0" h="102" w="66">
                  <a:moveTo>
                    <a:pt x="66" y="60"/>
                  </a:moveTo>
                  <a:cubicBezTo>
                    <a:pt x="66" y="48"/>
                    <a:pt x="56" y="38"/>
                    <a:pt x="45" y="37"/>
                  </a:cubicBezTo>
                  <a:cubicBezTo>
                    <a:pt x="43" y="32"/>
                    <a:pt x="41" y="28"/>
                    <a:pt x="39" y="24"/>
                  </a:cubicBezTo>
                  <a:cubicBezTo>
                    <a:pt x="41" y="24"/>
                    <a:pt x="42" y="24"/>
                    <a:pt x="44" y="24"/>
                  </a:cubicBezTo>
                  <a:cubicBezTo>
                    <a:pt x="46" y="24"/>
                    <a:pt x="46" y="21"/>
                    <a:pt x="45" y="20"/>
                  </a:cubicBezTo>
                  <a:cubicBezTo>
                    <a:pt x="42" y="18"/>
                    <a:pt x="39" y="17"/>
                    <a:pt x="36" y="16"/>
                  </a:cubicBezTo>
                  <a:cubicBezTo>
                    <a:pt x="34" y="12"/>
                    <a:pt x="32" y="7"/>
                    <a:pt x="30" y="3"/>
                  </a:cubicBezTo>
                  <a:cubicBezTo>
                    <a:pt x="29" y="0"/>
                    <a:pt x="25" y="2"/>
                    <a:pt x="26" y="5"/>
                  </a:cubicBezTo>
                  <a:cubicBezTo>
                    <a:pt x="27" y="8"/>
                    <a:pt x="28" y="12"/>
                    <a:pt x="29" y="16"/>
                  </a:cubicBezTo>
                  <a:cubicBezTo>
                    <a:pt x="26" y="16"/>
                    <a:pt x="24" y="16"/>
                    <a:pt x="21" y="17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7"/>
                    <a:pt x="13" y="7"/>
                    <a:pt x="14" y="11"/>
                  </a:cubicBezTo>
                  <a:cubicBezTo>
                    <a:pt x="14" y="14"/>
                    <a:pt x="14" y="17"/>
                    <a:pt x="15" y="21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5" y="28"/>
                    <a:pt x="0" y="39"/>
                    <a:pt x="8" y="46"/>
                  </a:cubicBezTo>
                  <a:cubicBezTo>
                    <a:pt x="11" y="50"/>
                    <a:pt x="15" y="50"/>
                    <a:pt x="20" y="50"/>
                  </a:cubicBezTo>
                  <a:cubicBezTo>
                    <a:pt x="22" y="59"/>
                    <a:pt x="24" y="67"/>
                    <a:pt x="26" y="76"/>
                  </a:cubicBezTo>
                  <a:cubicBezTo>
                    <a:pt x="21" y="75"/>
                    <a:pt x="16" y="73"/>
                    <a:pt x="13" y="70"/>
                  </a:cubicBezTo>
                  <a:cubicBezTo>
                    <a:pt x="11" y="67"/>
                    <a:pt x="7" y="69"/>
                    <a:pt x="7" y="72"/>
                  </a:cubicBezTo>
                  <a:cubicBezTo>
                    <a:pt x="8" y="81"/>
                    <a:pt x="19" y="84"/>
                    <a:pt x="29" y="85"/>
                  </a:cubicBezTo>
                  <a:cubicBezTo>
                    <a:pt x="30" y="89"/>
                    <a:pt x="32" y="94"/>
                    <a:pt x="33" y="98"/>
                  </a:cubicBezTo>
                  <a:cubicBezTo>
                    <a:pt x="35" y="102"/>
                    <a:pt x="41" y="100"/>
                    <a:pt x="40" y="96"/>
                  </a:cubicBezTo>
                  <a:cubicBezTo>
                    <a:pt x="40" y="92"/>
                    <a:pt x="39" y="89"/>
                    <a:pt x="39" y="85"/>
                  </a:cubicBezTo>
                  <a:cubicBezTo>
                    <a:pt x="39" y="85"/>
                    <a:pt x="39" y="85"/>
                    <a:pt x="40" y="85"/>
                  </a:cubicBezTo>
                  <a:cubicBezTo>
                    <a:pt x="43" y="84"/>
                    <a:pt x="46" y="84"/>
                    <a:pt x="49" y="82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1" y="87"/>
                    <a:pt x="57" y="87"/>
                    <a:pt x="56" y="82"/>
                  </a:cubicBezTo>
                  <a:cubicBezTo>
                    <a:pt x="56" y="81"/>
                    <a:pt x="56" y="80"/>
                    <a:pt x="56" y="78"/>
                  </a:cubicBezTo>
                  <a:cubicBezTo>
                    <a:pt x="61" y="74"/>
                    <a:pt x="66" y="68"/>
                    <a:pt x="66" y="60"/>
                  </a:cubicBezTo>
                  <a:close/>
                  <a:moveTo>
                    <a:pt x="16" y="31"/>
                  </a:moveTo>
                  <a:cubicBezTo>
                    <a:pt x="17" y="34"/>
                    <a:pt x="18" y="37"/>
                    <a:pt x="18" y="41"/>
                  </a:cubicBezTo>
                  <a:cubicBezTo>
                    <a:pt x="11" y="38"/>
                    <a:pt x="13" y="34"/>
                    <a:pt x="16" y="31"/>
                  </a:cubicBezTo>
                  <a:close/>
                  <a:moveTo>
                    <a:pt x="28" y="40"/>
                  </a:moveTo>
                  <a:cubicBezTo>
                    <a:pt x="27" y="35"/>
                    <a:pt x="26" y="31"/>
                    <a:pt x="24" y="26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2" y="29"/>
                    <a:pt x="33" y="33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2" y="38"/>
                    <a:pt x="30" y="39"/>
                    <a:pt x="28" y="40"/>
                  </a:cubicBezTo>
                  <a:close/>
                  <a:moveTo>
                    <a:pt x="44" y="75"/>
                  </a:moveTo>
                  <a:cubicBezTo>
                    <a:pt x="42" y="76"/>
                    <a:pt x="40" y="76"/>
                    <a:pt x="37" y="76"/>
                  </a:cubicBezTo>
                  <a:cubicBezTo>
                    <a:pt x="35" y="67"/>
                    <a:pt x="33" y="57"/>
                    <a:pt x="30" y="48"/>
                  </a:cubicBezTo>
                  <a:cubicBezTo>
                    <a:pt x="33" y="47"/>
                    <a:pt x="35" y="47"/>
                    <a:pt x="37" y="46"/>
                  </a:cubicBezTo>
                  <a:cubicBezTo>
                    <a:pt x="39" y="56"/>
                    <a:pt x="42" y="65"/>
                    <a:pt x="46" y="74"/>
                  </a:cubicBezTo>
                  <a:cubicBezTo>
                    <a:pt x="45" y="75"/>
                    <a:pt x="45" y="75"/>
                    <a:pt x="44" y="75"/>
                  </a:cubicBezTo>
                  <a:close/>
                  <a:moveTo>
                    <a:pt x="54" y="68"/>
                  </a:moveTo>
                  <a:cubicBezTo>
                    <a:pt x="52" y="61"/>
                    <a:pt x="50" y="54"/>
                    <a:pt x="48" y="47"/>
                  </a:cubicBezTo>
                  <a:cubicBezTo>
                    <a:pt x="57" y="50"/>
                    <a:pt x="59" y="60"/>
                    <a:pt x="54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8024813" y="5359400"/>
              <a:ext cx="342900" cy="314325"/>
            </a:xfrm>
            <a:custGeom>
              <a:rect b="b" l="l" r="r" t="t"/>
              <a:pathLst>
                <a:path extrusionOk="0" h="146" w="147">
                  <a:moveTo>
                    <a:pt x="101" y="3"/>
                  </a:moveTo>
                  <a:cubicBezTo>
                    <a:pt x="93" y="0"/>
                    <a:pt x="85" y="0"/>
                    <a:pt x="78" y="2"/>
                  </a:cubicBezTo>
                  <a:cubicBezTo>
                    <a:pt x="30" y="5"/>
                    <a:pt x="0" y="66"/>
                    <a:pt x="28" y="106"/>
                  </a:cubicBezTo>
                  <a:cubicBezTo>
                    <a:pt x="57" y="146"/>
                    <a:pt x="118" y="137"/>
                    <a:pt x="133" y="90"/>
                  </a:cubicBezTo>
                  <a:cubicBezTo>
                    <a:pt x="133" y="90"/>
                    <a:pt x="133" y="89"/>
                    <a:pt x="133" y="89"/>
                  </a:cubicBezTo>
                  <a:cubicBezTo>
                    <a:pt x="138" y="81"/>
                    <a:pt x="142" y="72"/>
                    <a:pt x="143" y="62"/>
                  </a:cubicBezTo>
                  <a:cubicBezTo>
                    <a:pt x="147" y="34"/>
                    <a:pt x="130" y="5"/>
                    <a:pt x="101" y="3"/>
                  </a:cubicBezTo>
                  <a:close/>
                  <a:moveTo>
                    <a:pt x="60" y="12"/>
                  </a:moveTo>
                  <a:cubicBezTo>
                    <a:pt x="59" y="13"/>
                    <a:pt x="57" y="15"/>
                    <a:pt x="55" y="16"/>
                  </a:cubicBezTo>
                  <a:cubicBezTo>
                    <a:pt x="54" y="16"/>
                    <a:pt x="53" y="16"/>
                    <a:pt x="52" y="16"/>
                  </a:cubicBezTo>
                  <a:cubicBezTo>
                    <a:pt x="55" y="14"/>
                    <a:pt x="58" y="13"/>
                    <a:pt x="60" y="12"/>
                  </a:cubicBezTo>
                  <a:close/>
                  <a:moveTo>
                    <a:pt x="47" y="19"/>
                  </a:moveTo>
                  <a:cubicBezTo>
                    <a:pt x="49" y="19"/>
                    <a:pt x="50" y="20"/>
                    <a:pt x="52" y="20"/>
                  </a:cubicBezTo>
                  <a:cubicBezTo>
                    <a:pt x="50" y="21"/>
                    <a:pt x="49" y="23"/>
                    <a:pt x="48" y="25"/>
                  </a:cubicBezTo>
                  <a:cubicBezTo>
                    <a:pt x="45" y="25"/>
                    <a:pt x="43" y="25"/>
                    <a:pt x="40" y="25"/>
                  </a:cubicBezTo>
                  <a:cubicBezTo>
                    <a:pt x="42" y="23"/>
                    <a:pt x="45" y="21"/>
                    <a:pt x="47" y="19"/>
                  </a:cubicBezTo>
                  <a:close/>
                  <a:moveTo>
                    <a:pt x="33" y="33"/>
                  </a:moveTo>
                  <a:cubicBezTo>
                    <a:pt x="34" y="31"/>
                    <a:pt x="36" y="29"/>
                    <a:pt x="37" y="28"/>
                  </a:cubicBezTo>
                  <a:cubicBezTo>
                    <a:pt x="40" y="28"/>
                    <a:pt x="42" y="29"/>
                    <a:pt x="45" y="29"/>
                  </a:cubicBezTo>
                  <a:cubicBezTo>
                    <a:pt x="43" y="31"/>
                    <a:pt x="41" y="34"/>
                    <a:pt x="40" y="37"/>
                  </a:cubicBezTo>
                  <a:cubicBezTo>
                    <a:pt x="39" y="37"/>
                    <a:pt x="37" y="37"/>
                    <a:pt x="36" y="37"/>
                  </a:cubicBezTo>
                  <a:cubicBezTo>
                    <a:pt x="34" y="37"/>
                    <a:pt x="32" y="37"/>
                    <a:pt x="30" y="37"/>
                  </a:cubicBezTo>
                  <a:cubicBezTo>
                    <a:pt x="31" y="36"/>
                    <a:pt x="32" y="34"/>
                    <a:pt x="33" y="33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32" y="41"/>
                    <a:pt x="35" y="41"/>
                    <a:pt x="38" y="41"/>
                  </a:cubicBezTo>
                  <a:cubicBezTo>
                    <a:pt x="37" y="42"/>
                    <a:pt x="37" y="44"/>
                    <a:pt x="36" y="45"/>
                  </a:cubicBezTo>
                  <a:cubicBezTo>
                    <a:pt x="35" y="47"/>
                    <a:pt x="35" y="49"/>
                    <a:pt x="34" y="51"/>
                  </a:cubicBezTo>
                  <a:cubicBezTo>
                    <a:pt x="31" y="51"/>
                    <a:pt x="27" y="52"/>
                    <a:pt x="24" y="53"/>
                  </a:cubicBezTo>
                  <a:cubicBezTo>
                    <a:pt x="25" y="49"/>
                    <a:pt x="27" y="44"/>
                    <a:pt x="29" y="40"/>
                  </a:cubicBezTo>
                  <a:close/>
                  <a:moveTo>
                    <a:pt x="23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7" y="56"/>
                    <a:pt x="30" y="56"/>
                    <a:pt x="33" y="55"/>
                  </a:cubicBezTo>
                  <a:cubicBezTo>
                    <a:pt x="33" y="58"/>
                    <a:pt x="33" y="61"/>
                    <a:pt x="32" y="63"/>
                  </a:cubicBezTo>
                  <a:cubicBezTo>
                    <a:pt x="29" y="64"/>
                    <a:pt x="26" y="65"/>
                    <a:pt x="22" y="66"/>
                  </a:cubicBezTo>
                  <a:cubicBezTo>
                    <a:pt x="22" y="62"/>
                    <a:pt x="22" y="59"/>
                    <a:pt x="23" y="56"/>
                  </a:cubicBezTo>
                  <a:close/>
                  <a:moveTo>
                    <a:pt x="22" y="68"/>
                  </a:moveTo>
                  <a:cubicBezTo>
                    <a:pt x="25" y="69"/>
                    <a:pt x="29" y="68"/>
                    <a:pt x="33" y="67"/>
                  </a:cubicBezTo>
                  <a:cubicBezTo>
                    <a:pt x="33" y="70"/>
                    <a:pt x="33" y="73"/>
                    <a:pt x="34" y="76"/>
                  </a:cubicBezTo>
                  <a:cubicBezTo>
                    <a:pt x="34" y="76"/>
                    <a:pt x="33" y="76"/>
                    <a:pt x="33" y="76"/>
                  </a:cubicBezTo>
                  <a:cubicBezTo>
                    <a:pt x="29" y="77"/>
                    <a:pt x="26" y="79"/>
                    <a:pt x="23" y="80"/>
                  </a:cubicBezTo>
                  <a:cubicBezTo>
                    <a:pt x="22" y="76"/>
                    <a:pt x="22" y="72"/>
                    <a:pt x="22" y="68"/>
                  </a:cubicBezTo>
                  <a:close/>
                  <a:moveTo>
                    <a:pt x="23" y="83"/>
                  </a:moveTo>
                  <a:cubicBezTo>
                    <a:pt x="27" y="82"/>
                    <a:pt x="31" y="81"/>
                    <a:pt x="34" y="78"/>
                  </a:cubicBezTo>
                  <a:cubicBezTo>
                    <a:pt x="35" y="80"/>
                    <a:pt x="36" y="82"/>
                    <a:pt x="37" y="84"/>
                  </a:cubicBezTo>
                  <a:cubicBezTo>
                    <a:pt x="35" y="86"/>
                    <a:pt x="33" y="87"/>
                    <a:pt x="32" y="89"/>
                  </a:cubicBezTo>
                  <a:cubicBezTo>
                    <a:pt x="30" y="90"/>
                    <a:pt x="28" y="91"/>
                    <a:pt x="26" y="92"/>
                  </a:cubicBezTo>
                  <a:cubicBezTo>
                    <a:pt x="25" y="89"/>
                    <a:pt x="24" y="86"/>
                    <a:pt x="23" y="83"/>
                  </a:cubicBezTo>
                  <a:close/>
                  <a:moveTo>
                    <a:pt x="34" y="105"/>
                  </a:moveTo>
                  <a:cubicBezTo>
                    <a:pt x="32" y="103"/>
                    <a:pt x="30" y="100"/>
                    <a:pt x="29" y="98"/>
                  </a:cubicBezTo>
                  <a:cubicBezTo>
                    <a:pt x="28" y="97"/>
                    <a:pt x="28" y="96"/>
                    <a:pt x="28" y="95"/>
                  </a:cubicBezTo>
                  <a:cubicBezTo>
                    <a:pt x="30" y="95"/>
                    <a:pt x="32" y="93"/>
                    <a:pt x="34" y="92"/>
                  </a:cubicBezTo>
                  <a:cubicBezTo>
                    <a:pt x="35" y="91"/>
                    <a:pt x="37" y="90"/>
                    <a:pt x="38" y="88"/>
                  </a:cubicBezTo>
                  <a:cubicBezTo>
                    <a:pt x="40" y="91"/>
                    <a:pt x="42" y="94"/>
                    <a:pt x="43" y="96"/>
                  </a:cubicBezTo>
                  <a:cubicBezTo>
                    <a:pt x="42" y="97"/>
                    <a:pt x="41" y="98"/>
                    <a:pt x="39" y="100"/>
                  </a:cubicBezTo>
                  <a:cubicBezTo>
                    <a:pt x="37" y="101"/>
                    <a:pt x="35" y="103"/>
                    <a:pt x="34" y="105"/>
                  </a:cubicBezTo>
                  <a:close/>
                  <a:moveTo>
                    <a:pt x="36" y="107"/>
                  </a:moveTo>
                  <a:cubicBezTo>
                    <a:pt x="38" y="106"/>
                    <a:pt x="40" y="104"/>
                    <a:pt x="41" y="102"/>
                  </a:cubicBezTo>
                  <a:cubicBezTo>
                    <a:pt x="43" y="101"/>
                    <a:pt x="44" y="100"/>
                    <a:pt x="46" y="99"/>
                  </a:cubicBezTo>
                  <a:cubicBezTo>
                    <a:pt x="47" y="101"/>
                    <a:pt x="49" y="102"/>
                    <a:pt x="51" y="104"/>
                  </a:cubicBezTo>
                  <a:cubicBezTo>
                    <a:pt x="48" y="107"/>
                    <a:pt x="45" y="110"/>
                    <a:pt x="43" y="114"/>
                  </a:cubicBezTo>
                  <a:cubicBezTo>
                    <a:pt x="40" y="112"/>
                    <a:pt x="38" y="110"/>
                    <a:pt x="36" y="107"/>
                  </a:cubicBezTo>
                  <a:close/>
                  <a:moveTo>
                    <a:pt x="45" y="115"/>
                  </a:moveTo>
                  <a:cubicBezTo>
                    <a:pt x="48" y="112"/>
                    <a:pt x="51" y="109"/>
                    <a:pt x="53" y="105"/>
                  </a:cubicBezTo>
                  <a:cubicBezTo>
                    <a:pt x="55" y="107"/>
                    <a:pt x="58" y="108"/>
                    <a:pt x="60" y="110"/>
                  </a:cubicBezTo>
                  <a:cubicBezTo>
                    <a:pt x="59" y="111"/>
                    <a:pt x="58" y="112"/>
                    <a:pt x="57" y="114"/>
                  </a:cubicBezTo>
                  <a:cubicBezTo>
                    <a:pt x="56" y="116"/>
                    <a:pt x="54" y="118"/>
                    <a:pt x="53" y="120"/>
                  </a:cubicBezTo>
                  <a:cubicBezTo>
                    <a:pt x="50" y="119"/>
                    <a:pt x="47" y="117"/>
                    <a:pt x="45" y="115"/>
                  </a:cubicBezTo>
                  <a:close/>
                  <a:moveTo>
                    <a:pt x="56" y="122"/>
                  </a:moveTo>
                  <a:cubicBezTo>
                    <a:pt x="58" y="120"/>
                    <a:pt x="59" y="118"/>
                    <a:pt x="61" y="117"/>
                  </a:cubicBezTo>
                  <a:cubicBezTo>
                    <a:pt x="62" y="115"/>
                    <a:pt x="63" y="113"/>
                    <a:pt x="64" y="111"/>
                  </a:cubicBezTo>
                  <a:cubicBezTo>
                    <a:pt x="66" y="112"/>
                    <a:pt x="69" y="113"/>
                    <a:pt x="72" y="114"/>
                  </a:cubicBezTo>
                  <a:cubicBezTo>
                    <a:pt x="69" y="117"/>
                    <a:pt x="67" y="121"/>
                    <a:pt x="65" y="124"/>
                  </a:cubicBezTo>
                  <a:cubicBezTo>
                    <a:pt x="62" y="124"/>
                    <a:pt x="59" y="123"/>
                    <a:pt x="56" y="122"/>
                  </a:cubicBezTo>
                  <a:close/>
                  <a:moveTo>
                    <a:pt x="69" y="125"/>
                  </a:moveTo>
                  <a:cubicBezTo>
                    <a:pt x="71" y="122"/>
                    <a:pt x="74" y="119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6" y="115"/>
                    <a:pt x="76" y="115"/>
                  </a:cubicBezTo>
                  <a:cubicBezTo>
                    <a:pt x="79" y="115"/>
                    <a:pt x="82" y="115"/>
                    <a:pt x="85" y="115"/>
                  </a:cubicBezTo>
                  <a:cubicBezTo>
                    <a:pt x="85" y="115"/>
                    <a:pt x="85" y="116"/>
                    <a:pt x="85" y="116"/>
                  </a:cubicBezTo>
                  <a:cubicBezTo>
                    <a:pt x="83" y="119"/>
                    <a:pt x="82" y="122"/>
                    <a:pt x="80" y="126"/>
                  </a:cubicBezTo>
                  <a:cubicBezTo>
                    <a:pt x="77" y="126"/>
                    <a:pt x="73" y="126"/>
                    <a:pt x="69" y="125"/>
                  </a:cubicBezTo>
                  <a:close/>
                  <a:moveTo>
                    <a:pt x="95" y="117"/>
                  </a:moveTo>
                  <a:cubicBezTo>
                    <a:pt x="94" y="119"/>
                    <a:pt x="93" y="121"/>
                    <a:pt x="93" y="123"/>
                  </a:cubicBezTo>
                  <a:cubicBezTo>
                    <a:pt x="90" y="124"/>
                    <a:pt x="87" y="125"/>
                    <a:pt x="84" y="125"/>
                  </a:cubicBezTo>
                  <a:cubicBezTo>
                    <a:pt x="86" y="123"/>
                    <a:pt x="87" y="120"/>
                    <a:pt x="88" y="117"/>
                  </a:cubicBezTo>
                  <a:cubicBezTo>
                    <a:pt x="88" y="116"/>
                    <a:pt x="88" y="116"/>
                    <a:pt x="87" y="115"/>
                  </a:cubicBezTo>
                  <a:cubicBezTo>
                    <a:pt x="90" y="115"/>
                    <a:pt x="93" y="115"/>
                    <a:pt x="95" y="114"/>
                  </a:cubicBezTo>
                  <a:cubicBezTo>
                    <a:pt x="95" y="115"/>
                    <a:pt x="95" y="116"/>
                    <a:pt x="95" y="117"/>
                  </a:cubicBezTo>
                  <a:close/>
                  <a:moveTo>
                    <a:pt x="97" y="122"/>
                  </a:moveTo>
                  <a:cubicBezTo>
                    <a:pt x="98" y="121"/>
                    <a:pt x="98" y="120"/>
                    <a:pt x="99" y="119"/>
                  </a:cubicBezTo>
                  <a:cubicBezTo>
                    <a:pt x="100" y="117"/>
                    <a:pt x="101" y="115"/>
                    <a:pt x="101" y="113"/>
                  </a:cubicBezTo>
                  <a:cubicBezTo>
                    <a:pt x="104" y="112"/>
                    <a:pt x="107" y="110"/>
                    <a:pt x="111" y="109"/>
                  </a:cubicBezTo>
                  <a:cubicBezTo>
                    <a:pt x="110" y="111"/>
                    <a:pt x="109" y="114"/>
                    <a:pt x="109" y="116"/>
                  </a:cubicBezTo>
                  <a:cubicBezTo>
                    <a:pt x="105" y="119"/>
                    <a:pt x="101" y="121"/>
                    <a:pt x="97" y="122"/>
                  </a:cubicBezTo>
                  <a:close/>
                  <a:moveTo>
                    <a:pt x="115" y="111"/>
                  </a:moveTo>
                  <a:cubicBezTo>
                    <a:pt x="116" y="109"/>
                    <a:pt x="116" y="108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9" y="104"/>
                    <a:pt x="122" y="101"/>
                    <a:pt x="125" y="99"/>
                  </a:cubicBezTo>
                  <a:cubicBezTo>
                    <a:pt x="122" y="103"/>
                    <a:pt x="119" y="107"/>
                    <a:pt x="115" y="111"/>
                  </a:cubicBezTo>
                  <a:close/>
                  <a:moveTo>
                    <a:pt x="135" y="67"/>
                  </a:moveTo>
                  <a:cubicBezTo>
                    <a:pt x="129" y="93"/>
                    <a:pt x="105" y="112"/>
                    <a:pt x="77" y="108"/>
                  </a:cubicBezTo>
                  <a:cubicBezTo>
                    <a:pt x="45" y="104"/>
                    <a:pt x="30" y="71"/>
                    <a:pt x="44" y="43"/>
                  </a:cubicBezTo>
                  <a:cubicBezTo>
                    <a:pt x="55" y="21"/>
                    <a:pt x="71" y="9"/>
                    <a:pt x="93" y="7"/>
                  </a:cubicBezTo>
                  <a:cubicBezTo>
                    <a:pt x="94" y="8"/>
                    <a:pt x="94" y="8"/>
                    <a:pt x="95" y="8"/>
                  </a:cubicBezTo>
                  <a:cubicBezTo>
                    <a:pt x="125" y="8"/>
                    <a:pt x="143" y="39"/>
                    <a:pt x="135" y="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8145463" y="5408613"/>
              <a:ext cx="142875" cy="144463"/>
            </a:xfrm>
            <a:custGeom>
              <a:rect b="b" l="l" r="r" t="t"/>
              <a:pathLst>
                <a:path extrusionOk="0" h="67" w="61">
                  <a:moveTo>
                    <a:pt x="53" y="47"/>
                  </a:moveTo>
                  <a:cubicBezTo>
                    <a:pt x="47" y="54"/>
                    <a:pt x="39" y="59"/>
                    <a:pt x="30" y="54"/>
                  </a:cubicBezTo>
                  <a:cubicBezTo>
                    <a:pt x="29" y="53"/>
                    <a:pt x="27" y="52"/>
                    <a:pt x="26" y="50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34" y="47"/>
                    <a:pt x="40" y="44"/>
                    <a:pt x="47" y="42"/>
                  </a:cubicBezTo>
                  <a:cubicBezTo>
                    <a:pt x="53" y="39"/>
                    <a:pt x="48" y="30"/>
                    <a:pt x="42" y="33"/>
                  </a:cubicBezTo>
                  <a:cubicBezTo>
                    <a:pt x="35" y="35"/>
                    <a:pt x="29" y="38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1" y="40"/>
                    <a:pt x="21" y="38"/>
                    <a:pt x="21" y="36"/>
                  </a:cubicBezTo>
                  <a:cubicBezTo>
                    <a:pt x="24" y="36"/>
                    <a:pt x="27" y="35"/>
                    <a:pt x="30" y="34"/>
                  </a:cubicBezTo>
                  <a:cubicBezTo>
                    <a:pt x="36" y="32"/>
                    <a:pt x="33" y="22"/>
                    <a:pt x="27" y="24"/>
                  </a:cubicBezTo>
                  <a:cubicBezTo>
                    <a:pt x="25" y="24"/>
                    <a:pt x="24" y="25"/>
                    <a:pt x="22" y="25"/>
                  </a:cubicBezTo>
                  <a:cubicBezTo>
                    <a:pt x="23" y="20"/>
                    <a:pt x="27" y="16"/>
                    <a:pt x="33" y="14"/>
                  </a:cubicBezTo>
                  <a:cubicBezTo>
                    <a:pt x="39" y="12"/>
                    <a:pt x="45" y="13"/>
                    <a:pt x="51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45" y="0"/>
                    <a:pt x="30" y="3"/>
                    <a:pt x="22" y="9"/>
                  </a:cubicBezTo>
                  <a:cubicBezTo>
                    <a:pt x="15" y="14"/>
                    <a:pt x="12" y="21"/>
                    <a:pt x="11" y="29"/>
                  </a:cubicBezTo>
                  <a:cubicBezTo>
                    <a:pt x="9" y="30"/>
                    <a:pt x="6" y="31"/>
                    <a:pt x="4" y="32"/>
                  </a:cubicBezTo>
                  <a:cubicBezTo>
                    <a:pt x="0" y="34"/>
                    <a:pt x="2" y="39"/>
                    <a:pt x="6" y="39"/>
                  </a:cubicBezTo>
                  <a:cubicBezTo>
                    <a:pt x="7" y="39"/>
                    <a:pt x="9" y="39"/>
                    <a:pt x="11" y="38"/>
                  </a:cubicBezTo>
                  <a:cubicBezTo>
                    <a:pt x="11" y="39"/>
                    <a:pt x="12" y="40"/>
                    <a:pt x="12" y="40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1" y="46"/>
                    <a:pt x="8" y="47"/>
                    <a:pt x="7" y="49"/>
                  </a:cubicBezTo>
                  <a:cubicBezTo>
                    <a:pt x="3" y="51"/>
                    <a:pt x="4" y="56"/>
                    <a:pt x="9" y="56"/>
                  </a:cubicBezTo>
                  <a:cubicBezTo>
                    <a:pt x="11" y="57"/>
                    <a:pt x="14" y="56"/>
                    <a:pt x="17" y="54"/>
                  </a:cubicBezTo>
                  <a:cubicBezTo>
                    <a:pt x="21" y="60"/>
                    <a:pt x="26" y="64"/>
                    <a:pt x="33" y="65"/>
                  </a:cubicBezTo>
                  <a:cubicBezTo>
                    <a:pt x="44" y="67"/>
                    <a:pt x="56" y="62"/>
                    <a:pt x="60" y="51"/>
                  </a:cubicBezTo>
                  <a:cubicBezTo>
                    <a:pt x="61" y="47"/>
                    <a:pt x="55" y="44"/>
                    <a:pt x="53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208588" y="4602163"/>
              <a:ext cx="336550" cy="576263"/>
            </a:xfrm>
            <a:custGeom>
              <a:rect b="b" l="l" r="r" t="t"/>
              <a:pathLst>
                <a:path extrusionOk="0" h="267" w="144">
                  <a:moveTo>
                    <a:pt x="127" y="156"/>
                  </a:moveTo>
                  <a:cubicBezTo>
                    <a:pt x="121" y="150"/>
                    <a:pt x="106" y="151"/>
                    <a:pt x="104" y="162"/>
                  </a:cubicBezTo>
                  <a:cubicBezTo>
                    <a:pt x="102" y="175"/>
                    <a:pt x="103" y="190"/>
                    <a:pt x="93" y="201"/>
                  </a:cubicBezTo>
                  <a:cubicBezTo>
                    <a:pt x="85" y="211"/>
                    <a:pt x="71" y="216"/>
                    <a:pt x="59" y="212"/>
                  </a:cubicBezTo>
                  <a:cubicBezTo>
                    <a:pt x="57" y="212"/>
                    <a:pt x="56" y="211"/>
                    <a:pt x="55" y="211"/>
                  </a:cubicBezTo>
                  <a:cubicBezTo>
                    <a:pt x="50" y="181"/>
                    <a:pt x="45" y="152"/>
                    <a:pt x="46" y="122"/>
                  </a:cubicBezTo>
                  <a:cubicBezTo>
                    <a:pt x="46" y="93"/>
                    <a:pt x="50" y="38"/>
                    <a:pt x="90" y="42"/>
                  </a:cubicBezTo>
                  <a:cubicBezTo>
                    <a:pt x="94" y="45"/>
                    <a:pt x="97" y="50"/>
                    <a:pt x="100" y="55"/>
                  </a:cubicBezTo>
                  <a:cubicBezTo>
                    <a:pt x="101" y="56"/>
                    <a:pt x="102" y="57"/>
                    <a:pt x="103" y="58"/>
                  </a:cubicBezTo>
                  <a:cubicBezTo>
                    <a:pt x="109" y="67"/>
                    <a:pt x="125" y="70"/>
                    <a:pt x="131" y="59"/>
                  </a:cubicBezTo>
                  <a:cubicBezTo>
                    <a:pt x="131" y="59"/>
                    <a:pt x="131" y="59"/>
                    <a:pt x="131" y="58"/>
                  </a:cubicBezTo>
                  <a:cubicBezTo>
                    <a:pt x="139" y="48"/>
                    <a:pt x="133" y="33"/>
                    <a:pt x="123" y="24"/>
                  </a:cubicBezTo>
                  <a:cubicBezTo>
                    <a:pt x="108" y="9"/>
                    <a:pt x="84" y="0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52" y="5"/>
                    <a:pt x="43" y="8"/>
                    <a:pt x="35" y="13"/>
                  </a:cubicBezTo>
                  <a:cubicBezTo>
                    <a:pt x="16" y="26"/>
                    <a:pt x="10" y="47"/>
                    <a:pt x="6" y="68"/>
                  </a:cubicBezTo>
                  <a:cubicBezTo>
                    <a:pt x="2" y="93"/>
                    <a:pt x="0" y="119"/>
                    <a:pt x="2" y="144"/>
                  </a:cubicBezTo>
                  <a:cubicBezTo>
                    <a:pt x="3" y="164"/>
                    <a:pt x="5" y="185"/>
                    <a:pt x="13" y="203"/>
                  </a:cubicBezTo>
                  <a:cubicBezTo>
                    <a:pt x="21" y="242"/>
                    <a:pt x="66" y="267"/>
                    <a:pt x="102" y="248"/>
                  </a:cubicBezTo>
                  <a:cubicBezTo>
                    <a:pt x="121" y="238"/>
                    <a:pt x="133" y="219"/>
                    <a:pt x="137" y="199"/>
                  </a:cubicBezTo>
                  <a:cubicBezTo>
                    <a:pt x="140" y="185"/>
                    <a:pt x="140" y="165"/>
                    <a:pt x="127" y="156"/>
                  </a:cubicBezTo>
                  <a:close/>
                  <a:moveTo>
                    <a:pt x="128" y="58"/>
                  </a:moveTo>
                  <a:cubicBezTo>
                    <a:pt x="125" y="60"/>
                    <a:pt x="121" y="63"/>
                    <a:pt x="117" y="63"/>
                  </a:cubicBezTo>
                  <a:cubicBezTo>
                    <a:pt x="114" y="63"/>
                    <a:pt x="112" y="62"/>
                    <a:pt x="109" y="61"/>
                  </a:cubicBezTo>
                  <a:cubicBezTo>
                    <a:pt x="116" y="60"/>
                    <a:pt x="123" y="54"/>
                    <a:pt x="121" y="46"/>
                  </a:cubicBezTo>
                  <a:cubicBezTo>
                    <a:pt x="118" y="30"/>
                    <a:pt x="109" y="19"/>
                    <a:pt x="97" y="12"/>
                  </a:cubicBezTo>
                  <a:cubicBezTo>
                    <a:pt x="100" y="13"/>
                    <a:pt x="104" y="15"/>
                    <a:pt x="107" y="17"/>
                  </a:cubicBezTo>
                  <a:cubicBezTo>
                    <a:pt x="121" y="25"/>
                    <a:pt x="139" y="42"/>
                    <a:pt x="128" y="58"/>
                  </a:cubicBezTo>
                  <a:close/>
                  <a:moveTo>
                    <a:pt x="31" y="89"/>
                  </a:moveTo>
                  <a:cubicBezTo>
                    <a:pt x="32" y="75"/>
                    <a:pt x="34" y="56"/>
                    <a:pt x="42" y="44"/>
                  </a:cubicBezTo>
                  <a:cubicBezTo>
                    <a:pt x="54" y="27"/>
                    <a:pt x="71" y="28"/>
                    <a:pt x="85" y="37"/>
                  </a:cubicBezTo>
                  <a:cubicBezTo>
                    <a:pt x="59" y="39"/>
                    <a:pt x="47" y="68"/>
                    <a:pt x="44" y="92"/>
                  </a:cubicBezTo>
                  <a:cubicBezTo>
                    <a:pt x="39" y="131"/>
                    <a:pt x="43" y="171"/>
                    <a:pt x="52" y="209"/>
                  </a:cubicBezTo>
                  <a:cubicBezTo>
                    <a:pt x="28" y="197"/>
                    <a:pt x="29" y="159"/>
                    <a:pt x="29" y="135"/>
                  </a:cubicBezTo>
                  <a:cubicBezTo>
                    <a:pt x="28" y="120"/>
                    <a:pt x="29" y="104"/>
                    <a:pt x="31" y="89"/>
                  </a:cubicBezTo>
                  <a:close/>
                  <a:moveTo>
                    <a:pt x="100" y="244"/>
                  </a:moveTo>
                  <a:cubicBezTo>
                    <a:pt x="74" y="258"/>
                    <a:pt x="47" y="247"/>
                    <a:pt x="30" y="227"/>
                  </a:cubicBezTo>
                  <a:cubicBezTo>
                    <a:pt x="38" y="234"/>
                    <a:pt x="48" y="239"/>
                    <a:pt x="62" y="240"/>
                  </a:cubicBezTo>
                  <a:cubicBezTo>
                    <a:pt x="104" y="245"/>
                    <a:pt x="132" y="206"/>
                    <a:pt x="130" y="167"/>
                  </a:cubicBezTo>
                  <a:cubicBezTo>
                    <a:pt x="144" y="193"/>
                    <a:pt x="124" y="231"/>
                    <a:pt x="100" y="2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584825" y="4586288"/>
              <a:ext cx="349250" cy="557213"/>
            </a:xfrm>
            <a:custGeom>
              <a:rect b="b" l="l" r="r" t="t"/>
              <a:pathLst>
                <a:path extrusionOk="0" h="258" w="149">
                  <a:moveTo>
                    <a:pt x="128" y="221"/>
                  </a:moveTo>
                  <a:cubicBezTo>
                    <a:pt x="126" y="209"/>
                    <a:pt x="119" y="198"/>
                    <a:pt x="113" y="188"/>
                  </a:cubicBezTo>
                  <a:cubicBezTo>
                    <a:pt x="105" y="175"/>
                    <a:pt x="96" y="163"/>
                    <a:pt x="86" y="151"/>
                  </a:cubicBezTo>
                  <a:cubicBezTo>
                    <a:pt x="149" y="134"/>
                    <a:pt x="143" y="33"/>
                    <a:pt x="86" y="12"/>
                  </a:cubicBezTo>
                  <a:cubicBezTo>
                    <a:pt x="83" y="10"/>
                    <a:pt x="79" y="9"/>
                    <a:pt x="75" y="7"/>
                  </a:cubicBezTo>
                  <a:cubicBezTo>
                    <a:pt x="58" y="1"/>
                    <a:pt x="37" y="0"/>
                    <a:pt x="21" y="8"/>
                  </a:cubicBezTo>
                  <a:cubicBezTo>
                    <a:pt x="0" y="18"/>
                    <a:pt x="5" y="44"/>
                    <a:pt x="5" y="64"/>
                  </a:cubicBezTo>
                  <a:cubicBezTo>
                    <a:pt x="4" y="91"/>
                    <a:pt x="4" y="119"/>
                    <a:pt x="3" y="147"/>
                  </a:cubicBezTo>
                  <a:cubicBezTo>
                    <a:pt x="3" y="174"/>
                    <a:pt x="0" y="203"/>
                    <a:pt x="4" y="230"/>
                  </a:cubicBezTo>
                  <a:cubicBezTo>
                    <a:pt x="4" y="231"/>
                    <a:pt x="4" y="231"/>
                    <a:pt x="4" y="232"/>
                  </a:cubicBezTo>
                  <a:cubicBezTo>
                    <a:pt x="1" y="249"/>
                    <a:pt x="24" y="258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43" y="242"/>
                    <a:pt x="42" y="231"/>
                    <a:pt x="42" y="223"/>
                  </a:cubicBezTo>
                  <a:cubicBezTo>
                    <a:pt x="43" y="202"/>
                    <a:pt x="43" y="180"/>
                    <a:pt x="42" y="159"/>
                  </a:cubicBezTo>
                  <a:cubicBezTo>
                    <a:pt x="51" y="169"/>
                    <a:pt x="59" y="179"/>
                    <a:pt x="67" y="190"/>
                  </a:cubicBezTo>
                  <a:cubicBezTo>
                    <a:pt x="73" y="198"/>
                    <a:pt x="78" y="206"/>
                    <a:pt x="82" y="215"/>
                  </a:cubicBezTo>
                  <a:cubicBezTo>
                    <a:pt x="87" y="223"/>
                    <a:pt x="89" y="232"/>
                    <a:pt x="96" y="238"/>
                  </a:cubicBezTo>
                  <a:cubicBezTo>
                    <a:pt x="96" y="238"/>
                    <a:pt x="96" y="238"/>
                    <a:pt x="97" y="238"/>
                  </a:cubicBezTo>
                  <a:cubicBezTo>
                    <a:pt x="101" y="245"/>
                    <a:pt x="109" y="248"/>
                    <a:pt x="117" y="245"/>
                  </a:cubicBezTo>
                  <a:cubicBezTo>
                    <a:pt x="126" y="242"/>
                    <a:pt x="132" y="231"/>
                    <a:pt x="129" y="221"/>
                  </a:cubicBezTo>
                  <a:cubicBezTo>
                    <a:pt x="129" y="221"/>
                    <a:pt x="128" y="221"/>
                    <a:pt x="128" y="221"/>
                  </a:cubicBezTo>
                  <a:close/>
                  <a:moveTo>
                    <a:pt x="32" y="245"/>
                  </a:moveTo>
                  <a:cubicBezTo>
                    <a:pt x="27" y="247"/>
                    <a:pt x="23" y="249"/>
                    <a:pt x="17" y="247"/>
                  </a:cubicBezTo>
                  <a:cubicBezTo>
                    <a:pt x="12" y="246"/>
                    <a:pt x="9" y="242"/>
                    <a:pt x="7" y="237"/>
                  </a:cubicBezTo>
                  <a:cubicBezTo>
                    <a:pt x="13" y="243"/>
                    <a:pt x="25" y="244"/>
                    <a:pt x="26" y="233"/>
                  </a:cubicBezTo>
                  <a:cubicBezTo>
                    <a:pt x="31" y="205"/>
                    <a:pt x="31" y="175"/>
                    <a:pt x="31" y="146"/>
                  </a:cubicBezTo>
                  <a:cubicBezTo>
                    <a:pt x="33" y="149"/>
                    <a:pt x="36" y="152"/>
                    <a:pt x="38" y="155"/>
                  </a:cubicBezTo>
                  <a:cubicBezTo>
                    <a:pt x="38" y="155"/>
                    <a:pt x="38" y="155"/>
                    <a:pt x="38" y="156"/>
                  </a:cubicBezTo>
                  <a:cubicBezTo>
                    <a:pt x="38" y="169"/>
                    <a:pt x="39" y="183"/>
                    <a:pt x="38" y="197"/>
                  </a:cubicBezTo>
                  <a:cubicBezTo>
                    <a:pt x="38" y="207"/>
                    <a:pt x="42" y="240"/>
                    <a:pt x="32" y="245"/>
                  </a:cubicBezTo>
                  <a:close/>
                  <a:moveTo>
                    <a:pt x="31" y="116"/>
                  </a:moveTo>
                  <a:cubicBezTo>
                    <a:pt x="31" y="116"/>
                    <a:pt x="31" y="116"/>
                    <a:pt x="31" y="116"/>
                  </a:cubicBezTo>
                  <a:cubicBezTo>
                    <a:pt x="31" y="103"/>
                    <a:pt x="32" y="89"/>
                    <a:pt x="32" y="76"/>
                  </a:cubicBezTo>
                  <a:cubicBezTo>
                    <a:pt x="32" y="66"/>
                    <a:pt x="32" y="56"/>
                    <a:pt x="33" y="46"/>
                  </a:cubicBezTo>
                  <a:cubicBezTo>
                    <a:pt x="33" y="36"/>
                    <a:pt x="31" y="32"/>
                    <a:pt x="42" y="30"/>
                  </a:cubicBezTo>
                  <a:cubicBezTo>
                    <a:pt x="59" y="28"/>
                    <a:pt x="75" y="35"/>
                    <a:pt x="84" y="47"/>
                  </a:cubicBezTo>
                  <a:cubicBezTo>
                    <a:pt x="75" y="42"/>
                    <a:pt x="60" y="39"/>
                    <a:pt x="53" y="45"/>
                  </a:cubicBezTo>
                  <a:cubicBezTo>
                    <a:pt x="53" y="45"/>
                    <a:pt x="52" y="45"/>
                    <a:pt x="52" y="46"/>
                  </a:cubicBezTo>
                  <a:cubicBezTo>
                    <a:pt x="45" y="53"/>
                    <a:pt x="46" y="61"/>
                    <a:pt x="46" y="71"/>
                  </a:cubicBezTo>
                  <a:cubicBezTo>
                    <a:pt x="46" y="87"/>
                    <a:pt x="46" y="103"/>
                    <a:pt x="47" y="118"/>
                  </a:cubicBezTo>
                  <a:cubicBezTo>
                    <a:pt x="41" y="118"/>
                    <a:pt x="36" y="118"/>
                    <a:pt x="31" y="116"/>
                  </a:cubicBezTo>
                  <a:close/>
                  <a:moveTo>
                    <a:pt x="54" y="50"/>
                  </a:moveTo>
                  <a:cubicBezTo>
                    <a:pt x="61" y="41"/>
                    <a:pt x="79" y="48"/>
                    <a:pt x="87" y="53"/>
                  </a:cubicBezTo>
                  <a:cubicBezTo>
                    <a:pt x="87" y="53"/>
                    <a:pt x="88" y="53"/>
                    <a:pt x="89" y="53"/>
                  </a:cubicBezTo>
                  <a:cubicBezTo>
                    <a:pt x="93" y="61"/>
                    <a:pt x="95" y="70"/>
                    <a:pt x="94" y="80"/>
                  </a:cubicBezTo>
                  <a:cubicBezTo>
                    <a:pt x="91" y="105"/>
                    <a:pt x="72" y="118"/>
                    <a:pt x="50" y="118"/>
                  </a:cubicBezTo>
                  <a:cubicBezTo>
                    <a:pt x="50" y="107"/>
                    <a:pt x="50" y="96"/>
                    <a:pt x="50" y="85"/>
                  </a:cubicBezTo>
                  <a:cubicBezTo>
                    <a:pt x="50" y="74"/>
                    <a:pt x="48" y="60"/>
                    <a:pt x="54" y="50"/>
                  </a:cubicBezTo>
                  <a:close/>
                  <a:moveTo>
                    <a:pt x="116" y="242"/>
                  </a:moveTo>
                  <a:cubicBezTo>
                    <a:pt x="112" y="243"/>
                    <a:pt x="108" y="243"/>
                    <a:pt x="104" y="241"/>
                  </a:cubicBezTo>
                  <a:cubicBezTo>
                    <a:pt x="110" y="241"/>
                    <a:pt x="115" y="237"/>
                    <a:pt x="116" y="230"/>
                  </a:cubicBezTo>
                  <a:cubicBezTo>
                    <a:pt x="117" y="211"/>
                    <a:pt x="98" y="187"/>
                    <a:pt x="87" y="172"/>
                  </a:cubicBezTo>
                  <a:cubicBezTo>
                    <a:pt x="80" y="163"/>
                    <a:pt x="72" y="153"/>
                    <a:pt x="63" y="145"/>
                  </a:cubicBezTo>
                  <a:cubicBezTo>
                    <a:pt x="86" y="141"/>
                    <a:pt x="107" y="125"/>
                    <a:pt x="116" y="102"/>
                  </a:cubicBezTo>
                  <a:cubicBezTo>
                    <a:pt x="125" y="82"/>
                    <a:pt x="123" y="59"/>
                    <a:pt x="113" y="41"/>
                  </a:cubicBezTo>
                  <a:cubicBezTo>
                    <a:pt x="120" y="49"/>
                    <a:pt x="124" y="59"/>
                    <a:pt x="126" y="70"/>
                  </a:cubicBezTo>
                  <a:cubicBezTo>
                    <a:pt x="132" y="102"/>
                    <a:pt x="114" y="138"/>
                    <a:pt x="83" y="148"/>
                  </a:cubicBezTo>
                  <a:cubicBezTo>
                    <a:pt x="82" y="149"/>
                    <a:pt x="82" y="151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98" y="172"/>
                    <a:pt x="119" y="197"/>
                    <a:pt x="126" y="221"/>
                  </a:cubicBezTo>
                  <a:cubicBezTo>
                    <a:pt x="125" y="221"/>
                    <a:pt x="125" y="222"/>
                    <a:pt x="125" y="222"/>
                  </a:cubicBezTo>
                  <a:cubicBezTo>
                    <a:pt x="127" y="230"/>
                    <a:pt x="124" y="239"/>
                    <a:pt x="116" y="24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926138" y="4610100"/>
              <a:ext cx="246062" cy="557213"/>
            </a:xfrm>
            <a:custGeom>
              <a:rect b="b" l="l" r="r" t="t"/>
              <a:pathLst>
                <a:path extrusionOk="0" h="258" w="105">
                  <a:moveTo>
                    <a:pt x="96" y="217"/>
                  </a:moveTo>
                  <a:cubicBezTo>
                    <a:pt x="90" y="211"/>
                    <a:pt x="79" y="207"/>
                    <a:pt x="72" y="211"/>
                  </a:cubicBezTo>
                  <a:cubicBezTo>
                    <a:pt x="71" y="211"/>
                    <a:pt x="69" y="211"/>
                    <a:pt x="68" y="211"/>
                  </a:cubicBezTo>
                  <a:cubicBezTo>
                    <a:pt x="61" y="212"/>
                    <a:pt x="53" y="213"/>
                    <a:pt x="46" y="213"/>
                  </a:cubicBezTo>
                  <a:cubicBezTo>
                    <a:pt x="50" y="200"/>
                    <a:pt x="49" y="184"/>
                    <a:pt x="47" y="171"/>
                  </a:cubicBezTo>
                  <a:cubicBezTo>
                    <a:pt x="61" y="172"/>
                    <a:pt x="80" y="175"/>
                    <a:pt x="83" y="157"/>
                  </a:cubicBezTo>
                  <a:cubicBezTo>
                    <a:pt x="84" y="144"/>
                    <a:pt x="71" y="132"/>
                    <a:pt x="58" y="133"/>
                  </a:cubicBezTo>
                  <a:cubicBezTo>
                    <a:pt x="58" y="133"/>
                    <a:pt x="57" y="133"/>
                    <a:pt x="57" y="133"/>
                  </a:cubicBezTo>
                  <a:cubicBezTo>
                    <a:pt x="56" y="133"/>
                    <a:pt x="55" y="132"/>
                    <a:pt x="53" y="132"/>
                  </a:cubicBezTo>
                  <a:cubicBezTo>
                    <a:pt x="52" y="133"/>
                    <a:pt x="51" y="133"/>
                    <a:pt x="49" y="133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3" y="131"/>
                    <a:pt x="51" y="52"/>
                    <a:pt x="51" y="44"/>
                  </a:cubicBezTo>
                  <a:cubicBezTo>
                    <a:pt x="51" y="44"/>
                    <a:pt x="50" y="43"/>
                    <a:pt x="50" y="43"/>
                  </a:cubicBezTo>
                  <a:cubicBezTo>
                    <a:pt x="59" y="45"/>
                    <a:pt x="70" y="44"/>
                    <a:pt x="79" y="42"/>
                  </a:cubicBezTo>
                  <a:cubicBezTo>
                    <a:pt x="87" y="41"/>
                    <a:pt x="95" y="38"/>
                    <a:pt x="99" y="30"/>
                  </a:cubicBezTo>
                  <a:cubicBezTo>
                    <a:pt x="105" y="18"/>
                    <a:pt x="94" y="3"/>
                    <a:pt x="81" y="3"/>
                  </a:cubicBezTo>
                  <a:cubicBezTo>
                    <a:pt x="73" y="1"/>
                    <a:pt x="64" y="1"/>
                    <a:pt x="55" y="1"/>
                  </a:cubicBezTo>
                  <a:cubicBezTo>
                    <a:pt x="44" y="1"/>
                    <a:pt x="33" y="0"/>
                    <a:pt x="22" y="3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13" y="1"/>
                    <a:pt x="5" y="5"/>
                    <a:pt x="4" y="15"/>
                  </a:cubicBezTo>
                  <a:cubicBezTo>
                    <a:pt x="1" y="51"/>
                    <a:pt x="3" y="88"/>
                    <a:pt x="3" y="125"/>
                  </a:cubicBezTo>
                  <a:cubicBezTo>
                    <a:pt x="3" y="143"/>
                    <a:pt x="3" y="161"/>
                    <a:pt x="3" y="178"/>
                  </a:cubicBezTo>
                  <a:cubicBezTo>
                    <a:pt x="3" y="191"/>
                    <a:pt x="0" y="208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8" y="230"/>
                    <a:pt x="15" y="240"/>
                    <a:pt x="22" y="247"/>
                  </a:cubicBezTo>
                  <a:cubicBezTo>
                    <a:pt x="31" y="254"/>
                    <a:pt x="39" y="254"/>
                    <a:pt x="50" y="254"/>
                  </a:cubicBezTo>
                  <a:cubicBezTo>
                    <a:pt x="63" y="253"/>
                    <a:pt x="101" y="258"/>
                    <a:pt x="101" y="237"/>
                  </a:cubicBezTo>
                  <a:cubicBezTo>
                    <a:pt x="103" y="230"/>
                    <a:pt x="101" y="222"/>
                    <a:pt x="96" y="217"/>
                  </a:cubicBezTo>
                  <a:close/>
                  <a:moveTo>
                    <a:pt x="53" y="159"/>
                  </a:moveTo>
                  <a:cubicBezTo>
                    <a:pt x="58" y="159"/>
                    <a:pt x="63" y="156"/>
                    <a:pt x="65" y="152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67" y="148"/>
                    <a:pt x="68" y="143"/>
                    <a:pt x="66" y="140"/>
                  </a:cubicBezTo>
                  <a:cubicBezTo>
                    <a:pt x="65" y="140"/>
                    <a:pt x="65" y="139"/>
                    <a:pt x="65" y="139"/>
                  </a:cubicBezTo>
                  <a:cubicBezTo>
                    <a:pt x="65" y="139"/>
                    <a:pt x="64" y="138"/>
                    <a:pt x="64" y="138"/>
                  </a:cubicBezTo>
                  <a:cubicBezTo>
                    <a:pt x="73" y="140"/>
                    <a:pt x="81" y="149"/>
                    <a:pt x="78" y="159"/>
                  </a:cubicBezTo>
                  <a:cubicBezTo>
                    <a:pt x="75" y="166"/>
                    <a:pt x="70" y="167"/>
                    <a:pt x="63" y="167"/>
                  </a:cubicBezTo>
                  <a:cubicBezTo>
                    <a:pt x="58" y="167"/>
                    <a:pt x="52" y="167"/>
                    <a:pt x="46" y="168"/>
                  </a:cubicBezTo>
                  <a:cubicBezTo>
                    <a:pt x="45" y="167"/>
                    <a:pt x="44" y="168"/>
                    <a:pt x="44" y="169"/>
                  </a:cubicBezTo>
                  <a:cubicBezTo>
                    <a:pt x="44" y="177"/>
                    <a:pt x="44" y="185"/>
                    <a:pt x="44" y="192"/>
                  </a:cubicBezTo>
                  <a:cubicBezTo>
                    <a:pt x="44" y="199"/>
                    <a:pt x="43" y="206"/>
                    <a:pt x="44" y="212"/>
                  </a:cubicBezTo>
                  <a:cubicBezTo>
                    <a:pt x="43" y="212"/>
                    <a:pt x="42" y="212"/>
                    <a:pt x="41" y="212"/>
                  </a:cubicBezTo>
                  <a:cubicBezTo>
                    <a:pt x="39" y="212"/>
                    <a:pt x="36" y="212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3" y="209"/>
                    <a:pt x="32" y="208"/>
                    <a:pt x="30" y="206"/>
                  </a:cubicBezTo>
                  <a:cubicBezTo>
                    <a:pt x="30" y="206"/>
                    <a:pt x="30" y="206"/>
                    <a:pt x="30" y="205"/>
                  </a:cubicBezTo>
                  <a:cubicBezTo>
                    <a:pt x="31" y="201"/>
                    <a:pt x="30" y="197"/>
                    <a:pt x="30" y="193"/>
                  </a:cubicBezTo>
                  <a:cubicBezTo>
                    <a:pt x="30" y="184"/>
                    <a:pt x="30" y="175"/>
                    <a:pt x="30" y="167"/>
                  </a:cubicBezTo>
                  <a:cubicBezTo>
                    <a:pt x="30" y="163"/>
                    <a:pt x="30" y="160"/>
                    <a:pt x="30" y="156"/>
                  </a:cubicBezTo>
                  <a:cubicBezTo>
                    <a:pt x="38" y="158"/>
                    <a:pt x="46" y="159"/>
                    <a:pt x="53" y="159"/>
                  </a:cubicBezTo>
                  <a:close/>
                  <a:moveTo>
                    <a:pt x="53" y="28"/>
                  </a:moveTo>
                  <a:cubicBezTo>
                    <a:pt x="63" y="28"/>
                    <a:pt x="74" y="31"/>
                    <a:pt x="84" y="27"/>
                  </a:cubicBezTo>
                  <a:cubicBezTo>
                    <a:pt x="90" y="25"/>
                    <a:pt x="93" y="18"/>
                    <a:pt x="92" y="12"/>
                  </a:cubicBezTo>
                  <a:cubicBezTo>
                    <a:pt x="95" y="15"/>
                    <a:pt x="96" y="18"/>
                    <a:pt x="96" y="22"/>
                  </a:cubicBezTo>
                  <a:cubicBezTo>
                    <a:pt x="96" y="31"/>
                    <a:pt x="87" y="36"/>
                    <a:pt x="79" y="38"/>
                  </a:cubicBezTo>
                  <a:cubicBezTo>
                    <a:pt x="69" y="40"/>
                    <a:pt x="59" y="38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ubicBezTo>
                    <a:pt x="47" y="42"/>
                    <a:pt x="46" y="43"/>
                    <a:pt x="46" y="44"/>
                  </a:cubicBezTo>
                  <a:cubicBezTo>
                    <a:pt x="46" y="74"/>
                    <a:pt x="44" y="104"/>
                    <a:pt x="46" y="133"/>
                  </a:cubicBezTo>
                  <a:cubicBezTo>
                    <a:pt x="41" y="133"/>
                    <a:pt x="35" y="133"/>
                    <a:pt x="30" y="133"/>
                  </a:cubicBezTo>
                  <a:cubicBezTo>
                    <a:pt x="30" y="128"/>
                    <a:pt x="30" y="122"/>
                    <a:pt x="30" y="116"/>
                  </a:cubicBezTo>
                  <a:cubicBezTo>
                    <a:pt x="30" y="86"/>
                    <a:pt x="31" y="55"/>
                    <a:pt x="29" y="25"/>
                  </a:cubicBezTo>
                  <a:cubicBezTo>
                    <a:pt x="37" y="27"/>
                    <a:pt x="45" y="27"/>
                    <a:pt x="53" y="28"/>
                  </a:cubicBezTo>
                  <a:close/>
                  <a:moveTo>
                    <a:pt x="98" y="235"/>
                  </a:moveTo>
                  <a:cubicBezTo>
                    <a:pt x="96" y="252"/>
                    <a:pt x="57" y="250"/>
                    <a:pt x="45" y="249"/>
                  </a:cubicBezTo>
                  <a:cubicBezTo>
                    <a:pt x="28" y="248"/>
                    <a:pt x="22" y="241"/>
                    <a:pt x="15" y="230"/>
                  </a:cubicBezTo>
                  <a:cubicBezTo>
                    <a:pt x="16" y="231"/>
                    <a:pt x="17" y="231"/>
                    <a:pt x="18" y="231"/>
                  </a:cubicBezTo>
                  <a:cubicBezTo>
                    <a:pt x="31" y="244"/>
                    <a:pt x="59" y="240"/>
                    <a:pt x="75" y="237"/>
                  </a:cubicBezTo>
                  <a:cubicBezTo>
                    <a:pt x="87" y="235"/>
                    <a:pt x="87" y="221"/>
                    <a:pt x="80" y="215"/>
                  </a:cubicBezTo>
                  <a:cubicBezTo>
                    <a:pt x="84" y="215"/>
                    <a:pt x="88" y="216"/>
                    <a:pt x="92" y="219"/>
                  </a:cubicBezTo>
                  <a:cubicBezTo>
                    <a:pt x="96" y="223"/>
                    <a:pt x="98" y="228"/>
                    <a:pt x="98" y="234"/>
                  </a:cubicBezTo>
                  <a:cubicBezTo>
                    <a:pt x="98" y="234"/>
                    <a:pt x="98" y="235"/>
                    <a:pt x="98" y="23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6178550" y="4579938"/>
              <a:ext cx="323850" cy="582613"/>
            </a:xfrm>
            <a:custGeom>
              <a:rect b="b" l="l" r="r" t="t"/>
              <a:pathLst>
                <a:path extrusionOk="0" h="270" w="138">
                  <a:moveTo>
                    <a:pt x="136" y="85"/>
                  </a:moveTo>
                  <a:cubicBezTo>
                    <a:pt x="133" y="49"/>
                    <a:pt x="115" y="2"/>
                    <a:pt x="73" y="3"/>
                  </a:cubicBezTo>
                  <a:cubicBezTo>
                    <a:pt x="70" y="2"/>
                    <a:pt x="67" y="2"/>
                    <a:pt x="64" y="2"/>
                  </a:cubicBezTo>
                  <a:cubicBezTo>
                    <a:pt x="20" y="0"/>
                    <a:pt x="13" y="50"/>
                    <a:pt x="11" y="83"/>
                  </a:cubicBezTo>
                  <a:cubicBezTo>
                    <a:pt x="8" y="134"/>
                    <a:pt x="0" y="192"/>
                    <a:pt x="15" y="242"/>
                  </a:cubicBezTo>
                  <a:cubicBezTo>
                    <a:pt x="15" y="243"/>
                    <a:pt x="16" y="245"/>
                    <a:pt x="17" y="246"/>
                  </a:cubicBezTo>
                  <a:cubicBezTo>
                    <a:pt x="21" y="258"/>
                    <a:pt x="31" y="270"/>
                    <a:pt x="44" y="262"/>
                  </a:cubicBezTo>
                  <a:cubicBezTo>
                    <a:pt x="51" y="257"/>
                    <a:pt x="53" y="249"/>
                    <a:pt x="53" y="241"/>
                  </a:cubicBezTo>
                  <a:cubicBezTo>
                    <a:pt x="54" y="225"/>
                    <a:pt x="54" y="207"/>
                    <a:pt x="53" y="191"/>
                  </a:cubicBezTo>
                  <a:cubicBezTo>
                    <a:pt x="65" y="192"/>
                    <a:pt x="77" y="192"/>
                    <a:pt x="89" y="192"/>
                  </a:cubicBezTo>
                  <a:cubicBezTo>
                    <a:pt x="88" y="208"/>
                    <a:pt x="87" y="224"/>
                    <a:pt x="88" y="240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7" y="243"/>
                    <a:pt x="88" y="247"/>
                    <a:pt x="89" y="249"/>
                  </a:cubicBezTo>
                  <a:cubicBezTo>
                    <a:pt x="91" y="255"/>
                    <a:pt x="97" y="260"/>
                    <a:pt x="103" y="262"/>
                  </a:cubicBezTo>
                  <a:cubicBezTo>
                    <a:pt x="111" y="264"/>
                    <a:pt x="131" y="260"/>
                    <a:pt x="128" y="248"/>
                  </a:cubicBezTo>
                  <a:cubicBezTo>
                    <a:pt x="132" y="223"/>
                    <a:pt x="133" y="197"/>
                    <a:pt x="135" y="171"/>
                  </a:cubicBezTo>
                  <a:cubicBezTo>
                    <a:pt x="136" y="143"/>
                    <a:pt x="138" y="113"/>
                    <a:pt x="136" y="85"/>
                  </a:cubicBezTo>
                  <a:close/>
                  <a:moveTo>
                    <a:pt x="36" y="116"/>
                  </a:moveTo>
                  <a:cubicBezTo>
                    <a:pt x="37" y="98"/>
                    <a:pt x="38" y="79"/>
                    <a:pt x="40" y="61"/>
                  </a:cubicBezTo>
                  <a:cubicBezTo>
                    <a:pt x="42" y="47"/>
                    <a:pt x="47" y="27"/>
                    <a:pt x="65" y="29"/>
                  </a:cubicBezTo>
                  <a:cubicBezTo>
                    <a:pt x="74" y="30"/>
                    <a:pt x="81" y="35"/>
                    <a:pt x="86" y="42"/>
                  </a:cubicBezTo>
                  <a:cubicBezTo>
                    <a:pt x="74" y="38"/>
                    <a:pt x="62" y="42"/>
                    <a:pt x="58" y="56"/>
                  </a:cubicBezTo>
                  <a:cubicBezTo>
                    <a:pt x="54" y="69"/>
                    <a:pt x="54" y="83"/>
                    <a:pt x="54" y="96"/>
                  </a:cubicBezTo>
                  <a:cubicBezTo>
                    <a:pt x="53" y="113"/>
                    <a:pt x="50" y="131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46" y="149"/>
                    <a:pt x="41" y="150"/>
                    <a:pt x="36" y="150"/>
                  </a:cubicBezTo>
                  <a:cubicBezTo>
                    <a:pt x="36" y="139"/>
                    <a:pt x="36" y="128"/>
                    <a:pt x="36" y="116"/>
                  </a:cubicBezTo>
                  <a:close/>
                  <a:moveTo>
                    <a:pt x="90" y="179"/>
                  </a:moveTo>
                  <a:cubicBezTo>
                    <a:pt x="90" y="181"/>
                    <a:pt x="90" y="184"/>
                    <a:pt x="89" y="187"/>
                  </a:cubicBezTo>
                  <a:cubicBezTo>
                    <a:pt x="76" y="187"/>
                    <a:pt x="63" y="187"/>
                    <a:pt x="50" y="188"/>
                  </a:cubicBezTo>
                  <a:cubicBezTo>
                    <a:pt x="49" y="188"/>
                    <a:pt x="48" y="189"/>
                    <a:pt x="49" y="190"/>
                  </a:cubicBezTo>
                  <a:cubicBezTo>
                    <a:pt x="48" y="205"/>
                    <a:pt x="49" y="220"/>
                    <a:pt x="49" y="235"/>
                  </a:cubicBezTo>
                  <a:cubicBezTo>
                    <a:pt x="49" y="238"/>
                    <a:pt x="49" y="241"/>
                    <a:pt x="48" y="245"/>
                  </a:cubicBezTo>
                  <a:cubicBezTo>
                    <a:pt x="47" y="252"/>
                    <a:pt x="47" y="254"/>
                    <a:pt x="39" y="257"/>
                  </a:cubicBezTo>
                  <a:cubicBezTo>
                    <a:pt x="34" y="260"/>
                    <a:pt x="30" y="260"/>
                    <a:pt x="27" y="254"/>
                  </a:cubicBezTo>
                  <a:cubicBezTo>
                    <a:pt x="25" y="253"/>
                    <a:pt x="23" y="251"/>
                    <a:pt x="22" y="249"/>
                  </a:cubicBezTo>
                  <a:cubicBezTo>
                    <a:pt x="28" y="251"/>
                    <a:pt x="37" y="248"/>
                    <a:pt x="37" y="239"/>
                  </a:cubicBezTo>
                  <a:cubicBezTo>
                    <a:pt x="37" y="217"/>
                    <a:pt x="36" y="195"/>
                    <a:pt x="36" y="173"/>
                  </a:cubicBezTo>
                  <a:cubicBezTo>
                    <a:pt x="44" y="173"/>
                    <a:pt x="52" y="174"/>
                    <a:pt x="61" y="174"/>
                  </a:cubicBezTo>
                  <a:cubicBezTo>
                    <a:pt x="70" y="174"/>
                    <a:pt x="81" y="176"/>
                    <a:pt x="90" y="173"/>
                  </a:cubicBezTo>
                  <a:lnTo>
                    <a:pt x="90" y="179"/>
                  </a:lnTo>
                  <a:close/>
                  <a:moveTo>
                    <a:pt x="92" y="117"/>
                  </a:moveTo>
                  <a:cubicBezTo>
                    <a:pt x="92" y="127"/>
                    <a:pt x="92" y="138"/>
                    <a:pt x="91" y="148"/>
                  </a:cubicBezTo>
                  <a:cubicBezTo>
                    <a:pt x="81" y="146"/>
                    <a:pt x="69" y="148"/>
                    <a:pt x="58" y="148"/>
                  </a:cubicBezTo>
                  <a:cubicBezTo>
                    <a:pt x="56" y="148"/>
                    <a:pt x="55" y="149"/>
                    <a:pt x="53" y="149"/>
                  </a:cubicBezTo>
                  <a:cubicBezTo>
                    <a:pt x="57" y="132"/>
                    <a:pt x="57" y="113"/>
                    <a:pt x="58" y="96"/>
                  </a:cubicBezTo>
                  <a:cubicBezTo>
                    <a:pt x="59" y="77"/>
                    <a:pt x="59" y="32"/>
                    <a:pt x="89" y="49"/>
                  </a:cubicBezTo>
                  <a:cubicBezTo>
                    <a:pt x="97" y="69"/>
                    <a:pt x="93" y="100"/>
                    <a:pt x="92" y="117"/>
                  </a:cubicBezTo>
                  <a:close/>
                  <a:moveTo>
                    <a:pt x="131" y="115"/>
                  </a:moveTo>
                  <a:cubicBezTo>
                    <a:pt x="131" y="159"/>
                    <a:pt x="127" y="203"/>
                    <a:pt x="125" y="246"/>
                  </a:cubicBezTo>
                  <a:cubicBezTo>
                    <a:pt x="124" y="246"/>
                    <a:pt x="124" y="247"/>
                    <a:pt x="124" y="247"/>
                  </a:cubicBezTo>
                  <a:cubicBezTo>
                    <a:pt x="123" y="257"/>
                    <a:pt x="113" y="260"/>
                    <a:pt x="104" y="258"/>
                  </a:cubicBezTo>
                  <a:cubicBezTo>
                    <a:pt x="100" y="256"/>
                    <a:pt x="98" y="254"/>
                    <a:pt x="95" y="252"/>
                  </a:cubicBezTo>
                  <a:cubicBezTo>
                    <a:pt x="102" y="255"/>
                    <a:pt x="112" y="253"/>
                    <a:pt x="114" y="244"/>
                  </a:cubicBezTo>
                  <a:cubicBezTo>
                    <a:pt x="117" y="218"/>
                    <a:pt x="117" y="190"/>
                    <a:pt x="118" y="164"/>
                  </a:cubicBezTo>
                  <a:cubicBezTo>
                    <a:pt x="119" y="139"/>
                    <a:pt x="120" y="114"/>
                    <a:pt x="121" y="89"/>
                  </a:cubicBezTo>
                  <a:cubicBezTo>
                    <a:pt x="121" y="63"/>
                    <a:pt x="115" y="32"/>
                    <a:pt x="97" y="15"/>
                  </a:cubicBezTo>
                  <a:cubicBezTo>
                    <a:pt x="128" y="33"/>
                    <a:pt x="132" y="80"/>
                    <a:pt x="131" y="1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6489700" y="4595813"/>
              <a:ext cx="250825" cy="549275"/>
            </a:xfrm>
            <a:custGeom>
              <a:rect b="b" l="l" r="r" t="t"/>
              <a:pathLst>
                <a:path extrusionOk="0" h="255" w="107">
                  <a:moveTo>
                    <a:pt x="84" y="6"/>
                  </a:moveTo>
                  <a:cubicBezTo>
                    <a:pt x="84" y="6"/>
                    <a:pt x="84" y="6"/>
                    <a:pt x="83" y="6"/>
                  </a:cubicBezTo>
                  <a:cubicBezTo>
                    <a:pt x="74" y="1"/>
                    <a:pt x="64" y="2"/>
                    <a:pt x="52" y="1"/>
                  </a:cubicBezTo>
                  <a:cubicBezTo>
                    <a:pt x="39" y="1"/>
                    <a:pt x="24" y="0"/>
                    <a:pt x="10" y="4"/>
                  </a:cubicBezTo>
                  <a:cubicBezTo>
                    <a:pt x="3" y="6"/>
                    <a:pt x="0" y="16"/>
                    <a:pt x="4" y="22"/>
                  </a:cubicBezTo>
                  <a:cubicBezTo>
                    <a:pt x="5" y="30"/>
                    <a:pt x="13" y="38"/>
                    <a:pt x="20" y="41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7" y="42"/>
                    <a:pt x="32" y="42"/>
                    <a:pt x="37" y="43"/>
                  </a:cubicBezTo>
                  <a:cubicBezTo>
                    <a:pt x="35" y="72"/>
                    <a:pt x="35" y="102"/>
                    <a:pt x="34" y="131"/>
                  </a:cubicBezTo>
                  <a:cubicBezTo>
                    <a:pt x="33" y="167"/>
                    <a:pt x="31" y="203"/>
                    <a:pt x="36" y="238"/>
                  </a:cubicBezTo>
                  <a:cubicBezTo>
                    <a:pt x="36" y="240"/>
                    <a:pt x="37" y="241"/>
                    <a:pt x="38" y="243"/>
                  </a:cubicBezTo>
                  <a:cubicBezTo>
                    <a:pt x="41" y="249"/>
                    <a:pt x="47" y="254"/>
                    <a:pt x="54" y="254"/>
                  </a:cubicBezTo>
                  <a:cubicBezTo>
                    <a:pt x="64" y="255"/>
                    <a:pt x="74" y="247"/>
                    <a:pt x="72" y="237"/>
                  </a:cubicBezTo>
                  <a:cubicBezTo>
                    <a:pt x="72" y="237"/>
                    <a:pt x="72" y="237"/>
                    <a:pt x="72" y="237"/>
                  </a:cubicBezTo>
                  <a:cubicBezTo>
                    <a:pt x="75" y="206"/>
                    <a:pt x="75" y="174"/>
                    <a:pt x="76" y="143"/>
                  </a:cubicBezTo>
                  <a:cubicBezTo>
                    <a:pt x="77" y="110"/>
                    <a:pt x="78" y="77"/>
                    <a:pt x="78" y="4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8" y="43"/>
                    <a:pt x="102" y="40"/>
                    <a:pt x="104" y="28"/>
                  </a:cubicBezTo>
                  <a:cubicBezTo>
                    <a:pt x="107" y="16"/>
                    <a:pt x="94" y="9"/>
                    <a:pt x="84" y="6"/>
                  </a:cubicBezTo>
                  <a:close/>
                  <a:moveTo>
                    <a:pt x="37" y="38"/>
                  </a:moveTo>
                  <a:cubicBezTo>
                    <a:pt x="32" y="37"/>
                    <a:pt x="27" y="37"/>
                    <a:pt x="22" y="38"/>
                  </a:cubicBezTo>
                  <a:cubicBezTo>
                    <a:pt x="17" y="35"/>
                    <a:pt x="14" y="32"/>
                    <a:pt x="11" y="28"/>
                  </a:cubicBezTo>
                  <a:cubicBezTo>
                    <a:pt x="11" y="28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9" y="29"/>
                    <a:pt x="28" y="29"/>
                    <a:pt x="37" y="29"/>
                  </a:cubicBezTo>
                  <a:cubicBezTo>
                    <a:pt x="37" y="32"/>
                    <a:pt x="37" y="35"/>
                    <a:pt x="37" y="38"/>
                  </a:cubicBezTo>
                  <a:close/>
                  <a:moveTo>
                    <a:pt x="98" y="30"/>
                  </a:moveTo>
                  <a:cubicBezTo>
                    <a:pt x="94" y="37"/>
                    <a:pt x="83" y="39"/>
                    <a:pt x="76" y="40"/>
                  </a:cubicBezTo>
                  <a:cubicBezTo>
                    <a:pt x="74" y="40"/>
                    <a:pt x="74" y="41"/>
                    <a:pt x="74" y="42"/>
                  </a:cubicBezTo>
                  <a:cubicBezTo>
                    <a:pt x="74" y="42"/>
                    <a:pt x="73" y="43"/>
                    <a:pt x="73" y="44"/>
                  </a:cubicBezTo>
                  <a:cubicBezTo>
                    <a:pt x="72" y="77"/>
                    <a:pt x="72" y="110"/>
                    <a:pt x="71" y="143"/>
                  </a:cubicBezTo>
                  <a:cubicBezTo>
                    <a:pt x="70" y="174"/>
                    <a:pt x="68" y="206"/>
                    <a:pt x="68" y="238"/>
                  </a:cubicBezTo>
                  <a:cubicBezTo>
                    <a:pt x="67" y="246"/>
                    <a:pt x="61" y="252"/>
                    <a:pt x="52" y="250"/>
                  </a:cubicBezTo>
                  <a:cubicBezTo>
                    <a:pt x="49" y="249"/>
                    <a:pt x="47" y="247"/>
                    <a:pt x="45" y="245"/>
                  </a:cubicBezTo>
                  <a:cubicBezTo>
                    <a:pt x="50" y="246"/>
                    <a:pt x="56" y="243"/>
                    <a:pt x="56" y="238"/>
                  </a:cubicBezTo>
                  <a:cubicBezTo>
                    <a:pt x="62" y="203"/>
                    <a:pt x="61" y="167"/>
                    <a:pt x="61" y="131"/>
                  </a:cubicBezTo>
                  <a:cubicBezTo>
                    <a:pt x="62" y="97"/>
                    <a:pt x="64" y="63"/>
                    <a:pt x="65" y="30"/>
                  </a:cubicBezTo>
                  <a:cubicBezTo>
                    <a:pt x="72" y="30"/>
                    <a:pt x="80" y="30"/>
                    <a:pt x="86" y="26"/>
                  </a:cubicBezTo>
                  <a:cubicBezTo>
                    <a:pt x="90" y="24"/>
                    <a:pt x="92" y="19"/>
                    <a:pt x="91" y="14"/>
                  </a:cubicBezTo>
                  <a:cubicBezTo>
                    <a:pt x="97" y="18"/>
                    <a:pt x="102" y="23"/>
                    <a:pt x="98" y="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6786563" y="4597400"/>
              <a:ext cx="103187" cy="558800"/>
            </a:xfrm>
            <a:custGeom>
              <a:rect b="b" l="l" r="r" t="t"/>
              <a:pathLst>
                <a:path extrusionOk="0" h="259" w="44">
                  <a:moveTo>
                    <a:pt x="42" y="170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0" y="48"/>
                    <a:pt x="44" y="28"/>
                    <a:pt x="38" y="15"/>
                  </a:cubicBezTo>
                  <a:cubicBezTo>
                    <a:pt x="34" y="7"/>
                    <a:pt x="26" y="3"/>
                    <a:pt x="18" y="1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0" y="1"/>
                    <a:pt x="3" y="4"/>
                    <a:pt x="2" y="11"/>
                  </a:cubicBezTo>
                  <a:cubicBezTo>
                    <a:pt x="0" y="27"/>
                    <a:pt x="1" y="43"/>
                    <a:pt x="1" y="59"/>
                  </a:cubicBezTo>
                  <a:cubicBezTo>
                    <a:pt x="1" y="78"/>
                    <a:pt x="1" y="98"/>
                    <a:pt x="1" y="117"/>
                  </a:cubicBezTo>
                  <a:cubicBezTo>
                    <a:pt x="1" y="154"/>
                    <a:pt x="1" y="191"/>
                    <a:pt x="1" y="228"/>
                  </a:cubicBezTo>
                  <a:cubicBezTo>
                    <a:pt x="1" y="231"/>
                    <a:pt x="2" y="233"/>
                    <a:pt x="3" y="235"/>
                  </a:cubicBezTo>
                  <a:cubicBezTo>
                    <a:pt x="5" y="249"/>
                    <a:pt x="21" y="259"/>
                    <a:pt x="35" y="248"/>
                  </a:cubicBezTo>
                  <a:cubicBezTo>
                    <a:pt x="41" y="243"/>
                    <a:pt x="43" y="233"/>
                    <a:pt x="43" y="225"/>
                  </a:cubicBezTo>
                  <a:cubicBezTo>
                    <a:pt x="44" y="207"/>
                    <a:pt x="43" y="189"/>
                    <a:pt x="42" y="170"/>
                  </a:cubicBezTo>
                  <a:close/>
                  <a:moveTo>
                    <a:pt x="39" y="227"/>
                  </a:moveTo>
                  <a:cubicBezTo>
                    <a:pt x="37" y="243"/>
                    <a:pt x="16" y="254"/>
                    <a:pt x="8" y="239"/>
                  </a:cubicBezTo>
                  <a:cubicBezTo>
                    <a:pt x="11" y="241"/>
                    <a:pt x="15" y="242"/>
                    <a:pt x="18" y="241"/>
                  </a:cubicBezTo>
                  <a:cubicBezTo>
                    <a:pt x="21" y="241"/>
                    <a:pt x="23" y="240"/>
                    <a:pt x="25" y="239"/>
                  </a:cubicBezTo>
                  <a:cubicBezTo>
                    <a:pt x="26" y="236"/>
                    <a:pt x="28" y="233"/>
                    <a:pt x="29" y="229"/>
                  </a:cubicBezTo>
                  <a:cubicBezTo>
                    <a:pt x="27" y="211"/>
                    <a:pt x="26" y="193"/>
                    <a:pt x="28" y="175"/>
                  </a:cubicBezTo>
                  <a:cubicBezTo>
                    <a:pt x="27" y="121"/>
                    <a:pt x="26" y="68"/>
                    <a:pt x="28" y="14"/>
                  </a:cubicBezTo>
                  <a:cubicBezTo>
                    <a:pt x="28" y="14"/>
                    <a:pt x="28" y="13"/>
                    <a:pt x="28" y="12"/>
                  </a:cubicBezTo>
                  <a:cubicBezTo>
                    <a:pt x="33" y="19"/>
                    <a:pt x="35" y="28"/>
                    <a:pt x="35" y="38"/>
                  </a:cubicBezTo>
                  <a:cubicBezTo>
                    <a:pt x="35" y="48"/>
                    <a:pt x="36" y="58"/>
                    <a:pt x="36" y="68"/>
                  </a:cubicBezTo>
                  <a:cubicBezTo>
                    <a:pt x="36" y="88"/>
                    <a:pt x="37" y="108"/>
                    <a:pt x="37" y="128"/>
                  </a:cubicBezTo>
                  <a:cubicBezTo>
                    <a:pt x="37" y="147"/>
                    <a:pt x="38" y="166"/>
                    <a:pt x="38" y="185"/>
                  </a:cubicBezTo>
                  <a:cubicBezTo>
                    <a:pt x="38" y="196"/>
                    <a:pt x="39" y="206"/>
                    <a:pt x="39" y="216"/>
                  </a:cubicBezTo>
                  <a:cubicBezTo>
                    <a:pt x="39" y="220"/>
                    <a:pt x="39" y="223"/>
                    <a:pt x="39" y="2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6918325" y="4556125"/>
              <a:ext cx="325437" cy="592138"/>
            </a:xfrm>
            <a:custGeom>
              <a:rect b="b" l="l" r="r" t="t"/>
              <a:pathLst>
                <a:path extrusionOk="0" h="274" w="139">
                  <a:moveTo>
                    <a:pt x="109" y="6"/>
                  </a:moveTo>
                  <a:cubicBezTo>
                    <a:pt x="108" y="6"/>
                    <a:pt x="108" y="6"/>
                    <a:pt x="108" y="7"/>
                  </a:cubicBezTo>
                  <a:cubicBezTo>
                    <a:pt x="104" y="7"/>
                    <a:pt x="100" y="9"/>
                    <a:pt x="98" y="12"/>
                  </a:cubicBezTo>
                  <a:cubicBezTo>
                    <a:pt x="88" y="28"/>
                    <a:pt x="88" y="50"/>
                    <a:pt x="85" y="68"/>
                  </a:cubicBezTo>
                  <a:cubicBezTo>
                    <a:pt x="81" y="88"/>
                    <a:pt x="78" y="108"/>
                    <a:pt x="74" y="128"/>
                  </a:cubicBezTo>
                  <a:cubicBezTo>
                    <a:pt x="73" y="136"/>
                    <a:pt x="71" y="144"/>
                    <a:pt x="70" y="151"/>
                  </a:cubicBezTo>
                  <a:cubicBezTo>
                    <a:pt x="61" y="120"/>
                    <a:pt x="52" y="89"/>
                    <a:pt x="42" y="58"/>
                  </a:cubicBezTo>
                  <a:cubicBezTo>
                    <a:pt x="38" y="43"/>
                    <a:pt x="30" y="12"/>
                    <a:pt x="9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1" y="68"/>
                    <a:pt x="15" y="106"/>
                    <a:pt x="24" y="141"/>
                  </a:cubicBezTo>
                  <a:cubicBezTo>
                    <a:pt x="33" y="179"/>
                    <a:pt x="43" y="216"/>
                    <a:pt x="52" y="254"/>
                  </a:cubicBezTo>
                  <a:cubicBezTo>
                    <a:pt x="53" y="256"/>
                    <a:pt x="54" y="258"/>
                    <a:pt x="55" y="259"/>
                  </a:cubicBezTo>
                  <a:cubicBezTo>
                    <a:pt x="56" y="274"/>
                    <a:pt x="77" y="274"/>
                    <a:pt x="87" y="264"/>
                  </a:cubicBezTo>
                  <a:cubicBezTo>
                    <a:pt x="96" y="254"/>
                    <a:pt x="96" y="239"/>
                    <a:pt x="98" y="227"/>
                  </a:cubicBezTo>
                  <a:cubicBezTo>
                    <a:pt x="101" y="207"/>
                    <a:pt x="105" y="188"/>
                    <a:pt x="109" y="168"/>
                  </a:cubicBezTo>
                  <a:cubicBezTo>
                    <a:pt x="117" y="133"/>
                    <a:pt x="126" y="98"/>
                    <a:pt x="130" y="62"/>
                  </a:cubicBezTo>
                  <a:cubicBezTo>
                    <a:pt x="132" y="46"/>
                    <a:pt x="139" y="0"/>
                    <a:pt x="109" y="6"/>
                  </a:cubicBezTo>
                  <a:close/>
                  <a:moveTo>
                    <a:pt x="50" y="134"/>
                  </a:moveTo>
                  <a:cubicBezTo>
                    <a:pt x="41" y="98"/>
                    <a:pt x="35" y="59"/>
                    <a:pt x="18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35" y="31"/>
                    <a:pt x="45" y="82"/>
                    <a:pt x="49" y="96"/>
                  </a:cubicBezTo>
                  <a:cubicBezTo>
                    <a:pt x="55" y="118"/>
                    <a:pt x="62" y="140"/>
                    <a:pt x="68" y="162"/>
                  </a:cubicBezTo>
                  <a:cubicBezTo>
                    <a:pt x="66" y="170"/>
                    <a:pt x="65" y="178"/>
                    <a:pt x="63" y="186"/>
                  </a:cubicBezTo>
                  <a:cubicBezTo>
                    <a:pt x="59" y="169"/>
                    <a:pt x="54" y="151"/>
                    <a:pt x="50" y="134"/>
                  </a:cubicBezTo>
                  <a:close/>
                  <a:moveTo>
                    <a:pt x="122" y="87"/>
                  </a:moveTo>
                  <a:cubicBezTo>
                    <a:pt x="118" y="107"/>
                    <a:pt x="114" y="127"/>
                    <a:pt x="109" y="148"/>
                  </a:cubicBezTo>
                  <a:cubicBezTo>
                    <a:pt x="105" y="168"/>
                    <a:pt x="100" y="188"/>
                    <a:pt x="97" y="209"/>
                  </a:cubicBezTo>
                  <a:cubicBezTo>
                    <a:pt x="95" y="216"/>
                    <a:pt x="94" y="224"/>
                    <a:pt x="93" y="232"/>
                  </a:cubicBezTo>
                  <a:cubicBezTo>
                    <a:pt x="92" y="238"/>
                    <a:pt x="92" y="244"/>
                    <a:pt x="90" y="250"/>
                  </a:cubicBezTo>
                  <a:cubicBezTo>
                    <a:pt x="88" y="253"/>
                    <a:pt x="87" y="255"/>
                    <a:pt x="86" y="258"/>
                  </a:cubicBezTo>
                  <a:cubicBezTo>
                    <a:pt x="80" y="266"/>
                    <a:pt x="74" y="268"/>
                    <a:pt x="66" y="264"/>
                  </a:cubicBezTo>
                  <a:cubicBezTo>
                    <a:pt x="72" y="264"/>
                    <a:pt x="78" y="261"/>
                    <a:pt x="79" y="254"/>
                  </a:cubicBezTo>
                  <a:cubicBezTo>
                    <a:pt x="86" y="213"/>
                    <a:pt x="94" y="173"/>
                    <a:pt x="101" y="132"/>
                  </a:cubicBezTo>
                  <a:cubicBezTo>
                    <a:pt x="105" y="112"/>
                    <a:pt x="108" y="92"/>
                    <a:pt x="112" y="72"/>
                  </a:cubicBezTo>
                  <a:cubicBezTo>
                    <a:pt x="115" y="54"/>
                    <a:pt x="123" y="33"/>
                    <a:pt x="119" y="15"/>
                  </a:cubicBezTo>
                  <a:cubicBezTo>
                    <a:pt x="119" y="13"/>
                    <a:pt x="118" y="12"/>
                    <a:pt x="117" y="11"/>
                  </a:cubicBezTo>
                  <a:cubicBezTo>
                    <a:pt x="136" y="17"/>
                    <a:pt x="124" y="76"/>
                    <a:pt x="122" y="8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7269163" y="4552950"/>
              <a:ext cx="301625" cy="595313"/>
            </a:xfrm>
            <a:custGeom>
              <a:rect b="b" l="l" r="r" t="t"/>
              <a:pathLst>
                <a:path extrusionOk="0" h="276" w="129">
                  <a:moveTo>
                    <a:pt x="128" y="251"/>
                  </a:moveTo>
                  <a:cubicBezTo>
                    <a:pt x="127" y="240"/>
                    <a:pt x="118" y="232"/>
                    <a:pt x="108" y="232"/>
                  </a:cubicBezTo>
                  <a:cubicBezTo>
                    <a:pt x="105" y="229"/>
                    <a:pt x="100" y="228"/>
                    <a:pt x="97" y="230"/>
                  </a:cubicBezTo>
                  <a:cubicBezTo>
                    <a:pt x="87" y="229"/>
                    <a:pt x="77" y="231"/>
                    <a:pt x="67" y="232"/>
                  </a:cubicBezTo>
                  <a:cubicBezTo>
                    <a:pt x="54" y="233"/>
                    <a:pt x="54" y="233"/>
                    <a:pt x="54" y="233"/>
                  </a:cubicBezTo>
                  <a:cubicBezTo>
                    <a:pt x="54" y="211"/>
                    <a:pt x="57" y="187"/>
                    <a:pt x="52" y="167"/>
                  </a:cubicBezTo>
                  <a:cubicBezTo>
                    <a:pt x="57" y="169"/>
                    <a:pt x="66" y="167"/>
                    <a:pt x="72" y="165"/>
                  </a:cubicBezTo>
                  <a:cubicBezTo>
                    <a:pt x="77" y="163"/>
                    <a:pt x="82" y="159"/>
                    <a:pt x="83" y="153"/>
                  </a:cubicBezTo>
                  <a:cubicBezTo>
                    <a:pt x="85" y="143"/>
                    <a:pt x="7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59" y="126"/>
                    <a:pt x="55" y="126"/>
                    <a:pt x="50" y="126"/>
                  </a:cubicBezTo>
                  <a:cubicBezTo>
                    <a:pt x="50" y="98"/>
                    <a:pt x="47" y="69"/>
                    <a:pt x="45" y="41"/>
                  </a:cubicBezTo>
                  <a:cubicBezTo>
                    <a:pt x="61" y="42"/>
                    <a:pt x="77" y="42"/>
                    <a:pt x="92" y="41"/>
                  </a:cubicBezTo>
                  <a:cubicBezTo>
                    <a:pt x="100" y="40"/>
                    <a:pt x="107" y="38"/>
                    <a:pt x="112" y="31"/>
                  </a:cubicBezTo>
                  <a:cubicBezTo>
                    <a:pt x="120" y="18"/>
                    <a:pt x="111" y="2"/>
                    <a:pt x="96" y="1"/>
                  </a:cubicBezTo>
                  <a:cubicBezTo>
                    <a:pt x="95" y="1"/>
                    <a:pt x="94" y="1"/>
                    <a:pt x="93" y="1"/>
                  </a:cubicBezTo>
                  <a:cubicBezTo>
                    <a:pt x="78" y="0"/>
                    <a:pt x="62" y="0"/>
                    <a:pt x="47" y="1"/>
                  </a:cubicBezTo>
                  <a:cubicBezTo>
                    <a:pt x="37" y="1"/>
                    <a:pt x="25" y="0"/>
                    <a:pt x="16" y="7"/>
                  </a:cubicBezTo>
                  <a:cubicBezTo>
                    <a:pt x="11" y="7"/>
                    <a:pt x="7" y="9"/>
                    <a:pt x="6" y="14"/>
                  </a:cubicBezTo>
                  <a:cubicBezTo>
                    <a:pt x="0" y="52"/>
                    <a:pt x="5" y="92"/>
                    <a:pt x="6" y="130"/>
                  </a:cubicBezTo>
                  <a:cubicBezTo>
                    <a:pt x="8" y="169"/>
                    <a:pt x="9" y="209"/>
                    <a:pt x="11" y="248"/>
                  </a:cubicBezTo>
                  <a:cubicBezTo>
                    <a:pt x="11" y="251"/>
                    <a:pt x="12" y="254"/>
                    <a:pt x="13" y="256"/>
                  </a:cubicBezTo>
                  <a:cubicBezTo>
                    <a:pt x="16" y="267"/>
                    <a:pt x="23" y="273"/>
                    <a:pt x="36" y="274"/>
                  </a:cubicBezTo>
                  <a:cubicBezTo>
                    <a:pt x="61" y="276"/>
                    <a:pt x="89" y="274"/>
                    <a:pt x="113" y="271"/>
                  </a:cubicBezTo>
                  <a:cubicBezTo>
                    <a:pt x="114" y="271"/>
                    <a:pt x="114" y="271"/>
                    <a:pt x="115" y="270"/>
                  </a:cubicBezTo>
                  <a:cubicBezTo>
                    <a:pt x="123" y="270"/>
                    <a:pt x="129" y="261"/>
                    <a:pt x="128" y="251"/>
                  </a:cubicBezTo>
                  <a:close/>
                  <a:moveTo>
                    <a:pt x="60" y="153"/>
                  </a:moveTo>
                  <a:cubicBezTo>
                    <a:pt x="66" y="152"/>
                    <a:pt x="72" y="149"/>
                    <a:pt x="73" y="142"/>
                  </a:cubicBezTo>
                  <a:cubicBezTo>
                    <a:pt x="73" y="140"/>
                    <a:pt x="73" y="138"/>
                    <a:pt x="72" y="137"/>
                  </a:cubicBezTo>
                  <a:cubicBezTo>
                    <a:pt x="73" y="137"/>
                    <a:pt x="73" y="138"/>
                    <a:pt x="74" y="138"/>
                  </a:cubicBezTo>
                  <a:cubicBezTo>
                    <a:pt x="78" y="142"/>
                    <a:pt x="80" y="149"/>
                    <a:pt x="77" y="155"/>
                  </a:cubicBezTo>
                  <a:cubicBezTo>
                    <a:pt x="72" y="164"/>
                    <a:pt x="59" y="160"/>
                    <a:pt x="51" y="165"/>
                  </a:cubicBezTo>
                  <a:cubicBezTo>
                    <a:pt x="51" y="165"/>
                    <a:pt x="51" y="166"/>
                    <a:pt x="51" y="166"/>
                  </a:cubicBezTo>
                  <a:cubicBezTo>
                    <a:pt x="50" y="164"/>
                    <a:pt x="48" y="165"/>
                    <a:pt x="48" y="167"/>
                  </a:cubicBezTo>
                  <a:cubicBezTo>
                    <a:pt x="50" y="188"/>
                    <a:pt x="47" y="211"/>
                    <a:pt x="51" y="233"/>
                  </a:cubicBezTo>
                  <a:cubicBezTo>
                    <a:pt x="38" y="234"/>
                    <a:pt x="38" y="234"/>
                    <a:pt x="38" y="234"/>
                  </a:cubicBezTo>
                  <a:cubicBezTo>
                    <a:pt x="36" y="206"/>
                    <a:pt x="35" y="178"/>
                    <a:pt x="34" y="150"/>
                  </a:cubicBezTo>
                  <a:cubicBezTo>
                    <a:pt x="36" y="151"/>
                    <a:pt x="38" y="151"/>
                    <a:pt x="40" y="152"/>
                  </a:cubicBezTo>
                  <a:cubicBezTo>
                    <a:pt x="46" y="153"/>
                    <a:pt x="53" y="154"/>
                    <a:pt x="60" y="153"/>
                  </a:cubicBezTo>
                  <a:close/>
                  <a:moveTo>
                    <a:pt x="47" y="27"/>
                  </a:moveTo>
                  <a:cubicBezTo>
                    <a:pt x="62" y="28"/>
                    <a:pt x="78" y="28"/>
                    <a:pt x="93" y="27"/>
                  </a:cubicBezTo>
                  <a:cubicBezTo>
                    <a:pt x="102" y="27"/>
                    <a:pt x="106" y="19"/>
                    <a:pt x="105" y="11"/>
                  </a:cubicBezTo>
                  <a:cubicBezTo>
                    <a:pt x="111" y="18"/>
                    <a:pt x="113" y="28"/>
                    <a:pt x="102" y="34"/>
                  </a:cubicBezTo>
                  <a:cubicBezTo>
                    <a:pt x="97" y="37"/>
                    <a:pt x="87" y="36"/>
                    <a:pt x="81" y="37"/>
                  </a:cubicBezTo>
                  <a:cubicBezTo>
                    <a:pt x="69" y="37"/>
                    <a:pt x="57" y="37"/>
                    <a:pt x="44" y="38"/>
                  </a:cubicBezTo>
                  <a:cubicBezTo>
                    <a:pt x="44" y="38"/>
                    <a:pt x="43" y="39"/>
                    <a:pt x="43" y="39"/>
                  </a:cubicBezTo>
                  <a:cubicBezTo>
                    <a:pt x="42" y="39"/>
                    <a:pt x="42" y="40"/>
                    <a:pt x="42" y="41"/>
                  </a:cubicBezTo>
                  <a:cubicBezTo>
                    <a:pt x="39" y="68"/>
                    <a:pt x="44" y="99"/>
                    <a:pt x="48" y="126"/>
                  </a:cubicBezTo>
                  <a:cubicBezTo>
                    <a:pt x="45" y="126"/>
                    <a:pt x="42" y="127"/>
                    <a:pt x="39" y="127"/>
                  </a:cubicBezTo>
                  <a:cubicBezTo>
                    <a:pt x="37" y="127"/>
                    <a:pt x="35" y="128"/>
                    <a:pt x="33" y="128"/>
                  </a:cubicBezTo>
                  <a:cubicBezTo>
                    <a:pt x="32" y="95"/>
                    <a:pt x="33" y="59"/>
                    <a:pt x="27" y="26"/>
                  </a:cubicBezTo>
                  <a:cubicBezTo>
                    <a:pt x="34" y="27"/>
                    <a:pt x="41" y="27"/>
                    <a:pt x="47" y="27"/>
                  </a:cubicBezTo>
                  <a:close/>
                  <a:moveTo>
                    <a:pt x="115" y="267"/>
                  </a:moveTo>
                  <a:cubicBezTo>
                    <a:pt x="115" y="267"/>
                    <a:pt x="114" y="267"/>
                    <a:pt x="113" y="267"/>
                  </a:cubicBezTo>
                  <a:cubicBezTo>
                    <a:pt x="98" y="268"/>
                    <a:pt x="82" y="269"/>
                    <a:pt x="66" y="270"/>
                  </a:cubicBezTo>
                  <a:cubicBezTo>
                    <a:pt x="50" y="270"/>
                    <a:pt x="32" y="272"/>
                    <a:pt x="21" y="262"/>
                  </a:cubicBezTo>
                  <a:cubicBezTo>
                    <a:pt x="22" y="262"/>
                    <a:pt x="23" y="262"/>
                    <a:pt x="24" y="262"/>
                  </a:cubicBezTo>
                  <a:cubicBezTo>
                    <a:pt x="49" y="260"/>
                    <a:pt x="77" y="262"/>
                    <a:pt x="100" y="256"/>
                  </a:cubicBezTo>
                  <a:cubicBezTo>
                    <a:pt x="105" y="255"/>
                    <a:pt x="109" y="251"/>
                    <a:pt x="110" y="247"/>
                  </a:cubicBezTo>
                  <a:cubicBezTo>
                    <a:pt x="110" y="243"/>
                    <a:pt x="110" y="240"/>
                    <a:pt x="110" y="236"/>
                  </a:cubicBezTo>
                  <a:cubicBezTo>
                    <a:pt x="116" y="238"/>
                    <a:pt x="122" y="242"/>
                    <a:pt x="124" y="249"/>
                  </a:cubicBezTo>
                  <a:cubicBezTo>
                    <a:pt x="125" y="257"/>
                    <a:pt x="122" y="265"/>
                    <a:pt x="115" y="2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4716463" y="2230438"/>
              <a:ext cx="1209675" cy="947738"/>
            </a:xfrm>
            <a:custGeom>
              <a:rect b="b" l="l" r="r" t="t"/>
              <a:pathLst>
                <a:path extrusionOk="0" h="439" w="517">
                  <a:moveTo>
                    <a:pt x="473" y="173"/>
                  </a:moveTo>
                  <a:cubicBezTo>
                    <a:pt x="484" y="159"/>
                    <a:pt x="493" y="145"/>
                    <a:pt x="503" y="130"/>
                  </a:cubicBezTo>
                  <a:cubicBezTo>
                    <a:pt x="507" y="132"/>
                    <a:pt x="511" y="130"/>
                    <a:pt x="513" y="127"/>
                  </a:cubicBezTo>
                  <a:cubicBezTo>
                    <a:pt x="517" y="120"/>
                    <a:pt x="510" y="111"/>
                    <a:pt x="503" y="113"/>
                  </a:cubicBezTo>
                  <a:cubicBezTo>
                    <a:pt x="497" y="115"/>
                    <a:pt x="493" y="123"/>
                    <a:pt x="497" y="127"/>
                  </a:cubicBezTo>
                  <a:cubicBezTo>
                    <a:pt x="484" y="146"/>
                    <a:pt x="471" y="165"/>
                    <a:pt x="458" y="183"/>
                  </a:cubicBezTo>
                  <a:cubicBezTo>
                    <a:pt x="458" y="183"/>
                    <a:pt x="453" y="190"/>
                    <a:pt x="449" y="195"/>
                  </a:cubicBezTo>
                  <a:cubicBezTo>
                    <a:pt x="448" y="195"/>
                    <a:pt x="446" y="195"/>
                    <a:pt x="445" y="195"/>
                  </a:cubicBezTo>
                  <a:cubicBezTo>
                    <a:pt x="444" y="195"/>
                    <a:pt x="443" y="195"/>
                    <a:pt x="442" y="195"/>
                  </a:cubicBezTo>
                  <a:cubicBezTo>
                    <a:pt x="440" y="196"/>
                    <a:pt x="439" y="196"/>
                    <a:pt x="438" y="197"/>
                  </a:cubicBezTo>
                  <a:cubicBezTo>
                    <a:pt x="436" y="194"/>
                    <a:pt x="433" y="190"/>
                    <a:pt x="431" y="189"/>
                  </a:cubicBezTo>
                  <a:cubicBezTo>
                    <a:pt x="425" y="182"/>
                    <a:pt x="418" y="175"/>
                    <a:pt x="412" y="168"/>
                  </a:cubicBezTo>
                  <a:cubicBezTo>
                    <a:pt x="415" y="164"/>
                    <a:pt x="415" y="158"/>
                    <a:pt x="410" y="155"/>
                  </a:cubicBezTo>
                  <a:cubicBezTo>
                    <a:pt x="408" y="154"/>
                    <a:pt x="406" y="154"/>
                    <a:pt x="404" y="154"/>
                  </a:cubicBezTo>
                  <a:cubicBezTo>
                    <a:pt x="399" y="154"/>
                    <a:pt x="395" y="159"/>
                    <a:pt x="397" y="164"/>
                  </a:cubicBezTo>
                  <a:cubicBezTo>
                    <a:pt x="397" y="165"/>
                    <a:pt x="397" y="165"/>
                    <a:pt x="397" y="166"/>
                  </a:cubicBezTo>
                  <a:cubicBezTo>
                    <a:pt x="387" y="179"/>
                    <a:pt x="376" y="193"/>
                    <a:pt x="365" y="206"/>
                  </a:cubicBezTo>
                  <a:cubicBezTo>
                    <a:pt x="359" y="212"/>
                    <a:pt x="346" y="223"/>
                    <a:pt x="341" y="233"/>
                  </a:cubicBezTo>
                  <a:cubicBezTo>
                    <a:pt x="340" y="232"/>
                    <a:pt x="339" y="231"/>
                    <a:pt x="337" y="231"/>
                  </a:cubicBezTo>
                  <a:cubicBezTo>
                    <a:pt x="336" y="230"/>
                    <a:pt x="334" y="230"/>
                    <a:pt x="332" y="230"/>
                  </a:cubicBezTo>
                  <a:cubicBezTo>
                    <a:pt x="311" y="203"/>
                    <a:pt x="290" y="175"/>
                    <a:pt x="265" y="152"/>
                  </a:cubicBezTo>
                  <a:cubicBezTo>
                    <a:pt x="265" y="151"/>
                    <a:pt x="265" y="151"/>
                    <a:pt x="266" y="150"/>
                  </a:cubicBezTo>
                  <a:cubicBezTo>
                    <a:pt x="267" y="144"/>
                    <a:pt x="262" y="137"/>
                    <a:pt x="256" y="137"/>
                  </a:cubicBezTo>
                  <a:cubicBezTo>
                    <a:pt x="249" y="136"/>
                    <a:pt x="243" y="144"/>
                    <a:pt x="246" y="150"/>
                  </a:cubicBezTo>
                  <a:cubicBezTo>
                    <a:pt x="247" y="152"/>
                    <a:pt x="249" y="153"/>
                    <a:pt x="250" y="153"/>
                  </a:cubicBezTo>
                  <a:cubicBezTo>
                    <a:pt x="250" y="153"/>
                    <a:pt x="251" y="153"/>
                    <a:pt x="251" y="153"/>
                  </a:cubicBezTo>
                  <a:cubicBezTo>
                    <a:pt x="235" y="209"/>
                    <a:pt x="215" y="263"/>
                    <a:pt x="197" y="318"/>
                  </a:cubicBezTo>
                  <a:cubicBezTo>
                    <a:pt x="196" y="318"/>
                    <a:pt x="196" y="318"/>
                    <a:pt x="195" y="317"/>
                  </a:cubicBezTo>
                  <a:cubicBezTo>
                    <a:pt x="192" y="316"/>
                    <a:pt x="189" y="317"/>
                    <a:pt x="187" y="319"/>
                  </a:cubicBezTo>
                  <a:cubicBezTo>
                    <a:pt x="160" y="296"/>
                    <a:pt x="132" y="270"/>
                    <a:pt x="102" y="251"/>
                  </a:cubicBezTo>
                  <a:cubicBezTo>
                    <a:pt x="102" y="251"/>
                    <a:pt x="102" y="250"/>
                    <a:pt x="102" y="250"/>
                  </a:cubicBezTo>
                  <a:cubicBezTo>
                    <a:pt x="101" y="245"/>
                    <a:pt x="95" y="242"/>
                    <a:pt x="91" y="245"/>
                  </a:cubicBezTo>
                  <a:cubicBezTo>
                    <a:pt x="87" y="247"/>
                    <a:pt x="85" y="252"/>
                    <a:pt x="87" y="255"/>
                  </a:cubicBezTo>
                  <a:cubicBezTo>
                    <a:pt x="69" y="283"/>
                    <a:pt x="52" y="312"/>
                    <a:pt x="34" y="340"/>
                  </a:cubicBezTo>
                  <a:cubicBezTo>
                    <a:pt x="33" y="303"/>
                    <a:pt x="32" y="266"/>
                    <a:pt x="31" y="229"/>
                  </a:cubicBezTo>
                  <a:cubicBezTo>
                    <a:pt x="30" y="197"/>
                    <a:pt x="29" y="165"/>
                    <a:pt x="28" y="132"/>
                  </a:cubicBezTo>
                  <a:cubicBezTo>
                    <a:pt x="27" y="102"/>
                    <a:pt x="28" y="71"/>
                    <a:pt x="22" y="41"/>
                  </a:cubicBezTo>
                  <a:cubicBezTo>
                    <a:pt x="24" y="43"/>
                    <a:pt x="26" y="46"/>
                    <a:pt x="28" y="48"/>
                  </a:cubicBezTo>
                  <a:cubicBezTo>
                    <a:pt x="32" y="52"/>
                    <a:pt x="39" y="48"/>
                    <a:pt x="37" y="43"/>
                  </a:cubicBezTo>
                  <a:cubicBezTo>
                    <a:pt x="33" y="30"/>
                    <a:pt x="29" y="18"/>
                    <a:pt x="25" y="6"/>
                  </a:cubicBezTo>
                  <a:cubicBezTo>
                    <a:pt x="24" y="0"/>
                    <a:pt x="17" y="1"/>
                    <a:pt x="15" y="6"/>
                  </a:cubicBezTo>
                  <a:cubicBezTo>
                    <a:pt x="10" y="19"/>
                    <a:pt x="6" y="33"/>
                    <a:pt x="2" y="46"/>
                  </a:cubicBezTo>
                  <a:cubicBezTo>
                    <a:pt x="0" y="52"/>
                    <a:pt x="7" y="55"/>
                    <a:pt x="10" y="51"/>
                  </a:cubicBezTo>
                  <a:cubicBezTo>
                    <a:pt x="14" y="49"/>
                    <a:pt x="16" y="46"/>
                    <a:pt x="19" y="43"/>
                  </a:cubicBezTo>
                  <a:cubicBezTo>
                    <a:pt x="17" y="73"/>
                    <a:pt x="21" y="105"/>
                    <a:pt x="22" y="135"/>
                  </a:cubicBezTo>
                  <a:cubicBezTo>
                    <a:pt x="23" y="168"/>
                    <a:pt x="25" y="200"/>
                    <a:pt x="26" y="232"/>
                  </a:cubicBezTo>
                  <a:cubicBezTo>
                    <a:pt x="27" y="289"/>
                    <a:pt x="28" y="346"/>
                    <a:pt x="29" y="403"/>
                  </a:cubicBezTo>
                  <a:cubicBezTo>
                    <a:pt x="24" y="403"/>
                    <a:pt x="19" y="403"/>
                    <a:pt x="14" y="404"/>
                  </a:cubicBezTo>
                  <a:cubicBezTo>
                    <a:pt x="11" y="404"/>
                    <a:pt x="10" y="408"/>
                    <a:pt x="13" y="409"/>
                  </a:cubicBezTo>
                  <a:cubicBezTo>
                    <a:pt x="19" y="409"/>
                    <a:pt x="24" y="410"/>
                    <a:pt x="29" y="410"/>
                  </a:cubicBezTo>
                  <a:cubicBezTo>
                    <a:pt x="29" y="416"/>
                    <a:pt x="29" y="421"/>
                    <a:pt x="29" y="426"/>
                  </a:cubicBezTo>
                  <a:cubicBezTo>
                    <a:pt x="29" y="430"/>
                    <a:pt x="35" y="430"/>
                    <a:pt x="35" y="426"/>
                  </a:cubicBezTo>
                  <a:cubicBezTo>
                    <a:pt x="35" y="421"/>
                    <a:pt x="35" y="416"/>
                    <a:pt x="35" y="411"/>
                  </a:cubicBezTo>
                  <a:cubicBezTo>
                    <a:pt x="65" y="414"/>
                    <a:pt x="97" y="413"/>
                    <a:pt x="127" y="415"/>
                  </a:cubicBezTo>
                  <a:cubicBezTo>
                    <a:pt x="166" y="417"/>
                    <a:pt x="205" y="418"/>
                    <a:pt x="244" y="420"/>
                  </a:cubicBezTo>
                  <a:cubicBezTo>
                    <a:pt x="283" y="421"/>
                    <a:pt x="322" y="422"/>
                    <a:pt x="361" y="423"/>
                  </a:cubicBezTo>
                  <a:cubicBezTo>
                    <a:pt x="397" y="423"/>
                    <a:pt x="436" y="426"/>
                    <a:pt x="472" y="422"/>
                  </a:cubicBezTo>
                  <a:cubicBezTo>
                    <a:pt x="471" y="424"/>
                    <a:pt x="469" y="426"/>
                    <a:pt x="468" y="428"/>
                  </a:cubicBezTo>
                  <a:cubicBezTo>
                    <a:pt x="465" y="433"/>
                    <a:pt x="471" y="439"/>
                    <a:pt x="476" y="436"/>
                  </a:cubicBezTo>
                  <a:cubicBezTo>
                    <a:pt x="487" y="430"/>
                    <a:pt x="498" y="424"/>
                    <a:pt x="510" y="419"/>
                  </a:cubicBezTo>
                  <a:cubicBezTo>
                    <a:pt x="515" y="417"/>
                    <a:pt x="513" y="410"/>
                    <a:pt x="508" y="408"/>
                  </a:cubicBezTo>
                  <a:cubicBezTo>
                    <a:pt x="496" y="404"/>
                    <a:pt x="483" y="400"/>
                    <a:pt x="470" y="397"/>
                  </a:cubicBezTo>
                  <a:cubicBezTo>
                    <a:pt x="464" y="396"/>
                    <a:pt x="460" y="403"/>
                    <a:pt x="464" y="407"/>
                  </a:cubicBezTo>
                  <a:cubicBezTo>
                    <a:pt x="467" y="410"/>
                    <a:pt x="471" y="412"/>
                    <a:pt x="474" y="415"/>
                  </a:cubicBezTo>
                  <a:cubicBezTo>
                    <a:pt x="438" y="413"/>
                    <a:pt x="400" y="416"/>
                    <a:pt x="364" y="416"/>
                  </a:cubicBezTo>
                  <a:cubicBezTo>
                    <a:pt x="356" y="416"/>
                    <a:pt x="348" y="415"/>
                    <a:pt x="341" y="415"/>
                  </a:cubicBezTo>
                  <a:cubicBezTo>
                    <a:pt x="341" y="413"/>
                    <a:pt x="340" y="410"/>
                    <a:pt x="340" y="408"/>
                  </a:cubicBezTo>
                  <a:cubicBezTo>
                    <a:pt x="340" y="406"/>
                    <a:pt x="339" y="406"/>
                    <a:pt x="339" y="408"/>
                  </a:cubicBezTo>
                  <a:cubicBezTo>
                    <a:pt x="339" y="410"/>
                    <a:pt x="338" y="413"/>
                    <a:pt x="338" y="415"/>
                  </a:cubicBezTo>
                  <a:cubicBezTo>
                    <a:pt x="308" y="415"/>
                    <a:pt x="277" y="414"/>
                    <a:pt x="247" y="413"/>
                  </a:cubicBezTo>
                  <a:cubicBezTo>
                    <a:pt x="209" y="411"/>
                    <a:pt x="171" y="410"/>
                    <a:pt x="133" y="408"/>
                  </a:cubicBezTo>
                  <a:cubicBezTo>
                    <a:pt x="101" y="406"/>
                    <a:pt x="67" y="403"/>
                    <a:pt x="35" y="403"/>
                  </a:cubicBezTo>
                  <a:cubicBezTo>
                    <a:pt x="34" y="384"/>
                    <a:pt x="34" y="364"/>
                    <a:pt x="34" y="345"/>
                  </a:cubicBezTo>
                  <a:cubicBezTo>
                    <a:pt x="35" y="345"/>
                    <a:pt x="35" y="344"/>
                    <a:pt x="35" y="344"/>
                  </a:cubicBezTo>
                  <a:cubicBezTo>
                    <a:pt x="56" y="317"/>
                    <a:pt x="75" y="288"/>
                    <a:pt x="92" y="259"/>
                  </a:cubicBezTo>
                  <a:cubicBezTo>
                    <a:pt x="93" y="259"/>
                    <a:pt x="94" y="259"/>
                    <a:pt x="95" y="259"/>
                  </a:cubicBezTo>
                  <a:cubicBezTo>
                    <a:pt x="98" y="259"/>
                    <a:pt x="100" y="257"/>
                    <a:pt x="101" y="255"/>
                  </a:cubicBezTo>
                  <a:cubicBezTo>
                    <a:pt x="127" y="279"/>
                    <a:pt x="157" y="301"/>
                    <a:pt x="185" y="323"/>
                  </a:cubicBezTo>
                  <a:cubicBezTo>
                    <a:pt x="185" y="323"/>
                    <a:pt x="185" y="324"/>
                    <a:pt x="185" y="324"/>
                  </a:cubicBezTo>
                  <a:cubicBezTo>
                    <a:pt x="185" y="326"/>
                    <a:pt x="185" y="327"/>
                    <a:pt x="185" y="329"/>
                  </a:cubicBezTo>
                  <a:cubicBezTo>
                    <a:pt x="188" y="333"/>
                    <a:pt x="195" y="334"/>
                    <a:pt x="198" y="330"/>
                  </a:cubicBezTo>
                  <a:cubicBezTo>
                    <a:pt x="200" y="328"/>
                    <a:pt x="201" y="325"/>
                    <a:pt x="200" y="322"/>
                  </a:cubicBezTo>
                  <a:cubicBezTo>
                    <a:pt x="224" y="269"/>
                    <a:pt x="241" y="213"/>
                    <a:pt x="256" y="156"/>
                  </a:cubicBezTo>
                  <a:cubicBezTo>
                    <a:pt x="259" y="157"/>
                    <a:pt x="261" y="156"/>
                    <a:pt x="263" y="154"/>
                  </a:cubicBezTo>
                  <a:cubicBezTo>
                    <a:pt x="285" y="181"/>
                    <a:pt x="307" y="207"/>
                    <a:pt x="328" y="233"/>
                  </a:cubicBezTo>
                  <a:cubicBezTo>
                    <a:pt x="328" y="233"/>
                    <a:pt x="328" y="234"/>
                    <a:pt x="328" y="234"/>
                  </a:cubicBezTo>
                  <a:cubicBezTo>
                    <a:pt x="326" y="236"/>
                    <a:pt x="326" y="238"/>
                    <a:pt x="327" y="240"/>
                  </a:cubicBezTo>
                  <a:cubicBezTo>
                    <a:pt x="327" y="241"/>
                    <a:pt x="327" y="242"/>
                    <a:pt x="327" y="243"/>
                  </a:cubicBezTo>
                  <a:cubicBezTo>
                    <a:pt x="330" y="251"/>
                    <a:pt x="339" y="253"/>
                    <a:pt x="344" y="247"/>
                  </a:cubicBezTo>
                  <a:cubicBezTo>
                    <a:pt x="346" y="244"/>
                    <a:pt x="346" y="241"/>
                    <a:pt x="345" y="238"/>
                  </a:cubicBezTo>
                  <a:cubicBezTo>
                    <a:pt x="349" y="235"/>
                    <a:pt x="355" y="226"/>
                    <a:pt x="357" y="223"/>
                  </a:cubicBezTo>
                  <a:cubicBezTo>
                    <a:pt x="363" y="216"/>
                    <a:pt x="370" y="209"/>
                    <a:pt x="376" y="202"/>
                  </a:cubicBezTo>
                  <a:cubicBezTo>
                    <a:pt x="385" y="192"/>
                    <a:pt x="394" y="182"/>
                    <a:pt x="402" y="170"/>
                  </a:cubicBezTo>
                  <a:cubicBezTo>
                    <a:pt x="404" y="171"/>
                    <a:pt x="406" y="171"/>
                    <a:pt x="408" y="170"/>
                  </a:cubicBezTo>
                  <a:cubicBezTo>
                    <a:pt x="416" y="180"/>
                    <a:pt x="424" y="190"/>
                    <a:pt x="433" y="199"/>
                  </a:cubicBezTo>
                  <a:cubicBezTo>
                    <a:pt x="434" y="200"/>
                    <a:pt x="435" y="201"/>
                    <a:pt x="436" y="202"/>
                  </a:cubicBezTo>
                  <a:cubicBezTo>
                    <a:pt x="435" y="208"/>
                    <a:pt x="440" y="213"/>
                    <a:pt x="445" y="213"/>
                  </a:cubicBezTo>
                  <a:cubicBezTo>
                    <a:pt x="452" y="213"/>
                    <a:pt x="457" y="205"/>
                    <a:pt x="454" y="200"/>
                  </a:cubicBezTo>
                  <a:cubicBezTo>
                    <a:pt x="456" y="196"/>
                    <a:pt x="459" y="192"/>
                    <a:pt x="461" y="189"/>
                  </a:cubicBezTo>
                  <a:cubicBezTo>
                    <a:pt x="465" y="184"/>
                    <a:pt x="469" y="178"/>
                    <a:pt x="473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4937125" y="2790825"/>
              <a:ext cx="14287" cy="26988"/>
            </a:xfrm>
            <a:custGeom>
              <a:rect b="b" l="l" r="r" t="t"/>
              <a:pathLst>
                <a:path extrusionOk="0" h="12" w="6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2"/>
                    <a:pt x="3" y="12"/>
                    <a:pt x="4" y="11"/>
                  </a:cubicBezTo>
                  <a:cubicBezTo>
                    <a:pt x="6" y="8"/>
                    <a:pt x="4" y="4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4941888" y="2843213"/>
              <a:ext cx="6350" cy="22225"/>
            </a:xfrm>
            <a:custGeom>
              <a:rect b="b" l="l" r="r" t="t"/>
              <a:pathLst>
                <a:path extrusionOk="0" h="10" w="3">
                  <a:moveTo>
                    <a:pt x="3" y="5"/>
                  </a:moveTo>
                  <a:cubicBezTo>
                    <a:pt x="3" y="4"/>
                    <a:pt x="3" y="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0"/>
                    <a:pt x="2" y="9"/>
                  </a:cubicBezTo>
                  <a:cubicBezTo>
                    <a:pt x="3" y="8"/>
                    <a:pt x="3" y="7"/>
                    <a:pt x="3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4938713" y="2884488"/>
              <a:ext cx="12700" cy="25400"/>
            </a:xfrm>
            <a:custGeom>
              <a:rect b="b" l="l" r="r" t="t"/>
              <a:pathLst>
                <a:path extrusionOk="0" h="12" w="5">
                  <a:moveTo>
                    <a:pt x="4" y="2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12"/>
                    <a:pt x="4" y="12"/>
                    <a:pt x="4" y="9"/>
                  </a:cubicBezTo>
                  <a:cubicBezTo>
                    <a:pt x="5" y="7"/>
                    <a:pt x="4" y="4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4938713" y="2933700"/>
              <a:ext cx="12700" cy="23813"/>
            </a:xfrm>
            <a:custGeom>
              <a:rect b="b" l="l" r="r" t="t"/>
              <a:pathLst>
                <a:path extrusionOk="0" h="11" w="5">
                  <a:moveTo>
                    <a:pt x="4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4"/>
                    <a:pt x="0" y="7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5" y="7"/>
                    <a:pt x="4" y="4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4938713" y="2974975"/>
              <a:ext cx="9525" cy="25400"/>
            </a:xfrm>
            <a:custGeom>
              <a:rect b="b" l="l" r="r" t="t"/>
              <a:pathLst>
                <a:path extrusionOk="0" h="12" w="4">
                  <a:moveTo>
                    <a:pt x="4" y="6"/>
                  </a:moveTo>
                  <a:cubicBezTo>
                    <a:pt x="4" y="5"/>
                    <a:pt x="4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2" y="12"/>
                    <a:pt x="3" y="12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4941888" y="3022600"/>
              <a:ext cx="9525" cy="30163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cubicBezTo>
                    <a:pt x="4" y="5"/>
                    <a:pt x="3" y="4"/>
                    <a:pt x="3" y="2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0" y="10"/>
                    <a:pt x="1" y="13"/>
                  </a:cubicBezTo>
                  <a:cubicBezTo>
                    <a:pt x="2" y="14"/>
                    <a:pt x="4" y="14"/>
                    <a:pt x="4" y="13"/>
                  </a:cubicBezTo>
                  <a:cubicBezTo>
                    <a:pt x="4" y="11"/>
                    <a:pt x="4" y="9"/>
                    <a:pt x="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4943475" y="3070225"/>
              <a:ext cx="7937" cy="20638"/>
            </a:xfrm>
            <a:custGeom>
              <a:rect b="b" l="l" r="r" t="t"/>
              <a:pathLst>
                <a:path extrusionOk="0" h="10" w="3">
                  <a:moveTo>
                    <a:pt x="3" y="6"/>
                  </a:moveTo>
                  <a:cubicBezTo>
                    <a:pt x="3" y="4"/>
                    <a:pt x="3" y="3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0"/>
                    <a:pt x="2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5168900" y="2962275"/>
              <a:ext cx="11112" cy="19050"/>
            </a:xfrm>
            <a:custGeom>
              <a:rect b="b" l="l" r="r" t="t"/>
              <a:pathLst>
                <a:path extrusionOk="0" h="9" w="5">
                  <a:moveTo>
                    <a:pt x="4" y="6"/>
                  </a:moveTo>
                  <a:cubicBezTo>
                    <a:pt x="4" y="5"/>
                    <a:pt x="3" y="3"/>
                    <a:pt x="3" y="2"/>
                  </a:cubicBezTo>
                  <a:cubicBezTo>
                    <a:pt x="4" y="0"/>
                    <a:pt x="1" y="0"/>
                    <a:pt x="1" y="1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7"/>
                    <a:pt x="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170488" y="3009900"/>
              <a:ext cx="9525" cy="30163"/>
            </a:xfrm>
            <a:custGeom>
              <a:rect b="b" l="l" r="r" t="t"/>
              <a:pathLst>
                <a:path extrusionOk="0" h="14" w="4">
                  <a:moveTo>
                    <a:pt x="4" y="8"/>
                  </a:moveTo>
                  <a:cubicBezTo>
                    <a:pt x="4" y="6"/>
                    <a:pt x="4" y="4"/>
                    <a:pt x="3" y="2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2"/>
                    <a:pt x="4" y="10"/>
                    <a:pt x="4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170488" y="3063875"/>
              <a:ext cx="14287" cy="31750"/>
            </a:xfrm>
            <a:custGeom>
              <a:rect b="b" l="l" r="r" t="t"/>
              <a:pathLst>
                <a:path extrusionOk="0" h="15" w="6">
                  <a:moveTo>
                    <a:pt x="3" y="2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4"/>
                    <a:pt x="2" y="15"/>
                    <a:pt x="3" y="14"/>
                  </a:cubicBezTo>
                  <a:cubicBezTo>
                    <a:pt x="6" y="10"/>
                    <a:pt x="4" y="5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326063" y="2578100"/>
              <a:ext cx="7937" cy="30163"/>
            </a:xfrm>
            <a:custGeom>
              <a:rect b="b" l="l" r="r" t="t"/>
              <a:pathLst>
                <a:path extrusionOk="0" h="14" w="4">
                  <a:moveTo>
                    <a:pt x="4" y="2"/>
                  </a:moveTo>
                  <a:cubicBezTo>
                    <a:pt x="4" y="0"/>
                    <a:pt x="1" y="0"/>
                    <a:pt x="1" y="2"/>
                  </a:cubicBezTo>
                  <a:cubicBezTo>
                    <a:pt x="0" y="5"/>
                    <a:pt x="0" y="9"/>
                    <a:pt x="1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9"/>
                    <a:pt x="4" y="5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5327650" y="2632075"/>
              <a:ext cx="9525" cy="36513"/>
            </a:xfrm>
            <a:custGeom>
              <a:rect b="b" l="l" r="r" t="t"/>
              <a:pathLst>
                <a:path extrusionOk="0" h="17" w="4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4" y="11"/>
                    <a:pt x="3" y="6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5327650" y="2703513"/>
              <a:ext cx="9525" cy="26988"/>
            </a:xfrm>
            <a:custGeom>
              <a:rect b="b" l="l" r="r" t="t"/>
              <a:pathLst>
                <a:path extrusionOk="0" h="13" w="4">
                  <a:moveTo>
                    <a:pt x="2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1" y="13"/>
                    <a:pt x="4" y="12"/>
                    <a:pt x="4" y="11"/>
                  </a:cubicBezTo>
                  <a:cubicBezTo>
                    <a:pt x="4" y="7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5329238" y="2765425"/>
              <a:ext cx="9525" cy="38100"/>
            </a:xfrm>
            <a:custGeom>
              <a:rect b="b" l="l" r="r" t="t"/>
              <a:pathLst>
                <a:path extrusionOk="0" h="18" w="4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0" y="12"/>
                    <a:pt x="1" y="17"/>
                  </a:cubicBezTo>
                  <a:cubicBezTo>
                    <a:pt x="2" y="17"/>
                    <a:pt x="3" y="18"/>
                    <a:pt x="3" y="17"/>
                  </a:cubicBezTo>
                  <a:cubicBezTo>
                    <a:pt x="4" y="12"/>
                    <a:pt x="3" y="6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5329238" y="2832100"/>
              <a:ext cx="9525" cy="25400"/>
            </a:xfrm>
            <a:custGeom>
              <a:rect b="b" l="l" r="r" t="t"/>
              <a:pathLst>
                <a:path extrusionOk="0" h="12" w="4">
                  <a:moveTo>
                    <a:pt x="3" y="1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2" y="12"/>
                    <a:pt x="2" y="11"/>
                  </a:cubicBezTo>
                  <a:cubicBezTo>
                    <a:pt x="4" y="8"/>
                    <a:pt x="4" y="5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5329238" y="2887663"/>
              <a:ext cx="7937" cy="34925"/>
            </a:xfrm>
            <a:custGeom>
              <a:rect b="b" l="l" r="r" t="t"/>
              <a:pathLst>
                <a:path extrusionOk="0" h="16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6"/>
                    <a:pt x="2" y="16"/>
                    <a:pt x="2" y="14"/>
                  </a:cubicBezTo>
                  <a:cubicBezTo>
                    <a:pt x="3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5329238" y="2951163"/>
              <a:ext cx="9525" cy="31750"/>
            </a:xfrm>
            <a:custGeom>
              <a:rect b="b" l="l" r="r" t="t"/>
              <a:pathLst>
                <a:path extrusionOk="0" h="15" w="4">
                  <a:moveTo>
                    <a:pt x="3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0" y="10"/>
                    <a:pt x="1" y="14"/>
                  </a:cubicBezTo>
                  <a:cubicBezTo>
                    <a:pt x="1" y="15"/>
                    <a:pt x="4" y="15"/>
                    <a:pt x="4" y="14"/>
                  </a:cubicBezTo>
                  <a:cubicBezTo>
                    <a:pt x="4" y="10"/>
                    <a:pt x="3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329238" y="3013075"/>
              <a:ext cx="4762" cy="20638"/>
            </a:xfrm>
            <a:custGeom>
              <a:rect b="b" l="l" r="r" t="t"/>
              <a:pathLst>
                <a:path extrusionOk="0" h="9" w="2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9"/>
                    <a:pt x="2" y="9"/>
                    <a:pt x="2" y="8"/>
                  </a:cubicBezTo>
                  <a:cubicBezTo>
                    <a:pt x="2" y="6"/>
                    <a:pt x="2" y="4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5329238" y="3060700"/>
              <a:ext cx="12700" cy="34925"/>
            </a:xfrm>
            <a:custGeom>
              <a:rect b="b" l="l" r="r" t="t"/>
              <a:pathLst>
                <a:path extrusionOk="0" h="16" w="5">
                  <a:moveTo>
                    <a:pt x="3" y="2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1" y="7"/>
                    <a:pt x="0" y="11"/>
                    <a:pt x="1" y="15"/>
                  </a:cubicBezTo>
                  <a:cubicBezTo>
                    <a:pt x="1" y="16"/>
                    <a:pt x="3" y="16"/>
                    <a:pt x="4" y="15"/>
                  </a:cubicBezTo>
                  <a:cubicBezTo>
                    <a:pt x="5" y="11"/>
                    <a:pt x="4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5503863" y="2784475"/>
              <a:ext cx="7937" cy="23813"/>
            </a:xfrm>
            <a:custGeom>
              <a:rect b="b" l="l" r="r" t="t"/>
              <a:pathLst>
                <a:path extrusionOk="0" h="11" w="4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3" y="11"/>
                    <a:pt x="3" y="10"/>
                  </a:cubicBezTo>
                  <a:cubicBezTo>
                    <a:pt x="4" y="7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5505450" y="2838450"/>
              <a:ext cx="6350" cy="30163"/>
            </a:xfrm>
            <a:custGeom>
              <a:rect b="b" l="l" r="r" t="t"/>
              <a:pathLst>
                <a:path extrusionOk="0" h="14" w="3">
                  <a:moveTo>
                    <a:pt x="3" y="2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4"/>
                    <a:pt x="3" y="14"/>
                    <a:pt x="3" y="13"/>
                  </a:cubicBezTo>
                  <a:cubicBezTo>
                    <a:pt x="3" y="9"/>
                    <a:pt x="3" y="5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5505450" y="2909888"/>
              <a:ext cx="6350" cy="34925"/>
            </a:xfrm>
            <a:custGeom>
              <a:rect b="b" l="l" r="r" t="t"/>
              <a:pathLst>
                <a:path extrusionOk="0" h="16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3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505450" y="2987675"/>
              <a:ext cx="6350" cy="25400"/>
            </a:xfrm>
            <a:custGeom>
              <a:rect b="b" l="l" r="r" t="t"/>
              <a:pathLst>
                <a:path extrusionOk="0" h="12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4"/>
                    <a:pt x="0" y="7"/>
                    <a:pt x="0" y="11"/>
                  </a:cubicBezTo>
                  <a:cubicBezTo>
                    <a:pt x="0" y="12"/>
                    <a:pt x="3" y="12"/>
                    <a:pt x="3" y="11"/>
                  </a:cubicBez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503863" y="3046413"/>
              <a:ext cx="11112" cy="36513"/>
            </a:xfrm>
            <a:custGeom>
              <a:rect b="b" l="l" r="r" t="t"/>
              <a:pathLst>
                <a:path extrusionOk="0" h="17" w="5">
                  <a:moveTo>
                    <a:pt x="4" y="1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1" y="6"/>
                    <a:pt x="0" y="11"/>
                    <a:pt x="1" y="16"/>
                  </a:cubicBezTo>
                  <a:cubicBezTo>
                    <a:pt x="2" y="17"/>
                    <a:pt x="3" y="17"/>
                    <a:pt x="4" y="16"/>
                  </a:cubicBezTo>
                  <a:cubicBezTo>
                    <a:pt x="5" y="11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57850" y="2614613"/>
              <a:ext cx="11112" cy="38100"/>
            </a:xfrm>
            <a:custGeom>
              <a:rect b="b" l="l" r="r" t="t"/>
              <a:pathLst>
                <a:path extrusionOk="0" h="18" w="5">
                  <a:moveTo>
                    <a:pt x="4" y="2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2" y="18"/>
                    <a:pt x="5" y="18"/>
                    <a:pt x="5" y="16"/>
                  </a:cubicBezTo>
                  <a:cubicBezTo>
                    <a:pt x="4" y="11"/>
                    <a:pt x="4" y="7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662613" y="2695575"/>
              <a:ext cx="4762" cy="31750"/>
            </a:xfrm>
            <a:custGeom>
              <a:rect b="b" l="l" r="r" t="t"/>
              <a:pathLst>
                <a:path extrusionOk="0" h="14"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5"/>
                    <a:pt x="0" y="9"/>
                    <a:pt x="1" y="13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662613" y="2757488"/>
              <a:ext cx="6350" cy="26988"/>
            </a:xfrm>
            <a:custGeom>
              <a:rect b="b" l="l" r="r" t="t"/>
              <a:pathLst>
                <a:path extrusionOk="0" h="13" w="3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1" y="13"/>
                    <a:pt x="3" y="13"/>
                    <a:pt x="3" y="12"/>
                  </a:cubicBezTo>
                  <a:cubicBezTo>
                    <a:pt x="3" y="8"/>
                    <a:pt x="3" y="5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664200" y="2819400"/>
              <a:ext cx="4762" cy="31750"/>
            </a:xfrm>
            <a:custGeom>
              <a:rect b="b" l="l" r="r" t="t"/>
              <a:pathLst>
                <a:path extrusionOk="0" h="15" w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2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657850" y="2895600"/>
              <a:ext cx="11112" cy="26988"/>
            </a:xfrm>
            <a:custGeom>
              <a:rect b="b" l="l" r="r" t="t"/>
              <a:pathLst>
                <a:path extrusionOk="0" h="13" w="5">
                  <a:moveTo>
                    <a:pt x="2" y="1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3" y="5"/>
                    <a:pt x="3" y="8"/>
                    <a:pt x="3" y="12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5" y="8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659438" y="2955925"/>
              <a:ext cx="7937" cy="33338"/>
            </a:xfrm>
            <a:custGeom>
              <a:rect b="b" l="l" r="r" t="t"/>
              <a:pathLst>
                <a:path extrusionOk="0" h="16" w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657850" y="3025775"/>
              <a:ext cx="6350" cy="34925"/>
            </a:xfrm>
            <a:custGeom>
              <a:rect b="b" l="l" r="r" t="t"/>
              <a:pathLst>
                <a:path extrusionOk="0" h="16" w="3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6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3" y="6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5654675" y="3079750"/>
              <a:ext cx="12700" cy="34925"/>
            </a:xfrm>
            <a:custGeom>
              <a:rect b="b" l="l" r="r" t="t"/>
              <a:pathLst>
                <a:path extrusionOk="0" h="16" w="5">
                  <a:moveTo>
                    <a:pt x="4" y="1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1" y="5"/>
                    <a:pt x="0" y="10"/>
                    <a:pt x="2" y="14"/>
                  </a:cubicBezTo>
                  <a:cubicBezTo>
                    <a:pt x="2" y="16"/>
                    <a:pt x="5" y="16"/>
                    <a:pt x="5" y="14"/>
                  </a:cubicBezTo>
                  <a:cubicBezTo>
                    <a:pt x="5" y="10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765800" y="2706688"/>
              <a:ext cx="6350" cy="34925"/>
            </a:xfrm>
            <a:custGeom>
              <a:rect b="b" l="l" r="r" t="t"/>
              <a:pathLst>
                <a:path extrusionOk="0" h="16" w="3">
                  <a:moveTo>
                    <a:pt x="3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0"/>
                    <a:pt x="3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67388" y="2778125"/>
              <a:ext cx="6350" cy="36513"/>
            </a:xfrm>
            <a:custGeom>
              <a:rect b="b" l="l" r="r" t="t"/>
              <a:pathLst>
                <a:path extrusionOk="0" h="17" w="3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6"/>
                    <a:pt x="1" y="11"/>
                    <a:pt x="1" y="16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3" y="11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772150" y="2847975"/>
              <a:ext cx="6350" cy="33338"/>
            </a:xfrm>
            <a:custGeom>
              <a:rect b="b" l="l" r="r" t="t"/>
              <a:pathLst>
                <a:path extrusionOk="0" h="16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773738" y="2911475"/>
              <a:ext cx="3175" cy="28575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" y="9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773738" y="2970213"/>
              <a:ext cx="9525" cy="23813"/>
            </a:xfrm>
            <a:custGeom>
              <a:rect b="b" l="l" r="r" t="t"/>
              <a:pathLst>
                <a:path extrusionOk="0" h="11" w="4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2" y="11"/>
                    <a:pt x="4" y="11"/>
                    <a:pt x="3" y="10"/>
                  </a:cubicBezTo>
                  <a:cubicBezTo>
                    <a:pt x="3" y="7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772150" y="3040063"/>
              <a:ext cx="11112" cy="42863"/>
            </a:xfrm>
            <a:custGeom>
              <a:rect b="b" l="l" r="r" t="t"/>
              <a:pathLst>
                <a:path extrusionOk="0" h="20" w="5">
                  <a:moveTo>
                    <a:pt x="3" y="1"/>
                  </a:moveTo>
                  <a:cubicBezTo>
                    <a:pt x="2" y="7"/>
                    <a:pt x="0" y="13"/>
                    <a:pt x="0" y="18"/>
                  </a:cubicBezTo>
                  <a:cubicBezTo>
                    <a:pt x="0" y="20"/>
                    <a:pt x="2" y="20"/>
                    <a:pt x="2" y="19"/>
                  </a:cubicBezTo>
                  <a:cubicBezTo>
                    <a:pt x="4" y="13"/>
                    <a:pt x="4" y="7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772150" y="3094038"/>
              <a:ext cx="11112" cy="19050"/>
            </a:xfrm>
            <a:custGeom>
              <a:rect b="b" l="l" r="r" t="t"/>
              <a:pathLst>
                <a:path extrusionOk="0" h="9" w="5">
                  <a:moveTo>
                    <a:pt x="4" y="7"/>
                  </a:moveTo>
                  <a:cubicBezTo>
                    <a:pt x="3" y="5"/>
                    <a:pt x="2" y="4"/>
                    <a:pt x="2" y="2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4" y="9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900738" y="2532063"/>
              <a:ext cx="11112" cy="49213"/>
            </a:xfrm>
            <a:custGeom>
              <a:rect b="b" l="l" r="r" t="t"/>
              <a:pathLst>
                <a:path extrusionOk="0" h="23" w="5">
                  <a:moveTo>
                    <a:pt x="4" y="2"/>
                  </a:moveTo>
                  <a:cubicBezTo>
                    <a:pt x="5" y="1"/>
                    <a:pt x="2" y="0"/>
                    <a:pt x="2" y="2"/>
                  </a:cubicBezTo>
                  <a:cubicBezTo>
                    <a:pt x="1" y="8"/>
                    <a:pt x="0" y="15"/>
                    <a:pt x="1" y="22"/>
                  </a:cubicBezTo>
                  <a:cubicBezTo>
                    <a:pt x="1" y="23"/>
                    <a:pt x="4" y="23"/>
                    <a:pt x="4" y="21"/>
                  </a:cubicBezTo>
                  <a:cubicBezTo>
                    <a:pt x="4" y="15"/>
                    <a:pt x="4" y="9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900738" y="2625725"/>
              <a:ext cx="6350" cy="36513"/>
            </a:xfrm>
            <a:custGeom>
              <a:rect b="b" l="l" r="r" t="t"/>
              <a:pathLst>
                <a:path extrusionOk="0" h="17" w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6"/>
                    <a:pt x="0" y="10"/>
                    <a:pt x="0" y="15"/>
                  </a:cubicBezTo>
                  <a:cubicBezTo>
                    <a:pt x="0" y="17"/>
                    <a:pt x="2" y="17"/>
                    <a:pt x="3" y="15"/>
                  </a:cubicBezTo>
                  <a:cubicBezTo>
                    <a:pt x="3" y="10"/>
                    <a:pt x="2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900738" y="2700338"/>
              <a:ext cx="6350" cy="23813"/>
            </a:xfrm>
            <a:custGeom>
              <a:rect b="b" l="l" r="r" t="t"/>
              <a:pathLst>
                <a:path extrusionOk="0" h="11" w="3">
                  <a:moveTo>
                    <a:pt x="2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895975" y="2767013"/>
              <a:ext cx="9525" cy="41275"/>
            </a:xfrm>
            <a:custGeom>
              <a:rect b="b" l="l" r="r" t="t"/>
              <a:pathLst>
                <a:path extrusionOk="0" h="19" w="4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2" y="7"/>
                    <a:pt x="1" y="12"/>
                    <a:pt x="0" y="18"/>
                  </a:cubicBezTo>
                  <a:cubicBezTo>
                    <a:pt x="0" y="19"/>
                    <a:pt x="2" y="19"/>
                    <a:pt x="2" y="18"/>
                  </a:cubicBezTo>
                  <a:cubicBezTo>
                    <a:pt x="4" y="13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894388" y="2849563"/>
              <a:ext cx="4762" cy="34925"/>
            </a:xfrm>
            <a:custGeom>
              <a:rect b="b" l="l" r="r" t="t"/>
              <a:pathLst>
                <a:path extrusionOk="0" h="16" w="2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16"/>
                    <a:pt x="2" y="16"/>
                    <a:pt x="2" y="15"/>
                  </a:cubicBezTo>
                  <a:cubicBezTo>
                    <a:pt x="2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894388" y="2911475"/>
              <a:ext cx="4762" cy="30163"/>
            </a:xfrm>
            <a:custGeom>
              <a:rect b="b" l="l" r="r" t="t"/>
              <a:pathLst>
                <a:path extrusionOk="0" h="14" w="2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14"/>
                    <a:pt x="2" y="14"/>
                    <a:pt x="2" y="12"/>
                  </a:cubicBezTo>
                  <a:cubicBezTo>
                    <a:pt x="2" y="9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886450" y="2979738"/>
              <a:ext cx="12700" cy="46038"/>
            </a:xfrm>
            <a:custGeom>
              <a:rect b="b" l="l" r="r" t="t"/>
              <a:pathLst>
                <a:path extrusionOk="0" h="22" w="5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8"/>
                    <a:pt x="0" y="15"/>
                    <a:pt x="2" y="21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5" y="15"/>
                    <a:pt x="3" y="8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889625" y="3052763"/>
              <a:ext cx="9525" cy="25400"/>
            </a:xfrm>
            <a:custGeom>
              <a:rect b="b" l="l" r="r" t="t"/>
              <a:pathLst>
                <a:path extrusionOk="0" h="12" w="4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0" y="8"/>
                    <a:pt x="1" y="11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4" y="8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4335463" y="5024438"/>
              <a:ext cx="701675" cy="669925"/>
            </a:xfrm>
            <a:custGeom>
              <a:rect b="b" l="l" r="r" t="t"/>
              <a:pathLst>
                <a:path extrusionOk="0" h="310" w="300">
                  <a:moveTo>
                    <a:pt x="298" y="137"/>
                  </a:moveTo>
                  <a:cubicBezTo>
                    <a:pt x="298" y="137"/>
                    <a:pt x="298" y="137"/>
                    <a:pt x="298" y="137"/>
                  </a:cubicBezTo>
                  <a:cubicBezTo>
                    <a:pt x="291" y="124"/>
                    <a:pt x="280" y="114"/>
                    <a:pt x="272" y="103"/>
                  </a:cubicBezTo>
                  <a:cubicBezTo>
                    <a:pt x="266" y="94"/>
                    <a:pt x="262" y="85"/>
                    <a:pt x="254" y="79"/>
                  </a:cubicBezTo>
                  <a:cubicBezTo>
                    <a:pt x="255" y="78"/>
                    <a:pt x="256" y="77"/>
                    <a:pt x="256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73" y="75"/>
                    <a:pt x="242" y="45"/>
                    <a:pt x="239" y="42"/>
                  </a:cubicBezTo>
                  <a:cubicBezTo>
                    <a:pt x="228" y="29"/>
                    <a:pt x="205" y="0"/>
                    <a:pt x="185" y="6"/>
                  </a:cubicBezTo>
                  <a:cubicBezTo>
                    <a:pt x="184" y="5"/>
                    <a:pt x="183" y="5"/>
                    <a:pt x="182" y="6"/>
                  </a:cubicBezTo>
                  <a:cubicBezTo>
                    <a:pt x="166" y="16"/>
                    <a:pt x="151" y="26"/>
                    <a:pt x="135" y="36"/>
                  </a:cubicBezTo>
                  <a:cubicBezTo>
                    <a:pt x="129" y="28"/>
                    <a:pt x="118" y="11"/>
                    <a:pt x="107" y="10"/>
                  </a:cubicBezTo>
                  <a:cubicBezTo>
                    <a:pt x="103" y="10"/>
                    <a:pt x="97" y="15"/>
                    <a:pt x="93" y="17"/>
                  </a:cubicBezTo>
                  <a:cubicBezTo>
                    <a:pt x="85" y="22"/>
                    <a:pt x="77" y="28"/>
                    <a:pt x="69" y="34"/>
                  </a:cubicBezTo>
                  <a:cubicBezTo>
                    <a:pt x="60" y="41"/>
                    <a:pt x="44" y="49"/>
                    <a:pt x="42" y="60"/>
                  </a:cubicBezTo>
                  <a:cubicBezTo>
                    <a:pt x="39" y="71"/>
                    <a:pt x="50" y="84"/>
                    <a:pt x="57" y="91"/>
                  </a:cubicBezTo>
                  <a:cubicBezTo>
                    <a:pt x="50" y="95"/>
                    <a:pt x="43" y="100"/>
                    <a:pt x="36" y="105"/>
                  </a:cubicBezTo>
                  <a:cubicBezTo>
                    <a:pt x="27" y="112"/>
                    <a:pt x="11" y="120"/>
                    <a:pt x="6" y="130"/>
                  </a:cubicBezTo>
                  <a:cubicBezTo>
                    <a:pt x="0" y="135"/>
                    <a:pt x="4" y="146"/>
                    <a:pt x="6" y="151"/>
                  </a:cubicBezTo>
                  <a:cubicBezTo>
                    <a:pt x="10" y="168"/>
                    <a:pt x="18" y="184"/>
                    <a:pt x="25" y="200"/>
                  </a:cubicBezTo>
                  <a:cubicBezTo>
                    <a:pt x="40" y="235"/>
                    <a:pt x="54" y="273"/>
                    <a:pt x="73" y="306"/>
                  </a:cubicBezTo>
                  <a:cubicBezTo>
                    <a:pt x="72" y="308"/>
                    <a:pt x="75" y="310"/>
                    <a:pt x="77" y="309"/>
                  </a:cubicBezTo>
                  <a:cubicBezTo>
                    <a:pt x="87" y="297"/>
                    <a:pt x="99" y="298"/>
                    <a:pt x="113" y="293"/>
                  </a:cubicBezTo>
                  <a:cubicBezTo>
                    <a:pt x="114" y="293"/>
                    <a:pt x="115" y="292"/>
                    <a:pt x="115" y="291"/>
                  </a:cubicBezTo>
                  <a:cubicBezTo>
                    <a:pt x="115" y="291"/>
                    <a:pt x="115" y="291"/>
                    <a:pt x="115" y="291"/>
                  </a:cubicBezTo>
                  <a:cubicBezTo>
                    <a:pt x="132" y="283"/>
                    <a:pt x="144" y="269"/>
                    <a:pt x="157" y="257"/>
                  </a:cubicBezTo>
                  <a:cubicBezTo>
                    <a:pt x="174" y="243"/>
                    <a:pt x="191" y="230"/>
                    <a:pt x="209" y="217"/>
                  </a:cubicBezTo>
                  <a:cubicBezTo>
                    <a:pt x="240" y="194"/>
                    <a:pt x="272" y="171"/>
                    <a:pt x="298" y="141"/>
                  </a:cubicBezTo>
                  <a:cubicBezTo>
                    <a:pt x="300" y="140"/>
                    <a:pt x="299" y="138"/>
                    <a:pt x="298" y="137"/>
                  </a:cubicBezTo>
                  <a:close/>
                  <a:moveTo>
                    <a:pt x="52" y="56"/>
                  </a:moveTo>
                  <a:cubicBezTo>
                    <a:pt x="58" y="47"/>
                    <a:pt x="70" y="41"/>
                    <a:pt x="78" y="35"/>
                  </a:cubicBezTo>
                  <a:cubicBezTo>
                    <a:pt x="85" y="31"/>
                    <a:pt x="94" y="22"/>
                    <a:pt x="101" y="20"/>
                  </a:cubicBezTo>
                  <a:cubicBezTo>
                    <a:pt x="114" y="17"/>
                    <a:pt x="123" y="31"/>
                    <a:pt x="130" y="40"/>
                  </a:cubicBezTo>
                  <a:cubicBezTo>
                    <a:pt x="128" y="41"/>
                    <a:pt x="126" y="42"/>
                    <a:pt x="124" y="44"/>
                  </a:cubicBezTo>
                  <a:cubicBezTo>
                    <a:pt x="119" y="37"/>
                    <a:pt x="111" y="27"/>
                    <a:pt x="102" y="28"/>
                  </a:cubicBezTo>
                  <a:cubicBezTo>
                    <a:pt x="92" y="30"/>
                    <a:pt x="82" y="40"/>
                    <a:pt x="74" y="45"/>
                  </a:cubicBezTo>
                  <a:cubicBezTo>
                    <a:pt x="59" y="55"/>
                    <a:pt x="52" y="68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4"/>
                    <a:pt x="63" y="86"/>
                    <a:pt x="60" y="88"/>
                  </a:cubicBezTo>
                  <a:cubicBezTo>
                    <a:pt x="55" y="79"/>
                    <a:pt x="44" y="66"/>
                    <a:pt x="52" y="56"/>
                  </a:cubicBezTo>
                  <a:close/>
                  <a:moveTo>
                    <a:pt x="120" y="47"/>
                  </a:moveTo>
                  <a:cubicBezTo>
                    <a:pt x="107" y="55"/>
                    <a:pt x="95" y="63"/>
                    <a:pt x="83" y="72"/>
                  </a:cubicBezTo>
                  <a:cubicBezTo>
                    <a:pt x="79" y="74"/>
                    <a:pt x="75" y="77"/>
                    <a:pt x="72" y="80"/>
                  </a:cubicBezTo>
                  <a:cubicBezTo>
                    <a:pt x="71" y="80"/>
                    <a:pt x="71" y="80"/>
                    <a:pt x="71" y="79"/>
                  </a:cubicBezTo>
                  <a:cubicBezTo>
                    <a:pt x="70" y="77"/>
                    <a:pt x="68" y="75"/>
                    <a:pt x="67" y="73"/>
                  </a:cubicBezTo>
                  <a:cubicBezTo>
                    <a:pt x="65" y="69"/>
                    <a:pt x="65" y="60"/>
                    <a:pt x="68" y="56"/>
                  </a:cubicBezTo>
                  <a:cubicBezTo>
                    <a:pt x="71" y="52"/>
                    <a:pt x="80" y="47"/>
                    <a:pt x="84" y="45"/>
                  </a:cubicBezTo>
                  <a:cubicBezTo>
                    <a:pt x="90" y="40"/>
                    <a:pt x="95" y="36"/>
                    <a:pt x="103" y="36"/>
                  </a:cubicBezTo>
                  <a:cubicBezTo>
                    <a:pt x="111" y="36"/>
                    <a:pt x="114" y="41"/>
                    <a:pt x="120" y="47"/>
                  </a:cubicBezTo>
                  <a:close/>
                  <a:moveTo>
                    <a:pt x="51" y="102"/>
                  </a:moveTo>
                  <a:cubicBezTo>
                    <a:pt x="66" y="91"/>
                    <a:pt x="81" y="81"/>
                    <a:pt x="96" y="70"/>
                  </a:cubicBezTo>
                  <a:cubicBezTo>
                    <a:pt x="125" y="50"/>
                    <a:pt x="155" y="30"/>
                    <a:pt x="185" y="11"/>
                  </a:cubicBezTo>
                  <a:cubicBezTo>
                    <a:pt x="185" y="11"/>
                    <a:pt x="186" y="10"/>
                    <a:pt x="186" y="10"/>
                  </a:cubicBezTo>
                  <a:cubicBezTo>
                    <a:pt x="201" y="10"/>
                    <a:pt x="218" y="29"/>
                    <a:pt x="228" y="39"/>
                  </a:cubicBezTo>
                  <a:cubicBezTo>
                    <a:pt x="232" y="43"/>
                    <a:pt x="253" y="72"/>
                    <a:pt x="256" y="71"/>
                  </a:cubicBezTo>
                  <a:cubicBezTo>
                    <a:pt x="255" y="71"/>
                    <a:pt x="255" y="72"/>
                    <a:pt x="254" y="72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30" y="87"/>
                    <a:pt x="207" y="106"/>
                    <a:pt x="187" y="126"/>
                  </a:cubicBezTo>
                  <a:cubicBezTo>
                    <a:pt x="178" y="117"/>
                    <a:pt x="168" y="112"/>
                    <a:pt x="157" y="123"/>
                  </a:cubicBezTo>
                  <a:cubicBezTo>
                    <a:pt x="151" y="128"/>
                    <a:pt x="141" y="131"/>
                    <a:pt x="136" y="138"/>
                  </a:cubicBezTo>
                  <a:cubicBezTo>
                    <a:pt x="135" y="141"/>
                    <a:pt x="134" y="144"/>
                    <a:pt x="134" y="146"/>
                  </a:cubicBezTo>
                  <a:cubicBezTo>
                    <a:pt x="134" y="147"/>
                    <a:pt x="133" y="148"/>
                    <a:pt x="134" y="148"/>
                  </a:cubicBezTo>
                  <a:cubicBezTo>
                    <a:pt x="136" y="152"/>
                    <a:pt x="138" y="155"/>
                    <a:pt x="140" y="158"/>
                  </a:cubicBezTo>
                  <a:cubicBezTo>
                    <a:pt x="116" y="176"/>
                    <a:pt x="92" y="194"/>
                    <a:pt x="69" y="214"/>
                  </a:cubicBezTo>
                  <a:cubicBezTo>
                    <a:pt x="68" y="212"/>
                    <a:pt x="66" y="209"/>
                    <a:pt x="65" y="207"/>
                  </a:cubicBezTo>
                  <a:cubicBezTo>
                    <a:pt x="78" y="194"/>
                    <a:pt x="92" y="182"/>
                    <a:pt x="105" y="170"/>
                  </a:cubicBezTo>
                  <a:cubicBezTo>
                    <a:pt x="106" y="170"/>
                    <a:pt x="105" y="169"/>
                    <a:pt x="105" y="169"/>
                  </a:cubicBezTo>
                  <a:cubicBezTo>
                    <a:pt x="90" y="181"/>
                    <a:pt x="77" y="193"/>
                    <a:pt x="64" y="206"/>
                  </a:cubicBezTo>
                  <a:cubicBezTo>
                    <a:pt x="63" y="204"/>
                    <a:pt x="61" y="202"/>
                    <a:pt x="60" y="199"/>
                  </a:cubicBezTo>
                  <a:cubicBezTo>
                    <a:pt x="67" y="195"/>
                    <a:pt x="73" y="190"/>
                    <a:pt x="79" y="184"/>
                  </a:cubicBezTo>
                  <a:cubicBezTo>
                    <a:pt x="80" y="183"/>
                    <a:pt x="79" y="182"/>
                    <a:pt x="78" y="183"/>
                  </a:cubicBezTo>
                  <a:cubicBezTo>
                    <a:pt x="72" y="189"/>
                    <a:pt x="66" y="194"/>
                    <a:pt x="59" y="198"/>
                  </a:cubicBezTo>
                  <a:cubicBezTo>
                    <a:pt x="58" y="196"/>
                    <a:pt x="56" y="194"/>
                    <a:pt x="55" y="191"/>
                  </a:cubicBezTo>
                  <a:cubicBezTo>
                    <a:pt x="67" y="182"/>
                    <a:pt x="78" y="172"/>
                    <a:pt x="89" y="162"/>
                  </a:cubicBezTo>
                  <a:cubicBezTo>
                    <a:pt x="90" y="161"/>
                    <a:pt x="89" y="160"/>
                    <a:pt x="88" y="161"/>
                  </a:cubicBezTo>
                  <a:cubicBezTo>
                    <a:pt x="77" y="171"/>
                    <a:pt x="65" y="180"/>
                    <a:pt x="54" y="190"/>
                  </a:cubicBezTo>
                  <a:cubicBezTo>
                    <a:pt x="53" y="189"/>
                    <a:pt x="53" y="188"/>
                    <a:pt x="52" y="186"/>
                  </a:cubicBezTo>
                  <a:cubicBezTo>
                    <a:pt x="51" y="185"/>
                    <a:pt x="50" y="184"/>
                    <a:pt x="50" y="183"/>
                  </a:cubicBezTo>
                  <a:cubicBezTo>
                    <a:pt x="57" y="178"/>
                    <a:pt x="64" y="172"/>
                    <a:pt x="71" y="166"/>
                  </a:cubicBezTo>
                  <a:cubicBezTo>
                    <a:pt x="72" y="165"/>
                    <a:pt x="71" y="165"/>
                    <a:pt x="70" y="165"/>
                  </a:cubicBezTo>
                  <a:cubicBezTo>
                    <a:pt x="63" y="171"/>
                    <a:pt x="56" y="176"/>
                    <a:pt x="49" y="182"/>
                  </a:cubicBezTo>
                  <a:cubicBezTo>
                    <a:pt x="47" y="179"/>
                    <a:pt x="46" y="177"/>
                    <a:pt x="44" y="174"/>
                  </a:cubicBezTo>
                  <a:cubicBezTo>
                    <a:pt x="59" y="163"/>
                    <a:pt x="72" y="152"/>
                    <a:pt x="85" y="139"/>
                  </a:cubicBezTo>
                  <a:cubicBezTo>
                    <a:pt x="86" y="138"/>
                    <a:pt x="85" y="138"/>
                    <a:pt x="84" y="138"/>
                  </a:cubicBezTo>
                  <a:cubicBezTo>
                    <a:pt x="71" y="150"/>
                    <a:pt x="57" y="162"/>
                    <a:pt x="43" y="173"/>
                  </a:cubicBezTo>
                  <a:cubicBezTo>
                    <a:pt x="42" y="171"/>
                    <a:pt x="40" y="168"/>
                    <a:pt x="39" y="166"/>
                  </a:cubicBezTo>
                  <a:cubicBezTo>
                    <a:pt x="46" y="160"/>
                    <a:pt x="53" y="154"/>
                    <a:pt x="60" y="148"/>
                  </a:cubicBezTo>
                  <a:cubicBezTo>
                    <a:pt x="60" y="148"/>
                    <a:pt x="59" y="147"/>
                    <a:pt x="59" y="147"/>
                  </a:cubicBezTo>
                  <a:cubicBezTo>
                    <a:pt x="52" y="153"/>
                    <a:pt x="45" y="159"/>
                    <a:pt x="38" y="165"/>
                  </a:cubicBezTo>
                  <a:cubicBezTo>
                    <a:pt x="37" y="163"/>
                    <a:pt x="36" y="161"/>
                    <a:pt x="34" y="159"/>
                  </a:cubicBezTo>
                  <a:cubicBezTo>
                    <a:pt x="46" y="149"/>
                    <a:pt x="58" y="140"/>
                    <a:pt x="69" y="130"/>
                  </a:cubicBezTo>
                  <a:cubicBezTo>
                    <a:pt x="70" y="129"/>
                    <a:pt x="69" y="128"/>
                    <a:pt x="68" y="129"/>
                  </a:cubicBezTo>
                  <a:cubicBezTo>
                    <a:pt x="56" y="138"/>
                    <a:pt x="45" y="147"/>
                    <a:pt x="34" y="157"/>
                  </a:cubicBezTo>
                  <a:cubicBezTo>
                    <a:pt x="32" y="155"/>
                    <a:pt x="31" y="153"/>
                    <a:pt x="29" y="151"/>
                  </a:cubicBezTo>
                  <a:cubicBezTo>
                    <a:pt x="47" y="137"/>
                    <a:pt x="66" y="123"/>
                    <a:pt x="81" y="107"/>
                  </a:cubicBezTo>
                  <a:cubicBezTo>
                    <a:pt x="82" y="106"/>
                    <a:pt x="81" y="105"/>
                    <a:pt x="81" y="106"/>
                  </a:cubicBezTo>
                  <a:cubicBezTo>
                    <a:pt x="62" y="119"/>
                    <a:pt x="45" y="135"/>
                    <a:pt x="29" y="150"/>
                  </a:cubicBezTo>
                  <a:cubicBezTo>
                    <a:pt x="27" y="147"/>
                    <a:pt x="26" y="145"/>
                    <a:pt x="24" y="142"/>
                  </a:cubicBezTo>
                  <a:cubicBezTo>
                    <a:pt x="29" y="138"/>
                    <a:pt x="33" y="134"/>
                    <a:pt x="38" y="130"/>
                  </a:cubicBezTo>
                  <a:cubicBezTo>
                    <a:pt x="43" y="126"/>
                    <a:pt x="49" y="123"/>
                    <a:pt x="54" y="118"/>
                  </a:cubicBezTo>
                  <a:cubicBezTo>
                    <a:pt x="55" y="118"/>
                    <a:pt x="54" y="117"/>
                    <a:pt x="53" y="117"/>
                  </a:cubicBezTo>
                  <a:cubicBezTo>
                    <a:pt x="42" y="123"/>
                    <a:pt x="32" y="132"/>
                    <a:pt x="23" y="141"/>
                  </a:cubicBezTo>
                  <a:cubicBezTo>
                    <a:pt x="23" y="140"/>
                    <a:pt x="22" y="140"/>
                    <a:pt x="22" y="139"/>
                  </a:cubicBezTo>
                  <a:cubicBezTo>
                    <a:pt x="20" y="137"/>
                    <a:pt x="19" y="135"/>
                    <a:pt x="18" y="134"/>
                  </a:cubicBezTo>
                  <a:cubicBezTo>
                    <a:pt x="37" y="125"/>
                    <a:pt x="55" y="109"/>
                    <a:pt x="70" y="95"/>
                  </a:cubicBezTo>
                  <a:cubicBezTo>
                    <a:pt x="71" y="94"/>
                    <a:pt x="70" y="93"/>
                    <a:pt x="70" y="94"/>
                  </a:cubicBezTo>
                  <a:cubicBezTo>
                    <a:pt x="52" y="107"/>
                    <a:pt x="37" y="12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6" y="131"/>
                    <a:pt x="14" y="130"/>
                    <a:pt x="13" y="130"/>
                  </a:cubicBezTo>
                  <a:cubicBezTo>
                    <a:pt x="24" y="119"/>
                    <a:pt x="39" y="111"/>
                    <a:pt x="51" y="102"/>
                  </a:cubicBezTo>
                  <a:close/>
                  <a:moveTo>
                    <a:pt x="190" y="139"/>
                  </a:moveTo>
                  <a:cubicBezTo>
                    <a:pt x="191" y="140"/>
                    <a:pt x="192" y="140"/>
                    <a:pt x="192" y="140"/>
                  </a:cubicBezTo>
                  <a:cubicBezTo>
                    <a:pt x="192" y="140"/>
                    <a:pt x="192" y="140"/>
                    <a:pt x="192" y="141"/>
                  </a:cubicBezTo>
                  <a:cubicBezTo>
                    <a:pt x="190" y="148"/>
                    <a:pt x="182" y="154"/>
                    <a:pt x="176" y="158"/>
                  </a:cubicBezTo>
                  <a:cubicBezTo>
                    <a:pt x="172" y="162"/>
                    <a:pt x="165" y="168"/>
                    <a:pt x="159" y="169"/>
                  </a:cubicBezTo>
                  <a:cubicBezTo>
                    <a:pt x="158" y="169"/>
                    <a:pt x="158" y="168"/>
                    <a:pt x="157" y="168"/>
                  </a:cubicBezTo>
                  <a:cubicBezTo>
                    <a:pt x="156" y="167"/>
                    <a:pt x="155" y="167"/>
                    <a:pt x="154" y="167"/>
                  </a:cubicBezTo>
                  <a:cubicBezTo>
                    <a:pt x="153" y="163"/>
                    <a:pt x="149" y="160"/>
                    <a:pt x="146" y="157"/>
                  </a:cubicBezTo>
                  <a:cubicBezTo>
                    <a:pt x="143" y="154"/>
                    <a:pt x="141" y="151"/>
                    <a:pt x="138" y="148"/>
                  </a:cubicBezTo>
                  <a:cubicBezTo>
                    <a:pt x="138" y="138"/>
                    <a:pt x="153" y="134"/>
                    <a:pt x="158" y="128"/>
                  </a:cubicBezTo>
                  <a:cubicBezTo>
                    <a:pt x="164" y="123"/>
                    <a:pt x="168" y="119"/>
                    <a:pt x="176" y="124"/>
                  </a:cubicBezTo>
                  <a:cubicBezTo>
                    <a:pt x="182" y="128"/>
                    <a:pt x="186" y="134"/>
                    <a:pt x="190" y="139"/>
                  </a:cubicBezTo>
                  <a:close/>
                  <a:moveTo>
                    <a:pt x="11" y="140"/>
                  </a:moveTo>
                  <a:cubicBezTo>
                    <a:pt x="13" y="135"/>
                    <a:pt x="14" y="135"/>
                    <a:pt x="16" y="140"/>
                  </a:cubicBezTo>
                  <a:cubicBezTo>
                    <a:pt x="14" y="144"/>
                    <a:pt x="12" y="149"/>
                    <a:pt x="11" y="154"/>
                  </a:cubicBezTo>
                  <a:cubicBezTo>
                    <a:pt x="10" y="148"/>
                    <a:pt x="10" y="144"/>
                    <a:pt x="11" y="140"/>
                  </a:cubicBezTo>
                  <a:close/>
                  <a:moveTo>
                    <a:pt x="12" y="156"/>
                  </a:moveTo>
                  <a:cubicBezTo>
                    <a:pt x="13" y="151"/>
                    <a:pt x="15" y="146"/>
                    <a:pt x="17" y="142"/>
                  </a:cubicBezTo>
                  <a:cubicBezTo>
                    <a:pt x="18" y="142"/>
                    <a:pt x="18" y="143"/>
                    <a:pt x="18" y="144"/>
                  </a:cubicBezTo>
                  <a:cubicBezTo>
                    <a:pt x="20" y="146"/>
                    <a:pt x="21" y="148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1" y="154"/>
                    <a:pt x="20" y="156"/>
                    <a:pt x="19" y="159"/>
                  </a:cubicBezTo>
                  <a:cubicBezTo>
                    <a:pt x="18" y="162"/>
                    <a:pt x="16" y="164"/>
                    <a:pt x="16" y="166"/>
                  </a:cubicBezTo>
                  <a:cubicBezTo>
                    <a:pt x="15" y="163"/>
                    <a:pt x="13" y="159"/>
                    <a:pt x="12" y="156"/>
                  </a:cubicBezTo>
                  <a:close/>
                  <a:moveTo>
                    <a:pt x="16" y="167"/>
                  </a:moveTo>
                  <a:cubicBezTo>
                    <a:pt x="16" y="167"/>
                    <a:pt x="16" y="167"/>
                    <a:pt x="16" y="167"/>
                  </a:cubicBezTo>
                  <a:cubicBezTo>
                    <a:pt x="17" y="167"/>
                    <a:pt x="16" y="167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6"/>
                    <a:pt x="18" y="165"/>
                    <a:pt x="18" y="165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1" y="158"/>
                    <a:pt x="23" y="155"/>
                    <a:pt x="24" y="153"/>
                  </a:cubicBezTo>
                  <a:cubicBezTo>
                    <a:pt x="24" y="153"/>
                    <a:pt x="24" y="154"/>
                    <a:pt x="24" y="154"/>
                  </a:cubicBezTo>
                  <a:cubicBezTo>
                    <a:pt x="25" y="156"/>
                    <a:pt x="26" y="157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6" y="162"/>
                    <a:pt x="24" y="165"/>
                    <a:pt x="23" y="168"/>
                  </a:cubicBezTo>
                  <a:cubicBezTo>
                    <a:pt x="22" y="171"/>
                    <a:pt x="21" y="174"/>
                    <a:pt x="21" y="177"/>
                  </a:cubicBezTo>
                  <a:cubicBezTo>
                    <a:pt x="19" y="174"/>
                    <a:pt x="18" y="171"/>
                    <a:pt x="16" y="167"/>
                  </a:cubicBezTo>
                  <a:close/>
                  <a:moveTo>
                    <a:pt x="27" y="190"/>
                  </a:moveTo>
                  <a:cubicBezTo>
                    <a:pt x="26" y="189"/>
                    <a:pt x="26" y="187"/>
                    <a:pt x="25" y="186"/>
                  </a:cubicBezTo>
                  <a:cubicBezTo>
                    <a:pt x="25" y="184"/>
                    <a:pt x="23" y="181"/>
                    <a:pt x="21" y="178"/>
                  </a:cubicBezTo>
                  <a:cubicBezTo>
                    <a:pt x="21" y="178"/>
                    <a:pt x="21" y="178"/>
                    <a:pt x="21" y="177"/>
                  </a:cubicBezTo>
                  <a:cubicBezTo>
                    <a:pt x="23" y="175"/>
                    <a:pt x="24" y="172"/>
                    <a:pt x="25" y="169"/>
                  </a:cubicBezTo>
                  <a:cubicBezTo>
                    <a:pt x="26" y="166"/>
                    <a:pt x="27" y="163"/>
                    <a:pt x="28" y="161"/>
                  </a:cubicBezTo>
                  <a:cubicBezTo>
                    <a:pt x="30" y="163"/>
                    <a:pt x="32" y="166"/>
                    <a:pt x="34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4"/>
                    <a:pt x="31" y="178"/>
                    <a:pt x="29" y="182"/>
                  </a:cubicBezTo>
                  <a:cubicBezTo>
                    <a:pt x="29" y="184"/>
                    <a:pt x="28" y="186"/>
                    <a:pt x="27" y="188"/>
                  </a:cubicBezTo>
                  <a:cubicBezTo>
                    <a:pt x="27" y="188"/>
                    <a:pt x="27" y="189"/>
                    <a:pt x="27" y="190"/>
                  </a:cubicBezTo>
                  <a:close/>
                  <a:moveTo>
                    <a:pt x="28" y="192"/>
                  </a:moveTo>
                  <a:cubicBezTo>
                    <a:pt x="29" y="190"/>
                    <a:pt x="30" y="186"/>
                    <a:pt x="31" y="184"/>
                  </a:cubicBezTo>
                  <a:cubicBezTo>
                    <a:pt x="33" y="180"/>
                    <a:pt x="34" y="176"/>
                    <a:pt x="35" y="172"/>
                  </a:cubicBezTo>
                  <a:cubicBezTo>
                    <a:pt x="36" y="173"/>
                    <a:pt x="36" y="173"/>
                    <a:pt x="37" y="174"/>
                  </a:cubicBezTo>
                  <a:cubicBezTo>
                    <a:pt x="38" y="177"/>
                    <a:pt x="40" y="179"/>
                    <a:pt x="41" y="181"/>
                  </a:cubicBezTo>
                  <a:cubicBezTo>
                    <a:pt x="39" y="189"/>
                    <a:pt x="36" y="197"/>
                    <a:pt x="33" y="204"/>
                  </a:cubicBezTo>
                  <a:cubicBezTo>
                    <a:pt x="31" y="200"/>
                    <a:pt x="30" y="196"/>
                    <a:pt x="28" y="192"/>
                  </a:cubicBezTo>
                  <a:close/>
                  <a:moveTo>
                    <a:pt x="34" y="206"/>
                  </a:moveTo>
                  <a:cubicBezTo>
                    <a:pt x="37" y="198"/>
                    <a:pt x="40" y="191"/>
                    <a:pt x="43" y="183"/>
                  </a:cubicBezTo>
                  <a:cubicBezTo>
                    <a:pt x="45" y="187"/>
                    <a:pt x="47" y="190"/>
                    <a:pt x="49" y="193"/>
                  </a:cubicBezTo>
                  <a:cubicBezTo>
                    <a:pt x="46" y="202"/>
                    <a:pt x="42" y="211"/>
                    <a:pt x="40" y="220"/>
                  </a:cubicBezTo>
                  <a:cubicBezTo>
                    <a:pt x="38" y="215"/>
                    <a:pt x="36" y="210"/>
                    <a:pt x="34" y="206"/>
                  </a:cubicBezTo>
                  <a:close/>
                  <a:moveTo>
                    <a:pt x="44" y="230"/>
                  </a:moveTo>
                  <a:cubicBezTo>
                    <a:pt x="43" y="227"/>
                    <a:pt x="42" y="225"/>
                    <a:pt x="41" y="223"/>
                  </a:cubicBezTo>
                  <a:cubicBezTo>
                    <a:pt x="45" y="215"/>
                    <a:pt x="48" y="205"/>
                    <a:pt x="51" y="196"/>
                  </a:cubicBezTo>
                  <a:cubicBezTo>
                    <a:pt x="52" y="198"/>
                    <a:pt x="53" y="200"/>
                    <a:pt x="55" y="203"/>
                  </a:cubicBezTo>
                  <a:cubicBezTo>
                    <a:pt x="50" y="212"/>
                    <a:pt x="47" y="223"/>
                    <a:pt x="46" y="234"/>
                  </a:cubicBezTo>
                  <a:cubicBezTo>
                    <a:pt x="45" y="232"/>
                    <a:pt x="45" y="231"/>
                    <a:pt x="44" y="230"/>
                  </a:cubicBezTo>
                  <a:close/>
                  <a:moveTo>
                    <a:pt x="47" y="236"/>
                  </a:moveTo>
                  <a:cubicBezTo>
                    <a:pt x="49" y="225"/>
                    <a:pt x="52" y="215"/>
                    <a:pt x="56" y="205"/>
                  </a:cubicBezTo>
                  <a:cubicBezTo>
                    <a:pt x="58" y="207"/>
                    <a:pt x="59" y="209"/>
                    <a:pt x="61" y="212"/>
                  </a:cubicBezTo>
                  <a:cubicBezTo>
                    <a:pt x="61" y="213"/>
                    <a:pt x="62" y="214"/>
                    <a:pt x="63" y="215"/>
                  </a:cubicBezTo>
                  <a:cubicBezTo>
                    <a:pt x="62" y="215"/>
                    <a:pt x="62" y="215"/>
                    <a:pt x="62" y="216"/>
                  </a:cubicBezTo>
                  <a:cubicBezTo>
                    <a:pt x="58" y="226"/>
                    <a:pt x="55" y="236"/>
                    <a:pt x="51" y="247"/>
                  </a:cubicBezTo>
                  <a:cubicBezTo>
                    <a:pt x="50" y="243"/>
                    <a:pt x="48" y="240"/>
                    <a:pt x="47" y="236"/>
                  </a:cubicBezTo>
                  <a:close/>
                  <a:moveTo>
                    <a:pt x="52" y="249"/>
                  </a:moveTo>
                  <a:cubicBezTo>
                    <a:pt x="56" y="238"/>
                    <a:pt x="60" y="228"/>
                    <a:pt x="64" y="217"/>
                  </a:cubicBezTo>
                  <a:cubicBezTo>
                    <a:pt x="66" y="221"/>
                    <a:pt x="68" y="224"/>
                    <a:pt x="71" y="228"/>
                  </a:cubicBezTo>
                  <a:cubicBezTo>
                    <a:pt x="70" y="228"/>
                    <a:pt x="70" y="228"/>
                    <a:pt x="70" y="228"/>
                  </a:cubicBezTo>
                  <a:cubicBezTo>
                    <a:pt x="65" y="238"/>
                    <a:pt x="60" y="250"/>
                    <a:pt x="58" y="262"/>
                  </a:cubicBezTo>
                  <a:cubicBezTo>
                    <a:pt x="56" y="257"/>
                    <a:pt x="54" y="253"/>
                    <a:pt x="52" y="249"/>
                  </a:cubicBezTo>
                  <a:close/>
                  <a:moveTo>
                    <a:pt x="58" y="263"/>
                  </a:moveTo>
                  <a:cubicBezTo>
                    <a:pt x="63" y="252"/>
                    <a:pt x="67" y="241"/>
                    <a:pt x="72" y="230"/>
                  </a:cubicBezTo>
                  <a:cubicBezTo>
                    <a:pt x="74" y="233"/>
                    <a:pt x="76" y="236"/>
                    <a:pt x="77" y="239"/>
                  </a:cubicBezTo>
                  <a:cubicBezTo>
                    <a:pt x="72" y="251"/>
                    <a:pt x="68" y="263"/>
                    <a:pt x="64" y="275"/>
                  </a:cubicBezTo>
                  <a:cubicBezTo>
                    <a:pt x="62" y="271"/>
                    <a:pt x="60" y="267"/>
                    <a:pt x="58" y="263"/>
                  </a:cubicBezTo>
                  <a:close/>
                  <a:moveTo>
                    <a:pt x="77" y="300"/>
                  </a:moveTo>
                  <a:cubicBezTo>
                    <a:pt x="76" y="301"/>
                    <a:pt x="75" y="302"/>
                    <a:pt x="74" y="303"/>
                  </a:cubicBezTo>
                  <a:cubicBezTo>
                    <a:pt x="71" y="294"/>
                    <a:pt x="68" y="285"/>
                    <a:pt x="64" y="276"/>
                  </a:cubicBezTo>
                  <a:cubicBezTo>
                    <a:pt x="64" y="276"/>
                    <a:pt x="65" y="276"/>
                    <a:pt x="65" y="276"/>
                  </a:cubicBezTo>
                  <a:cubicBezTo>
                    <a:pt x="67" y="270"/>
                    <a:pt x="70" y="264"/>
                    <a:pt x="72" y="258"/>
                  </a:cubicBezTo>
                  <a:cubicBezTo>
                    <a:pt x="73" y="255"/>
                    <a:pt x="75" y="252"/>
                    <a:pt x="76" y="249"/>
                  </a:cubicBezTo>
                  <a:cubicBezTo>
                    <a:pt x="77" y="247"/>
                    <a:pt x="77" y="245"/>
                    <a:pt x="78" y="244"/>
                  </a:cubicBezTo>
                  <a:cubicBezTo>
                    <a:pt x="79" y="243"/>
                    <a:pt x="79" y="242"/>
                    <a:pt x="79" y="241"/>
                  </a:cubicBezTo>
                  <a:cubicBezTo>
                    <a:pt x="81" y="244"/>
                    <a:pt x="83" y="248"/>
                    <a:pt x="85" y="251"/>
                  </a:cubicBezTo>
                  <a:cubicBezTo>
                    <a:pt x="79" y="263"/>
                    <a:pt x="75" y="276"/>
                    <a:pt x="70" y="288"/>
                  </a:cubicBezTo>
                  <a:cubicBezTo>
                    <a:pt x="70" y="289"/>
                    <a:pt x="71" y="289"/>
                    <a:pt x="71" y="288"/>
                  </a:cubicBezTo>
                  <a:cubicBezTo>
                    <a:pt x="76" y="277"/>
                    <a:pt x="82" y="265"/>
                    <a:pt x="86" y="253"/>
                  </a:cubicBezTo>
                  <a:cubicBezTo>
                    <a:pt x="89" y="257"/>
                    <a:pt x="91" y="260"/>
                    <a:pt x="94" y="264"/>
                  </a:cubicBezTo>
                  <a:cubicBezTo>
                    <a:pt x="87" y="275"/>
                    <a:pt x="82" y="288"/>
                    <a:pt x="77" y="300"/>
                  </a:cubicBezTo>
                  <a:close/>
                  <a:moveTo>
                    <a:pt x="81" y="297"/>
                  </a:moveTo>
                  <a:cubicBezTo>
                    <a:pt x="87" y="287"/>
                    <a:pt x="91" y="276"/>
                    <a:pt x="95" y="266"/>
                  </a:cubicBezTo>
                  <a:cubicBezTo>
                    <a:pt x="97" y="270"/>
                    <a:pt x="99" y="273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98" y="281"/>
                    <a:pt x="96" y="286"/>
                    <a:pt x="94" y="290"/>
                  </a:cubicBezTo>
                  <a:cubicBezTo>
                    <a:pt x="89" y="292"/>
                    <a:pt x="85" y="294"/>
                    <a:pt x="81" y="297"/>
                  </a:cubicBezTo>
                  <a:close/>
                  <a:moveTo>
                    <a:pt x="96" y="290"/>
                  </a:moveTo>
                  <a:cubicBezTo>
                    <a:pt x="98" y="286"/>
                    <a:pt x="100" y="282"/>
                    <a:pt x="102" y="278"/>
                  </a:cubicBezTo>
                  <a:cubicBezTo>
                    <a:pt x="104" y="281"/>
                    <a:pt x="107" y="285"/>
                    <a:pt x="109" y="288"/>
                  </a:cubicBezTo>
                  <a:cubicBezTo>
                    <a:pt x="105" y="288"/>
                    <a:pt x="100" y="289"/>
                    <a:pt x="96" y="290"/>
                  </a:cubicBezTo>
                  <a:close/>
                  <a:moveTo>
                    <a:pt x="202" y="214"/>
                  </a:moveTo>
                  <a:cubicBezTo>
                    <a:pt x="188" y="224"/>
                    <a:pt x="174" y="235"/>
                    <a:pt x="161" y="246"/>
                  </a:cubicBezTo>
                  <a:cubicBezTo>
                    <a:pt x="145" y="259"/>
                    <a:pt x="131" y="274"/>
                    <a:pt x="114" y="286"/>
                  </a:cubicBezTo>
                  <a:cubicBezTo>
                    <a:pt x="113" y="285"/>
                    <a:pt x="112" y="283"/>
                    <a:pt x="111" y="281"/>
                  </a:cubicBezTo>
                  <a:cubicBezTo>
                    <a:pt x="129" y="267"/>
                    <a:pt x="146" y="252"/>
                    <a:pt x="162" y="236"/>
                  </a:cubicBezTo>
                  <a:cubicBezTo>
                    <a:pt x="163" y="235"/>
                    <a:pt x="162" y="234"/>
                    <a:pt x="161" y="235"/>
                  </a:cubicBezTo>
                  <a:cubicBezTo>
                    <a:pt x="144" y="250"/>
                    <a:pt x="127" y="265"/>
                    <a:pt x="111" y="280"/>
                  </a:cubicBezTo>
                  <a:cubicBezTo>
                    <a:pt x="109" y="277"/>
                    <a:pt x="107" y="275"/>
                    <a:pt x="105" y="272"/>
                  </a:cubicBezTo>
                  <a:cubicBezTo>
                    <a:pt x="115" y="263"/>
                    <a:pt x="124" y="255"/>
                    <a:pt x="134" y="247"/>
                  </a:cubicBezTo>
                  <a:cubicBezTo>
                    <a:pt x="135" y="247"/>
                    <a:pt x="134" y="246"/>
                    <a:pt x="133" y="246"/>
                  </a:cubicBezTo>
                  <a:cubicBezTo>
                    <a:pt x="123" y="254"/>
                    <a:pt x="114" y="262"/>
                    <a:pt x="105" y="271"/>
                  </a:cubicBezTo>
                  <a:cubicBezTo>
                    <a:pt x="103" y="267"/>
                    <a:pt x="101" y="264"/>
                    <a:pt x="99" y="261"/>
                  </a:cubicBezTo>
                  <a:cubicBezTo>
                    <a:pt x="107" y="253"/>
                    <a:pt x="117" y="246"/>
                    <a:pt x="126" y="239"/>
                  </a:cubicBezTo>
                  <a:cubicBezTo>
                    <a:pt x="127" y="239"/>
                    <a:pt x="126" y="238"/>
                    <a:pt x="126" y="239"/>
                  </a:cubicBezTo>
                  <a:cubicBezTo>
                    <a:pt x="116" y="245"/>
                    <a:pt x="107" y="252"/>
                    <a:pt x="98" y="260"/>
                  </a:cubicBezTo>
                  <a:cubicBezTo>
                    <a:pt x="96" y="256"/>
                    <a:pt x="93" y="252"/>
                    <a:pt x="91" y="248"/>
                  </a:cubicBezTo>
                  <a:cubicBezTo>
                    <a:pt x="103" y="239"/>
                    <a:pt x="115" y="230"/>
                    <a:pt x="127" y="220"/>
                  </a:cubicBezTo>
                  <a:cubicBezTo>
                    <a:pt x="127" y="220"/>
                    <a:pt x="126" y="219"/>
                    <a:pt x="126" y="219"/>
                  </a:cubicBezTo>
                  <a:cubicBezTo>
                    <a:pt x="114" y="228"/>
                    <a:pt x="102" y="238"/>
                    <a:pt x="90" y="247"/>
                  </a:cubicBezTo>
                  <a:cubicBezTo>
                    <a:pt x="88" y="244"/>
                    <a:pt x="86" y="240"/>
                    <a:pt x="83" y="236"/>
                  </a:cubicBezTo>
                  <a:cubicBezTo>
                    <a:pt x="93" y="230"/>
                    <a:pt x="103" y="223"/>
                    <a:pt x="111" y="215"/>
                  </a:cubicBezTo>
                  <a:cubicBezTo>
                    <a:pt x="112" y="215"/>
                    <a:pt x="111" y="214"/>
                    <a:pt x="111" y="214"/>
                  </a:cubicBezTo>
                  <a:cubicBezTo>
                    <a:pt x="101" y="221"/>
                    <a:pt x="92" y="228"/>
                    <a:pt x="83" y="235"/>
                  </a:cubicBezTo>
                  <a:cubicBezTo>
                    <a:pt x="79" y="229"/>
                    <a:pt x="75" y="224"/>
                    <a:pt x="71" y="218"/>
                  </a:cubicBezTo>
                  <a:cubicBezTo>
                    <a:pt x="72" y="218"/>
                    <a:pt x="72" y="217"/>
                    <a:pt x="72" y="217"/>
                  </a:cubicBezTo>
                  <a:cubicBezTo>
                    <a:pt x="96" y="199"/>
                    <a:pt x="119" y="180"/>
                    <a:pt x="143" y="162"/>
                  </a:cubicBezTo>
                  <a:cubicBezTo>
                    <a:pt x="145" y="165"/>
                    <a:pt x="147" y="167"/>
                    <a:pt x="150" y="169"/>
                  </a:cubicBezTo>
                  <a:cubicBezTo>
                    <a:pt x="157" y="187"/>
                    <a:pt x="196" y="152"/>
                    <a:pt x="198" y="141"/>
                  </a:cubicBezTo>
                  <a:cubicBezTo>
                    <a:pt x="198" y="140"/>
                    <a:pt x="197" y="139"/>
                    <a:pt x="195" y="139"/>
                  </a:cubicBezTo>
                  <a:cubicBezTo>
                    <a:pt x="196" y="138"/>
                    <a:pt x="196" y="137"/>
                    <a:pt x="195" y="135"/>
                  </a:cubicBezTo>
                  <a:cubicBezTo>
                    <a:pt x="193" y="133"/>
                    <a:pt x="191" y="131"/>
                    <a:pt x="189" y="129"/>
                  </a:cubicBezTo>
                  <a:cubicBezTo>
                    <a:pt x="210" y="114"/>
                    <a:pt x="229" y="98"/>
                    <a:pt x="249" y="83"/>
                  </a:cubicBezTo>
                  <a:cubicBezTo>
                    <a:pt x="257" y="91"/>
                    <a:pt x="262" y="101"/>
                    <a:pt x="269" y="110"/>
                  </a:cubicBezTo>
                  <a:cubicBezTo>
                    <a:pt x="276" y="119"/>
                    <a:pt x="284" y="129"/>
                    <a:pt x="293" y="137"/>
                  </a:cubicBezTo>
                  <a:cubicBezTo>
                    <a:pt x="267" y="167"/>
                    <a:pt x="234" y="191"/>
                    <a:pt x="202" y="2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4686300" y="5292725"/>
              <a:ext cx="79375" cy="74613"/>
            </a:xfrm>
            <a:custGeom>
              <a:rect b="b" l="l" r="r" t="t"/>
              <a:pathLst>
                <a:path extrusionOk="0" h="35" w="34">
                  <a:moveTo>
                    <a:pt x="33" y="11"/>
                  </a:moveTo>
                  <a:cubicBezTo>
                    <a:pt x="29" y="7"/>
                    <a:pt x="25" y="0"/>
                    <a:pt x="19" y="3"/>
                  </a:cubicBezTo>
                  <a:cubicBezTo>
                    <a:pt x="13" y="6"/>
                    <a:pt x="5" y="13"/>
                    <a:pt x="1" y="18"/>
                  </a:cubicBezTo>
                  <a:cubicBezTo>
                    <a:pt x="1" y="19"/>
                    <a:pt x="1" y="21"/>
                    <a:pt x="2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3" y="29"/>
                    <a:pt x="8" y="35"/>
                    <a:pt x="13" y="33"/>
                  </a:cubicBezTo>
                  <a:cubicBezTo>
                    <a:pt x="16" y="31"/>
                    <a:pt x="19" y="27"/>
                    <a:pt x="21" y="25"/>
                  </a:cubicBezTo>
                  <a:cubicBezTo>
                    <a:pt x="25" y="22"/>
                    <a:pt x="29" y="18"/>
                    <a:pt x="33" y="15"/>
                  </a:cubicBezTo>
                  <a:cubicBezTo>
                    <a:pt x="34" y="14"/>
                    <a:pt x="34" y="12"/>
                    <a:pt x="33" y="11"/>
                  </a:cubicBezTo>
                  <a:close/>
                  <a:moveTo>
                    <a:pt x="16" y="23"/>
                  </a:moveTo>
                  <a:cubicBezTo>
                    <a:pt x="15" y="24"/>
                    <a:pt x="12" y="28"/>
                    <a:pt x="10" y="28"/>
                  </a:cubicBezTo>
                  <a:cubicBezTo>
                    <a:pt x="8" y="27"/>
                    <a:pt x="5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9" y="19"/>
                    <a:pt x="12" y="14"/>
                    <a:pt x="16" y="11"/>
                  </a:cubicBezTo>
                  <a:cubicBezTo>
                    <a:pt x="18" y="9"/>
                    <a:pt x="20" y="7"/>
                    <a:pt x="23" y="8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4" y="16"/>
                    <a:pt x="20" y="20"/>
                    <a:pt x="16" y="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4516438" y="5441950"/>
              <a:ext cx="95250" cy="68263"/>
            </a:xfrm>
            <a:custGeom>
              <a:rect b="b" l="l" r="r" t="t"/>
              <a:pathLst>
                <a:path extrusionOk="0" h="32" w="41">
                  <a:moveTo>
                    <a:pt x="40" y="0"/>
                  </a:moveTo>
                  <a:cubicBezTo>
                    <a:pt x="28" y="11"/>
                    <a:pt x="15" y="21"/>
                    <a:pt x="1" y="30"/>
                  </a:cubicBezTo>
                  <a:cubicBezTo>
                    <a:pt x="0" y="31"/>
                    <a:pt x="1" y="32"/>
                    <a:pt x="1" y="31"/>
                  </a:cubicBezTo>
                  <a:cubicBezTo>
                    <a:pt x="16" y="23"/>
                    <a:pt x="29" y="13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6384925" y="1389063"/>
              <a:ext cx="692150" cy="625475"/>
            </a:xfrm>
            <a:custGeom>
              <a:rect b="b" l="l" r="r" t="t"/>
              <a:pathLst>
                <a:path extrusionOk="0" h="290" w="296">
                  <a:moveTo>
                    <a:pt x="230" y="32"/>
                  </a:moveTo>
                  <a:cubicBezTo>
                    <a:pt x="206" y="12"/>
                    <a:pt x="177" y="5"/>
                    <a:pt x="146" y="2"/>
                  </a:cubicBezTo>
                  <a:cubicBezTo>
                    <a:pt x="115" y="0"/>
                    <a:pt x="89" y="8"/>
                    <a:pt x="65" y="29"/>
                  </a:cubicBezTo>
                  <a:cubicBezTo>
                    <a:pt x="21" y="67"/>
                    <a:pt x="0" y="127"/>
                    <a:pt x="17" y="183"/>
                  </a:cubicBezTo>
                  <a:cubicBezTo>
                    <a:pt x="34" y="241"/>
                    <a:pt x="93" y="289"/>
                    <a:pt x="155" y="281"/>
                  </a:cubicBezTo>
                  <a:cubicBezTo>
                    <a:pt x="213" y="290"/>
                    <a:pt x="264" y="247"/>
                    <a:pt x="280" y="193"/>
                  </a:cubicBezTo>
                  <a:cubicBezTo>
                    <a:pt x="296" y="136"/>
                    <a:pt x="276" y="70"/>
                    <a:pt x="230" y="32"/>
                  </a:cubicBezTo>
                  <a:close/>
                  <a:moveTo>
                    <a:pt x="278" y="163"/>
                  </a:moveTo>
                  <a:cubicBezTo>
                    <a:pt x="272" y="227"/>
                    <a:pt x="221" y="285"/>
                    <a:pt x="153" y="276"/>
                  </a:cubicBezTo>
                  <a:cubicBezTo>
                    <a:pt x="153" y="276"/>
                    <a:pt x="152" y="276"/>
                    <a:pt x="152" y="276"/>
                  </a:cubicBezTo>
                  <a:cubicBezTo>
                    <a:pt x="122" y="274"/>
                    <a:pt x="95" y="266"/>
                    <a:pt x="72" y="250"/>
                  </a:cubicBezTo>
                  <a:cubicBezTo>
                    <a:pt x="83" y="253"/>
                    <a:pt x="94" y="256"/>
                    <a:pt x="106" y="257"/>
                  </a:cubicBezTo>
                  <a:cubicBezTo>
                    <a:pt x="106" y="257"/>
                    <a:pt x="106" y="256"/>
                    <a:pt x="106" y="256"/>
                  </a:cubicBezTo>
                  <a:cubicBezTo>
                    <a:pt x="95" y="253"/>
                    <a:pt x="83" y="251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64" y="245"/>
                    <a:pt x="58" y="239"/>
                    <a:pt x="52" y="234"/>
                  </a:cubicBezTo>
                  <a:cubicBezTo>
                    <a:pt x="60" y="234"/>
                    <a:pt x="68" y="235"/>
                    <a:pt x="76" y="235"/>
                  </a:cubicBezTo>
                  <a:cubicBezTo>
                    <a:pt x="77" y="235"/>
                    <a:pt x="77" y="234"/>
                    <a:pt x="76" y="234"/>
                  </a:cubicBezTo>
                  <a:cubicBezTo>
                    <a:pt x="68" y="232"/>
                    <a:pt x="59" y="232"/>
                    <a:pt x="51" y="232"/>
                  </a:cubicBezTo>
                  <a:cubicBezTo>
                    <a:pt x="47" y="228"/>
                    <a:pt x="44" y="224"/>
                    <a:pt x="41" y="219"/>
                  </a:cubicBezTo>
                  <a:cubicBezTo>
                    <a:pt x="47" y="219"/>
                    <a:pt x="54" y="219"/>
                    <a:pt x="60" y="220"/>
                  </a:cubicBezTo>
                  <a:cubicBezTo>
                    <a:pt x="61" y="220"/>
                    <a:pt x="61" y="219"/>
                    <a:pt x="60" y="219"/>
                  </a:cubicBezTo>
                  <a:cubicBezTo>
                    <a:pt x="53" y="218"/>
                    <a:pt x="47" y="218"/>
                    <a:pt x="40" y="218"/>
                  </a:cubicBezTo>
                  <a:cubicBezTo>
                    <a:pt x="37" y="214"/>
                    <a:pt x="35" y="209"/>
                    <a:pt x="32" y="205"/>
                  </a:cubicBezTo>
                  <a:cubicBezTo>
                    <a:pt x="38" y="205"/>
                    <a:pt x="45" y="205"/>
                    <a:pt x="51" y="204"/>
                  </a:cubicBezTo>
                  <a:cubicBezTo>
                    <a:pt x="52" y="204"/>
                    <a:pt x="52" y="203"/>
                    <a:pt x="51" y="203"/>
                  </a:cubicBezTo>
                  <a:cubicBezTo>
                    <a:pt x="45" y="203"/>
                    <a:pt x="38" y="203"/>
                    <a:pt x="32" y="204"/>
                  </a:cubicBezTo>
                  <a:cubicBezTo>
                    <a:pt x="32" y="203"/>
                    <a:pt x="32" y="203"/>
                    <a:pt x="31" y="203"/>
                  </a:cubicBezTo>
                  <a:cubicBezTo>
                    <a:pt x="27" y="194"/>
                    <a:pt x="24" y="184"/>
                    <a:pt x="21" y="174"/>
                  </a:cubicBezTo>
                  <a:cubicBezTo>
                    <a:pt x="26" y="173"/>
                    <a:pt x="31" y="173"/>
                    <a:pt x="36" y="173"/>
                  </a:cubicBezTo>
                  <a:cubicBezTo>
                    <a:pt x="37" y="173"/>
                    <a:pt x="37" y="172"/>
                    <a:pt x="36" y="172"/>
                  </a:cubicBezTo>
                  <a:cubicBezTo>
                    <a:pt x="31" y="172"/>
                    <a:pt x="26" y="172"/>
                    <a:pt x="21" y="172"/>
                  </a:cubicBezTo>
                  <a:cubicBezTo>
                    <a:pt x="20" y="167"/>
                    <a:pt x="19" y="161"/>
                    <a:pt x="19" y="156"/>
                  </a:cubicBezTo>
                  <a:cubicBezTo>
                    <a:pt x="23" y="156"/>
                    <a:pt x="27" y="156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27" y="154"/>
                    <a:pt x="22" y="154"/>
                    <a:pt x="18" y="154"/>
                  </a:cubicBezTo>
                  <a:cubicBezTo>
                    <a:pt x="18" y="149"/>
                    <a:pt x="18" y="143"/>
                    <a:pt x="18" y="138"/>
                  </a:cubicBezTo>
                  <a:cubicBezTo>
                    <a:pt x="22" y="138"/>
                    <a:pt x="25" y="138"/>
                    <a:pt x="28" y="137"/>
                  </a:cubicBezTo>
                  <a:cubicBezTo>
                    <a:pt x="29" y="137"/>
                    <a:pt x="29" y="136"/>
                    <a:pt x="28" y="136"/>
                  </a:cubicBezTo>
                  <a:cubicBezTo>
                    <a:pt x="25" y="136"/>
                    <a:pt x="21" y="137"/>
                    <a:pt x="18" y="137"/>
                  </a:cubicBezTo>
                  <a:cubicBezTo>
                    <a:pt x="18" y="131"/>
                    <a:pt x="19" y="125"/>
                    <a:pt x="20" y="119"/>
                  </a:cubicBezTo>
                  <a:cubicBezTo>
                    <a:pt x="24" y="119"/>
                    <a:pt x="29" y="119"/>
                    <a:pt x="33" y="118"/>
                  </a:cubicBezTo>
                  <a:cubicBezTo>
                    <a:pt x="34" y="118"/>
                    <a:pt x="34" y="117"/>
                    <a:pt x="33" y="117"/>
                  </a:cubicBezTo>
                  <a:cubicBezTo>
                    <a:pt x="29" y="118"/>
                    <a:pt x="25" y="118"/>
                    <a:pt x="20" y="118"/>
                  </a:cubicBezTo>
                  <a:cubicBezTo>
                    <a:pt x="21" y="113"/>
                    <a:pt x="23" y="107"/>
                    <a:pt x="24" y="102"/>
                  </a:cubicBezTo>
                  <a:cubicBezTo>
                    <a:pt x="29" y="102"/>
                    <a:pt x="33" y="102"/>
                    <a:pt x="37" y="102"/>
                  </a:cubicBezTo>
                  <a:cubicBezTo>
                    <a:pt x="38" y="102"/>
                    <a:pt x="38" y="100"/>
                    <a:pt x="37" y="100"/>
                  </a:cubicBezTo>
                  <a:cubicBezTo>
                    <a:pt x="33" y="100"/>
                    <a:pt x="29" y="100"/>
                    <a:pt x="25" y="100"/>
                  </a:cubicBezTo>
                  <a:cubicBezTo>
                    <a:pt x="27" y="94"/>
                    <a:pt x="29" y="88"/>
                    <a:pt x="32" y="82"/>
                  </a:cubicBezTo>
                  <a:cubicBezTo>
                    <a:pt x="38" y="82"/>
                    <a:pt x="44" y="82"/>
                    <a:pt x="49" y="80"/>
                  </a:cubicBezTo>
                  <a:cubicBezTo>
                    <a:pt x="50" y="80"/>
                    <a:pt x="50" y="79"/>
                    <a:pt x="49" y="79"/>
                  </a:cubicBezTo>
                  <a:cubicBezTo>
                    <a:pt x="44" y="80"/>
                    <a:pt x="38" y="81"/>
                    <a:pt x="33" y="81"/>
                  </a:cubicBezTo>
                  <a:cubicBezTo>
                    <a:pt x="35" y="76"/>
                    <a:pt x="38" y="70"/>
                    <a:pt x="41" y="65"/>
                  </a:cubicBezTo>
                  <a:cubicBezTo>
                    <a:pt x="46" y="65"/>
                    <a:pt x="50" y="66"/>
                    <a:pt x="54" y="66"/>
                  </a:cubicBezTo>
                  <a:cubicBezTo>
                    <a:pt x="55" y="66"/>
                    <a:pt x="55" y="65"/>
                    <a:pt x="54" y="65"/>
                  </a:cubicBezTo>
                  <a:cubicBezTo>
                    <a:pt x="50" y="64"/>
                    <a:pt x="46" y="64"/>
                    <a:pt x="43" y="64"/>
                  </a:cubicBezTo>
                  <a:cubicBezTo>
                    <a:pt x="45" y="60"/>
                    <a:pt x="49" y="55"/>
                    <a:pt x="52" y="51"/>
                  </a:cubicBezTo>
                  <a:cubicBezTo>
                    <a:pt x="53" y="50"/>
                    <a:pt x="54" y="49"/>
                    <a:pt x="56" y="47"/>
                  </a:cubicBezTo>
                  <a:cubicBezTo>
                    <a:pt x="62" y="47"/>
                    <a:pt x="68" y="47"/>
                    <a:pt x="74" y="47"/>
                  </a:cubicBezTo>
                  <a:cubicBezTo>
                    <a:pt x="75" y="47"/>
                    <a:pt x="75" y="46"/>
                    <a:pt x="74" y="46"/>
                  </a:cubicBezTo>
                  <a:cubicBezTo>
                    <a:pt x="68" y="46"/>
                    <a:pt x="63" y="46"/>
                    <a:pt x="57" y="46"/>
                  </a:cubicBezTo>
                  <a:cubicBezTo>
                    <a:pt x="61" y="42"/>
                    <a:pt x="65" y="38"/>
                    <a:pt x="70" y="33"/>
                  </a:cubicBezTo>
                  <a:cubicBezTo>
                    <a:pt x="76" y="33"/>
                    <a:pt x="83" y="33"/>
                    <a:pt x="89" y="33"/>
                  </a:cubicBezTo>
                  <a:cubicBezTo>
                    <a:pt x="90" y="32"/>
                    <a:pt x="90" y="31"/>
                    <a:pt x="89" y="31"/>
                  </a:cubicBezTo>
                  <a:cubicBezTo>
                    <a:pt x="83" y="31"/>
                    <a:pt x="78" y="32"/>
                    <a:pt x="72" y="32"/>
                  </a:cubicBezTo>
                  <a:cubicBezTo>
                    <a:pt x="76" y="28"/>
                    <a:pt x="81" y="25"/>
                    <a:pt x="86" y="22"/>
                  </a:cubicBezTo>
                  <a:cubicBezTo>
                    <a:pt x="95" y="22"/>
                    <a:pt x="105" y="22"/>
                    <a:pt x="114" y="22"/>
                  </a:cubicBezTo>
                  <a:cubicBezTo>
                    <a:pt x="115" y="22"/>
                    <a:pt x="115" y="21"/>
                    <a:pt x="114" y="21"/>
                  </a:cubicBezTo>
                  <a:cubicBezTo>
                    <a:pt x="106" y="20"/>
                    <a:pt x="97" y="21"/>
                    <a:pt x="88" y="21"/>
                  </a:cubicBezTo>
                  <a:cubicBezTo>
                    <a:pt x="98" y="15"/>
                    <a:pt x="108" y="11"/>
                    <a:pt x="119" y="10"/>
                  </a:cubicBezTo>
                  <a:cubicBezTo>
                    <a:pt x="147" y="6"/>
                    <a:pt x="181" y="12"/>
                    <a:pt x="206" y="25"/>
                  </a:cubicBezTo>
                  <a:cubicBezTo>
                    <a:pt x="255" y="52"/>
                    <a:pt x="282" y="109"/>
                    <a:pt x="278" y="1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6453188" y="1419225"/>
              <a:ext cx="550862" cy="541338"/>
            </a:xfrm>
            <a:custGeom>
              <a:rect b="b" l="l" r="r" t="t"/>
              <a:pathLst>
                <a:path extrusionOk="0" h="251" w="236">
                  <a:moveTo>
                    <a:pt x="182" y="31"/>
                  </a:moveTo>
                  <a:cubicBezTo>
                    <a:pt x="142" y="1"/>
                    <a:pt x="87" y="0"/>
                    <a:pt x="50" y="34"/>
                  </a:cubicBezTo>
                  <a:cubicBezTo>
                    <a:pt x="14" y="67"/>
                    <a:pt x="0" y="118"/>
                    <a:pt x="16" y="163"/>
                  </a:cubicBezTo>
                  <a:cubicBezTo>
                    <a:pt x="33" y="212"/>
                    <a:pt x="85" y="251"/>
                    <a:pt x="138" y="244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82" y="231"/>
                    <a:pt x="217" y="195"/>
                    <a:pt x="227" y="151"/>
                  </a:cubicBezTo>
                  <a:cubicBezTo>
                    <a:pt x="236" y="107"/>
                    <a:pt x="218" y="58"/>
                    <a:pt x="182" y="31"/>
                  </a:cubicBezTo>
                  <a:close/>
                  <a:moveTo>
                    <a:pt x="213" y="174"/>
                  </a:moveTo>
                  <a:cubicBezTo>
                    <a:pt x="213" y="174"/>
                    <a:pt x="213" y="174"/>
                    <a:pt x="213" y="174"/>
                  </a:cubicBezTo>
                  <a:cubicBezTo>
                    <a:pt x="210" y="170"/>
                    <a:pt x="205" y="167"/>
                    <a:pt x="201" y="164"/>
                  </a:cubicBezTo>
                  <a:cubicBezTo>
                    <a:pt x="200" y="163"/>
                    <a:pt x="197" y="166"/>
                    <a:pt x="199" y="168"/>
                  </a:cubicBezTo>
                  <a:cubicBezTo>
                    <a:pt x="203" y="171"/>
                    <a:pt x="206" y="174"/>
                    <a:pt x="210" y="177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197" y="206"/>
                    <a:pt x="170" y="228"/>
                    <a:pt x="138" y="239"/>
                  </a:cubicBezTo>
                  <a:cubicBezTo>
                    <a:pt x="137" y="239"/>
                    <a:pt x="137" y="239"/>
                    <a:pt x="136" y="240"/>
                  </a:cubicBezTo>
                  <a:cubicBezTo>
                    <a:pt x="107" y="239"/>
                    <a:pt x="80" y="232"/>
                    <a:pt x="57" y="214"/>
                  </a:cubicBezTo>
                  <a:cubicBezTo>
                    <a:pt x="36" y="196"/>
                    <a:pt x="21" y="171"/>
                    <a:pt x="16" y="143"/>
                  </a:cubicBezTo>
                  <a:cubicBezTo>
                    <a:pt x="6" y="86"/>
                    <a:pt x="46" y="17"/>
                    <a:pt x="108" y="14"/>
                  </a:cubicBezTo>
                  <a:cubicBezTo>
                    <a:pt x="168" y="12"/>
                    <a:pt x="217" y="58"/>
                    <a:pt x="223" y="116"/>
                  </a:cubicBezTo>
                  <a:cubicBezTo>
                    <a:pt x="225" y="137"/>
                    <a:pt x="221" y="156"/>
                    <a:pt x="213" y="17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6710363" y="1450975"/>
              <a:ext cx="20637" cy="49213"/>
            </a:xfrm>
            <a:custGeom>
              <a:rect b="b" l="l" r="r" t="t"/>
              <a:pathLst>
                <a:path extrusionOk="0" h="23" w="9">
                  <a:moveTo>
                    <a:pt x="7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8"/>
                    <a:pt x="1" y="11"/>
                  </a:cubicBezTo>
                  <a:cubicBezTo>
                    <a:pt x="1" y="14"/>
                    <a:pt x="2" y="17"/>
                    <a:pt x="2" y="20"/>
                  </a:cubicBezTo>
                  <a:cubicBezTo>
                    <a:pt x="2" y="23"/>
                    <a:pt x="6" y="23"/>
                    <a:pt x="6" y="20"/>
                  </a:cubicBezTo>
                  <a:cubicBezTo>
                    <a:pt x="7" y="17"/>
                    <a:pt x="7" y="14"/>
                    <a:pt x="8" y="11"/>
                  </a:cubicBezTo>
                  <a:cubicBezTo>
                    <a:pt x="8" y="8"/>
                    <a:pt x="9" y="4"/>
                    <a:pt x="7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6735763" y="1876425"/>
              <a:ext cx="23812" cy="49213"/>
            </a:xfrm>
            <a:custGeom>
              <a:rect b="b" l="l" r="r" t="t"/>
              <a:pathLst>
                <a:path extrusionOk="0" h="23" w="10">
                  <a:moveTo>
                    <a:pt x="8" y="12"/>
                  </a:moveTo>
                  <a:cubicBezTo>
                    <a:pt x="7" y="9"/>
                    <a:pt x="7" y="6"/>
                    <a:pt x="6" y="2"/>
                  </a:cubicBezTo>
                  <a:cubicBezTo>
                    <a:pt x="5" y="0"/>
                    <a:pt x="2" y="0"/>
                    <a:pt x="1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6"/>
                    <a:pt x="1" y="20"/>
                    <a:pt x="3" y="22"/>
                  </a:cubicBezTo>
                  <a:cubicBezTo>
                    <a:pt x="5" y="23"/>
                    <a:pt x="7" y="23"/>
                    <a:pt x="8" y="21"/>
                  </a:cubicBezTo>
                  <a:cubicBezTo>
                    <a:pt x="10" y="18"/>
                    <a:pt x="9" y="16"/>
                    <a:pt x="8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6489700" y="1677988"/>
              <a:ext cx="53975" cy="20638"/>
            </a:xfrm>
            <a:custGeom>
              <a:rect b="b" l="l" r="r" t="t"/>
              <a:pathLst>
                <a:path extrusionOk="0" h="10" w="23">
                  <a:moveTo>
                    <a:pt x="22" y="2"/>
                  </a:moveTo>
                  <a:cubicBezTo>
                    <a:pt x="19" y="0"/>
                    <a:pt x="16" y="1"/>
                    <a:pt x="13" y="2"/>
                  </a:cubicBez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ubicBezTo>
                    <a:pt x="6" y="10"/>
                    <a:pt x="10" y="10"/>
                    <a:pt x="14" y="9"/>
                  </a:cubicBezTo>
                  <a:cubicBezTo>
                    <a:pt x="17" y="9"/>
                    <a:pt x="20" y="9"/>
                    <a:pt x="22" y="6"/>
                  </a:cubicBezTo>
                  <a:cubicBezTo>
                    <a:pt x="23" y="5"/>
                    <a:pt x="23" y="3"/>
                    <a:pt x="2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6918325" y="1673225"/>
              <a:ext cx="49212" cy="23813"/>
            </a:xfrm>
            <a:custGeom>
              <a:rect b="b" l="l" r="r" t="t"/>
              <a:pathLst>
                <a:path extrusionOk="0" h="11" w="21">
                  <a:moveTo>
                    <a:pt x="16" y="2"/>
                  </a:moveTo>
                  <a:cubicBezTo>
                    <a:pt x="12" y="0"/>
                    <a:pt x="6" y="2"/>
                    <a:pt x="2" y="4"/>
                  </a:cubicBezTo>
                  <a:cubicBezTo>
                    <a:pt x="0" y="5"/>
                    <a:pt x="0" y="10"/>
                    <a:pt x="3" y="10"/>
                  </a:cubicBezTo>
                  <a:cubicBezTo>
                    <a:pt x="5" y="11"/>
                    <a:pt x="7" y="11"/>
                    <a:pt x="10" y="11"/>
                  </a:cubicBezTo>
                  <a:cubicBezTo>
                    <a:pt x="12" y="11"/>
                    <a:pt x="14" y="11"/>
                    <a:pt x="16" y="11"/>
                  </a:cubicBezTo>
                  <a:cubicBezTo>
                    <a:pt x="21" y="9"/>
                    <a:pt x="21" y="3"/>
                    <a:pt x="16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6523038" y="1581150"/>
              <a:ext cx="39687" cy="23813"/>
            </a:xfrm>
            <a:custGeom>
              <a:rect b="b" l="l" r="r" t="t"/>
              <a:pathLst>
                <a:path extrusionOk="0" h="11" w="17">
                  <a:moveTo>
                    <a:pt x="14" y="6"/>
                  </a:moveTo>
                  <a:cubicBezTo>
                    <a:pt x="11" y="5"/>
                    <a:pt x="8" y="3"/>
                    <a:pt x="5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7"/>
                    <a:pt x="9" y="9"/>
                    <a:pt x="13" y="10"/>
                  </a:cubicBezTo>
                  <a:cubicBezTo>
                    <a:pt x="16" y="11"/>
                    <a:pt x="17" y="7"/>
                    <a:pt x="1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6572250" y="1514475"/>
              <a:ext cx="30162" cy="23813"/>
            </a:xfrm>
            <a:custGeom>
              <a:rect b="b" l="l" r="r" t="t"/>
              <a:pathLst>
                <a:path extrusionOk="0" h="11" w="13">
                  <a:moveTo>
                    <a:pt x="12" y="7"/>
                  </a:moveTo>
                  <a:cubicBezTo>
                    <a:pt x="11" y="5"/>
                    <a:pt x="9" y="5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4" y="7"/>
                    <a:pt x="6" y="10"/>
                    <a:pt x="9" y="11"/>
                  </a:cubicBezTo>
                  <a:cubicBezTo>
                    <a:pt x="10" y="11"/>
                    <a:pt x="12" y="11"/>
                    <a:pt x="12" y="10"/>
                  </a:cubicBezTo>
                  <a:cubicBezTo>
                    <a:pt x="13" y="9"/>
                    <a:pt x="12" y="7"/>
                    <a:pt x="12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6534150" y="1797050"/>
              <a:ext cx="28575" cy="26988"/>
            </a:xfrm>
            <a:custGeom>
              <a:rect b="b" l="l" r="r" t="t"/>
              <a:pathLst>
                <a:path extrusionOk="0" h="13" w="12">
                  <a:moveTo>
                    <a:pt x="9" y="0"/>
                  </a:moveTo>
                  <a:cubicBezTo>
                    <a:pt x="5" y="1"/>
                    <a:pt x="2" y="5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5" y="10"/>
                    <a:pt x="6" y="8"/>
                    <a:pt x="8" y="7"/>
                  </a:cubicBezTo>
                  <a:cubicBezTo>
                    <a:pt x="9" y="6"/>
                    <a:pt x="10" y="5"/>
                    <a:pt x="11" y="4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6611938" y="1857375"/>
              <a:ext cx="25400" cy="26988"/>
            </a:xfrm>
            <a:custGeom>
              <a:rect b="b" l="l" r="r" t="t"/>
              <a:pathLst>
                <a:path extrusionOk="0" h="13" w="11">
                  <a:moveTo>
                    <a:pt x="7" y="1"/>
                  </a:moveTo>
                  <a:cubicBezTo>
                    <a:pt x="4" y="2"/>
                    <a:pt x="2" y="6"/>
                    <a:pt x="1" y="9"/>
                  </a:cubicBezTo>
                  <a:cubicBezTo>
                    <a:pt x="0" y="11"/>
                    <a:pt x="4" y="13"/>
                    <a:pt x="5" y="11"/>
                  </a:cubicBezTo>
                  <a:cubicBezTo>
                    <a:pt x="6" y="10"/>
                    <a:pt x="7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2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6818313" y="1498600"/>
              <a:ext cx="34925" cy="31750"/>
            </a:xfrm>
            <a:custGeom>
              <a:rect b="b" l="l" r="r" t="t"/>
              <a:pathLst>
                <a:path extrusionOk="0" h="15" w="15">
                  <a:moveTo>
                    <a:pt x="10" y="1"/>
                  </a:moveTo>
                  <a:cubicBezTo>
                    <a:pt x="7" y="3"/>
                    <a:pt x="5" y="6"/>
                    <a:pt x="2" y="9"/>
                  </a:cubicBezTo>
                  <a:cubicBezTo>
                    <a:pt x="0" y="11"/>
                    <a:pt x="3" y="15"/>
                    <a:pt x="6" y="13"/>
                  </a:cubicBezTo>
                  <a:cubicBezTo>
                    <a:pt x="9" y="11"/>
                    <a:pt x="13" y="8"/>
                    <a:pt x="14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6892925" y="1558925"/>
              <a:ext cx="31750" cy="28575"/>
            </a:xfrm>
            <a:custGeom>
              <a:rect b="b" l="l" r="r" t="t"/>
              <a:pathLst>
                <a:path extrusionOk="0" h="13" w="14">
                  <a:moveTo>
                    <a:pt x="9" y="1"/>
                  </a:moveTo>
                  <a:cubicBezTo>
                    <a:pt x="6" y="2"/>
                    <a:pt x="4" y="5"/>
                    <a:pt x="2" y="8"/>
                  </a:cubicBezTo>
                  <a:cubicBezTo>
                    <a:pt x="0" y="10"/>
                    <a:pt x="4" y="13"/>
                    <a:pt x="6" y="11"/>
                  </a:cubicBezTo>
                  <a:cubicBezTo>
                    <a:pt x="7" y="10"/>
                    <a:pt x="8" y="9"/>
                    <a:pt x="10" y="8"/>
                  </a:cubicBezTo>
                  <a:cubicBezTo>
                    <a:pt x="11" y="6"/>
                    <a:pt x="12" y="5"/>
                    <a:pt x="13" y="3"/>
                  </a:cubicBezTo>
                  <a:cubicBezTo>
                    <a:pt x="14" y="1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6845300" y="1841500"/>
              <a:ext cx="25400" cy="26988"/>
            </a:xfrm>
            <a:custGeom>
              <a:rect b="b" l="l" r="r" t="t"/>
              <a:pathLst>
                <a:path extrusionOk="0" h="12" w="11">
                  <a:moveTo>
                    <a:pt x="10" y="8"/>
                  </a:moveTo>
                  <a:cubicBezTo>
                    <a:pt x="8" y="5"/>
                    <a:pt x="6" y="2"/>
                    <a:pt x="3" y="1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4" y="9"/>
                    <a:pt x="6" y="10"/>
                    <a:pt x="7" y="11"/>
                  </a:cubicBezTo>
                  <a:cubicBezTo>
                    <a:pt x="9" y="12"/>
                    <a:pt x="11" y="10"/>
                    <a:pt x="10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6667500" y="1497013"/>
              <a:ext cx="101600" cy="350838"/>
            </a:xfrm>
            <a:custGeom>
              <a:rect b="b" l="l" r="r" t="t"/>
              <a:pathLst>
                <a:path extrusionOk="0" h="163" w="43">
                  <a:moveTo>
                    <a:pt x="37" y="83"/>
                  </a:moveTo>
                  <a:cubicBezTo>
                    <a:pt x="35" y="56"/>
                    <a:pt x="31" y="29"/>
                    <a:pt x="24" y="3"/>
                  </a:cubicBezTo>
                  <a:cubicBezTo>
                    <a:pt x="24" y="0"/>
                    <a:pt x="20" y="1"/>
                    <a:pt x="20" y="3"/>
                  </a:cubicBezTo>
                  <a:cubicBezTo>
                    <a:pt x="20" y="29"/>
                    <a:pt x="15" y="55"/>
                    <a:pt x="14" y="81"/>
                  </a:cubicBezTo>
                  <a:cubicBezTo>
                    <a:pt x="14" y="81"/>
                    <a:pt x="14" y="82"/>
                    <a:pt x="14" y="82"/>
                  </a:cubicBezTo>
                  <a:cubicBezTo>
                    <a:pt x="10" y="85"/>
                    <a:pt x="7" y="90"/>
                    <a:pt x="6" y="95"/>
                  </a:cubicBezTo>
                  <a:cubicBezTo>
                    <a:pt x="6" y="100"/>
                    <a:pt x="8" y="105"/>
                    <a:pt x="11" y="108"/>
                  </a:cubicBezTo>
                  <a:cubicBezTo>
                    <a:pt x="6" y="124"/>
                    <a:pt x="4" y="142"/>
                    <a:pt x="1" y="158"/>
                  </a:cubicBezTo>
                  <a:cubicBezTo>
                    <a:pt x="0" y="161"/>
                    <a:pt x="4" y="163"/>
                    <a:pt x="6" y="160"/>
                  </a:cubicBezTo>
                  <a:cubicBezTo>
                    <a:pt x="12" y="144"/>
                    <a:pt x="20" y="129"/>
                    <a:pt x="29" y="115"/>
                  </a:cubicBezTo>
                  <a:cubicBezTo>
                    <a:pt x="29" y="114"/>
                    <a:pt x="29" y="114"/>
                    <a:pt x="29" y="113"/>
                  </a:cubicBezTo>
                  <a:cubicBezTo>
                    <a:pt x="36" y="111"/>
                    <a:pt x="42" y="105"/>
                    <a:pt x="43" y="97"/>
                  </a:cubicBezTo>
                  <a:cubicBezTo>
                    <a:pt x="43" y="92"/>
                    <a:pt x="40" y="86"/>
                    <a:pt x="37" y="83"/>
                  </a:cubicBezTo>
                  <a:close/>
                  <a:moveTo>
                    <a:pt x="23" y="17"/>
                  </a:moveTo>
                  <a:cubicBezTo>
                    <a:pt x="27" y="38"/>
                    <a:pt x="30" y="59"/>
                    <a:pt x="31" y="80"/>
                  </a:cubicBezTo>
                  <a:cubicBezTo>
                    <a:pt x="30" y="79"/>
                    <a:pt x="28" y="79"/>
                    <a:pt x="26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3" y="78"/>
                    <a:pt x="20" y="79"/>
                    <a:pt x="17" y="80"/>
                  </a:cubicBezTo>
                  <a:cubicBezTo>
                    <a:pt x="20" y="59"/>
                    <a:pt x="20" y="38"/>
                    <a:pt x="23" y="17"/>
                  </a:cubicBezTo>
                  <a:close/>
                  <a:moveTo>
                    <a:pt x="11" y="133"/>
                  </a:moveTo>
                  <a:cubicBezTo>
                    <a:pt x="13" y="126"/>
                    <a:pt x="14" y="118"/>
                    <a:pt x="14" y="111"/>
                  </a:cubicBezTo>
                  <a:cubicBezTo>
                    <a:pt x="17" y="113"/>
                    <a:pt x="20" y="114"/>
                    <a:pt x="23" y="114"/>
                  </a:cubicBezTo>
                  <a:cubicBezTo>
                    <a:pt x="18" y="120"/>
                    <a:pt x="15" y="127"/>
                    <a:pt x="11" y="133"/>
                  </a:cubicBezTo>
                  <a:close/>
                  <a:moveTo>
                    <a:pt x="24" y="107"/>
                  </a:moveTo>
                  <a:cubicBezTo>
                    <a:pt x="18" y="107"/>
                    <a:pt x="13" y="101"/>
                    <a:pt x="13" y="95"/>
                  </a:cubicBezTo>
                  <a:cubicBezTo>
                    <a:pt x="13" y="88"/>
                    <a:pt x="19" y="85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30" y="86"/>
                    <a:pt x="34" y="89"/>
                    <a:pt x="35" y="94"/>
                  </a:cubicBezTo>
                  <a:cubicBezTo>
                    <a:pt x="36" y="100"/>
                    <a:pt x="31" y="107"/>
                    <a:pt x="24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6710363" y="1685925"/>
              <a:ext cx="34925" cy="33338"/>
            </a:xfrm>
            <a:custGeom>
              <a:rect b="b" l="l" r="r" t="t"/>
              <a:pathLst>
                <a:path extrusionOk="0" h="15" w="15">
                  <a:moveTo>
                    <a:pt x="13" y="4"/>
                  </a:moveTo>
                  <a:cubicBezTo>
                    <a:pt x="11" y="1"/>
                    <a:pt x="7" y="0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3"/>
                    <a:pt x="6" y="15"/>
                    <a:pt x="9" y="14"/>
                  </a:cubicBezTo>
                  <a:cubicBezTo>
                    <a:pt x="13" y="12"/>
                    <a:pt x="15" y="8"/>
                    <a:pt x="13" y="4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9" y="7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6445250" y="1792288"/>
              <a:ext cx="34925" cy="6350"/>
            </a:xfrm>
            <a:custGeom>
              <a:rect b="b" l="l" r="r" t="t"/>
              <a:pathLst>
                <a:path extrusionOk="0" h="3" w="15">
                  <a:moveTo>
                    <a:pt x="15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3"/>
                    <a:pt x="10" y="2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4486275" y="4337050"/>
              <a:ext cx="501650" cy="615950"/>
            </a:xfrm>
            <a:custGeom>
              <a:rect b="b" l="l" r="r" t="t"/>
              <a:pathLst>
                <a:path extrusionOk="0" h="286" w="215">
                  <a:moveTo>
                    <a:pt x="213" y="178"/>
                  </a:moveTo>
                  <a:cubicBezTo>
                    <a:pt x="213" y="165"/>
                    <a:pt x="206" y="153"/>
                    <a:pt x="193" y="149"/>
                  </a:cubicBezTo>
                  <a:cubicBezTo>
                    <a:pt x="182" y="146"/>
                    <a:pt x="171" y="151"/>
                    <a:pt x="166" y="160"/>
                  </a:cubicBezTo>
                  <a:cubicBezTo>
                    <a:pt x="166" y="157"/>
                    <a:pt x="165" y="155"/>
                    <a:pt x="165" y="152"/>
                  </a:cubicBezTo>
                  <a:cubicBezTo>
                    <a:pt x="165" y="152"/>
                    <a:pt x="165" y="151"/>
                    <a:pt x="164" y="151"/>
                  </a:cubicBezTo>
                  <a:cubicBezTo>
                    <a:pt x="164" y="149"/>
                    <a:pt x="164" y="146"/>
                    <a:pt x="163" y="144"/>
                  </a:cubicBezTo>
                  <a:cubicBezTo>
                    <a:pt x="158" y="132"/>
                    <a:pt x="144" y="126"/>
                    <a:pt x="131" y="127"/>
                  </a:cubicBezTo>
                  <a:cubicBezTo>
                    <a:pt x="143" y="121"/>
                    <a:pt x="151" y="110"/>
                    <a:pt x="152" y="96"/>
                  </a:cubicBezTo>
                  <a:cubicBezTo>
                    <a:pt x="152" y="84"/>
                    <a:pt x="146" y="69"/>
                    <a:pt x="134" y="66"/>
                  </a:cubicBezTo>
                  <a:cubicBezTo>
                    <a:pt x="146" y="59"/>
                    <a:pt x="153" y="43"/>
                    <a:pt x="147" y="29"/>
                  </a:cubicBezTo>
                  <a:cubicBezTo>
                    <a:pt x="139" y="8"/>
                    <a:pt x="110" y="0"/>
                    <a:pt x="90" y="5"/>
                  </a:cubicBezTo>
                  <a:cubicBezTo>
                    <a:pt x="45" y="16"/>
                    <a:pt x="35" y="85"/>
                    <a:pt x="82" y="99"/>
                  </a:cubicBezTo>
                  <a:cubicBezTo>
                    <a:pt x="77" y="104"/>
                    <a:pt x="76" y="114"/>
                    <a:pt x="79" y="121"/>
                  </a:cubicBezTo>
                  <a:cubicBezTo>
                    <a:pt x="81" y="124"/>
                    <a:pt x="83" y="126"/>
                    <a:pt x="85" y="128"/>
                  </a:cubicBezTo>
                  <a:cubicBezTo>
                    <a:pt x="69" y="127"/>
                    <a:pt x="52" y="130"/>
                    <a:pt x="47" y="147"/>
                  </a:cubicBezTo>
                  <a:cubicBezTo>
                    <a:pt x="44" y="150"/>
                    <a:pt x="44" y="154"/>
                    <a:pt x="45" y="157"/>
                  </a:cubicBezTo>
                  <a:cubicBezTo>
                    <a:pt x="44" y="176"/>
                    <a:pt x="48" y="199"/>
                    <a:pt x="58" y="217"/>
                  </a:cubicBezTo>
                  <a:cubicBezTo>
                    <a:pt x="37" y="214"/>
                    <a:pt x="0" y="223"/>
                    <a:pt x="12" y="251"/>
                  </a:cubicBezTo>
                  <a:cubicBezTo>
                    <a:pt x="22" y="277"/>
                    <a:pt x="69" y="279"/>
                    <a:pt x="92" y="281"/>
                  </a:cubicBezTo>
                  <a:cubicBezTo>
                    <a:pt x="120" y="283"/>
                    <a:pt x="174" y="286"/>
                    <a:pt x="193" y="258"/>
                  </a:cubicBezTo>
                  <a:cubicBezTo>
                    <a:pt x="199" y="249"/>
                    <a:pt x="199" y="239"/>
                    <a:pt x="192" y="231"/>
                  </a:cubicBezTo>
                  <a:cubicBezTo>
                    <a:pt x="189" y="227"/>
                    <a:pt x="186" y="224"/>
                    <a:pt x="181" y="222"/>
                  </a:cubicBezTo>
                  <a:cubicBezTo>
                    <a:pt x="200" y="219"/>
                    <a:pt x="215" y="198"/>
                    <a:pt x="213" y="178"/>
                  </a:cubicBezTo>
                  <a:close/>
                  <a:moveTo>
                    <a:pt x="166" y="179"/>
                  </a:moveTo>
                  <a:cubicBezTo>
                    <a:pt x="166" y="179"/>
                    <a:pt x="166" y="179"/>
                    <a:pt x="167" y="179"/>
                  </a:cubicBezTo>
                  <a:cubicBezTo>
                    <a:pt x="171" y="176"/>
                    <a:pt x="177" y="172"/>
                    <a:pt x="183" y="171"/>
                  </a:cubicBezTo>
                  <a:cubicBezTo>
                    <a:pt x="193" y="169"/>
                    <a:pt x="196" y="179"/>
                    <a:pt x="194" y="187"/>
                  </a:cubicBezTo>
                  <a:cubicBezTo>
                    <a:pt x="190" y="201"/>
                    <a:pt x="175" y="204"/>
                    <a:pt x="163" y="197"/>
                  </a:cubicBezTo>
                  <a:cubicBezTo>
                    <a:pt x="165" y="191"/>
                    <a:pt x="165" y="185"/>
                    <a:pt x="166" y="179"/>
                  </a:cubicBezTo>
                  <a:close/>
                  <a:moveTo>
                    <a:pt x="85" y="118"/>
                  </a:moveTo>
                  <a:cubicBezTo>
                    <a:pt x="81" y="111"/>
                    <a:pt x="85" y="105"/>
                    <a:pt x="89" y="98"/>
                  </a:cubicBezTo>
                  <a:cubicBezTo>
                    <a:pt x="90" y="97"/>
                    <a:pt x="88" y="95"/>
                    <a:pt x="87" y="95"/>
                  </a:cubicBezTo>
                  <a:cubicBezTo>
                    <a:pt x="86" y="95"/>
                    <a:pt x="86" y="96"/>
                    <a:pt x="86" y="96"/>
                  </a:cubicBezTo>
                  <a:cubicBezTo>
                    <a:pt x="55" y="81"/>
                    <a:pt x="46" y="41"/>
                    <a:pt x="75" y="19"/>
                  </a:cubicBezTo>
                  <a:cubicBezTo>
                    <a:pt x="88" y="10"/>
                    <a:pt x="104" y="8"/>
                    <a:pt x="118" y="13"/>
                  </a:cubicBezTo>
                  <a:cubicBezTo>
                    <a:pt x="129" y="17"/>
                    <a:pt x="140" y="24"/>
                    <a:pt x="142" y="36"/>
                  </a:cubicBezTo>
                  <a:cubicBezTo>
                    <a:pt x="146" y="51"/>
                    <a:pt x="135" y="61"/>
                    <a:pt x="122" y="65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0" y="68"/>
                    <a:pt x="121" y="70"/>
                    <a:pt x="123" y="70"/>
                  </a:cubicBezTo>
                  <a:cubicBezTo>
                    <a:pt x="139" y="68"/>
                    <a:pt x="149" y="85"/>
                    <a:pt x="146" y="100"/>
                  </a:cubicBezTo>
                  <a:cubicBezTo>
                    <a:pt x="144" y="114"/>
                    <a:pt x="133" y="123"/>
                    <a:pt x="119" y="124"/>
                  </a:cubicBezTo>
                  <a:cubicBezTo>
                    <a:pt x="117" y="124"/>
                    <a:pt x="116" y="126"/>
                    <a:pt x="116" y="128"/>
                  </a:cubicBezTo>
                  <a:cubicBezTo>
                    <a:pt x="115" y="129"/>
                    <a:pt x="115" y="130"/>
                    <a:pt x="116" y="130"/>
                  </a:cubicBezTo>
                  <a:cubicBezTo>
                    <a:pt x="119" y="133"/>
                    <a:pt x="123" y="138"/>
                    <a:pt x="119" y="143"/>
                  </a:cubicBezTo>
                  <a:cubicBezTo>
                    <a:pt x="117" y="145"/>
                    <a:pt x="113" y="146"/>
                    <a:pt x="110" y="147"/>
                  </a:cubicBezTo>
                  <a:cubicBezTo>
                    <a:pt x="106" y="147"/>
                    <a:pt x="102" y="145"/>
                    <a:pt x="102" y="141"/>
                  </a:cubicBezTo>
                  <a:cubicBezTo>
                    <a:pt x="102" y="137"/>
                    <a:pt x="105" y="133"/>
                    <a:pt x="106" y="130"/>
                  </a:cubicBezTo>
                  <a:cubicBezTo>
                    <a:pt x="106" y="129"/>
                    <a:pt x="106" y="128"/>
                    <a:pt x="105" y="128"/>
                  </a:cubicBezTo>
                  <a:cubicBezTo>
                    <a:pt x="105" y="127"/>
                    <a:pt x="104" y="127"/>
                    <a:pt x="104" y="127"/>
                  </a:cubicBezTo>
                  <a:cubicBezTo>
                    <a:pt x="97" y="127"/>
                    <a:pt x="89" y="125"/>
                    <a:pt x="85" y="118"/>
                  </a:cubicBezTo>
                  <a:close/>
                  <a:moveTo>
                    <a:pt x="64" y="154"/>
                  </a:moveTo>
                  <a:cubicBezTo>
                    <a:pt x="63" y="153"/>
                    <a:pt x="62" y="151"/>
                    <a:pt x="62" y="148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75" y="148"/>
                    <a:pt x="87" y="149"/>
                    <a:pt x="100" y="149"/>
                  </a:cubicBezTo>
                  <a:cubicBezTo>
                    <a:pt x="102" y="152"/>
                    <a:pt x="107" y="154"/>
                    <a:pt x="112" y="153"/>
                  </a:cubicBezTo>
                  <a:cubicBezTo>
                    <a:pt x="117" y="152"/>
                    <a:pt x="123" y="149"/>
                    <a:pt x="125" y="143"/>
                  </a:cubicBezTo>
                  <a:cubicBezTo>
                    <a:pt x="126" y="142"/>
                    <a:pt x="126" y="141"/>
                    <a:pt x="126" y="140"/>
                  </a:cubicBezTo>
                  <a:cubicBezTo>
                    <a:pt x="134" y="141"/>
                    <a:pt x="148" y="141"/>
                    <a:pt x="152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1" y="153"/>
                    <a:pt x="149" y="156"/>
                    <a:pt x="146" y="159"/>
                  </a:cubicBezTo>
                  <a:cubicBezTo>
                    <a:pt x="119" y="158"/>
                    <a:pt x="90" y="159"/>
                    <a:pt x="64" y="154"/>
                  </a:cubicBezTo>
                  <a:close/>
                  <a:moveTo>
                    <a:pt x="143" y="160"/>
                  </a:moveTo>
                  <a:cubicBezTo>
                    <a:pt x="132" y="166"/>
                    <a:pt x="114" y="165"/>
                    <a:pt x="106" y="165"/>
                  </a:cubicBezTo>
                  <a:cubicBezTo>
                    <a:pt x="98" y="165"/>
                    <a:pt x="72" y="165"/>
                    <a:pt x="64" y="155"/>
                  </a:cubicBezTo>
                  <a:cubicBezTo>
                    <a:pt x="89" y="161"/>
                    <a:pt x="117" y="160"/>
                    <a:pt x="143" y="160"/>
                  </a:cubicBezTo>
                  <a:close/>
                  <a:moveTo>
                    <a:pt x="63" y="147"/>
                  </a:moveTo>
                  <a:cubicBezTo>
                    <a:pt x="72" y="138"/>
                    <a:pt x="85" y="142"/>
                    <a:pt x="97" y="141"/>
                  </a:cubicBezTo>
                  <a:cubicBezTo>
                    <a:pt x="97" y="143"/>
                    <a:pt x="97" y="145"/>
                    <a:pt x="98" y="146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87" y="147"/>
                    <a:pt x="75" y="147"/>
                    <a:pt x="63" y="147"/>
                  </a:cubicBezTo>
                  <a:close/>
                  <a:moveTo>
                    <a:pt x="50" y="150"/>
                  </a:moveTo>
                  <a:cubicBezTo>
                    <a:pt x="50" y="149"/>
                    <a:pt x="51" y="149"/>
                    <a:pt x="51" y="149"/>
                  </a:cubicBezTo>
                  <a:cubicBezTo>
                    <a:pt x="58" y="127"/>
                    <a:pt x="83" y="133"/>
                    <a:pt x="100" y="132"/>
                  </a:cubicBezTo>
                  <a:cubicBezTo>
                    <a:pt x="99" y="134"/>
                    <a:pt x="98" y="135"/>
                    <a:pt x="98" y="137"/>
                  </a:cubicBezTo>
                  <a:cubicBezTo>
                    <a:pt x="88" y="135"/>
                    <a:pt x="77" y="134"/>
                    <a:pt x="68" y="137"/>
                  </a:cubicBezTo>
                  <a:cubicBezTo>
                    <a:pt x="63" y="139"/>
                    <a:pt x="56" y="143"/>
                    <a:pt x="58" y="149"/>
                  </a:cubicBezTo>
                  <a:cubicBezTo>
                    <a:pt x="51" y="164"/>
                    <a:pt x="84" y="169"/>
                    <a:pt x="94" y="170"/>
                  </a:cubicBezTo>
                  <a:cubicBezTo>
                    <a:pt x="107" y="171"/>
                    <a:pt x="161" y="175"/>
                    <a:pt x="155" y="149"/>
                  </a:cubicBezTo>
                  <a:cubicBezTo>
                    <a:pt x="155" y="149"/>
                    <a:pt x="155" y="149"/>
                    <a:pt x="155" y="148"/>
                  </a:cubicBezTo>
                  <a:cubicBezTo>
                    <a:pt x="154" y="145"/>
                    <a:pt x="153" y="143"/>
                    <a:pt x="149" y="141"/>
                  </a:cubicBezTo>
                  <a:cubicBezTo>
                    <a:pt x="143" y="137"/>
                    <a:pt x="133" y="134"/>
                    <a:pt x="125" y="136"/>
                  </a:cubicBezTo>
                  <a:cubicBezTo>
                    <a:pt x="125" y="135"/>
                    <a:pt x="124" y="133"/>
                    <a:pt x="123" y="132"/>
                  </a:cubicBezTo>
                  <a:cubicBezTo>
                    <a:pt x="134" y="134"/>
                    <a:pt x="144" y="130"/>
                    <a:pt x="154" y="138"/>
                  </a:cubicBezTo>
                  <a:cubicBezTo>
                    <a:pt x="167" y="150"/>
                    <a:pt x="157" y="166"/>
                    <a:pt x="143" y="170"/>
                  </a:cubicBezTo>
                  <a:cubicBezTo>
                    <a:pt x="127" y="174"/>
                    <a:pt x="112" y="175"/>
                    <a:pt x="96" y="173"/>
                  </a:cubicBezTo>
                  <a:cubicBezTo>
                    <a:pt x="82" y="172"/>
                    <a:pt x="49" y="170"/>
                    <a:pt x="50" y="150"/>
                  </a:cubicBezTo>
                  <a:close/>
                  <a:moveTo>
                    <a:pt x="54" y="186"/>
                  </a:moveTo>
                  <a:cubicBezTo>
                    <a:pt x="62" y="187"/>
                    <a:pt x="70" y="188"/>
                    <a:pt x="78" y="190"/>
                  </a:cubicBezTo>
                  <a:cubicBezTo>
                    <a:pt x="78" y="190"/>
                    <a:pt x="79" y="188"/>
                    <a:pt x="78" y="188"/>
                  </a:cubicBezTo>
                  <a:cubicBezTo>
                    <a:pt x="70" y="187"/>
                    <a:pt x="62" y="186"/>
                    <a:pt x="54" y="185"/>
                  </a:cubicBezTo>
                  <a:cubicBezTo>
                    <a:pt x="54" y="182"/>
                    <a:pt x="53" y="180"/>
                    <a:pt x="52" y="177"/>
                  </a:cubicBezTo>
                  <a:cubicBezTo>
                    <a:pt x="58" y="178"/>
                    <a:pt x="64" y="179"/>
                    <a:pt x="70" y="180"/>
                  </a:cubicBezTo>
                  <a:cubicBezTo>
                    <a:pt x="71" y="180"/>
                    <a:pt x="71" y="179"/>
                    <a:pt x="70" y="179"/>
                  </a:cubicBezTo>
                  <a:cubicBezTo>
                    <a:pt x="64" y="178"/>
                    <a:pt x="58" y="177"/>
                    <a:pt x="52" y="176"/>
                  </a:cubicBezTo>
                  <a:cubicBezTo>
                    <a:pt x="52" y="172"/>
                    <a:pt x="51" y="168"/>
                    <a:pt x="50" y="164"/>
                  </a:cubicBezTo>
                  <a:cubicBezTo>
                    <a:pt x="55" y="169"/>
                    <a:pt x="61" y="172"/>
                    <a:pt x="65" y="173"/>
                  </a:cubicBezTo>
                  <a:cubicBezTo>
                    <a:pt x="91" y="180"/>
                    <a:pt x="122" y="182"/>
                    <a:pt x="147" y="174"/>
                  </a:cubicBezTo>
                  <a:cubicBezTo>
                    <a:pt x="148" y="174"/>
                    <a:pt x="149" y="172"/>
                    <a:pt x="149" y="172"/>
                  </a:cubicBezTo>
                  <a:cubicBezTo>
                    <a:pt x="154" y="169"/>
                    <a:pt x="158" y="166"/>
                    <a:pt x="161" y="161"/>
                  </a:cubicBezTo>
                  <a:cubicBezTo>
                    <a:pt x="161" y="198"/>
                    <a:pt x="151" y="248"/>
                    <a:pt x="103" y="243"/>
                  </a:cubicBezTo>
                  <a:cubicBezTo>
                    <a:pt x="88" y="241"/>
                    <a:pt x="77" y="235"/>
                    <a:pt x="70" y="225"/>
                  </a:cubicBezTo>
                  <a:cubicBezTo>
                    <a:pt x="72" y="226"/>
                    <a:pt x="74" y="225"/>
                    <a:pt x="75" y="226"/>
                  </a:cubicBezTo>
                  <a:cubicBezTo>
                    <a:pt x="80" y="226"/>
                    <a:pt x="85" y="227"/>
                    <a:pt x="90" y="227"/>
                  </a:cubicBezTo>
                  <a:cubicBezTo>
                    <a:pt x="91" y="227"/>
                    <a:pt x="91" y="225"/>
                    <a:pt x="90" y="225"/>
                  </a:cubicBezTo>
                  <a:cubicBezTo>
                    <a:pt x="83" y="225"/>
                    <a:pt x="75" y="225"/>
                    <a:pt x="69" y="223"/>
                  </a:cubicBezTo>
                  <a:cubicBezTo>
                    <a:pt x="69" y="223"/>
                    <a:pt x="70" y="223"/>
                    <a:pt x="69" y="222"/>
                  </a:cubicBezTo>
                  <a:cubicBezTo>
                    <a:pt x="69" y="222"/>
                    <a:pt x="68" y="222"/>
                    <a:pt x="68" y="223"/>
                  </a:cubicBezTo>
                  <a:cubicBezTo>
                    <a:pt x="66" y="220"/>
                    <a:pt x="64" y="217"/>
                    <a:pt x="63" y="214"/>
                  </a:cubicBezTo>
                  <a:cubicBezTo>
                    <a:pt x="68" y="214"/>
                    <a:pt x="74" y="215"/>
                    <a:pt x="79" y="216"/>
                  </a:cubicBezTo>
                  <a:cubicBezTo>
                    <a:pt x="80" y="216"/>
                    <a:pt x="80" y="215"/>
                    <a:pt x="80" y="214"/>
                  </a:cubicBezTo>
                  <a:cubicBezTo>
                    <a:pt x="74" y="214"/>
                    <a:pt x="68" y="213"/>
                    <a:pt x="62" y="212"/>
                  </a:cubicBezTo>
                  <a:cubicBezTo>
                    <a:pt x="61" y="209"/>
                    <a:pt x="59" y="205"/>
                    <a:pt x="58" y="201"/>
                  </a:cubicBezTo>
                  <a:cubicBezTo>
                    <a:pt x="69" y="203"/>
                    <a:pt x="80" y="204"/>
                    <a:pt x="91" y="205"/>
                  </a:cubicBezTo>
                  <a:cubicBezTo>
                    <a:pt x="92" y="205"/>
                    <a:pt x="92" y="204"/>
                    <a:pt x="91" y="204"/>
                  </a:cubicBezTo>
                  <a:cubicBezTo>
                    <a:pt x="80" y="203"/>
                    <a:pt x="69" y="201"/>
                    <a:pt x="58" y="200"/>
                  </a:cubicBezTo>
                  <a:cubicBezTo>
                    <a:pt x="56" y="195"/>
                    <a:pt x="55" y="191"/>
                    <a:pt x="54" y="186"/>
                  </a:cubicBezTo>
                  <a:close/>
                  <a:moveTo>
                    <a:pt x="69" y="233"/>
                  </a:moveTo>
                  <a:cubicBezTo>
                    <a:pt x="79" y="243"/>
                    <a:pt x="92" y="250"/>
                    <a:pt x="109" y="250"/>
                  </a:cubicBezTo>
                  <a:cubicBezTo>
                    <a:pt x="125" y="249"/>
                    <a:pt x="137" y="243"/>
                    <a:pt x="146" y="233"/>
                  </a:cubicBezTo>
                  <a:cubicBezTo>
                    <a:pt x="146" y="234"/>
                    <a:pt x="147" y="234"/>
                    <a:pt x="148" y="234"/>
                  </a:cubicBezTo>
                  <a:cubicBezTo>
                    <a:pt x="151" y="235"/>
                    <a:pt x="155" y="235"/>
                    <a:pt x="157" y="238"/>
                  </a:cubicBezTo>
                  <a:cubicBezTo>
                    <a:pt x="158" y="241"/>
                    <a:pt x="158" y="245"/>
                    <a:pt x="156" y="248"/>
                  </a:cubicBezTo>
                  <a:cubicBezTo>
                    <a:pt x="141" y="257"/>
                    <a:pt x="123" y="258"/>
                    <a:pt x="106" y="258"/>
                  </a:cubicBezTo>
                  <a:cubicBezTo>
                    <a:pt x="91" y="257"/>
                    <a:pt x="66" y="258"/>
                    <a:pt x="55" y="246"/>
                  </a:cubicBezTo>
                  <a:cubicBezTo>
                    <a:pt x="55" y="244"/>
                    <a:pt x="55" y="243"/>
                    <a:pt x="55" y="242"/>
                  </a:cubicBezTo>
                  <a:cubicBezTo>
                    <a:pt x="55" y="240"/>
                    <a:pt x="57" y="238"/>
                    <a:pt x="59" y="237"/>
                  </a:cubicBezTo>
                  <a:cubicBezTo>
                    <a:pt x="61" y="235"/>
                    <a:pt x="65" y="233"/>
                    <a:pt x="69" y="233"/>
                  </a:cubicBezTo>
                  <a:close/>
                  <a:moveTo>
                    <a:pt x="191" y="240"/>
                  </a:moveTo>
                  <a:cubicBezTo>
                    <a:pt x="199" y="258"/>
                    <a:pt x="169" y="268"/>
                    <a:pt x="158" y="270"/>
                  </a:cubicBezTo>
                  <a:cubicBezTo>
                    <a:pt x="138" y="275"/>
                    <a:pt x="116" y="275"/>
                    <a:pt x="95" y="274"/>
                  </a:cubicBezTo>
                  <a:cubicBezTo>
                    <a:pt x="76" y="273"/>
                    <a:pt x="56" y="270"/>
                    <a:pt x="38" y="264"/>
                  </a:cubicBezTo>
                  <a:cubicBezTo>
                    <a:pt x="24" y="258"/>
                    <a:pt x="8" y="243"/>
                    <a:pt x="25" y="229"/>
                  </a:cubicBezTo>
                  <a:cubicBezTo>
                    <a:pt x="35" y="221"/>
                    <a:pt x="48" y="222"/>
                    <a:pt x="60" y="221"/>
                  </a:cubicBezTo>
                  <a:cubicBezTo>
                    <a:pt x="61" y="223"/>
                    <a:pt x="63" y="226"/>
                    <a:pt x="65" y="228"/>
                  </a:cubicBezTo>
                  <a:cubicBezTo>
                    <a:pt x="61" y="228"/>
                    <a:pt x="57" y="230"/>
                    <a:pt x="53" y="232"/>
                  </a:cubicBezTo>
                  <a:cubicBezTo>
                    <a:pt x="49" y="236"/>
                    <a:pt x="45" y="243"/>
                    <a:pt x="49" y="248"/>
                  </a:cubicBezTo>
                  <a:cubicBezTo>
                    <a:pt x="49" y="249"/>
                    <a:pt x="49" y="249"/>
                    <a:pt x="50" y="249"/>
                  </a:cubicBezTo>
                  <a:cubicBezTo>
                    <a:pt x="57" y="263"/>
                    <a:pt x="84" y="263"/>
                    <a:pt x="97" y="264"/>
                  </a:cubicBezTo>
                  <a:cubicBezTo>
                    <a:pt x="116" y="264"/>
                    <a:pt x="151" y="266"/>
                    <a:pt x="163" y="247"/>
                  </a:cubicBezTo>
                  <a:cubicBezTo>
                    <a:pt x="164" y="246"/>
                    <a:pt x="163" y="246"/>
                    <a:pt x="163" y="245"/>
                  </a:cubicBezTo>
                  <a:cubicBezTo>
                    <a:pt x="164" y="242"/>
                    <a:pt x="164" y="239"/>
                    <a:pt x="162" y="236"/>
                  </a:cubicBezTo>
                  <a:cubicBezTo>
                    <a:pt x="160" y="232"/>
                    <a:pt x="155" y="228"/>
                    <a:pt x="150" y="229"/>
                  </a:cubicBezTo>
                  <a:cubicBezTo>
                    <a:pt x="151" y="227"/>
                    <a:pt x="153" y="225"/>
                    <a:pt x="154" y="223"/>
                  </a:cubicBezTo>
                  <a:cubicBezTo>
                    <a:pt x="154" y="223"/>
                    <a:pt x="154" y="223"/>
                    <a:pt x="155" y="223"/>
                  </a:cubicBezTo>
                  <a:cubicBezTo>
                    <a:pt x="169" y="224"/>
                    <a:pt x="185" y="225"/>
                    <a:pt x="191" y="240"/>
                  </a:cubicBezTo>
                  <a:close/>
                  <a:moveTo>
                    <a:pt x="160" y="210"/>
                  </a:moveTo>
                  <a:cubicBezTo>
                    <a:pt x="161" y="207"/>
                    <a:pt x="161" y="204"/>
                    <a:pt x="162" y="202"/>
                  </a:cubicBezTo>
                  <a:cubicBezTo>
                    <a:pt x="176" y="212"/>
                    <a:pt x="198" y="204"/>
                    <a:pt x="200" y="186"/>
                  </a:cubicBezTo>
                  <a:cubicBezTo>
                    <a:pt x="201" y="179"/>
                    <a:pt x="199" y="170"/>
                    <a:pt x="192" y="167"/>
                  </a:cubicBezTo>
                  <a:cubicBezTo>
                    <a:pt x="184" y="163"/>
                    <a:pt x="174" y="167"/>
                    <a:pt x="166" y="172"/>
                  </a:cubicBezTo>
                  <a:cubicBezTo>
                    <a:pt x="166" y="170"/>
                    <a:pt x="166" y="168"/>
                    <a:pt x="166" y="167"/>
                  </a:cubicBezTo>
                  <a:cubicBezTo>
                    <a:pt x="166" y="166"/>
                    <a:pt x="167" y="166"/>
                    <a:pt x="167" y="166"/>
                  </a:cubicBezTo>
                  <a:cubicBezTo>
                    <a:pt x="175" y="154"/>
                    <a:pt x="189" y="150"/>
                    <a:pt x="200" y="160"/>
                  </a:cubicBezTo>
                  <a:cubicBezTo>
                    <a:pt x="208" y="167"/>
                    <a:pt x="209" y="180"/>
                    <a:pt x="206" y="190"/>
                  </a:cubicBezTo>
                  <a:cubicBezTo>
                    <a:pt x="200" y="211"/>
                    <a:pt x="179" y="222"/>
                    <a:pt x="160" y="21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4768850" y="4651375"/>
              <a:ext cx="69850" cy="7938"/>
            </a:xfrm>
            <a:custGeom>
              <a:rect b="b" l="l" r="r" t="t"/>
              <a:pathLst>
                <a:path extrusionOk="0" h="4" w="30">
                  <a:moveTo>
                    <a:pt x="29" y="1"/>
                  </a:moveTo>
                  <a:cubicBezTo>
                    <a:pt x="20" y="0"/>
                    <a:pt x="10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0" y="4"/>
                    <a:pt x="20" y="4"/>
                    <a:pt x="29" y="3"/>
                  </a:cubicBezTo>
                  <a:cubicBezTo>
                    <a:pt x="30" y="3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6750050" y="5505450"/>
              <a:ext cx="628650" cy="531813"/>
            </a:xfrm>
            <a:custGeom>
              <a:rect b="b" l="l" r="r" t="t"/>
              <a:pathLst>
                <a:path extrusionOk="0" h="246" w="269">
                  <a:moveTo>
                    <a:pt x="227" y="84"/>
                  </a:moveTo>
                  <a:cubicBezTo>
                    <a:pt x="206" y="40"/>
                    <a:pt x="157" y="10"/>
                    <a:pt x="107" y="14"/>
                  </a:cubicBezTo>
                  <a:cubicBezTo>
                    <a:pt x="59" y="17"/>
                    <a:pt x="21" y="54"/>
                    <a:pt x="11" y="100"/>
                  </a:cubicBezTo>
                  <a:cubicBezTo>
                    <a:pt x="0" y="150"/>
                    <a:pt x="26" y="214"/>
                    <a:pt x="73" y="235"/>
                  </a:cubicBezTo>
                  <a:cubicBezTo>
                    <a:pt x="74" y="236"/>
                    <a:pt x="75" y="235"/>
                    <a:pt x="74" y="234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81" y="239"/>
                    <a:pt x="91" y="241"/>
                    <a:pt x="99" y="240"/>
                  </a:cubicBezTo>
                  <a:cubicBezTo>
                    <a:pt x="100" y="240"/>
                    <a:pt x="100" y="240"/>
                    <a:pt x="100" y="240"/>
                  </a:cubicBezTo>
                  <a:cubicBezTo>
                    <a:pt x="139" y="246"/>
                    <a:pt x="183" y="237"/>
                    <a:pt x="210" y="209"/>
                  </a:cubicBezTo>
                  <a:cubicBezTo>
                    <a:pt x="241" y="175"/>
                    <a:pt x="248" y="125"/>
                    <a:pt x="227" y="84"/>
                  </a:cubicBezTo>
                  <a:close/>
                  <a:moveTo>
                    <a:pt x="66" y="225"/>
                  </a:moveTo>
                  <a:cubicBezTo>
                    <a:pt x="65" y="224"/>
                    <a:pt x="65" y="224"/>
                    <a:pt x="65" y="225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76" y="226"/>
                    <a:pt x="89" y="226"/>
                    <a:pt x="100" y="226"/>
                  </a:cubicBezTo>
                  <a:cubicBezTo>
                    <a:pt x="101" y="226"/>
                    <a:pt x="101" y="225"/>
                    <a:pt x="100" y="225"/>
                  </a:cubicBezTo>
                  <a:cubicBezTo>
                    <a:pt x="93" y="224"/>
                    <a:pt x="86" y="224"/>
                    <a:pt x="79" y="223"/>
                  </a:cubicBezTo>
                  <a:cubicBezTo>
                    <a:pt x="74" y="223"/>
                    <a:pt x="67" y="221"/>
                    <a:pt x="62" y="222"/>
                  </a:cubicBezTo>
                  <a:cubicBezTo>
                    <a:pt x="57" y="217"/>
                    <a:pt x="52" y="213"/>
                    <a:pt x="4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1" y="209"/>
                    <a:pt x="58" y="209"/>
                    <a:pt x="61" y="209"/>
                  </a:cubicBezTo>
                  <a:cubicBezTo>
                    <a:pt x="66" y="209"/>
                    <a:pt x="71" y="210"/>
                    <a:pt x="76" y="210"/>
                  </a:cubicBezTo>
                  <a:cubicBezTo>
                    <a:pt x="88" y="211"/>
                    <a:pt x="100" y="212"/>
                    <a:pt x="111" y="213"/>
                  </a:cubicBezTo>
                  <a:cubicBezTo>
                    <a:pt x="112" y="213"/>
                    <a:pt x="112" y="211"/>
                    <a:pt x="111" y="211"/>
                  </a:cubicBezTo>
                  <a:cubicBezTo>
                    <a:pt x="90" y="209"/>
                    <a:pt x="68" y="207"/>
                    <a:pt x="47" y="207"/>
                  </a:cubicBezTo>
                  <a:cubicBezTo>
                    <a:pt x="41" y="201"/>
                    <a:pt x="36" y="194"/>
                    <a:pt x="32" y="187"/>
                  </a:cubicBezTo>
                  <a:cubicBezTo>
                    <a:pt x="30" y="184"/>
                    <a:pt x="28" y="180"/>
                    <a:pt x="27" y="177"/>
                  </a:cubicBezTo>
                  <a:cubicBezTo>
                    <a:pt x="48" y="179"/>
                    <a:pt x="70" y="178"/>
                    <a:pt x="92" y="177"/>
                  </a:cubicBezTo>
                  <a:cubicBezTo>
                    <a:pt x="93" y="177"/>
                    <a:pt x="93" y="176"/>
                    <a:pt x="92" y="176"/>
                  </a:cubicBezTo>
                  <a:cubicBezTo>
                    <a:pt x="70" y="175"/>
                    <a:pt x="48" y="175"/>
                    <a:pt x="26" y="176"/>
                  </a:cubicBezTo>
                  <a:cubicBezTo>
                    <a:pt x="24" y="171"/>
                    <a:pt x="22" y="165"/>
                    <a:pt x="20" y="160"/>
                  </a:cubicBezTo>
                  <a:cubicBezTo>
                    <a:pt x="29" y="160"/>
                    <a:pt x="38" y="160"/>
                    <a:pt x="47" y="160"/>
                  </a:cubicBezTo>
                  <a:cubicBezTo>
                    <a:pt x="48" y="160"/>
                    <a:pt x="48" y="158"/>
                    <a:pt x="47" y="158"/>
                  </a:cubicBezTo>
                  <a:cubicBezTo>
                    <a:pt x="38" y="158"/>
                    <a:pt x="29" y="158"/>
                    <a:pt x="19" y="158"/>
                  </a:cubicBezTo>
                  <a:cubicBezTo>
                    <a:pt x="18" y="153"/>
                    <a:pt x="16" y="147"/>
                    <a:pt x="15" y="141"/>
                  </a:cubicBezTo>
                  <a:cubicBezTo>
                    <a:pt x="40" y="141"/>
                    <a:pt x="64" y="141"/>
                    <a:pt x="88" y="140"/>
                  </a:cubicBezTo>
                  <a:cubicBezTo>
                    <a:pt x="89" y="140"/>
                    <a:pt x="89" y="139"/>
                    <a:pt x="88" y="139"/>
                  </a:cubicBezTo>
                  <a:cubicBezTo>
                    <a:pt x="64" y="139"/>
                    <a:pt x="40" y="139"/>
                    <a:pt x="15" y="140"/>
                  </a:cubicBezTo>
                  <a:cubicBezTo>
                    <a:pt x="15" y="135"/>
                    <a:pt x="14" y="130"/>
                    <a:pt x="14" y="126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25" y="125"/>
                    <a:pt x="35" y="124"/>
                    <a:pt x="46" y="122"/>
                  </a:cubicBezTo>
                  <a:cubicBezTo>
                    <a:pt x="46" y="122"/>
                    <a:pt x="46" y="121"/>
                    <a:pt x="46" y="121"/>
                  </a:cubicBezTo>
                  <a:cubicBezTo>
                    <a:pt x="35" y="122"/>
                    <a:pt x="25" y="123"/>
                    <a:pt x="14" y="124"/>
                  </a:cubicBezTo>
                  <a:cubicBezTo>
                    <a:pt x="14" y="117"/>
                    <a:pt x="15" y="109"/>
                    <a:pt x="17" y="102"/>
                  </a:cubicBezTo>
                  <a:cubicBezTo>
                    <a:pt x="43" y="102"/>
                    <a:pt x="69" y="102"/>
                    <a:pt x="95" y="103"/>
                  </a:cubicBezTo>
                  <a:cubicBezTo>
                    <a:pt x="95" y="103"/>
                    <a:pt x="95" y="102"/>
                    <a:pt x="95" y="102"/>
                  </a:cubicBezTo>
                  <a:cubicBezTo>
                    <a:pt x="69" y="101"/>
                    <a:pt x="43" y="100"/>
                    <a:pt x="17" y="101"/>
                  </a:cubicBezTo>
                  <a:cubicBezTo>
                    <a:pt x="20" y="90"/>
                    <a:pt x="24" y="80"/>
                    <a:pt x="29" y="70"/>
                  </a:cubicBezTo>
                  <a:cubicBezTo>
                    <a:pt x="58" y="70"/>
                    <a:pt x="86" y="69"/>
                    <a:pt x="114" y="68"/>
                  </a:cubicBezTo>
                  <a:cubicBezTo>
                    <a:pt x="115" y="68"/>
                    <a:pt x="115" y="67"/>
                    <a:pt x="114" y="67"/>
                  </a:cubicBezTo>
                  <a:cubicBezTo>
                    <a:pt x="86" y="67"/>
                    <a:pt x="58" y="68"/>
                    <a:pt x="30" y="68"/>
                  </a:cubicBezTo>
                  <a:cubicBezTo>
                    <a:pt x="34" y="63"/>
                    <a:pt x="38" y="58"/>
                    <a:pt x="42" y="53"/>
                  </a:cubicBezTo>
                  <a:cubicBezTo>
                    <a:pt x="58" y="53"/>
                    <a:pt x="74" y="52"/>
                    <a:pt x="91" y="50"/>
                  </a:cubicBezTo>
                  <a:cubicBezTo>
                    <a:pt x="91" y="50"/>
                    <a:pt x="91" y="48"/>
                    <a:pt x="90" y="48"/>
                  </a:cubicBezTo>
                  <a:cubicBezTo>
                    <a:pt x="75" y="50"/>
                    <a:pt x="59" y="52"/>
                    <a:pt x="43" y="52"/>
                  </a:cubicBezTo>
                  <a:cubicBezTo>
                    <a:pt x="48" y="47"/>
                    <a:pt x="53" y="42"/>
                    <a:pt x="59" y="38"/>
                  </a:cubicBezTo>
                  <a:cubicBezTo>
                    <a:pt x="85" y="37"/>
                    <a:pt x="112" y="35"/>
                    <a:pt x="139" y="33"/>
                  </a:cubicBezTo>
                  <a:cubicBezTo>
                    <a:pt x="140" y="33"/>
                    <a:pt x="140" y="31"/>
                    <a:pt x="139" y="32"/>
                  </a:cubicBezTo>
                  <a:cubicBezTo>
                    <a:pt x="113" y="33"/>
                    <a:pt x="87" y="34"/>
                    <a:pt x="61" y="36"/>
                  </a:cubicBezTo>
                  <a:cubicBezTo>
                    <a:pt x="69" y="32"/>
                    <a:pt x="77" y="28"/>
                    <a:pt x="86" y="25"/>
                  </a:cubicBezTo>
                  <a:cubicBezTo>
                    <a:pt x="177" y="0"/>
                    <a:pt x="269" y="105"/>
                    <a:pt x="215" y="189"/>
                  </a:cubicBezTo>
                  <a:cubicBezTo>
                    <a:pt x="183" y="239"/>
                    <a:pt x="117" y="241"/>
                    <a:pt x="66" y="2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6697663" y="5137150"/>
              <a:ext cx="1114425" cy="973138"/>
            </a:xfrm>
            <a:custGeom>
              <a:rect b="b" l="l" r="r" t="t"/>
              <a:pathLst>
                <a:path extrusionOk="0" h="451" w="476">
                  <a:moveTo>
                    <a:pt x="441" y="27"/>
                  </a:moveTo>
                  <a:cubicBezTo>
                    <a:pt x="410" y="0"/>
                    <a:pt x="372" y="43"/>
                    <a:pt x="352" y="62"/>
                  </a:cubicBezTo>
                  <a:cubicBezTo>
                    <a:pt x="309" y="101"/>
                    <a:pt x="264" y="138"/>
                    <a:pt x="225" y="180"/>
                  </a:cubicBezTo>
                  <a:cubicBezTo>
                    <a:pt x="214" y="172"/>
                    <a:pt x="202" y="167"/>
                    <a:pt x="189" y="163"/>
                  </a:cubicBezTo>
                  <a:cubicBezTo>
                    <a:pt x="157" y="153"/>
                    <a:pt x="123" y="160"/>
                    <a:pt x="92" y="170"/>
                  </a:cubicBezTo>
                  <a:cubicBezTo>
                    <a:pt x="64" y="179"/>
                    <a:pt x="40" y="194"/>
                    <a:pt x="24" y="219"/>
                  </a:cubicBezTo>
                  <a:cubicBezTo>
                    <a:pt x="7" y="246"/>
                    <a:pt x="2" y="278"/>
                    <a:pt x="4" y="309"/>
                  </a:cubicBezTo>
                  <a:cubicBezTo>
                    <a:pt x="10" y="370"/>
                    <a:pt x="49" y="443"/>
                    <a:pt x="118" y="446"/>
                  </a:cubicBezTo>
                  <a:cubicBezTo>
                    <a:pt x="119" y="446"/>
                    <a:pt x="119" y="446"/>
                    <a:pt x="119" y="446"/>
                  </a:cubicBezTo>
                  <a:cubicBezTo>
                    <a:pt x="147" y="451"/>
                    <a:pt x="176" y="450"/>
                    <a:pt x="203" y="438"/>
                  </a:cubicBezTo>
                  <a:cubicBezTo>
                    <a:pt x="228" y="427"/>
                    <a:pt x="255" y="405"/>
                    <a:pt x="270" y="382"/>
                  </a:cubicBezTo>
                  <a:cubicBezTo>
                    <a:pt x="287" y="357"/>
                    <a:pt x="290" y="322"/>
                    <a:pt x="287" y="293"/>
                  </a:cubicBezTo>
                  <a:cubicBezTo>
                    <a:pt x="285" y="272"/>
                    <a:pt x="280" y="251"/>
                    <a:pt x="270" y="232"/>
                  </a:cubicBezTo>
                  <a:cubicBezTo>
                    <a:pt x="313" y="194"/>
                    <a:pt x="355" y="156"/>
                    <a:pt x="397" y="117"/>
                  </a:cubicBezTo>
                  <a:cubicBezTo>
                    <a:pt x="415" y="100"/>
                    <a:pt x="476" y="58"/>
                    <a:pt x="441" y="27"/>
                  </a:cubicBezTo>
                  <a:close/>
                  <a:moveTo>
                    <a:pt x="274" y="356"/>
                  </a:moveTo>
                  <a:cubicBezTo>
                    <a:pt x="266" y="386"/>
                    <a:pt x="237" y="412"/>
                    <a:pt x="211" y="427"/>
                  </a:cubicBezTo>
                  <a:cubicBezTo>
                    <a:pt x="183" y="442"/>
                    <a:pt x="149" y="447"/>
                    <a:pt x="118" y="439"/>
                  </a:cubicBezTo>
                  <a:cubicBezTo>
                    <a:pt x="117" y="438"/>
                    <a:pt x="116" y="439"/>
                    <a:pt x="115" y="439"/>
                  </a:cubicBezTo>
                  <a:cubicBezTo>
                    <a:pt x="104" y="436"/>
                    <a:pt x="92" y="434"/>
                    <a:pt x="81" y="429"/>
                  </a:cubicBezTo>
                  <a:cubicBezTo>
                    <a:pt x="81" y="428"/>
                    <a:pt x="80" y="428"/>
                    <a:pt x="80" y="429"/>
                  </a:cubicBezTo>
                  <a:cubicBezTo>
                    <a:pt x="46" y="409"/>
                    <a:pt x="23" y="375"/>
                    <a:pt x="14" y="333"/>
                  </a:cubicBezTo>
                  <a:cubicBezTo>
                    <a:pt x="0" y="273"/>
                    <a:pt x="17" y="205"/>
                    <a:pt x="79" y="181"/>
                  </a:cubicBezTo>
                  <a:cubicBezTo>
                    <a:pt x="132" y="160"/>
                    <a:pt x="192" y="158"/>
                    <a:pt x="236" y="199"/>
                  </a:cubicBezTo>
                  <a:cubicBezTo>
                    <a:pt x="278" y="238"/>
                    <a:pt x="290" y="302"/>
                    <a:pt x="274" y="356"/>
                  </a:cubicBezTo>
                  <a:close/>
                  <a:moveTo>
                    <a:pt x="412" y="97"/>
                  </a:moveTo>
                  <a:cubicBezTo>
                    <a:pt x="417" y="82"/>
                    <a:pt x="421" y="68"/>
                    <a:pt x="423" y="52"/>
                  </a:cubicBezTo>
                  <a:cubicBezTo>
                    <a:pt x="423" y="51"/>
                    <a:pt x="422" y="51"/>
                    <a:pt x="422" y="52"/>
                  </a:cubicBezTo>
                  <a:cubicBezTo>
                    <a:pt x="419" y="68"/>
                    <a:pt x="414" y="84"/>
                    <a:pt x="409" y="100"/>
                  </a:cubicBezTo>
                  <a:cubicBezTo>
                    <a:pt x="402" y="106"/>
                    <a:pt x="395" y="112"/>
                    <a:pt x="389" y="117"/>
                  </a:cubicBezTo>
                  <a:cubicBezTo>
                    <a:pt x="392" y="106"/>
                    <a:pt x="395" y="95"/>
                    <a:pt x="398" y="84"/>
                  </a:cubicBezTo>
                  <a:cubicBezTo>
                    <a:pt x="399" y="83"/>
                    <a:pt x="397" y="83"/>
                    <a:pt x="397" y="84"/>
                  </a:cubicBezTo>
                  <a:cubicBezTo>
                    <a:pt x="393" y="95"/>
                    <a:pt x="390" y="107"/>
                    <a:pt x="387" y="118"/>
                  </a:cubicBezTo>
                  <a:cubicBezTo>
                    <a:pt x="379" y="125"/>
                    <a:pt x="372" y="130"/>
                    <a:pt x="368" y="134"/>
                  </a:cubicBezTo>
                  <a:cubicBezTo>
                    <a:pt x="370" y="122"/>
                    <a:pt x="373" y="110"/>
                    <a:pt x="376" y="98"/>
                  </a:cubicBezTo>
                  <a:cubicBezTo>
                    <a:pt x="376" y="97"/>
                    <a:pt x="375" y="97"/>
                    <a:pt x="375" y="98"/>
                  </a:cubicBezTo>
                  <a:cubicBezTo>
                    <a:pt x="371" y="110"/>
                    <a:pt x="368" y="123"/>
                    <a:pt x="366" y="135"/>
                  </a:cubicBezTo>
                  <a:cubicBezTo>
                    <a:pt x="366" y="135"/>
                    <a:pt x="366" y="136"/>
                    <a:pt x="365" y="136"/>
                  </a:cubicBezTo>
                  <a:cubicBezTo>
                    <a:pt x="358" y="143"/>
                    <a:pt x="350" y="150"/>
                    <a:pt x="342" y="156"/>
                  </a:cubicBezTo>
                  <a:cubicBezTo>
                    <a:pt x="347" y="142"/>
                    <a:pt x="350" y="128"/>
                    <a:pt x="354" y="113"/>
                  </a:cubicBezTo>
                  <a:cubicBezTo>
                    <a:pt x="354" y="112"/>
                    <a:pt x="353" y="112"/>
                    <a:pt x="352" y="113"/>
                  </a:cubicBezTo>
                  <a:cubicBezTo>
                    <a:pt x="349" y="128"/>
                    <a:pt x="344" y="143"/>
                    <a:pt x="341" y="158"/>
                  </a:cubicBezTo>
                  <a:cubicBezTo>
                    <a:pt x="335" y="163"/>
                    <a:pt x="330" y="168"/>
                    <a:pt x="324" y="173"/>
                  </a:cubicBezTo>
                  <a:cubicBezTo>
                    <a:pt x="328" y="156"/>
                    <a:pt x="331" y="139"/>
                    <a:pt x="335" y="122"/>
                  </a:cubicBezTo>
                  <a:cubicBezTo>
                    <a:pt x="335" y="121"/>
                    <a:pt x="334" y="120"/>
                    <a:pt x="334" y="121"/>
                  </a:cubicBezTo>
                  <a:cubicBezTo>
                    <a:pt x="329" y="139"/>
                    <a:pt x="326" y="156"/>
                    <a:pt x="323" y="174"/>
                  </a:cubicBezTo>
                  <a:cubicBezTo>
                    <a:pt x="317" y="179"/>
                    <a:pt x="310" y="185"/>
                    <a:pt x="304" y="191"/>
                  </a:cubicBezTo>
                  <a:cubicBezTo>
                    <a:pt x="307" y="179"/>
                    <a:pt x="309" y="168"/>
                    <a:pt x="311" y="157"/>
                  </a:cubicBezTo>
                  <a:cubicBezTo>
                    <a:pt x="312" y="156"/>
                    <a:pt x="310" y="156"/>
                    <a:pt x="310" y="157"/>
                  </a:cubicBezTo>
                  <a:cubicBezTo>
                    <a:pt x="308" y="168"/>
                    <a:pt x="305" y="180"/>
                    <a:pt x="303" y="192"/>
                  </a:cubicBezTo>
                  <a:cubicBezTo>
                    <a:pt x="297" y="197"/>
                    <a:pt x="292" y="202"/>
                    <a:pt x="286" y="207"/>
                  </a:cubicBezTo>
                  <a:cubicBezTo>
                    <a:pt x="289" y="193"/>
                    <a:pt x="292" y="179"/>
                    <a:pt x="294" y="165"/>
                  </a:cubicBezTo>
                  <a:cubicBezTo>
                    <a:pt x="294" y="164"/>
                    <a:pt x="292" y="163"/>
                    <a:pt x="292" y="164"/>
                  </a:cubicBezTo>
                  <a:cubicBezTo>
                    <a:pt x="290" y="179"/>
                    <a:pt x="288" y="194"/>
                    <a:pt x="285" y="208"/>
                  </a:cubicBezTo>
                  <a:cubicBezTo>
                    <a:pt x="280" y="213"/>
                    <a:pt x="275" y="217"/>
                    <a:pt x="270" y="222"/>
                  </a:cubicBezTo>
                  <a:cubicBezTo>
                    <a:pt x="272" y="210"/>
                    <a:pt x="275" y="198"/>
                    <a:pt x="278" y="186"/>
                  </a:cubicBezTo>
                  <a:cubicBezTo>
                    <a:pt x="278" y="185"/>
                    <a:pt x="277" y="185"/>
                    <a:pt x="277" y="185"/>
                  </a:cubicBezTo>
                  <a:cubicBezTo>
                    <a:pt x="274" y="198"/>
                    <a:pt x="271" y="211"/>
                    <a:pt x="268" y="223"/>
                  </a:cubicBezTo>
                  <a:cubicBezTo>
                    <a:pt x="268" y="224"/>
                    <a:pt x="267" y="224"/>
                    <a:pt x="267" y="225"/>
                  </a:cubicBezTo>
                  <a:cubicBezTo>
                    <a:pt x="264" y="220"/>
                    <a:pt x="261" y="216"/>
                    <a:pt x="257" y="211"/>
                  </a:cubicBezTo>
                  <a:cubicBezTo>
                    <a:pt x="257" y="211"/>
                    <a:pt x="257" y="211"/>
                    <a:pt x="257" y="211"/>
                  </a:cubicBezTo>
                  <a:cubicBezTo>
                    <a:pt x="258" y="201"/>
                    <a:pt x="260" y="191"/>
                    <a:pt x="263" y="182"/>
                  </a:cubicBezTo>
                  <a:cubicBezTo>
                    <a:pt x="263" y="181"/>
                    <a:pt x="261" y="180"/>
                    <a:pt x="261" y="181"/>
                  </a:cubicBezTo>
                  <a:cubicBezTo>
                    <a:pt x="259" y="191"/>
                    <a:pt x="257" y="200"/>
                    <a:pt x="256" y="210"/>
                  </a:cubicBezTo>
                  <a:cubicBezTo>
                    <a:pt x="252" y="205"/>
                    <a:pt x="248" y="200"/>
                    <a:pt x="243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44" y="189"/>
                    <a:pt x="246" y="183"/>
                    <a:pt x="248" y="178"/>
                  </a:cubicBezTo>
                  <a:cubicBezTo>
                    <a:pt x="249" y="177"/>
                    <a:pt x="247" y="176"/>
                    <a:pt x="247" y="177"/>
                  </a:cubicBezTo>
                  <a:cubicBezTo>
                    <a:pt x="244" y="182"/>
                    <a:pt x="243" y="188"/>
                    <a:pt x="243" y="195"/>
                  </a:cubicBezTo>
                  <a:cubicBezTo>
                    <a:pt x="238" y="190"/>
                    <a:pt x="233" y="186"/>
                    <a:pt x="229" y="183"/>
                  </a:cubicBezTo>
                  <a:cubicBezTo>
                    <a:pt x="263" y="155"/>
                    <a:pt x="295" y="123"/>
                    <a:pt x="327" y="93"/>
                  </a:cubicBezTo>
                  <a:cubicBezTo>
                    <a:pt x="344" y="77"/>
                    <a:pt x="360" y="62"/>
                    <a:pt x="377" y="47"/>
                  </a:cubicBezTo>
                  <a:cubicBezTo>
                    <a:pt x="392" y="34"/>
                    <a:pt x="414" y="16"/>
                    <a:pt x="434" y="30"/>
                  </a:cubicBezTo>
                  <a:cubicBezTo>
                    <a:pt x="450" y="41"/>
                    <a:pt x="445" y="57"/>
                    <a:pt x="433" y="73"/>
                  </a:cubicBezTo>
                  <a:cubicBezTo>
                    <a:pt x="435" y="69"/>
                    <a:pt x="436" y="64"/>
                    <a:pt x="437" y="59"/>
                  </a:cubicBezTo>
                  <a:cubicBezTo>
                    <a:pt x="438" y="58"/>
                    <a:pt x="436" y="58"/>
                    <a:pt x="436" y="59"/>
                  </a:cubicBezTo>
                  <a:cubicBezTo>
                    <a:pt x="434" y="65"/>
                    <a:pt x="432" y="71"/>
                    <a:pt x="430" y="77"/>
                  </a:cubicBezTo>
                  <a:cubicBezTo>
                    <a:pt x="425" y="84"/>
                    <a:pt x="419" y="90"/>
                    <a:pt x="412" y="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6834188" y="5918200"/>
              <a:ext cx="120650" cy="6350"/>
            </a:xfrm>
            <a:custGeom>
              <a:rect b="b" l="l" r="r" t="t"/>
              <a:pathLst>
                <a:path extrusionOk="0" h="3" w="52">
                  <a:moveTo>
                    <a:pt x="51" y="1"/>
                  </a:moveTo>
                  <a:cubicBezTo>
                    <a:pt x="34" y="0"/>
                    <a:pt x="17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7" y="2"/>
                    <a:pt x="34" y="3"/>
                    <a:pt x="51" y="3"/>
                  </a:cubicBezTo>
                  <a:cubicBezTo>
                    <a:pt x="52" y="3"/>
                    <a:pt x="52" y="1"/>
                    <a:pt x="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6800850" y="5688013"/>
              <a:ext cx="147637" cy="9525"/>
            </a:xfrm>
            <a:custGeom>
              <a:rect b="b" l="l" r="r" t="t"/>
              <a:pathLst>
                <a:path extrusionOk="0" h="5" w="63">
                  <a:moveTo>
                    <a:pt x="62" y="0"/>
                  </a:moveTo>
                  <a:cubicBezTo>
                    <a:pt x="42" y="2"/>
                    <a:pt x="2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5"/>
                    <a:pt x="42" y="4"/>
                    <a:pt x="62" y="1"/>
                  </a:cubicBezTo>
                  <a:cubicBezTo>
                    <a:pt x="63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7748588" y="2974975"/>
              <a:ext cx="109537" cy="314325"/>
            </a:xfrm>
            <a:custGeom>
              <a:rect b="b" l="l" r="r" t="t"/>
              <a:pathLst>
                <a:path extrusionOk="0" h="146" w="47">
                  <a:moveTo>
                    <a:pt x="44" y="2"/>
                  </a:moveTo>
                  <a:cubicBezTo>
                    <a:pt x="29" y="50"/>
                    <a:pt x="15" y="97"/>
                    <a:pt x="1" y="145"/>
                  </a:cubicBezTo>
                  <a:cubicBezTo>
                    <a:pt x="0" y="146"/>
                    <a:pt x="2" y="146"/>
                    <a:pt x="2" y="145"/>
                  </a:cubicBezTo>
                  <a:cubicBezTo>
                    <a:pt x="21" y="100"/>
                    <a:pt x="36" y="51"/>
                    <a:pt x="46" y="3"/>
                  </a:cubicBezTo>
                  <a:cubicBezTo>
                    <a:pt x="47" y="1"/>
                    <a:pt x="44" y="0"/>
                    <a:pt x="4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7837488" y="2847975"/>
              <a:ext cx="68262" cy="228600"/>
            </a:xfrm>
            <a:custGeom>
              <a:rect b="b" l="l" r="r" t="t"/>
              <a:pathLst>
                <a:path extrusionOk="0" h="106" w="29">
                  <a:moveTo>
                    <a:pt x="27" y="1"/>
                  </a:moveTo>
                  <a:cubicBezTo>
                    <a:pt x="15" y="35"/>
                    <a:pt x="8" y="70"/>
                    <a:pt x="0" y="105"/>
                  </a:cubicBezTo>
                  <a:cubicBezTo>
                    <a:pt x="0" y="105"/>
                    <a:pt x="0" y="106"/>
                    <a:pt x="1" y="105"/>
                  </a:cubicBezTo>
                  <a:cubicBezTo>
                    <a:pt x="11" y="71"/>
                    <a:pt x="22" y="37"/>
                    <a:pt x="29" y="2"/>
                  </a:cubicBezTo>
                  <a:cubicBezTo>
                    <a:pt x="29" y="0"/>
                    <a:pt x="27" y="0"/>
                    <a:pt x="2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7502525" y="3257550"/>
              <a:ext cx="206375" cy="55563"/>
            </a:xfrm>
            <a:custGeom>
              <a:rect b="b" l="l" r="r" t="t"/>
              <a:pathLst>
                <a:path extrusionOk="0" h="26" w="88">
                  <a:moveTo>
                    <a:pt x="87" y="24"/>
                  </a:moveTo>
                  <a:cubicBezTo>
                    <a:pt x="60" y="13"/>
                    <a:pt x="30" y="6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0" y="9"/>
                    <a:pt x="58" y="19"/>
                    <a:pt x="86" y="26"/>
                  </a:cubicBezTo>
                  <a:cubicBezTo>
                    <a:pt x="87" y="26"/>
                    <a:pt x="88" y="25"/>
                    <a:pt x="87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7399338" y="2663825"/>
              <a:ext cx="573087" cy="685800"/>
            </a:xfrm>
            <a:custGeom>
              <a:rect b="b" l="l" r="r" t="t"/>
              <a:pathLst>
                <a:path extrusionOk="0" h="318" w="245">
                  <a:moveTo>
                    <a:pt x="211" y="37"/>
                  </a:moveTo>
                  <a:cubicBezTo>
                    <a:pt x="208" y="37"/>
                    <a:pt x="205" y="37"/>
                    <a:pt x="203" y="38"/>
                  </a:cubicBezTo>
                  <a:cubicBezTo>
                    <a:pt x="197" y="30"/>
                    <a:pt x="185" y="25"/>
                    <a:pt x="176" y="27"/>
                  </a:cubicBezTo>
                  <a:cubicBezTo>
                    <a:pt x="175" y="27"/>
                    <a:pt x="174" y="28"/>
                    <a:pt x="172" y="28"/>
                  </a:cubicBezTo>
                  <a:cubicBezTo>
                    <a:pt x="167" y="21"/>
                    <a:pt x="157" y="16"/>
                    <a:pt x="149" y="18"/>
                  </a:cubicBezTo>
                  <a:cubicBezTo>
                    <a:pt x="146" y="18"/>
                    <a:pt x="143" y="19"/>
                    <a:pt x="141" y="20"/>
                  </a:cubicBezTo>
                  <a:cubicBezTo>
                    <a:pt x="136" y="14"/>
                    <a:pt x="128" y="10"/>
                    <a:pt x="120" y="11"/>
                  </a:cubicBezTo>
                  <a:cubicBezTo>
                    <a:pt x="117" y="11"/>
                    <a:pt x="115" y="12"/>
                    <a:pt x="113" y="13"/>
                  </a:cubicBezTo>
                  <a:cubicBezTo>
                    <a:pt x="108" y="5"/>
                    <a:pt x="98" y="0"/>
                    <a:pt x="88" y="4"/>
                  </a:cubicBezTo>
                  <a:cubicBezTo>
                    <a:pt x="81" y="6"/>
                    <a:pt x="76" y="10"/>
                    <a:pt x="72" y="16"/>
                  </a:cubicBezTo>
                  <a:cubicBezTo>
                    <a:pt x="70" y="16"/>
                    <a:pt x="67" y="15"/>
                    <a:pt x="64" y="15"/>
                  </a:cubicBezTo>
                  <a:cubicBezTo>
                    <a:pt x="59" y="16"/>
                    <a:pt x="54" y="18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42" y="59"/>
                    <a:pt x="37" y="95"/>
                    <a:pt x="28" y="130"/>
                  </a:cubicBezTo>
                  <a:cubicBezTo>
                    <a:pt x="20" y="165"/>
                    <a:pt x="8" y="200"/>
                    <a:pt x="1" y="235"/>
                  </a:cubicBezTo>
                  <a:cubicBezTo>
                    <a:pt x="1" y="235"/>
                    <a:pt x="1" y="236"/>
                    <a:pt x="1" y="236"/>
                  </a:cubicBezTo>
                  <a:cubicBezTo>
                    <a:pt x="0" y="242"/>
                    <a:pt x="1" y="246"/>
                    <a:pt x="5" y="250"/>
                  </a:cubicBezTo>
                  <a:cubicBezTo>
                    <a:pt x="8" y="258"/>
                    <a:pt x="14" y="265"/>
                    <a:pt x="19" y="272"/>
                  </a:cubicBezTo>
                  <a:cubicBezTo>
                    <a:pt x="19" y="272"/>
                    <a:pt x="19" y="273"/>
                    <a:pt x="19" y="273"/>
                  </a:cubicBezTo>
                  <a:cubicBezTo>
                    <a:pt x="20" y="273"/>
                    <a:pt x="20" y="274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2" y="275"/>
                    <a:pt x="22" y="275"/>
                    <a:pt x="23" y="275"/>
                  </a:cubicBezTo>
                  <a:cubicBezTo>
                    <a:pt x="48" y="288"/>
                    <a:pt x="78" y="294"/>
                    <a:pt x="105" y="301"/>
                  </a:cubicBezTo>
                  <a:cubicBezTo>
                    <a:pt x="119" y="305"/>
                    <a:pt x="150" y="318"/>
                    <a:pt x="161" y="301"/>
                  </a:cubicBezTo>
                  <a:cubicBezTo>
                    <a:pt x="161" y="301"/>
                    <a:pt x="161" y="301"/>
                    <a:pt x="161" y="301"/>
                  </a:cubicBezTo>
                  <a:cubicBezTo>
                    <a:pt x="169" y="291"/>
                    <a:pt x="171" y="276"/>
                    <a:pt x="175" y="264"/>
                  </a:cubicBezTo>
                  <a:cubicBezTo>
                    <a:pt x="181" y="244"/>
                    <a:pt x="187" y="223"/>
                    <a:pt x="194" y="202"/>
                  </a:cubicBezTo>
                  <a:cubicBezTo>
                    <a:pt x="206" y="162"/>
                    <a:pt x="220" y="122"/>
                    <a:pt x="228" y="82"/>
                  </a:cubicBezTo>
                  <a:cubicBezTo>
                    <a:pt x="228" y="81"/>
                    <a:pt x="228" y="80"/>
                    <a:pt x="227" y="79"/>
                  </a:cubicBezTo>
                  <a:cubicBezTo>
                    <a:pt x="245" y="66"/>
                    <a:pt x="229" y="39"/>
                    <a:pt x="211" y="37"/>
                  </a:cubicBezTo>
                  <a:close/>
                  <a:moveTo>
                    <a:pt x="176" y="36"/>
                  </a:moveTo>
                  <a:cubicBezTo>
                    <a:pt x="177" y="36"/>
                    <a:pt x="178" y="36"/>
                    <a:pt x="179" y="36"/>
                  </a:cubicBezTo>
                  <a:cubicBezTo>
                    <a:pt x="184" y="35"/>
                    <a:pt x="189" y="37"/>
                    <a:pt x="192" y="40"/>
                  </a:cubicBezTo>
                  <a:cubicBezTo>
                    <a:pt x="193" y="41"/>
                    <a:pt x="193" y="42"/>
                    <a:pt x="194" y="43"/>
                  </a:cubicBezTo>
                  <a:cubicBezTo>
                    <a:pt x="192" y="44"/>
                    <a:pt x="190" y="46"/>
                    <a:pt x="188" y="48"/>
                  </a:cubicBezTo>
                  <a:cubicBezTo>
                    <a:pt x="184" y="47"/>
                    <a:pt x="180" y="46"/>
                    <a:pt x="175" y="45"/>
                  </a:cubicBezTo>
                  <a:cubicBezTo>
                    <a:pt x="176" y="42"/>
                    <a:pt x="176" y="39"/>
                    <a:pt x="176" y="36"/>
                  </a:cubicBezTo>
                  <a:close/>
                  <a:moveTo>
                    <a:pt x="169" y="40"/>
                  </a:moveTo>
                  <a:cubicBezTo>
                    <a:pt x="169" y="41"/>
                    <a:pt x="169" y="42"/>
                    <a:pt x="169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8" y="41"/>
                    <a:pt x="169" y="40"/>
                  </a:cubicBezTo>
                  <a:close/>
                  <a:moveTo>
                    <a:pt x="144" y="26"/>
                  </a:moveTo>
                  <a:cubicBezTo>
                    <a:pt x="145" y="25"/>
                    <a:pt x="147" y="25"/>
                    <a:pt x="149" y="24"/>
                  </a:cubicBezTo>
                  <a:cubicBezTo>
                    <a:pt x="157" y="23"/>
                    <a:pt x="163" y="26"/>
                    <a:pt x="166" y="32"/>
                  </a:cubicBezTo>
                  <a:cubicBezTo>
                    <a:pt x="163" y="34"/>
                    <a:pt x="161" y="37"/>
                    <a:pt x="159" y="40"/>
                  </a:cubicBezTo>
                  <a:cubicBezTo>
                    <a:pt x="154" y="39"/>
                    <a:pt x="149" y="38"/>
                    <a:pt x="144" y="36"/>
                  </a:cubicBezTo>
                  <a:cubicBezTo>
                    <a:pt x="145" y="33"/>
                    <a:pt x="145" y="29"/>
                    <a:pt x="144" y="26"/>
                  </a:cubicBezTo>
                  <a:close/>
                  <a:moveTo>
                    <a:pt x="119" y="18"/>
                  </a:moveTo>
                  <a:cubicBezTo>
                    <a:pt x="126" y="17"/>
                    <a:pt x="132" y="19"/>
                    <a:pt x="135" y="25"/>
                  </a:cubicBezTo>
                  <a:cubicBezTo>
                    <a:pt x="133" y="27"/>
                    <a:pt x="131" y="30"/>
                    <a:pt x="130" y="33"/>
                  </a:cubicBezTo>
                  <a:cubicBezTo>
                    <a:pt x="128" y="32"/>
                    <a:pt x="125" y="31"/>
                    <a:pt x="123" y="30"/>
                  </a:cubicBezTo>
                  <a:cubicBezTo>
                    <a:pt x="120" y="30"/>
                    <a:pt x="118" y="29"/>
                    <a:pt x="116" y="29"/>
                  </a:cubicBezTo>
                  <a:cubicBezTo>
                    <a:pt x="116" y="25"/>
                    <a:pt x="116" y="22"/>
                    <a:pt x="115" y="19"/>
                  </a:cubicBezTo>
                  <a:cubicBezTo>
                    <a:pt x="117" y="19"/>
                    <a:pt x="118" y="18"/>
                    <a:pt x="119" y="18"/>
                  </a:cubicBezTo>
                  <a:close/>
                  <a:moveTo>
                    <a:pt x="92" y="11"/>
                  </a:moveTo>
                  <a:cubicBezTo>
                    <a:pt x="97" y="10"/>
                    <a:pt x="102" y="12"/>
                    <a:pt x="105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9"/>
                    <a:pt x="101" y="21"/>
                    <a:pt x="99" y="24"/>
                  </a:cubicBezTo>
                  <a:cubicBezTo>
                    <a:pt x="96" y="23"/>
                    <a:pt x="94" y="23"/>
                    <a:pt x="91" y="22"/>
                  </a:cubicBezTo>
                  <a:cubicBezTo>
                    <a:pt x="88" y="21"/>
                    <a:pt x="84" y="20"/>
                    <a:pt x="80" y="18"/>
                  </a:cubicBezTo>
                  <a:cubicBezTo>
                    <a:pt x="83" y="15"/>
                    <a:pt x="87" y="12"/>
                    <a:pt x="92" y="11"/>
                  </a:cubicBezTo>
                  <a:close/>
                  <a:moveTo>
                    <a:pt x="6" y="238"/>
                  </a:moveTo>
                  <a:cubicBezTo>
                    <a:pt x="16" y="240"/>
                    <a:pt x="26" y="242"/>
                    <a:pt x="36" y="244"/>
                  </a:cubicBezTo>
                  <a:cubicBezTo>
                    <a:pt x="37" y="244"/>
                    <a:pt x="38" y="242"/>
                    <a:pt x="37" y="242"/>
                  </a:cubicBezTo>
                  <a:cubicBezTo>
                    <a:pt x="26" y="240"/>
                    <a:pt x="16" y="239"/>
                    <a:pt x="6" y="237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7" y="233"/>
                    <a:pt x="8" y="229"/>
                    <a:pt x="10" y="226"/>
                  </a:cubicBezTo>
                  <a:cubicBezTo>
                    <a:pt x="15" y="226"/>
                    <a:pt x="20" y="227"/>
                    <a:pt x="25" y="228"/>
                  </a:cubicBezTo>
                  <a:cubicBezTo>
                    <a:pt x="25" y="228"/>
                    <a:pt x="25" y="228"/>
                    <a:pt x="25" y="227"/>
                  </a:cubicBezTo>
                  <a:cubicBezTo>
                    <a:pt x="20" y="226"/>
                    <a:pt x="15" y="225"/>
                    <a:pt x="10" y="225"/>
                  </a:cubicBezTo>
                  <a:cubicBezTo>
                    <a:pt x="11" y="221"/>
                    <a:pt x="13" y="217"/>
                    <a:pt x="14" y="213"/>
                  </a:cubicBezTo>
                  <a:cubicBezTo>
                    <a:pt x="18" y="213"/>
                    <a:pt x="22" y="213"/>
                    <a:pt x="26" y="213"/>
                  </a:cubicBezTo>
                  <a:cubicBezTo>
                    <a:pt x="27" y="213"/>
                    <a:pt x="27" y="212"/>
                    <a:pt x="26" y="212"/>
                  </a:cubicBezTo>
                  <a:cubicBezTo>
                    <a:pt x="22" y="212"/>
                    <a:pt x="18" y="212"/>
                    <a:pt x="14" y="211"/>
                  </a:cubicBezTo>
                  <a:cubicBezTo>
                    <a:pt x="16" y="207"/>
                    <a:pt x="17" y="203"/>
                    <a:pt x="18" y="198"/>
                  </a:cubicBezTo>
                  <a:cubicBezTo>
                    <a:pt x="22" y="199"/>
                    <a:pt x="25" y="199"/>
                    <a:pt x="29" y="199"/>
                  </a:cubicBezTo>
                  <a:cubicBezTo>
                    <a:pt x="30" y="199"/>
                    <a:pt x="29" y="198"/>
                    <a:pt x="29" y="198"/>
                  </a:cubicBezTo>
                  <a:cubicBezTo>
                    <a:pt x="25" y="197"/>
                    <a:pt x="22" y="197"/>
                    <a:pt x="18" y="197"/>
                  </a:cubicBezTo>
                  <a:cubicBezTo>
                    <a:pt x="20" y="192"/>
                    <a:pt x="21" y="186"/>
                    <a:pt x="23" y="181"/>
                  </a:cubicBezTo>
                  <a:cubicBezTo>
                    <a:pt x="28" y="182"/>
                    <a:pt x="33" y="182"/>
                    <a:pt x="38" y="183"/>
                  </a:cubicBezTo>
                  <a:cubicBezTo>
                    <a:pt x="39" y="183"/>
                    <a:pt x="39" y="182"/>
                    <a:pt x="38" y="182"/>
                  </a:cubicBezTo>
                  <a:cubicBezTo>
                    <a:pt x="33" y="181"/>
                    <a:pt x="28" y="181"/>
                    <a:pt x="23" y="180"/>
                  </a:cubicBezTo>
                  <a:cubicBezTo>
                    <a:pt x="24" y="175"/>
                    <a:pt x="25" y="170"/>
                    <a:pt x="26" y="165"/>
                  </a:cubicBezTo>
                  <a:cubicBezTo>
                    <a:pt x="38" y="167"/>
                    <a:pt x="51" y="168"/>
                    <a:pt x="63" y="170"/>
                  </a:cubicBezTo>
                  <a:cubicBezTo>
                    <a:pt x="63" y="170"/>
                    <a:pt x="63" y="169"/>
                    <a:pt x="63" y="169"/>
                  </a:cubicBezTo>
                  <a:cubicBezTo>
                    <a:pt x="51" y="167"/>
                    <a:pt x="39" y="165"/>
                    <a:pt x="27" y="164"/>
                  </a:cubicBezTo>
                  <a:cubicBezTo>
                    <a:pt x="28" y="159"/>
                    <a:pt x="29" y="154"/>
                    <a:pt x="30" y="150"/>
                  </a:cubicBezTo>
                  <a:cubicBezTo>
                    <a:pt x="38" y="151"/>
                    <a:pt x="46" y="151"/>
                    <a:pt x="53" y="151"/>
                  </a:cubicBezTo>
                  <a:cubicBezTo>
                    <a:pt x="54" y="151"/>
                    <a:pt x="54" y="150"/>
                    <a:pt x="53" y="150"/>
                  </a:cubicBezTo>
                  <a:cubicBezTo>
                    <a:pt x="46" y="149"/>
                    <a:pt x="38" y="149"/>
                    <a:pt x="30" y="149"/>
                  </a:cubicBezTo>
                  <a:cubicBezTo>
                    <a:pt x="31" y="144"/>
                    <a:pt x="32" y="139"/>
                    <a:pt x="33" y="134"/>
                  </a:cubicBezTo>
                  <a:cubicBezTo>
                    <a:pt x="45" y="135"/>
                    <a:pt x="56" y="136"/>
                    <a:pt x="68" y="138"/>
                  </a:cubicBezTo>
                  <a:cubicBezTo>
                    <a:pt x="68" y="138"/>
                    <a:pt x="69" y="137"/>
                    <a:pt x="68" y="137"/>
                  </a:cubicBezTo>
                  <a:cubicBezTo>
                    <a:pt x="56" y="135"/>
                    <a:pt x="45" y="134"/>
                    <a:pt x="33" y="133"/>
                  </a:cubicBezTo>
                  <a:cubicBezTo>
                    <a:pt x="34" y="132"/>
                    <a:pt x="34" y="130"/>
                    <a:pt x="35" y="128"/>
                  </a:cubicBezTo>
                  <a:cubicBezTo>
                    <a:pt x="35" y="125"/>
                    <a:pt x="36" y="121"/>
                    <a:pt x="37" y="118"/>
                  </a:cubicBezTo>
                  <a:cubicBezTo>
                    <a:pt x="43" y="119"/>
                    <a:pt x="50" y="120"/>
                    <a:pt x="57" y="119"/>
                  </a:cubicBezTo>
                  <a:cubicBezTo>
                    <a:pt x="57" y="119"/>
                    <a:pt x="57" y="118"/>
                    <a:pt x="57" y="118"/>
                  </a:cubicBezTo>
                  <a:cubicBezTo>
                    <a:pt x="50" y="118"/>
                    <a:pt x="44" y="118"/>
                    <a:pt x="37" y="117"/>
                  </a:cubicBezTo>
                  <a:cubicBezTo>
                    <a:pt x="39" y="111"/>
                    <a:pt x="40" y="104"/>
                    <a:pt x="41" y="98"/>
                  </a:cubicBezTo>
                  <a:cubicBezTo>
                    <a:pt x="41" y="98"/>
                    <a:pt x="41" y="98"/>
                    <a:pt x="42" y="98"/>
                  </a:cubicBezTo>
                  <a:cubicBezTo>
                    <a:pt x="56" y="100"/>
                    <a:pt x="71" y="101"/>
                    <a:pt x="86" y="102"/>
                  </a:cubicBezTo>
                  <a:cubicBezTo>
                    <a:pt x="87" y="102"/>
                    <a:pt x="87" y="101"/>
                    <a:pt x="86" y="101"/>
                  </a:cubicBezTo>
                  <a:cubicBezTo>
                    <a:pt x="71" y="99"/>
                    <a:pt x="56" y="98"/>
                    <a:pt x="42" y="97"/>
                  </a:cubicBezTo>
                  <a:cubicBezTo>
                    <a:pt x="43" y="91"/>
                    <a:pt x="44" y="84"/>
                    <a:pt x="46" y="78"/>
                  </a:cubicBezTo>
                  <a:cubicBezTo>
                    <a:pt x="52" y="78"/>
                    <a:pt x="58" y="78"/>
                    <a:pt x="64" y="79"/>
                  </a:cubicBezTo>
                  <a:cubicBezTo>
                    <a:pt x="65" y="79"/>
                    <a:pt x="65" y="78"/>
                    <a:pt x="64" y="78"/>
                  </a:cubicBezTo>
                  <a:cubicBezTo>
                    <a:pt x="58" y="77"/>
                    <a:pt x="52" y="77"/>
                    <a:pt x="46" y="77"/>
                  </a:cubicBezTo>
                  <a:cubicBezTo>
                    <a:pt x="47" y="72"/>
                    <a:pt x="48" y="67"/>
                    <a:pt x="49" y="62"/>
                  </a:cubicBezTo>
                  <a:cubicBezTo>
                    <a:pt x="57" y="62"/>
                    <a:pt x="65" y="63"/>
                    <a:pt x="73" y="64"/>
                  </a:cubicBezTo>
                  <a:cubicBezTo>
                    <a:pt x="73" y="64"/>
                    <a:pt x="74" y="63"/>
                    <a:pt x="73" y="63"/>
                  </a:cubicBezTo>
                  <a:cubicBezTo>
                    <a:pt x="65" y="61"/>
                    <a:pt x="57" y="61"/>
                    <a:pt x="49" y="61"/>
                  </a:cubicBezTo>
                  <a:cubicBezTo>
                    <a:pt x="50" y="55"/>
                    <a:pt x="51" y="49"/>
                    <a:pt x="52" y="43"/>
                  </a:cubicBezTo>
                  <a:cubicBezTo>
                    <a:pt x="56" y="45"/>
                    <a:pt x="61" y="46"/>
                    <a:pt x="66" y="48"/>
                  </a:cubicBezTo>
                  <a:cubicBezTo>
                    <a:pt x="67" y="48"/>
                    <a:pt x="67" y="47"/>
                    <a:pt x="66" y="46"/>
                  </a:cubicBezTo>
                  <a:cubicBezTo>
                    <a:pt x="61" y="45"/>
                    <a:pt x="57" y="43"/>
                    <a:pt x="52" y="42"/>
                  </a:cubicBezTo>
                  <a:cubicBezTo>
                    <a:pt x="52" y="37"/>
                    <a:pt x="53" y="32"/>
                    <a:pt x="54" y="26"/>
                  </a:cubicBezTo>
                  <a:cubicBezTo>
                    <a:pt x="56" y="22"/>
                    <a:pt x="62" y="21"/>
                    <a:pt x="70" y="22"/>
                  </a:cubicBezTo>
                  <a:cubicBezTo>
                    <a:pt x="69" y="24"/>
                    <a:pt x="67" y="28"/>
                    <a:pt x="67" y="31"/>
                  </a:cubicBezTo>
                  <a:cubicBezTo>
                    <a:pt x="65" y="31"/>
                    <a:pt x="64" y="34"/>
                    <a:pt x="64" y="36"/>
                  </a:cubicBezTo>
                  <a:cubicBezTo>
                    <a:pt x="64" y="36"/>
                    <a:pt x="64" y="37"/>
                    <a:pt x="64" y="37"/>
                  </a:cubicBezTo>
                  <a:cubicBezTo>
                    <a:pt x="65" y="39"/>
                    <a:pt x="65" y="39"/>
                    <a:pt x="64" y="38"/>
                  </a:cubicBezTo>
                  <a:cubicBezTo>
                    <a:pt x="65" y="39"/>
                    <a:pt x="65" y="40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2" y="43"/>
                    <a:pt x="74" y="42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76" y="33"/>
                    <a:pt x="75" y="32"/>
                    <a:pt x="74" y="31"/>
                  </a:cubicBezTo>
                  <a:cubicBezTo>
                    <a:pt x="74" y="28"/>
                    <a:pt x="75" y="25"/>
                    <a:pt x="77" y="22"/>
                  </a:cubicBezTo>
                  <a:cubicBezTo>
                    <a:pt x="84" y="23"/>
                    <a:pt x="91" y="25"/>
                    <a:pt x="97" y="27"/>
                  </a:cubicBezTo>
                  <a:cubicBezTo>
                    <a:pt x="96" y="31"/>
                    <a:pt x="95" y="35"/>
                    <a:pt x="96" y="40"/>
                  </a:cubicBezTo>
                  <a:cubicBezTo>
                    <a:pt x="95" y="41"/>
                    <a:pt x="94" y="42"/>
                    <a:pt x="93" y="43"/>
                  </a:cubicBezTo>
                  <a:cubicBezTo>
                    <a:pt x="92" y="46"/>
                    <a:pt x="94" y="49"/>
                    <a:pt x="96" y="50"/>
                  </a:cubicBezTo>
                  <a:cubicBezTo>
                    <a:pt x="97" y="52"/>
                    <a:pt x="99" y="52"/>
                    <a:pt x="101" y="51"/>
                  </a:cubicBezTo>
                  <a:cubicBezTo>
                    <a:pt x="103" y="51"/>
                    <a:pt x="105" y="49"/>
                    <a:pt x="106" y="47"/>
                  </a:cubicBezTo>
                  <a:cubicBezTo>
                    <a:pt x="107" y="45"/>
                    <a:pt x="107" y="42"/>
                    <a:pt x="105" y="40"/>
                  </a:cubicBezTo>
                  <a:cubicBezTo>
                    <a:pt x="104" y="39"/>
                    <a:pt x="103" y="39"/>
                    <a:pt x="102" y="38"/>
                  </a:cubicBezTo>
                  <a:cubicBezTo>
                    <a:pt x="102" y="35"/>
                    <a:pt x="102" y="32"/>
                    <a:pt x="104" y="29"/>
                  </a:cubicBezTo>
                  <a:cubicBezTo>
                    <a:pt x="105" y="29"/>
                    <a:pt x="106" y="30"/>
                    <a:pt x="107" y="30"/>
                  </a:cubicBezTo>
                  <a:cubicBezTo>
                    <a:pt x="107" y="30"/>
                    <a:pt x="107" y="31"/>
                    <a:pt x="107" y="31"/>
                  </a:cubicBezTo>
                  <a:cubicBezTo>
                    <a:pt x="107" y="36"/>
                    <a:pt x="113" y="36"/>
                    <a:pt x="115" y="32"/>
                  </a:cubicBezTo>
                  <a:cubicBezTo>
                    <a:pt x="120" y="34"/>
                    <a:pt x="125" y="36"/>
                    <a:pt x="129" y="37"/>
                  </a:cubicBezTo>
                  <a:cubicBezTo>
                    <a:pt x="128" y="41"/>
                    <a:pt x="129" y="44"/>
                    <a:pt x="129" y="48"/>
                  </a:cubicBezTo>
                  <a:cubicBezTo>
                    <a:pt x="127" y="49"/>
                    <a:pt x="125" y="51"/>
                    <a:pt x="125" y="54"/>
                  </a:cubicBezTo>
                  <a:cubicBezTo>
                    <a:pt x="125" y="58"/>
                    <a:pt x="128" y="61"/>
                    <a:pt x="131" y="61"/>
                  </a:cubicBezTo>
                  <a:cubicBezTo>
                    <a:pt x="135" y="61"/>
                    <a:pt x="138" y="58"/>
                    <a:pt x="138" y="54"/>
                  </a:cubicBezTo>
                  <a:cubicBezTo>
                    <a:pt x="138" y="52"/>
                    <a:pt x="137" y="50"/>
                    <a:pt x="135" y="48"/>
                  </a:cubicBezTo>
                  <a:cubicBezTo>
                    <a:pt x="134" y="45"/>
                    <a:pt x="134" y="42"/>
                    <a:pt x="135" y="39"/>
                  </a:cubicBezTo>
                  <a:cubicBezTo>
                    <a:pt x="139" y="40"/>
                    <a:pt x="148" y="43"/>
                    <a:pt x="158" y="45"/>
                  </a:cubicBezTo>
                  <a:cubicBezTo>
                    <a:pt x="157" y="49"/>
                    <a:pt x="157" y="52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5" y="56"/>
                    <a:pt x="153" y="60"/>
                    <a:pt x="154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5" y="67"/>
                    <a:pt x="160" y="69"/>
                    <a:pt x="163" y="67"/>
                  </a:cubicBezTo>
                  <a:cubicBezTo>
                    <a:pt x="167" y="66"/>
                    <a:pt x="168" y="62"/>
                    <a:pt x="166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5" y="57"/>
                    <a:pt x="164" y="56"/>
                    <a:pt x="163" y="55"/>
                  </a:cubicBezTo>
                  <a:cubicBezTo>
                    <a:pt x="163" y="52"/>
                    <a:pt x="164" y="50"/>
                    <a:pt x="164" y="47"/>
                  </a:cubicBezTo>
                  <a:cubicBezTo>
                    <a:pt x="172" y="49"/>
                    <a:pt x="179" y="51"/>
                    <a:pt x="185" y="53"/>
                  </a:cubicBezTo>
                  <a:cubicBezTo>
                    <a:pt x="184" y="57"/>
                    <a:pt x="183" y="61"/>
                    <a:pt x="185" y="66"/>
                  </a:cubicBezTo>
                  <a:cubicBezTo>
                    <a:pt x="184" y="66"/>
                    <a:pt x="184" y="66"/>
                    <a:pt x="183" y="66"/>
                  </a:cubicBezTo>
                  <a:cubicBezTo>
                    <a:pt x="181" y="69"/>
                    <a:pt x="181" y="73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7"/>
                    <a:pt x="189" y="78"/>
                    <a:pt x="191" y="77"/>
                  </a:cubicBezTo>
                  <a:cubicBezTo>
                    <a:pt x="194" y="75"/>
                    <a:pt x="195" y="71"/>
                    <a:pt x="194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192" y="63"/>
                    <a:pt x="193" y="59"/>
                    <a:pt x="194" y="56"/>
                  </a:cubicBezTo>
                  <a:cubicBezTo>
                    <a:pt x="202" y="58"/>
                    <a:pt x="207" y="60"/>
                    <a:pt x="207" y="61"/>
                  </a:cubicBezTo>
                  <a:cubicBezTo>
                    <a:pt x="206" y="62"/>
                    <a:pt x="207" y="63"/>
                    <a:pt x="207" y="64"/>
                  </a:cubicBezTo>
                  <a:cubicBezTo>
                    <a:pt x="196" y="101"/>
                    <a:pt x="186" y="139"/>
                    <a:pt x="175" y="176"/>
                  </a:cubicBezTo>
                  <a:cubicBezTo>
                    <a:pt x="170" y="194"/>
                    <a:pt x="164" y="213"/>
                    <a:pt x="159" y="231"/>
                  </a:cubicBezTo>
                  <a:cubicBezTo>
                    <a:pt x="156" y="242"/>
                    <a:pt x="149" y="286"/>
                    <a:pt x="135" y="289"/>
                  </a:cubicBezTo>
                  <a:cubicBezTo>
                    <a:pt x="134" y="288"/>
                    <a:pt x="134" y="288"/>
                    <a:pt x="133" y="288"/>
                  </a:cubicBezTo>
                  <a:cubicBezTo>
                    <a:pt x="111" y="282"/>
                    <a:pt x="90" y="275"/>
                    <a:pt x="68" y="269"/>
                  </a:cubicBezTo>
                  <a:cubicBezTo>
                    <a:pt x="53" y="264"/>
                    <a:pt x="12" y="257"/>
                    <a:pt x="6" y="238"/>
                  </a:cubicBezTo>
                  <a:close/>
                  <a:moveTo>
                    <a:pt x="191" y="192"/>
                  </a:moveTo>
                  <a:cubicBezTo>
                    <a:pt x="174" y="249"/>
                    <a:pt x="174" y="249"/>
                    <a:pt x="174" y="249"/>
                  </a:cubicBezTo>
                  <a:cubicBezTo>
                    <a:pt x="169" y="265"/>
                    <a:pt x="166" y="286"/>
                    <a:pt x="157" y="300"/>
                  </a:cubicBezTo>
                  <a:cubicBezTo>
                    <a:pt x="145" y="308"/>
                    <a:pt x="130" y="302"/>
                    <a:pt x="117" y="299"/>
                  </a:cubicBezTo>
                  <a:cubicBezTo>
                    <a:pt x="106" y="297"/>
                    <a:pt x="95" y="294"/>
                    <a:pt x="85" y="291"/>
                  </a:cubicBezTo>
                  <a:cubicBezTo>
                    <a:pt x="65" y="285"/>
                    <a:pt x="45" y="277"/>
                    <a:pt x="24" y="272"/>
                  </a:cubicBezTo>
                  <a:cubicBezTo>
                    <a:pt x="24" y="272"/>
                    <a:pt x="24" y="272"/>
                    <a:pt x="24" y="271"/>
                  </a:cubicBezTo>
                  <a:cubicBezTo>
                    <a:pt x="21" y="268"/>
                    <a:pt x="19" y="265"/>
                    <a:pt x="17" y="261"/>
                  </a:cubicBezTo>
                  <a:cubicBezTo>
                    <a:pt x="35" y="269"/>
                    <a:pt x="54" y="276"/>
                    <a:pt x="73" y="279"/>
                  </a:cubicBezTo>
                  <a:cubicBezTo>
                    <a:pt x="74" y="279"/>
                    <a:pt x="74" y="278"/>
                    <a:pt x="74" y="278"/>
                  </a:cubicBezTo>
                  <a:cubicBezTo>
                    <a:pt x="54" y="272"/>
                    <a:pt x="35" y="267"/>
                    <a:pt x="16" y="260"/>
                  </a:cubicBezTo>
                  <a:cubicBezTo>
                    <a:pt x="15" y="258"/>
                    <a:pt x="14" y="257"/>
                    <a:pt x="13" y="255"/>
                  </a:cubicBezTo>
                  <a:cubicBezTo>
                    <a:pt x="18" y="258"/>
                    <a:pt x="25" y="261"/>
                    <a:pt x="31" y="262"/>
                  </a:cubicBezTo>
                  <a:cubicBezTo>
                    <a:pt x="64" y="273"/>
                    <a:pt x="98" y="284"/>
                    <a:pt x="132" y="293"/>
                  </a:cubicBezTo>
                  <a:cubicBezTo>
                    <a:pt x="132" y="293"/>
                    <a:pt x="133" y="293"/>
                    <a:pt x="134" y="292"/>
                  </a:cubicBezTo>
                  <a:cubicBezTo>
                    <a:pt x="142" y="295"/>
                    <a:pt x="147" y="288"/>
                    <a:pt x="150" y="280"/>
                  </a:cubicBezTo>
                  <a:cubicBezTo>
                    <a:pt x="158" y="257"/>
                    <a:pt x="164" y="233"/>
                    <a:pt x="171" y="209"/>
                  </a:cubicBezTo>
                  <a:cubicBezTo>
                    <a:pt x="185" y="162"/>
                    <a:pt x="200" y="116"/>
                    <a:pt x="212" y="68"/>
                  </a:cubicBezTo>
                  <a:cubicBezTo>
                    <a:pt x="213" y="70"/>
                    <a:pt x="214" y="72"/>
                    <a:pt x="215" y="74"/>
                  </a:cubicBezTo>
                  <a:cubicBezTo>
                    <a:pt x="217" y="76"/>
                    <a:pt x="219" y="79"/>
                    <a:pt x="222" y="82"/>
                  </a:cubicBezTo>
                  <a:cubicBezTo>
                    <a:pt x="213" y="119"/>
                    <a:pt x="201" y="155"/>
                    <a:pt x="191" y="192"/>
                  </a:cubicBezTo>
                  <a:close/>
                  <a:moveTo>
                    <a:pt x="222" y="73"/>
                  </a:moveTo>
                  <a:cubicBezTo>
                    <a:pt x="222" y="73"/>
                    <a:pt x="222" y="73"/>
                    <a:pt x="221" y="73"/>
                  </a:cubicBezTo>
                  <a:cubicBezTo>
                    <a:pt x="221" y="72"/>
                    <a:pt x="220" y="72"/>
                    <a:pt x="219" y="71"/>
                  </a:cubicBezTo>
                  <a:cubicBezTo>
                    <a:pt x="216" y="68"/>
                    <a:pt x="214" y="64"/>
                    <a:pt x="212" y="61"/>
                  </a:cubicBezTo>
                  <a:cubicBezTo>
                    <a:pt x="212" y="57"/>
                    <a:pt x="209" y="54"/>
                    <a:pt x="205" y="53"/>
                  </a:cubicBezTo>
                  <a:cubicBezTo>
                    <a:pt x="205" y="52"/>
                    <a:pt x="205" y="52"/>
                    <a:pt x="205" y="52"/>
                  </a:cubicBezTo>
                  <a:cubicBezTo>
                    <a:pt x="206" y="50"/>
                    <a:pt x="206" y="48"/>
                    <a:pt x="206" y="46"/>
                  </a:cubicBezTo>
                  <a:cubicBezTo>
                    <a:pt x="206" y="46"/>
                    <a:pt x="207" y="46"/>
                    <a:pt x="208" y="46"/>
                  </a:cubicBezTo>
                  <a:cubicBezTo>
                    <a:pt x="220" y="46"/>
                    <a:pt x="234" y="63"/>
                    <a:pt x="222" y="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7467600" y="3052763"/>
              <a:ext cx="260350" cy="173038"/>
            </a:xfrm>
            <a:custGeom>
              <a:rect b="b" l="l" r="r" t="t"/>
              <a:pathLst>
                <a:path extrusionOk="0" h="80" w="111">
                  <a:moveTo>
                    <a:pt x="111" y="32"/>
                  </a:moveTo>
                  <a:cubicBezTo>
                    <a:pt x="111" y="31"/>
                    <a:pt x="111" y="30"/>
                    <a:pt x="110" y="30"/>
                  </a:cubicBezTo>
                  <a:cubicBezTo>
                    <a:pt x="111" y="29"/>
                    <a:pt x="111" y="27"/>
                    <a:pt x="109" y="26"/>
                  </a:cubicBezTo>
                  <a:cubicBezTo>
                    <a:pt x="78" y="17"/>
                    <a:pt x="47" y="7"/>
                    <a:pt x="16" y="1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8" y="17"/>
                    <a:pt x="3" y="32"/>
                    <a:pt x="1" y="47"/>
                  </a:cubicBezTo>
                  <a:cubicBezTo>
                    <a:pt x="0" y="49"/>
                    <a:pt x="4" y="50"/>
                    <a:pt x="5" y="48"/>
                  </a:cubicBezTo>
                  <a:cubicBezTo>
                    <a:pt x="10" y="34"/>
                    <a:pt x="13" y="19"/>
                    <a:pt x="16" y="5"/>
                  </a:cubicBezTo>
                  <a:cubicBezTo>
                    <a:pt x="45" y="16"/>
                    <a:pt x="77" y="23"/>
                    <a:pt x="107" y="31"/>
                  </a:cubicBezTo>
                  <a:cubicBezTo>
                    <a:pt x="104" y="46"/>
                    <a:pt x="98" y="60"/>
                    <a:pt x="93" y="74"/>
                  </a:cubicBezTo>
                  <a:cubicBezTo>
                    <a:pt x="64" y="64"/>
                    <a:pt x="33" y="55"/>
                    <a:pt x="3" y="49"/>
                  </a:cubicBezTo>
                  <a:cubicBezTo>
                    <a:pt x="1" y="49"/>
                    <a:pt x="1" y="51"/>
                    <a:pt x="2" y="52"/>
                  </a:cubicBezTo>
                  <a:cubicBezTo>
                    <a:pt x="32" y="61"/>
                    <a:pt x="63" y="70"/>
                    <a:pt x="94" y="79"/>
                  </a:cubicBezTo>
                  <a:cubicBezTo>
                    <a:pt x="96" y="80"/>
                    <a:pt x="97" y="77"/>
                    <a:pt x="96" y="76"/>
                  </a:cubicBezTo>
                  <a:cubicBezTo>
                    <a:pt x="105" y="62"/>
                    <a:pt x="109" y="47"/>
                    <a:pt x="111" y="3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7515225" y="3132138"/>
              <a:ext cx="153987" cy="46038"/>
            </a:xfrm>
            <a:custGeom>
              <a:rect b="b" l="l" r="r" t="t"/>
              <a:pathLst>
                <a:path extrusionOk="0" h="21" w="66">
                  <a:moveTo>
                    <a:pt x="64" y="19"/>
                  </a:moveTo>
                  <a:cubicBezTo>
                    <a:pt x="43" y="12"/>
                    <a:pt x="22" y="6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1" y="10"/>
                    <a:pt x="42" y="16"/>
                    <a:pt x="64" y="21"/>
                  </a:cubicBezTo>
                  <a:cubicBezTo>
                    <a:pt x="65" y="21"/>
                    <a:pt x="66" y="19"/>
                    <a:pt x="64" y="1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7519988" y="3097213"/>
              <a:ext cx="163512" cy="53975"/>
            </a:xfrm>
            <a:custGeom>
              <a:rect b="b" l="l" r="r" t="t"/>
              <a:pathLst>
                <a:path extrusionOk="0" h="25" w="70">
                  <a:moveTo>
                    <a:pt x="67" y="20"/>
                  </a:moveTo>
                  <a:cubicBezTo>
                    <a:pt x="46" y="13"/>
                    <a:pt x="24" y="7"/>
                    <a:pt x="2" y="1"/>
                  </a:cubicBezTo>
                  <a:cubicBezTo>
                    <a:pt x="1" y="0"/>
                    <a:pt x="0" y="2"/>
                    <a:pt x="2" y="3"/>
                  </a:cubicBezTo>
                  <a:cubicBezTo>
                    <a:pt x="23" y="10"/>
                    <a:pt x="44" y="18"/>
                    <a:pt x="66" y="24"/>
                  </a:cubicBezTo>
                  <a:cubicBezTo>
                    <a:pt x="69" y="25"/>
                    <a:pt x="70" y="21"/>
                    <a:pt x="67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7437438" y="3201988"/>
              <a:ext cx="73025" cy="15875"/>
            </a:xfrm>
            <a:custGeom>
              <a:rect b="b" l="l" r="r" t="t"/>
              <a:pathLst>
                <a:path extrusionOk="0" h="8" w="31">
                  <a:moveTo>
                    <a:pt x="31" y="6"/>
                  </a:moveTo>
                  <a:cubicBezTo>
                    <a:pt x="21" y="4"/>
                    <a:pt x="10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0" y="3"/>
                    <a:pt x="20" y="6"/>
                    <a:pt x="30" y="7"/>
                  </a:cubicBezTo>
                  <a:cubicBezTo>
                    <a:pt x="31" y="8"/>
                    <a:pt x="31" y="7"/>
                    <a:pt x="31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3603625" y="1473200"/>
              <a:ext cx="898525" cy="1522413"/>
            </a:xfrm>
            <a:custGeom>
              <a:rect b="b" l="l" r="r" t="t"/>
              <a:pathLst>
                <a:path extrusionOk="0" h="706" w="384">
                  <a:moveTo>
                    <a:pt x="370" y="350"/>
                  </a:moveTo>
                  <a:cubicBezTo>
                    <a:pt x="378" y="334"/>
                    <a:pt x="384" y="316"/>
                    <a:pt x="380" y="299"/>
                  </a:cubicBezTo>
                  <a:cubicBezTo>
                    <a:pt x="376" y="281"/>
                    <a:pt x="365" y="266"/>
                    <a:pt x="347" y="261"/>
                  </a:cubicBezTo>
                  <a:cubicBezTo>
                    <a:pt x="346" y="261"/>
                    <a:pt x="346" y="261"/>
                    <a:pt x="345" y="261"/>
                  </a:cubicBezTo>
                  <a:cubicBezTo>
                    <a:pt x="340" y="240"/>
                    <a:pt x="324" y="223"/>
                    <a:pt x="301" y="222"/>
                  </a:cubicBezTo>
                  <a:cubicBezTo>
                    <a:pt x="297" y="209"/>
                    <a:pt x="289" y="197"/>
                    <a:pt x="276" y="187"/>
                  </a:cubicBezTo>
                  <a:cubicBezTo>
                    <a:pt x="279" y="182"/>
                    <a:pt x="282" y="178"/>
                    <a:pt x="284" y="174"/>
                  </a:cubicBezTo>
                  <a:cubicBezTo>
                    <a:pt x="292" y="160"/>
                    <a:pt x="297" y="145"/>
                    <a:pt x="286" y="131"/>
                  </a:cubicBezTo>
                  <a:cubicBezTo>
                    <a:pt x="285" y="130"/>
                    <a:pt x="284" y="130"/>
                    <a:pt x="283" y="131"/>
                  </a:cubicBezTo>
                  <a:cubicBezTo>
                    <a:pt x="272" y="124"/>
                    <a:pt x="260" y="126"/>
                    <a:pt x="248" y="132"/>
                  </a:cubicBezTo>
                  <a:cubicBezTo>
                    <a:pt x="262" y="115"/>
                    <a:pt x="272" y="95"/>
                    <a:pt x="282" y="76"/>
                  </a:cubicBezTo>
                  <a:cubicBezTo>
                    <a:pt x="290" y="63"/>
                    <a:pt x="298" y="46"/>
                    <a:pt x="292" y="31"/>
                  </a:cubicBezTo>
                  <a:cubicBezTo>
                    <a:pt x="293" y="31"/>
                    <a:pt x="293" y="30"/>
                    <a:pt x="293" y="29"/>
                  </a:cubicBezTo>
                  <a:cubicBezTo>
                    <a:pt x="288" y="17"/>
                    <a:pt x="276" y="12"/>
                    <a:pt x="263" y="14"/>
                  </a:cubicBezTo>
                  <a:cubicBezTo>
                    <a:pt x="244" y="17"/>
                    <a:pt x="232" y="34"/>
                    <a:pt x="221" y="49"/>
                  </a:cubicBezTo>
                  <a:cubicBezTo>
                    <a:pt x="189" y="92"/>
                    <a:pt x="155" y="135"/>
                    <a:pt x="127" y="182"/>
                  </a:cubicBezTo>
                  <a:cubicBezTo>
                    <a:pt x="101" y="227"/>
                    <a:pt x="84" y="274"/>
                    <a:pt x="80" y="326"/>
                  </a:cubicBezTo>
                  <a:cubicBezTo>
                    <a:pt x="78" y="355"/>
                    <a:pt x="79" y="384"/>
                    <a:pt x="81" y="413"/>
                  </a:cubicBezTo>
                  <a:cubicBezTo>
                    <a:pt x="82" y="440"/>
                    <a:pt x="83" y="467"/>
                    <a:pt x="84" y="493"/>
                  </a:cubicBezTo>
                  <a:cubicBezTo>
                    <a:pt x="74" y="491"/>
                    <a:pt x="65" y="489"/>
                    <a:pt x="55" y="489"/>
                  </a:cubicBezTo>
                  <a:cubicBezTo>
                    <a:pt x="54" y="489"/>
                    <a:pt x="54" y="490"/>
                    <a:pt x="53" y="490"/>
                  </a:cubicBezTo>
                  <a:cubicBezTo>
                    <a:pt x="52" y="490"/>
                    <a:pt x="52" y="490"/>
                    <a:pt x="51" y="492"/>
                  </a:cubicBezTo>
                  <a:cubicBezTo>
                    <a:pt x="43" y="506"/>
                    <a:pt x="38" y="521"/>
                    <a:pt x="29" y="535"/>
                  </a:cubicBezTo>
                  <a:cubicBezTo>
                    <a:pt x="21" y="550"/>
                    <a:pt x="10" y="563"/>
                    <a:pt x="2" y="577"/>
                  </a:cubicBezTo>
                  <a:cubicBezTo>
                    <a:pt x="0" y="580"/>
                    <a:pt x="5" y="585"/>
                    <a:pt x="8" y="581"/>
                  </a:cubicBezTo>
                  <a:cubicBezTo>
                    <a:pt x="28" y="558"/>
                    <a:pt x="51" y="525"/>
                    <a:pt x="56" y="494"/>
                  </a:cubicBezTo>
                  <a:cubicBezTo>
                    <a:pt x="56" y="494"/>
                    <a:pt x="56" y="494"/>
                    <a:pt x="56" y="493"/>
                  </a:cubicBezTo>
                  <a:cubicBezTo>
                    <a:pt x="66" y="496"/>
                    <a:pt x="75" y="499"/>
                    <a:pt x="84" y="502"/>
                  </a:cubicBezTo>
                  <a:cubicBezTo>
                    <a:pt x="85" y="502"/>
                    <a:pt x="85" y="503"/>
                    <a:pt x="85" y="503"/>
                  </a:cubicBezTo>
                  <a:cubicBezTo>
                    <a:pt x="108" y="512"/>
                    <a:pt x="129" y="525"/>
                    <a:pt x="150" y="538"/>
                  </a:cubicBezTo>
                  <a:cubicBezTo>
                    <a:pt x="179" y="556"/>
                    <a:pt x="207" y="577"/>
                    <a:pt x="229" y="604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5" y="617"/>
                    <a:pt x="203" y="634"/>
                    <a:pt x="193" y="650"/>
                  </a:cubicBezTo>
                  <a:cubicBezTo>
                    <a:pt x="184" y="665"/>
                    <a:pt x="173" y="684"/>
                    <a:pt x="171" y="702"/>
                  </a:cubicBezTo>
                  <a:cubicBezTo>
                    <a:pt x="170" y="706"/>
                    <a:pt x="175" y="706"/>
                    <a:pt x="176" y="704"/>
                  </a:cubicBezTo>
                  <a:cubicBezTo>
                    <a:pt x="187" y="688"/>
                    <a:pt x="192" y="669"/>
                    <a:pt x="202" y="652"/>
                  </a:cubicBezTo>
                  <a:cubicBezTo>
                    <a:pt x="212" y="636"/>
                    <a:pt x="224" y="621"/>
                    <a:pt x="234" y="605"/>
                  </a:cubicBezTo>
                  <a:cubicBezTo>
                    <a:pt x="235" y="604"/>
                    <a:pt x="235" y="604"/>
                    <a:pt x="235" y="604"/>
                  </a:cubicBezTo>
                  <a:cubicBezTo>
                    <a:pt x="236" y="602"/>
                    <a:pt x="237" y="600"/>
                    <a:pt x="235" y="597"/>
                  </a:cubicBezTo>
                  <a:cubicBezTo>
                    <a:pt x="230" y="592"/>
                    <a:pt x="225" y="586"/>
                    <a:pt x="220" y="581"/>
                  </a:cubicBezTo>
                  <a:cubicBezTo>
                    <a:pt x="221" y="581"/>
                    <a:pt x="221" y="581"/>
                    <a:pt x="222" y="580"/>
                  </a:cubicBezTo>
                  <a:cubicBezTo>
                    <a:pt x="234" y="558"/>
                    <a:pt x="252" y="540"/>
                    <a:pt x="269" y="522"/>
                  </a:cubicBezTo>
                  <a:cubicBezTo>
                    <a:pt x="287" y="502"/>
                    <a:pt x="305" y="483"/>
                    <a:pt x="322" y="464"/>
                  </a:cubicBezTo>
                  <a:cubicBezTo>
                    <a:pt x="350" y="433"/>
                    <a:pt x="378" y="396"/>
                    <a:pt x="374" y="353"/>
                  </a:cubicBezTo>
                  <a:cubicBezTo>
                    <a:pt x="373" y="351"/>
                    <a:pt x="372" y="350"/>
                    <a:pt x="370" y="350"/>
                  </a:cubicBezTo>
                  <a:close/>
                  <a:moveTo>
                    <a:pt x="346" y="268"/>
                  </a:moveTo>
                  <a:cubicBezTo>
                    <a:pt x="346" y="268"/>
                    <a:pt x="346" y="268"/>
                    <a:pt x="346" y="268"/>
                  </a:cubicBezTo>
                  <a:cubicBezTo>
                    <a:pt x="377" y="279"/>
                    <a:pt x="379" y="315"/>
                    <a:pt x="367" y="340"/>
                  </a:cubicBezTo>
                  <a:cubicBezTo>
                    <a:pt x="363" y="350"/>
                    <a:pt x="358" y="358"/>
                    <a:pt x="353" y="366"/>
                  </a:cubicBezTo>
                  <a:cubicBezTo>
                    <a:pt x="352" y="360"/>
                    <a:pt x="348" y="354"/>
                    <a:pt x="344" y="350"/>
                  </a:cubicBezTo>
                  <a:cubicBezTo>
                    <a:pt x="338" y="345"/>
                    <a:pt x="330" y="343"/>
                    <a:pt x="322" y="345"/>
                  </a:cubicBezTo>
                  <a:cubicBezTo>
                    <a:pt x="338" y="323"/>
                    <a:pt x="350" y="295"/>
                    <a:pt x="346" y="268"/>
                  </a:cubicBezTo>
                  <a:close/>
                  <a:moveTo>
                    <a:pt x="254" y="361"/>
                  </a:moveTo>
                  <a:cubicBezTo>
                    <a:pt x="260" y="348"/>
                    <a:pt x="265" y="336"/>
                    <a:pt x="274" y="325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88" y="308"/>
                    <a:pt x="306" y="335"/>
                    <a:pt x="312" y="346"/>
                  </a:cubicBezTo>
                  <a:cubicBezTo>
                    <a:pt x="312" y="347"/>
                    <a:pt x="313" y="347"/>
                    <a:pt x="313" y="347"/>
                  </a:cubicBezTo>
                  <a:cubicBezTo>
                    <a:pt x="310" y="351"/>
                    <a:pt x="306" y="355"/>
                    <a:pt x="302" y="359"/>
                  </a:cubicBezTo>
                  <a:cubicBezTo>
                    <a:pt x="295" y="366"/>
                    <a:pt x="285" y="373"/>
                    <a:pt x="275" y="373"/>
                  </a:cubicBezTo>
                  <a:cubicBezTo>
                    <a:pt x="266" y="373"/>
                    <a:pt x="259" y="370"/>
                    <a:pt x="255" y="364"/>
                  </a:cubicBezTo>
                  <a:cubicBezTo>
                    <a:pt x="255" y="364"/>
                    <a:pt x="256" y="363"/>
                    <a:pt x="256" y="363"/>
                  </a:cubicBezTo>
                  <a:cubicBezTo>
                    <a:pt x="256" y="361"/>
                    <a:pt x="255" y="361"/>
                    <a:pt x="254" y="361"/>
                  </a:cubicBezTo>
                  <a:close/>
                  <a:moveTo>
                    <a:pt x="247" y="361"/>
                  </a:moveTo>
                  <a:cubicBezTo>
                    <a:pt x="244" y="362"/>
                    <a:pt x="241" y="363"/>
                    <a:pt x="238" y="363"/>
                  </a:cubicBezTo>
                  <a:cubicBezTo>
                    <a:pt x="238" y="363"/>
                    <a:pt x="238" y="363"/>
                    <a:pt x="238" y="364"/>
                  </a:cubicBezTo>
                  <a:cubicBezTo>
                    <a:pt x="236" y="359"/>
                    <a:pt x="235" y="355"/>
                    <a:pt x="233" y="351"/>
                  </a:cubicBezTo>
                  <a:cubicBezTo>
                    <a:pt x="238" y="350"/>
                    <a:pt x="243" y="348"/>
                    <a:pt x="247" y="346"/>
                  </a:cubicBezTo>
                  <a:cubicBezTo>
                    <a:pt x="248" y="346"/>
                    <a:pt x="247" y="345"/>
                    <a:pt x="246" y="345"/>
                  </a:cubicBezTo>
                  <a:cubicBezTo>
                    <a:pt x="242" y="346"/>
                    <a:pt x="237" y="348"/>
                    <a:pt x="233" y="350"/>
                  </a:cubicBezTo>
                  <a:cubicBezTo>
                    <a:pt x="231" y="347"/>
                    <a:pt x="229" y="343"/>
                    <a:pt x="227" y="340"/>
                  </a:cubicBezTo>
                  <a:cubicBezTo>
                    <a:pt x="230" y="342"/>
                    <a:pt x="235" y="344"/>
                    <a:pt x="240" y="344"/>
                  </a:cubicBezTo>
                  <a:cubicBezTo>
                    <a:pt x="244" y="344"/>
                    <a:pt x="248" y="343"/>
                    <a:pt x="251" y="342"/>
                  </a:cubicBezTo>
                  <a:cubicBezTo>
                    <a:pt x="246" y="347"/>
                    <a:pt x="245" y="354"/>
                    <a:pt x="247" y="361"/>
                  </a:cubicBezTo>
                  <a:close/>
                  <a:moveTo>
                    <a:pt x="220" y="327"/>
                  </a:moveTo>
                  <a:cubicBezTo>
                    <a:pt x="226" y="314"/>
                    <a:pt x="233" y="298"/>
                    <a:pt x="244" y="287"/>
                  </a:cubicBezTo>
                  <a:cubicBezTo>
                    <a:pt x="259" y="273"/>
                    <a:pt x="273" y="292"/>
                    <a:pt x="283" y="303"/>
                  </a:cubicBezTo>
                  <a:cubicBezTo>
                    <a:pt x="280" y="307"/>
                    <a:pt x="277" y="312"/>
                    <a:pt x="274" y="316"/>
                  </a:cubicBezTo>
                  <a:cubicBezTo>
                    <a:pt x="271" y="319"/>
                    <a:pt x="268" y="322"/>
                    <a:pt x="266" y="325"/>
                  </a:cubicBezTo>
                  <a:cubicBezTo>
                    <a:pt x="262" y="329"/>
                    <a:pt x="257" y="333"/>
                    <a:pt x="252" y="336"/>
                  </a:cubicBezTo>
                  <a:cubicBezTo>
                    <a:pt x="240" y="341"/>
                    <a:pt x="225" y="339"/>
                    <a:pt x="220" y="327"/>
                  </a:cubicBezTo>
                  <a:close/>
                  <a:moveTo>
                    <a:pt x="255" y="340"/>
                  </a:moveTo>
                  <a:cubicBezTo>
                    <a:pt x="257" y="339"/>
                    <a:pt x="258" y="339"/>
                    <a:pt x="259" y="338"/>
                  </a:cubicBezTo>
                  <a:cubicBezTo>
                    <a:pt x="256" y="342"/>
                    <a:pt x="254" y="348"/>
                    <a:pt x="252" y="352"/>
                  </a:cubicBezTo>
                  <a:cubicBezTo>
                    <a:pt x="252" y="349"/>
                    <a:pt x="253" y="345"/>
                    <a:pt x="256" y="341"/>
                  </a:cubicBezTo>
                  <a:cubicBezTo>
                    <a:pt x="256" y="341"/>
                    <a:pt x="256" y="340"/>
                    <a:pt x="255" y="340"/>
                  </a:cubicBezTo>
                  <a:close/>
                  <a:moveTo>
                    <a:pt x="321" y="348"/>
                  </a:moveTo>
                  <a:cubicBezTo>
                    <a:pt x="321" y="348"/>
                    <a:pt x="321" y="348"/>
                    <a:pt x="322" y="348"/>
                  </a:cubicBezTo>
                  <a:cubicBezTo>
                    <a:pt x="329" y="348"/>
                    <a:pt x="335" y="350"/>
                    <a:pt x="340" y="355"/>
                  </a:cubicBezTo>
                  <a:cubicBezTo>
                    <a:pt x="345" y="360"/>
                    <a:pt x="345" y="365"/>
                    <a:pt x="347" y="371"/>
                  </a:cubicBezTo>
                  <a:cubicBezTo>
                    <a:pt x="347" y="372"/>
                    <a:pt x="347" y="372"/>
                    <a:pt x="348" y="373"/>
                  </a:cubicBezTo>
                  <a:cubicBezTo>
                    <a:pt x="347" y="373"/>
                    <a:pt x="347" y="374"/>
                    <a:pt x="346" y="375"/>
                  </a:cubicBezTo>
                  <a:cubicBezTo>
                    <a:pt x="342" y="380"/>
                    <a:pt x="337" y="386"/>
                    <a:pt x="330" y="390"/>
                  </a:cubicBezTo>
                  <a:cubicBezTo>
                    <a:pt x="315" y="397"/>
                    <a:pt x="297" y="391"/>
                    <a:pt x="298" y="372"/>
                  </a:cubicBezTo>
                  <a:cubicBezTo>
                    <a:pt x="298" y="372"/>
                    <a:pt x="298" y="371"/>
                    <a:pt x="297" y="371"/>
                  </a:cubicBezTo>
                  <a:cubicBezTo>
                    <a:pt x="307" y="365"/>
                    <a:pt x="314" y="356"/>
                    <a:pt x="321" y="348"/>
                  </a:cubicBezTo>
                  <a:close/>
                  <a:moveTo>
                    <a:pt x="314" y="260"/>
                  </a:moveTo>
                  <a:cubicBezTo>
                    <a:pt x="313" y="259"/>
                    <a:pt x="311" y="260"/>
                    <a:pt x="309" y="259"/>
                  </a:cubicBezTo>
                  <a:cubicBezTo>
                    <a:pt x="307" y="259"/>
                    <a:pt x="306" y="258"/>
                    <a:pt x="304" y="257"/>
                  </a:cubicBezTo>
                  <a:cubicBezTo>
                    <a:pt x="305" y="248"/>
                    <a:pt x="305" y="238"/>
                    <a:pt x="303" y="229"/>
                  </a:cubicBezTo>
                  <a:cubicBezTo>
                    <a:pt x="348" y="232"/>
                    <a:pt x="343" y="293"/>
                    <a:pt x="329" y="322"/>
                  </a:cubicBezTo>
                  <a:cubicBezTo>
                    <a:pt x="325" y="330"/>
                    <a:pt x="321" y="337"/>
                    <a:pt x="316" y="344"/>
                  </a:cubicBezTo>
                  <a:cubicBezTo>
                    <a:pt x="311" y="333"/>
                    <a:pt x="297" y="311"/>
                    <a:pt x="283" y="312"/>
                  </a:cubicBezTo>
                  <a:cubicBezTo>
                    <a:pt x="284" y="311"/>
                    <a:pt x="285" y="309"/>
                    <a:pt x="286" y="308"/>
                  </a:cubicBezTo>
                  <a:cubicBezTo>
                    <a:pt x="295" y="294"/>
                    <a:pt x="301" y="279"/>
                    <a:pt x="304" y="263"/>
                  </a:cubicBezTo>
                  <a:cubicBezTo>
                    <a:pt x="307" y="265"/>
                    <a:pt x="312" y="266"/>
                    <a:pt x="315" y="265"/>
                  </a:cubicBezTo>
                  <a:cubicBezTo>
                    <a:pt x="317" y="263"/>
                    <a:pt x="316" y="260"/>
                    <a:pt x="314" y="260"/>
                  </a:cubicBezTo>
                  <a:close/>
                  <a:moveTo>
                    <a:pt x="296" y="226"/>
                  </a:moveTo>
                  <a:cubicBezTo>
                    <a:pt x="296" y="226"/>
                    <a:pt x="296" y="227"/>
                    <a:pt x="297" y="228"/>
                  </a:cubicBezTo>
                  <a:cubicBezTo>
                    <a:pt x="301" y="243"/>
                    <a:pt x="302" y="260"/>
                    <a:pt x="296" y="277"/>
                  </a:cubicBezTo>
                  <a:cubicBezTo>
                    <a:pt x="293" y="284"/>
                    <a:pt x="290" y="291"/>
                    <a:pt x="286" y="298"/>
                  </a:cubicBezTo>
                  <a:cubicBezTo>
                    <a:pt x="280" y="287"/>
                    <a:pt x="263" y="273"/>
                    <a:pt x="251" y="275"/>
                  </a:cubicBezTo>
                  <a:cubicBezTo>
                    <a:pt x="243" y="277"/>
                    <a:pt x="236" y="289"/>
                    <a:pt x="232" y="295"/>
                  </a:cubicBezTo>
                  <a:cubicBezTo>
                    <a:pt x="226" y="303"/>
                    <a:pt x="222" y="313"/>
                    <a:pt x="218" y="322"/>
                  </a:cubicBezTo>
                  <a:cubicBezTo>
                    <a:pt x="218" y="321"/>
                    <a:pt x="218" y="320"/>
                    <a:pt x="218" y="319"/>
                  </a:cubicBezTo>
                  <a:cubicBezTo>
                    <a:pt x="218" y="318"/>
                    <a:pt x="217" y="318"/>
                    <a:pt x="217" y="318"/>
                  </a:cubicBezTo>
                  <a:cubicBezTo>
                    <a:pt x="224" y="305"/>
                    <a:pt x="229" y="291"/>
                    <a:pt x="233" y="278"/>
                  </a:cubicBezTo>
                  <a:cubicBezTo>
                    <a:pt x="233" y="275"/>
                    <a:pt x="234" y="273"/>
                    <a:pt x="235" y="270"/>
                  </a:cubicBezTo>
                  <a:cubicBezTo>
                    <a:pt x="236" y="268"/>
                    <a:pt x="237" y="266"/>
                    <a:pt x="238" y="264"/>
                  </a:cubicBezTo>
                  <a:cubicBezTo>
                    <a:pt x="240" y="261"/>
                    <a:pt x="242" y="258"/>
                    <a:pt x="245" y="255"/>
                  </a:cubicBezTo>
                  <a:cubicBezTo>
                    <a:pt x="249" y="259"/>
                    <a:pt x="255" y="262"/>
                    <a:pt x="261" y="261"/>
                  </a:cubicBezTo>
                  <a:cubicBezTo>
                    <a:pt x="263" y="260"/>
                    <a:pt x="263" y="257"/>
                    <a:pt x="261" y="257"/>
                  </a:cubicBezTo>
                  <a:cubicBezTo>
                    <a:pt x="256" y="255"/>
                    <a:pt x="252" y="254"/>
                    <a:pt x="248" y="250"/>
                  </a:cubicBezTo>
                  <a:cubicBezTo>
                    <a:pt x="246" y="248"/>
                    <a:pt x="239" y="237"/>
                    <a:pt x="243" y="236"/>
                  </a:cubicBezTo>
                  <a:cubicBezTo>
                    <a:pt x="243" y="235"/>
                    <a:pt x="243" y="234"/>
                    <a:pt x="242" y="234"/>
                  </a:cubicBezTo>
                  <a:cubicBezTo>
                    <a:pt x="253" y="220"/>
                    <a:pt x="264" y="206"/>
                    <a:pt x="274" y="191"/>
                  </a:cubicBezTo>
                  <a:cubicBezTo>
                    <a:pt x="284" y="201"/>
                    <a:pt x="291" y="213"/>
                    <a:pt x="296" y="226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9"/>
                    <a:pt x="217" y="330"/>
                    <a:pt x="218" y="330"/>
                  </a:cubicBezTo>
                  <a:cubicBezTo>
                    <a:pt x="216" y="329"/>
                    <a:pt x="214" y="328"/>
                    <a:pt x="212" y="326"/>
                  </a:cubicBezTo>
                  <a:cubicBezTo>
                    <a:pt x="214" y="324"/>
                    <a:pt x="215" y="322"/>
                    <a:pt x="216" y="320"/>
                  </a:cubicBezTo>
                  <a:cubicBezTo>
                    <a:pt x="216" y="323"/>
                    <a:pt x="216" y="325"/>
                    <a:pt x="217" y="328"/>
                  </a:cubicBezTo>
                  <a:close/>
                  <a:moveTo>
                    <a:pt x="237" y="259"/>
                  </a:moveTo>
                  <a:cubicBezTo>
                    <a:pt x="238" y="255"/>
                    <a:pt x="239" y="250"/>
                    <a:pt x="239" y="246"/>
                  </a:cubicBezTo>
                  <a:cubicBezTo>
                    <a:pt x="240" y="247"/>
                    <a:pt x="240" y="249"/>
                    <a:pt x="241" y="250"/>
                  </a:cubicBezTo>
                  <a:cubicBezTo>
                    <a:pt x="241" y="251"/>
                    <a:pt x="242" y="252"/>
                    <a:pt x="243" y="253"/>
                  </a:cubicBezTo>
                  <a:cubicBezTo>
                    <a:pt x="241" y="255"/>
                    <a:pt x="239" y="257"/>
                    <a:pt x="237" y="259"/>
                  </a:cubicBezTo>
                  <a:close/>
                  <a:moveTo>
                    <a:pt x="283" y="136"/>
                  </a:moveTo>
                  <a:cubicBezTo>
                    <a:pt x="283" y="136"/>
                    <a:pt x="283" y="136"/>
                    <a:pt x="284" y="136"/>
                  </a:cubicBezTo>
                  <a:cubicBezTo>
                    <a:pt x="285" y="138"/>
                    <a:pt x="286" y="140"/>
                    <a:pt x="286" y="142"/>
                  </a:cubicBezTo>
                  <a:cubicBezTo>
                    <a:pt x="282" y="152"/>
                    <a:pt x="275" y="159"/>
                    <a:pt x="267" y="166"/>
                  </a:cubicBezTo>
                  <a:cubicBezTo>
                    <a:pt x="261" y="172"/>
                    <a:pt x="255" y="175"/>
                    <a:pt x="247" y="168"/>
                  </a:cubicBezTo>
                  <a:cubicBezTo>
                    <a:pt x="243" y="165"/>
                    <a:pt x="235" y="153"/>
                    <a:pt x="237" y="147"/>
                  </a:cubicBezTo>
                  <a:cubicBezTo>
                    <a:pt x="250" y="135"/>
                    <a:pt x="266" y="126"/>
                    <a:pt x="283" y="136"/>
                  </a:cubicBezTo>
                  <a:close/>
                  <a:moveTo>
                    <a:pt x="301" y="477"/>
                  </a:moveTo>
                  <a:cubicBezTo>
                    <a:pt x="284" y="495"/>
                    <a:pt x="268" y="513"/>
                    <a:pt x="252" y="531"/>
                  </a:cubicBezTo>
                  <a:cubicBezTo>
                    <a:pt x="239" y="545"/>
                    <a:pt x="226" y="560"/>
                    <a:pt x="219" y="579"/>
                  </a:cubicBezTo>
                  <a:cubicBezTo>
                    <a:pt x="219" y="579"/>
                    <a:pt x="219" y="580"/>
                    <a:pt x="219" y="580"/>
                  </a:cubicBezTo>
                  <a:cubicBezTo>
                    <a:pt x="214" y="575"/>
                    <a:pt x="209" y="570"/>
                    <a:pt x="204" y="566"/>
                  </a:cubicBezTo>
                  <a:cubicBezTo>
                    <a:pt x="207" y="565"/>
                    <a:pt x="211" y="564"/>
                    <a:pt x="214" y="562"/>
                  </a:cubicBezTo>
                  <a:cubicBezTo>
                    <a:pt x="215" y="562"/>
                    <a:pt x="214" y="560"/>
                    <a:pt x="213" y="561"/>
                  </a:cubicBezTo>
                  <a:cubicBezTo>
                    <a:pt x="210" y="562"/>
                    <a:pt x="207" y="563"/>
                    <a:pt x="204" y="564"/>
                  </a:cubicBezTo>
                  <a:cubicBezTo>
                    <a:pt x="203" y="564"/>
                    <a:pt x="203" y="564"/>
                    <a:pt x="202" y="565"/>
                  </a:cubicBezTo>
                  <a:cubicBezTo>
                    <a:pt x="197" y="561"/>
                    <a:pt x="192" y="557"/>
                    <a:pt x="187" y="553"/>
                  </a:cubicBezTo>
                  <a:cubicBezTo>
                    <a:pt x="194" y="551"/>
                    <a:pt x="200" y="547"/>
                    <a:pt x="206" y="544"/>
                  </a:cubicBezTo>
                  <a:cubicBezTo>
                    <a:pt x="207" y="543"/>
                    <a:pt x="206" y="541"/>
                    <a:pt x="205" y="542"/>
                  </a:cubicBezTo>
                  <a:cubicBezTo>
                    <a:pt x="198" y="546"/>
                    <a:pt x="192" y="549"/>
                    <a:pt x="185" y="551"/>
                  </a:cubicBezTo>
                  <a:cubicBezTo>
                    <a:pt x="179" y="547"/>
                    <a:pt x="173" y="543"/>
                    <a:pt x="167" y="539"/>
                  </a:cubicBezTo>
                  <a:cubicBezTo>
                    <a:pt x="174" y="537"/>
                    <a:pt x="180" y="535"/>
                    <a:pt x="186" y="531"/>
                  </a:cubicBezTo>
                  <a:cubicBezTo>
                    <a:pt x="187" y="530"/>
                    <a:pt x="186" y="529"/>
                    <a:pt x="185" y="529"/>
                  </a:cubicBezTo>
                  <a:cubicBezTo>
                    <a:pt x="179" y="533"/>
                    <a:pt x="172" y="536"/>
                    <a:pt x="165" y="538"/>
                  </a:cubicBezTo>
                  <a:cubicBezTo>
                    <a:pt x="161" y="535"/>
                    <a:pt x="156" y="532"/>
                    <a:pt x="152" y="529"/>
                  </a:cubicBezTo>
                  <a:cubicBezTo>
                    <a:pt x="150" y="528"/>
                    <a:pt x="147" y="527"/>
                    <a:pt x="145" y="525"/>
                  </a:cubicBezTo>
                  <a:cubicBezTo>
                    <a:pt x="151" y="522"/>
                    <a:pt x="158" y="519"/>
                    <a:pt x="164" y="516"/>
                  </a:cubicBezTo>
                  <a:cubicBezTo>
                    <a:pt x="165" y="515"/>
                    <a:pt x="164" y="514"/>
                    <a:pt x="163" y="514"/>
                  </a:cubicBezTo>
                  <a:cubicBezTo>
                    <a:pt x="157" y="518"/>
                    <a:pt x="151" y="521"/>
                    <a:pt x="144" y="524"/>
                  </a:cubicBezTo>
                  <a:cubicBezTo>
                    <a:pt x="144" y="524"/>
                    <a:pt x="144" y="524"/>
                    <a:pt x="144" y="524"/>
                  </a:cubicBezTo>
                  <a:cubicBezTo>
                    <a:pt x="139" y="521"/>
                    <a:pt x="134" y="518"/>
                    <a:pt x="129" y="515"/>
                  </a:cubicBezTo>
                  <a:cubicBezTo>
                    <a:pt x="134" y="513"/>
                    <a:pt x="139" y="510"/>
                    <a:pt x="145" y="506"/>
                  </a:cubicBezTo>
                  <a:cubicBezTo>
                    <a:pt x="146" y="506"/>
                    <a:pt x="145" y="504"/>
                    <a:pt x="144" y="505"/>
                  </a:cubicBezTo>
                  <a:cubicBezTo>
                    <a:pt x="138" y="508"/>
                    <a:pt x="133" y="511"/>
                    <a:pt x="127" y="514"/>
                  </a:cubicBezTo>
                  <a:cubicBezTo>
                    <a:pt x="121" y="511"/>
                    <a:pt x="115" y="507"/>
                    <a:pt x="109" y="504"/>
                  </a:cubicBezTo>
                  <a:cubicBezTo>
                    <a:pt x="117" y="502"/>
                    <a:pt x="125" y="498"/>
                    <a:pt x="133" y="493"/>
                  </a:cubicBezTo>
                  <a:cubicBezTo>
                    <a:pt x="133" y="493"/>
                    <a:pt x="133" y="492"/>
                    <a:pt x="132" y="492"/>
                  </a:cubicBezTo>
                  <a:cubicBezTo>
                    <a:pt x="124" y="497"/>
                    <a:pt x="116" y="500"/>
                    <a:pt x="107" y="503"/>
                  </a:cubicBezTo>
                  <a:cubicBezTo>
                    <a:pt x="102" y="501"/>
                    <a:pt x="97" y="498"/>
                    <a:pt x="92" y="496"/>
                  </a:cubicBezTo>
                  <a:cubicBezTo>
                    <a:pt x="94" y="495"/>
                    <a:pt x="96" y="494"/>
                    <a:pt x="97" y="493"/>
                  </a:cubicBezTo>
                  <a:cubicBezTo>
                    <a:pt x="104" y="490"/>
                    <a:pt x="110" y="486"/>
                    <a:pt x="116" y="482"/>
                  </a:cubicBezTo>
                  <a:cubicBezTo>
                    <a:pt x="117" y="481"/>
                    <a:pt x="116" y="480"/>
                    <a:pt x="115" y="480"/>
                  </a:cubicBezTo>
                  <a:cubicBezTo>
                    <a:pt x="110" y="483"/>
                    <a:pt x="106" y="486"/>
                    <a:pt x="101" y="489"/>
                  </a:cubicBezTo>
                  <a:cubicBezTo>
                    <a:pt x="97" y="491"/>
                    <a:pt x="93" y="493"/>
                    <a:pt x="89" y="495"/>
                  </a:cubicBezTo>
                  <a:cubicBezTo>
                    <a:pt x="89" y="495"/>
                    <a:pt x="88" y="495"/>
                    <a:pt x="88" y="495"/>
                  </a:cubicBezTo>
                  <a:cubicBezTo>
                    <a:pt x="88" y="491"/>
                    <a:pt x="88" y="488"/>
                    <a:pt x="88" y="484"/>
                  </a:cubicBezTo>
                  <a:cubicBezTo>
                    <a:pt x="95" y="479"/>
                    <a:pt x="102" y="475"/>
                    <a:pt x="109" y="470"/>
                  </a:cubicBezTo>
                  <a:cubicBezTo>
                    <a:pt x="110" y="470"/>
                    <a:pt x="109" y="468"/>
                    <a:pt x="108" y="469"/>
                  </a:cubicBezTo>
                  <a:cubicBezTo>
                    <a:pt x="101" y="473"/>
                    <a:pt x="95" y="478"/>
                    <a:pt x="88" y="482"/>
                  </a:cubicBezTo>
                  <a:cubicBezTo>
                    <a:pt x="89" y="478"/>
                    <a:pt x="89" y="474"/>
                    <a:pt x="89" y="470"/>
                  </a:cubicBezTo>
                  <a:cubicBezTo>
                    <a:pt x="93" y="468"/>
                    <a:pt x="97" y="466"/>
                    <a:pt x="101" y="462"/>
                  </a:cubicBezTo>
                  <a:cubicBezTo>
                    <a:pt x="101" y="462"/>
                    <a:pt x="100" y="461"/>
                    <a:pt x="100" y="461"/>
                  </a:cubicBezTo>
                  <a:cubicBezTo>
                    <a:pt x="97" y="464"/>
                    <a:pt x="93" y="467"/>
                    <a:pt x="89" y="469"/>
                  </a:cubicBezTo>
                  <a:cubicBezTo>
                    <a:pt x="89" y="465"/>
                    <a:pt x="89" y="460"/>
                    <a:pt x="89" y="456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3" y="453"/>
                    <a:pt x="96" y="450"/>
                    <a:pt x="100" y="447"/>
                  </a:cubicBezTo>
                  <a:cubicBezTo>
                    <a:pt x="100" y="447"/>
                    <a:pt x="100" y="446"/>
                    <a:pt x="99" y="446"/>
                  </a:cubicBezTo>
                  <a:cubicBezTo>
                    <a:pt x="96" y="449"/>
                    <a:pt x="92" y="451"/>
                    <a:pt x="89" y="454"/>
                  </a:cubicBezTo>
                  <a:cubicBezTo>
                    <a:pt x="89" y="449"/>
                    <a:pt x="89" y="445"/>
                    <a:pt x="88" y="440"/>
                  </a:cubicBezTo>
                  <a:cubicBezTo>
                    <a:pt x="88" y="440"/>
                    <a:pt x="89" y="440"/>
                    <a:pt x="89" y="439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37"/>
                    <a:pt x="95" y="433"/>
                    <a:pt x="98" y="430"/>
                  </a:cubicBezTo>
                  <a:cubicBezTo>
                    <a:pt x="99" y="429"/>
                    <a:pt x="98" y="429"/>
                    <a:pt x="97" y="429"/>
                  </a:cubicBezTo>
                  <a:cubicBezTo>
                    <a:pt x="94" y="432"/>
                    <a:pt x="91" y="435"/>
                    <a:pt x="88" y="437"/>
                  </a:cubicBezTo>
                  <a:cubicBezTo>
                    <a:pt x="88" y="433"/>
                    <a:pt x="88" y="429"/>
                    <a:pt x="88" y="425"/>
                  </a:cubicBezTo>
                  <a:cubicBezTo>
                    <a:pt x="88" y="425"/>
                    <a:pt x="88" y="425"/>
                    <a:pt x="88" y="425"/>
                  </a:cubicBezTo>
                  <a:cubicBezTo>
                    <a:pt x="93" y="422"/>
                    <a:pt x="99" y="419"/>
                    <a:pt x="104" y="415"/>
                  </a:cubicBezTo>
                  <a:cubicBezTo>
                    <a:pt x="105" y="414"/>
                    <a:pt x="104" y="413"/>
                    <a:pt x="103" y="414"/>
                  </a:cubicBezTo>
                  <a:cubicBezTo>
                    <a:pt x="98" y="417"/>
                    <a:pt x="93" y="420"/>
                    <a:pt x="87" y="424"/>
                  </a:cubicBezTo>
                  <a:cubicBezTo>
                    <a:pt x="87" y="419"/>
                    <a:pt x="87" y="414"/>
                    <a:pt x="87" y="409"/>
                  </a:cubicBezTo>
                  <a:cubicBezTo>
                    <a:pt x="90" y="406"/>
                    <a:pt x="94" y="403"/>
                    <a:pt x="98" y="400"/>
                  </a:cubicBezTo>
                  <a:cubicBezTo>
                    <a:pt x="99" y="400"/>
                    <a:pt x="98" y="399"/>
                    <a:pt x="97" y="399"/>
                  </a:cubicBezTo>
                  <a:cubicBezTo>
                    <a:pt x="94" y="402"/>
                    <a:pt x="90" y="405"/>
                    <a:pt x="86" y="407"/>
                  </a:cubicBezTo>
                  <a:cubicBezTo>
                    <a:pt x="85" y="390"/>
                    <a:pt x="84" y="372"/>
                    <a:pt x="84" y="355"/>
                  </a:cubicBezTo>
                  <a:cubicBezTo>
                    <a:pt x="85" y="306"/>
                    <a:pt x="94" y="259"/>
                    <a:pt x="115" y="215"/>
                  </a:cubicBezTo>
                  <a:cubicBezTo>
                    <a:pt x="135" y="176"/>
                    <a:pt x="160" y="141"/>
                    <a:pt x="186" y="106"/>
                  </a:cubicBezTo>
                  <a:cubicBezTo>
                    <a:pt x="199" y="88"/>
                    <a:pt x="213" y="70"/>
                    <a:pt x="226" y="52"/>
                  </a:cubicBezTo>
                  <a:cubicBezTo>
                    <a:pt x="239" y="35"/>
                    <a:pt x="269" y="0"/>
                    <a:pt x="288" y="27"/>
                  </a:cubicBezTo>
                  <a:cubicBezTo>
                    <a:pt x="291" y="36"/>
                    <a:pt x="290" y="45"/>
                    <a:pt x="287" y="55"/>
                  </a:cubicBezTo>
                  <a:cubicBezTo>
                    <a:pt x="283" y="56"/>
                    <a:pt x="279" y="58"/>
                    <a:pt x="275" y="60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9" y="60"/>
                    <a:pt x="283" y="59"/>
                    <a:pt x="287" y="57"/>
                  </a:cubicBezTo>
                  <a:cubicBezTo>
                    <a:pt x="285" y="61"/>
                    <a:pt x="284" y="66"/>
                    <a:pt x="282" y="70"/>
                  </a:cubicBezTo>
                  <a:cubicBezTo>
                    <a:pt x="277" y="71"/>
                    <a:pt x="272" y="74"/>
                    <a:pt x="267" y="78"/>
                  </a:cubicBezTo>
                  <a:cubicBezTo>
                    <a:pt x="267" y="78"/>
                    <a:pt x="267" y="79"/>
                    <a:pt x="268" y="79"/>
                  </a:cubicBezTo>
                  <a:cubicBezTo>
                    <a:pt x="272" y="76"/>
                    <a:pt x="277" y="74"/>
                    <a:pt x="281" y="71"/>
                  </a:cubicBezTo>
                  <a:cubicBezTo>
                    <a:pt x="279" y="76"/>
                    <a:pt x="277" y="80"/>
                    <a:pt x="275" y="84"/>
                  </a:cubicBezTo>
                  <a:cubicBezTo>
                    <a:pt x="267" y="88"/>
                    <a:pt x="260" y="92"/>
                    <a:pt x="252" y="96"/>
                  </a:cubicBezTo>
                  <a:cubicBezTo>
                    <a:pt x="252" y="96"/>
                    <a:pt x="252" y="97"/>
                    <a:pt x="253" y="97"/>
                  </a:cubicBezTo>
                  <a:cubicBezTo>
                    <a:pt x="260" y="93"/>
                    <a:pt x="267" y="90"/>
                    <a:pt x="273" y="86"/>
                  </a:cubicBezTo>
                  <a:cubicBezTo>
                    <a:pt x="272" y="89"/>
                    <a:pt x="271" y="91"/>
                    <a:pt x="269" y="93"/>
                  </a:cubicBezTo>
                  <a:cubicBezTo>
                    <a:pt x="266" y="98"/>
                    <a:pt x="263" y="103"/>
                    <a:pt x="259" y="108"/>
                  </a:cubicBezTo>
                  <a:cubicBezTo>
                    <a:pt x="251" y="112"/>
                    <a:pt x="243" y="116"/>
                    <a:pt x="235" y="120"/>
                  </a:cubicBezTo>
                  <a:cubicBezTo>
                    <a:pt x="234" y="120"/>
                    <a:pt x="234" y="121"/>
                    <a:pt x="235" y="120"/>
                  </a:cubicBezTo>
                  <a:cubicBezTo>
                    <a:pt x="242" y="118"/>
                    <a:pt x="251" y="115"/>
                    <a:pt x="257" y="111"/>
                  </a:cubicBezTo>
                  <a:cubicBezTo>
                    <a:pt x="253" y="117"/>
                    <a:pt x="249" y="122"/>
                    <a:pt x="244" y="128"/>
                  </a:cubicBezTo>
                  <a:cubicBezTo>
                    <a:pt x="233" y="133"/>
                    <a:pt x="222" y="139"/>
                    <a:pt x="211" y="146"/>
                  </a:cubicBezTo>
                  <a:cubicBezTo>
                    <a:pt x="211" y="146"/>
                    <a:pt x="211" y="147"/>
                    <a:pt x="212" y="147"/>
                  </a:cubicBezTo>
                  <a:cubicBezTo>
                    <a:pt x="222" y="141"/>
                    <a:pt x="232" y="136"/>
                    <a:pt x="242" y="131"/>
                  </a:cubicBezTo>
                  <a:cubicBezTo>
                    <a:pt x="239" y="135"/>
                    <a:pt x="236" y="139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29" y="146"/>
                    <a:pt x="225" y="150"/>
                    <a:pt x="222" y="153"/>
                  </a:cubicBezTo>
                  <a:cubicBezTo>
                    <a:pt x="208" y="160"/>
                    <a:pt x="194" y="168"/>
                    <a:pt x="181" y="176"/>
                  </a:cubicBezTo>
                  <a:cubicBezTo>
                    <a:pt x="180" y="176"/>
                    <a:pt x="180" y="177"/>
                    <a:pt x="181" y="177"/>
                  </a:cubicBezTo>
                  <a:cubicBezTo>
                    <a:pt x="193" y="170"/>
                    <a:pt x="206" y="164"/>
                    <a:pt x="218" y="157"/>
                  </a:cubicBezTo>
                  <a:cubicBezTo>
                    <a:pt x="206" y="169"/>
                    <a:pt x="194" y="183"/>
                    <a:pt x="184" y="197"/>
                  </a:cubicBezTo>
                  <a:cubicBezTo>
                    <a:pt x="180" y="200"/>
                    <a:pt x="177" y="205"/>
                    <a:pt x="174" y="209"/>
                  </a:cubicBezTo>
                  <a:cubicBezTo>
                    <a:pt x="165" y="214"/>
                    <a:pt x="155" y="220"/>
                    <a:pt x="146" y="226"/>
                  </a:cubicBezTo>
                  <a:cubicBezTo>
                    <a:pt x="145" y="226"/>
                    <a:pt x="146" y="227"/>
                    <a:pt x="146" y="226"/>
                  </a:cubicBezTo>
                  <a:cubicBezTo>
                    <a:pt x="155" y="222"/>
                    <a:pt x="163" y="217"/>
                    <a:pt x="172" y="212"/>
                  </a:cubicBezTo>
                  <a:cubicBezTo>
                    <a:pt x="167" y="219"/>
                    <a:pt x="162" y="226"/>
                    <a:pt x="157" y="233"/>
                  </a:cubicBezTo>
                  <a:cubicBezTo>
                    <a:pt x="148" y="240"/>
                    <a:pt x="138" y="246"/>
                    <a:pt x="129" y="252"/>
                  </a:cubicBezTo>
                  <a:cubicBezTo>
                    <a:pt x="129" y="252"/>
                    <a:pt x="129" y="253"/>
                    <a:pt x="129" y="253"/>
                  </a:cubicBezTo>
                  <a:cubicBezTo>
                    <a:pt x="138" y="247"/>
                    <a:pt x="147" y="241"/>
                    <a:pt x="155" y="236"/>
                  </a:cubicBezTo>
                  <a:cubicBezTo>
                    <a:pt x="151" y="242"/>
                    <a:pt x="147" y="248"/>
                    <a:pt x="144" y="255"/>
                  </a:cubicBezTo>
                  <a:cubicBezTo>
                    <a:pt x="134" y="263"/>
                    <a:pt x="124" y="270"/>
                    <a:pt x="115" y="279"/>
                  </a:cubicBezTo>
                  <a:cubicBezTo>
                    <a:pt x="114" y="279"/>
                    <a:pt x="115" y="279"/>
                    <a:pt x="115" y="279"/>
                  </a:cubicBezTo>
                  <a:cubicBezTo>
                    <a:pt x="124" y="272"/>
                    <a:pt x="133" y="265"/>
                    <a:pt x="142" y="257"/>
                  </a:cubicBezTo>
                  <a:cubicBezTo>
                    <a:pt x="141" y="258"/>
                    <a:pt x="141" y="260"/>
                    <a:pt x="140" y="261"/>
                  </a:cubicBezTo>
                  <a:cubicBezTo>
                    <a:pt x="137" y="267"/>
                    <a:pt x="133" y="273"/>
                    <a:pt x="129" y="279"/>
                  </a:cubicBezTo>
                  <a:cubicBezTo>
                    <a:pt x="123" y="285"/>
                    <a:pt x="117" y="290"/>
                    <a:pt x="110" y="295"/>
                  </a:cubicBezTo>
                  <a:cubicBezTo>
                    <a:pt x="110" y="295"/>
                    <a:pt x="110" y="296"/>
                    <a:pt x="110" y="295"/>
                  </a:cubicBezTo>
                  <a:cubicBezTo>
                    <a:pt x="117" y="292"/>
                    <a:pt x="122" y="287"/>
                    <a:pt x="128" y="282"/>
                  </a:cubicBezTo>
                  <a:cubicBezTo>
                    <a:pt x="119" y="298"/>
                    <a:pt x="111" y="315"/>
                    <a:pt x="111" y="332"/>
                  </a:cubicBezTo>
                  <a:cubicBezTo>
                    <a:pt x="111" y="333"/>
                    <a:pt x="112" y="333"/>
                    <a:pt x="112" y="332"/>
                  </a:cubicBezTo>
                  <a:cubicBezTo>
                    <a:pt x="128" y="295"/>
                    <a:pt x="145" y="261"/>
                    <a:pt x="167" y="228"/>
                  </a:cubicBezTo>
                  <a:cubicBezTo>
                    <a:pt x="168" y="228"/>
                    <a:pt x="168" y="227"/>
                    <a:pt x="168" y="227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70" y="224"/>
                    <a:pt x="172" y="221"/>
                    <a:pt x="174" y="218"/>
                  </a:cubicBezTo>
                  <a:cubicBezTo>
                    <a:pt x="178" y="214"/>
                    <a:pt x="181" y="209"/>
                    <a:pt x="185" y="204"/>
                  </a:cubicBezTo>
                  <a:cubicBezTo>
                    <a:pt x="186" y="203"/>
                    <a:pt x="187" y="203"/>
                    <a:pt x="188" y="202"/>
                  </a:cubicBezTo>
                  <a:cubicBezTo>
                    <a:pt x="188" y="202"/>
                    <a:pt x="188" y="201"/>
                    <a:pt x="187" y="201"/>
                  </a:cubicBezTo>
                  <a:cubicBezTo>
                    <a:pt x="196" y="190"/>
                    <a:pt x="206" y="178"/>
                    <a:pt x="216" y="168"/>
                  </a:cubicBezTo>
                  <a:cubicBezTo>
                    <a:pt x="221" y="163"/>
                    <a:pt x="227" y="156"/>
                    <a:pt x="233" y="150"/>
                  </a:cubicBezTo>
                  <a:cubicBezTo>
                    <a:pt x="232" y="162"/>
                    <a:pt x="246" y="178"/>
                    <a:pt x="256" y="178"/>
                  </a:cubicBezTo>
                  <a:cubicBezTo>
                    <a:pt x="263" y="179"/>
                    <a:pt x="269" y="172"/>
                    <a:pt x="274" y="168"/>
                  </a:cubicBezTo>
                  <a:cubicBezTo>
                    <a:pt x="279" y="164"/>
                    <a:pt x="284" y="159"/>
                    <a:pt x="287" y="153"/>
                  </a:cubicBezTo>
                  <a:cubicBezTo>
                    <a:pt x="285" y="168"/>
                    <a:pt x="273" y="183"/>
                    <a:pt x="265" y="194"/>
                  </a:cubicBezTo>
                  <a:cubicBezTo>
                    <a:pt x="256" y="207"/>
                    <a:pt x="245" y="219"/>
                    <a:pt x="238" y="234"/>
                  </a:cubicBezTo>
                  <a:cubicBezTo>
                    <a:pt x="238" y="230"/>
                    <a:pt x="236" y="226"/>
                    <a:pt x="233" y="223"/>
                  </a:cubicBezTo>
                  <a:cubicBezTo>
                    <a:pt x="233" y="222"/>
                    <a:pt x="232" y="223"/>
                    <a:pt x="232" y="224"/>
                  </a:cubicBezTo>
                  <a:cubicBezTo>
                    <a:pt x="240" y="242"/>
                    <a:pt x="231" y="269"/>
                    <a:pt x="225" y="286"/>
                  </a:cubicBezTo>
                  <a:cubicBezTo>
                    <a:pt x="219" y="305"/>
                    <a:pt x="209" y="321"/>
                    <a:pt x="199" y="338"/>
                  </a:cubicBezTo>
                  <a:cubicBezTo>
                    <a:pt x="197" y="340"/>
                    <a:pt x="201" y="342"/>
                    <a:pt x="202" y="340"/>
                  </a:cubicBezTo>
                  <a:cubicBezTo>
                    <a:pt x="205" y="337"/>
                    <a:pt x="208" y="333"/>
                    <a:pt x="210" y="330"/>
                  </a:cubicBezTo>
                  <a:cubicBezTo>
                    <a:pt x="236" y="359"/>
                    <a:pt x="238" y="391"/>
                    <a:pt x="233" y="429"/>
                  </a:cubicBezTo>
                  <a:cubicBezTo>
                    <a:pt x="233" y="432"/>
                    <a:pt x="238" y="432"/>
                    <a:pt x="238" y="429"/>
                  </a:cubicBezTo>
                  <a:cubicBezTo>
                    <a:pt x="239" y="425"/>
                    <a:pt x="240" y="420"/>
                    <a:pt x="241" y="415"/>
                  </a:cubicBezTo>
                  <a:cubicBezTo>
                    <a:pt x="247" y="412"/>
                    <a:pt x="254" y="409"/>
                    <a:pt x="259" y="406"/>
                  </a:cubicBezTo>
                  <a:cubicBezTo>
                    <a:pt x="260" y="405"/>
                    <a:pt x="259" y="404"/>
                    <a:pt x="259" y="405"/>
                  </a:cubicBezTo>
                  <a:cubicBezTo>
                    <a:pt x="253" y="408"/>
                    <a:pt x="247" y="411"/>
                    <a:pt x="241" y="413"/>
                  </a:cubicBezTo>
                  <a:cubicBezTo>
                    <a:pt x="242" y="409"/>
                    <a:pt x="242" y="404"/>
                    <a:pt x="242" y="400"/>
                  </a:cubicBezTo>
                  <a:cubicBezTo>
                    <a:pt x="248" y="398"/>
                    <a:pt x="254" y="395"/>
                    <a:pt x="260" y="391"/>
                  </a:cubicBezTo>
                  <a:cubicBezTo>
                    <a:pt x="261" y="391"/>
                    <a:pt x="260" y="390"/>
                    <a:pt x="260" y="390"/>
                  </a:cubicBezTo>
                  <a:cubicBezTo>
                    <a:pt x="254" y="394"/>
                    <a:pt x="248" y="397"/>
                    <a:pt x="242" y="399"/>
                  </a:cubicBezTo>
                  <a:cubicBezTo>
                    <a:pt x="242" y="395"/>
                    <a:pt x="242" y="391"/>
                    <a:pt x="242" y="387"/>
                  </a:cubicBezTo>
                  <a:cubicBezTo>
                    <a:pt x="246" y="385"/>
                    <a:pt x="250" y="384"/>
                    <a:pt x="255" y="382"/>
                  </a:cubicBezTo>
                  <a:cubicBezTo>
                    <a:pt x="256" y="382"/>
                    <a:pt x="255" y="381"/>
                    <a:pt x="255" y="381"/>
                  </a:cubicBezTo>
                  <a:cubicBezTo>
                    <a:pt x="250" y="382"/>
                    <a:pt x="246" y="384"/>
                    <a:pt x="242" y="387"/>
                  </a:cubicBezTo>
                  <a:cubicBezTo>
                    <a:pt x="241" y="379"/>
                    <a:pt x="240" y="372"/>
                    <a:pt x="238" y="364"/>
                  </a:cubicBezTo>
                  <a:cubicBezTo>
                    <a:pt x="238" y="364"/>
                    <a:pt x="238" y="364"/>
                    <a:pt x="238" y="364"/>
                  </a:cubicBezTo>
                  <a:cubicBezTo>
                    <a:pt x="241" y="364"/>
                    <a:pt x="244" y="363"/>
                    <a:pt x="248" y="362"/>
                  </a:cubicBezTo>
                  <a:cubicBezTo>
                    <a:pt x="249" y="365"/>
                    <a:pt x="250" y="368"/>
                    <a:pt x="253" y="370"/>
                  </a:cubicBezTo>
                  <a:cubicBezTo>
                    <a:pt x="241" y="373"/>
                    <a:pt x="241" y="373"/>
                    <a:pt x="241" y="373"/>
                  </a:cubicBezTo>
                  <a:cubicBezTo>
                    <a:pt x="241" y="374"/>
                    <a:pt x="241" y="374"/>
                    <a:pt x="241" y="374"/>
                  </a:cubicBezTo>
                  <a:cubicBezTo>
                    <a:pt x="245" y="373"/>
                    <a:pt x="249" y="372"/>
                    <a:pt x="253" y="371"/>
                  </a:cubicBezTo>
                  <a:cubicBezTo>
                    <a:pt x="253" y="371"/>
                    <a:pt x="253" y="371"/>
                    <a:pt x="253" y="371"/>
                  </a:cubicBezTo>
                  <a:cubicBezTo>
                    <a:pt x="256" y="374"/>
                    <a:pt x="259" y="376"/>
                    <a:pt x="263" y="377"/>
                  </a:cubicBezTo>
                  <a:cubicBezTo>
                    <a:pt x="274" y="381"/>
                    <a:pt x="284" y="379"/>
                    <a:pt x="293" y="373"/>
                  </a:cubicBezTo>
                  <a:cubicBezTo>
                    <a:pt x="290" y="388"/>
                    <a:pt x="303" y="400"/>
                    <a:pt x="318" y="400"/>
                  </a:cubicBezTo>
                  <a:cubicBezTo>
                    <a:pt x="339" y="399"/>
                    <a:pt x="353" y="378"/>
                    <a:pt x="363" y="362"/>
                  </a:cubicBezTo>
                  <a:cubicBezTo>
                    <a:pt x="365" y="360"/>
                    <a:pt x="366" y="357"/>
                    <a:pt x="367" y="355"/>
                  </a:cubicBezTo>
                  <a:cubicBezTo>
                    <a:pt x="367" y="406"/>
                    <a:pt x="333" y="442"/>
                    <a:pt x="301" y="47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3998913" y="2770188"/>
              <a:ext cx="74612" cy="68263"/>
            </a:xfrm>
            <a:custGeom>
              <a:rect b="b" l="l" r="r" t="t"/>
              <a:pathLst>
                <a:path extrusionOk="0" h="32" w="32">
                  <a:moveTo>
                    <a:pt x="31" y="11"/>
                  </a:moveTo>
                  <a:cubicBezTo>
                    <a:pt x="30" y="1"/>
                    <a:pt x="19" y="0"/>
                    <a:pt x="12" y="5"/>
                  </a:cubicBezTo>
                  <a:cubicBezTo>
                    <a:pt x="7" y="3"/>
                    <a:pt x="2" y="10"/>
                    <a:pt x="1" y="15"/>
                  </a:cubicBezTo>
                  <a:cubicBezTo>
                    <a:pt x="0" y="24"/>
                    <a:pt x="7" y="32"/>
                    <a:pt x="16" y="31"/>
                  </a:cubicBezTo>
                  <a:cubicBezTo>
                    <a:pt x="25" y="30"/>
                    <a:pt x="32" y="20"/>
                    <a:pt x="31" y="11"/>
                  </a:cubicBezTo>
                  <a:close/>
                  <a:moveTo>
                    <a:pt x="25" y="14"/>
                  </a:moveTo>
                  <a:cubicBezTo>
                    <a:pt x="24" y="19"/>
                    <a:pt x="21" y="23"/>
                    <a:pt x="16" y="25"/>
                  </a:cubicBezTo>
                  <a:cubicBezTo>
                    <a:pt x="6" y="27"/>
                    <a:pt x="6" y="13"/>
                    <a:pt x="10" y="9"/>
                  </a:cubicBezTo>
                  <a:cubicBezTo>
                    <a:pt x="11" y="9"/>
                    <a:pt x="11" y="10"/>
                    <a:pt x="12" y="9"/>
                  </a:cubicBezTo>
                  <a:cubicBezTo>
                    <a:pt x="17" y="8"/>
                    <a:pt x="26" y="5"/>
                    <a:pt x="25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4014788" y="2789238"/>
              <a:ext cx="38100" cy="30163"/>
            </a:xfrm>
            <a:custGeom>
              <a:rect b="b" l="l" r="r" t="t"/>
              <a:pathLst>
                <a:path extrusionOk="0" h="14" w="16">
                  <a:moveTo>
                    <a:pt x="13" y="1"/>
                  </a:moveTo>
                  <a:cubicBezTo>
                    <a:pt x="12" y="1"/>
                    <a:pt x="11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5" y="6"/>
                    <a:pt x="4" y="8"/>
                    <a:pt x="2" y="9"/>
                  </a:cubicBezTo>
                  <a:cubicBezTo>
                    <a:pt x="0" y="10"/>
                    <a:pt x="2" y="12"/>
                    <a:pt x="3" y="11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0" y="9"/>
                    <a:pt x="11" y="11"/>
                    <a:pt x="12" y="13"/>
                  </a:cubicBezTo>
                  <a:cubicBezTo>
                    <a:pt x="13" y="14"/>
                    <a:pt x="15" y="12"/>
                    <a:pt x="14" y="11"/>
                  </a:cubicBezTo>
                  <a:cubicBezTo>
                    <a:pt x="13" y="9"/>
                    <a:pt x="12" y="8"/>
                    <a:pt x="11" y="6"/>
                  </a:cubicBezTo>
                  <a:cubicBezTo>
                    <a:pt x="12" y="5"/>
                    <a:pt x="14" y="4"/>
                    <a:pt x="15" y="3"/>
                  </a:cubicBezTo>
                  <a:cubicBezTo>
                    <a:pt x="16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4165600" y="2368550"/>
              <a:ext cx="39687" cy="20638"/>
            </a:xfrm>
            <a:custGeom>
              <a:rect b="b" l="l" r="r" t="t"/>
              <a:pathLst>
                <a:path extrusionOk="0" h="10" w="17">
                  <a:moveTo>
                    <a:pt x="15" y="1"/>
                  </a:moveTo>
                  <a:cubicBezTo>
                    <a:pt x="10" y="3"/>
                    <a:pt x="5" y="6"/>
                    <a:pt x="0" y="9"/>
                  </a:cubicBezTo>
                  <a:cubicBezTo>
                    <a:pt x="0" y="9"/>
                    <a:pt x="0" y="10"/>
                    <a:pt x="1" y="9"/>
                  </a:cubicBezTo>
                  <a:cubicBezTo>
                    <a:pt x="6" y="7"/>
                    <a:pt x="11" y="4"/>
                    <a:pt x="16" y="2"/>
                  </a:cubicBezTo>
                  <a:cubicBezTo>
                    <a:pt x="17" y="1"/>
                    <a:pt x="16" y="0"/>
                    <a:pt x="1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1" name="Google Shape;2221;p40"/>
          <p:cNvSpPr txBox="1"/>
          <p:nvPr/>
        </p:nvSpPr>
        <p:spPr>
          <a:xfrm>
            <a:off x="8110682" y="498076"/>
            <a:ext cx="190308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6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40"/>
          <p:cNvSpPr/>
          <p:nvPr/>
        </p:nvSpPr>
        <p:spPr>
          <a:xfrm>
            <a:off x="6324533" y="4719714"/>
            <a:ext cx="45751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Creative Idea Presentation Template</a:t>
            </a:r>
            <a:endParaRPr sz="3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40"/>
          <p:cNvSpPr/>
          <p:nvPr/>
        </p:nvSpPr>
        <p:spPr>
          <a:xfrm>
            <a:off x="5730134" y="2197893"/>
            <a:ext cx="576389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YOU!</a:t>
            </a:r>
            <a:endParaRPr b="1" sz="8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4" name="Google Shape;2224;p40"/>
          <p:cNvGrpSpPr/>
          <p:nvPr/>
        </p:nvGrpSpPr>
        <p:grpSpPr>
          <a:xfrm>
            <a:off x="7032183" y="5973316"/>
            <a:ext cx="3296455" cy="441385"/>
            <a:chOff x="1767886" y="4944851"/>
            <a:chExt cx="1583509" cy="441385"/>
          </a:xfrm>
        </p:grpSpPr>
        <p:sp>
          <p:nvSpPr>
            <p:cNvPr id="2225" name="Google Shape;2225;p40"/>
            <p:cNvSpPr/>
            <p:nvPr/>
          </p:nvSpPr>
          <p:spPr>
            <a:xfrm>
              <a:off x="1771650" y="4944851"/>
              <a:ext cx="1579745" cy="441385"/>
            </a:xfrm>
            <a:prstGeom prst="rect">
              <a:avLst/>
            </a:prstGeom>
            <a:noFill/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0"/>
            <p:cNvSpPr txBox="1"/>
            <p:nvPr/>
          </p:nvSpPr>
          <p:spPr>
            <a:xfrm>
              <a:off x="1767886" y="5009508"/>
              <a:ext cx="15835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www.googleslides.org</a:t>
              </a:r>
              <a:endParaRPr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6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4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41"/>
          <p:cNvSpPr/>
          <p:nvPr/>
        </p:nvSpPr>
        <p:spPr>
          <a:xfrm>
            <a:off x="1241486" y="3376422"/>
            <a:ext cx="1071116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2" name="Google Shape;2232;p41"/>
          <p:cNvSpPr/>
          <p:nvPr/>
        </p:nvSpPr>
        <p:spPr>
          <a:xfrm>
            <a:off x="1587" y="1923355"/>
            <a:ext cx="12188828" cy="1426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1"/>
          <p:cNvSpPr/>
          <p:nvPr/>
        </p:nvSpPr>
        <p:spPr>
          <a:xfrm>
            <a:off x="943639" y="2131009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4" name="Google Shape;2234;p41"/>
          <p:cNvSpPr/>
          <p:nvPr/>
        </p:nvSpPr>
        <p:spPr>
          <a:xfrm>
            <a:off x="6720254" y="2155906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2680737" y="593287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0" y="309562"/>
            <a:ext cx="61341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18"/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rgbClr val="F2F2F2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8"/>
          <p:cNvSpPr txBox="1"/>
          <p:nvPr/>
        </p:nvSpPr>
        <p:spPr>
          <a:xfrm>
            <a:off x="4457289" y="3284456"/>
            <a:ext cx="37140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SERVICE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8"/>
          <p:cNvSpPr txBox="1"/>
          <p:nvPr/>
        </p:nvSpPr>
        <p:spPr>
          <a:xfrm>
            <a:off x="5182841" y="2322776"/>
            <a:ext cx="22629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PART 01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19"/>
          <p:cNvGrpSpPr/>
          <p:nvPr/>
        </p:nvGrpSpPr>
        <p:grpSpPr>
          <a:xfrm>
            <a:off x="1866512" y="1446509"/>
            <a:ext cx="3271491" cy="2309600"/>
            <a:chOff x="1866512" y="1446509"/>
            <a:chExt cx="3271491" cy="2309600"/>
          </a:xfrm>
        </p:grpSpPr>
        <p:grpSp>
          <p:nvGrpSpPr>
            <p:cNvPr id="756" name="Google Shape;756;p19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</p:grpSpPr>
          <p:sp>
            <p:nvSpPr>
              <p:cNvPr id="757" name="Google Shape;757;p19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9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9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9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9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9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4" name="Google Shape;764;p19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765" name="Google Shape;765;p19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9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9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9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9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9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9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9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9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9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9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9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9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9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9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9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9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9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19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19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19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19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9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9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9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9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9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9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9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19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19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19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19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19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19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19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19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19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19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9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19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19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19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19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19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19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19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19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19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19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19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19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19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9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9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9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19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19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9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19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19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9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19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19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9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19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9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9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9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9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9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9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9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9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19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19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19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19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46" name="Google Shape;846;p19"/>
            <p:cNvSpPr txBox="1"/>
            <p:nvPr/>
          </p:nvSpPr>
          <p:spPr>
            <a:xfrm>
              <a:off x="2126549" y="1953474"/>
              <a:ext cx="26860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19"/>
          <p:cNvGrpSpPr/>
          <p:nvPr/>
        </p:nvGrpSpPr>
        <p:grpSpPr>
          <a:xfrm>
            <a:off x="7512431" y="1646790"/>
            <a:ext cx="2698523" cy="1980244"/>
            <a:chOff x="7512431" y="1646790"/>
            <a:chExt cx="2698523" cy="1980244"/>
          </a:xfrm>
        </p:grpSpPr>
        <p:grpSp>
          <p:nvGrpSpPr>
            <p:cNvPr id="848" name="Google Shape;848;p19"/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</p:grpSpPr>
          <p:sp>
            <p:nvSpPr>
              <p:cNvPr id="849" name="Google Shape;849;p19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9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9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9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9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9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9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6" name="Google Shape;856;p19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857" name="Google Shape;857;p19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19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19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19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19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19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19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19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19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19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19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9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9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19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19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19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19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19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19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19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19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19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19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19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883;p19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19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19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19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19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19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19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19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19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19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19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894;p19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19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19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19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19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9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19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19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9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19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19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19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19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907;p19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19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19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19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19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19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19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19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19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19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19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19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19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19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922;p19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19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19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Google Shape;925;p19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19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19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Google Shape;928;p19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19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19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19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19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19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19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19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19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19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38" name="Google Shape;938;p19"/>
            <p:cNvSpPr txBox="1"/>
            <p:nvPr/>
          </p:nvSpPr>
          <p:spPr>
            <a:xfrm>
              <a:off x="7822360" y="2060661"/>
              <a:ext cx="22907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19"/>
          <p:cNvGrpSpPr/>
          <p:nvPr/>
        </p:nvGrpSpPr>
        <p:grpSpPr>
          <a:xfrm>
            <a:off x="864001" y="3772532"/>
            <a:ext cx="2588336" cy="2227451"/>
            <a:chOff x="864001" y="3772532"/>
            <a:chExt cx="2588336" cy="2227451"/>
          </a:xfrm>
        </p:grpSpPr>
        <p:grpSp>
          <p:nvGrpSpPr>
            <p:cNvPr id="940" name="Google Shape;940;p19"/>
            <p:cNvGrpSpPr/>
            <p:nvPr/>
          </p:nvGrpSpPr>
          <p:grpSpPr>
            <a:xfrm rot="-1049211">
              <a:off x="1060192" y="4064482"/>
              <a:ext cx="2195954" cy="1643551"/>
              <a:chOff x="3246438" y="1068388"/>
              <a:chExt cx="5711825" cy="4678363"/>
            </a:xfrm>
          </p:grpSpPr>
          <p:sp>
            <p:nvSpPr>
              <p:cNvPr id="941" name="Google Shape;941;p19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9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9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8" name="Google Shape;948;p19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949" name="Google Shape;949;p19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9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19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19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19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19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19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19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19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19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19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9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19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19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19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9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19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19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9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19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Google Shape;970;p19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Google Shape;971;p19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Google Shape;972;p19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19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Google Shape;974;p19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5" name="Google Shape;975;p19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19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19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Google Shape;978;p19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19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19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Google Shape;981;p19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19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9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19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19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9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19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19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19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19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19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19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19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19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19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19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19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19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19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19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19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19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19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19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19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19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19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19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19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Google Shape;1010;p19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19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19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19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19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19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19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19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19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19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19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19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19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19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19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19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19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19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19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19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30" name="Google Shape;1030;p19"/>
            <p:cNvSpPr txBox="1"/>
            <p:nvPr/>
          </p:nvSpPr>
          <p:spPr>
            <a:xfrm>
              <a:off x="1288955" y="4337587"/>
              <a:ext cx="18208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19"/>
          <p:cNvGrpSpPr/>
          <p:nvPr/>
        </p:nvGrpSpPr>
        <p:grpSpPr>
          <a:xfrm>
            <a:off x="8471236" y="3844332"/>
            <a:ext cx="2784436" cy="2187033"/>
            <a:chOff x="8471236" y="3844332"/>
            <a:chExt cx="2784436" cy="2187033"/>
          </a:xfrm>
        </p:grpSpPr>
        <p:grpSp>
          <p:nvGrpSpPr>
            <p:cNvPr id="1032" name="Google Shape;1032;p19"/>
            <p:cNvGrpSpPr/>
            <p:nvPr/>
          </p:nvGrpSpPr>
          <p:grpSpPr>
            <a:xfrm flipH="1" rot="626096">
              <a:off x="8610087" y="4056768"/>
              <a:ext cx="2506734" cy="1762160"/>
              <a:chOff x="3246438" y="1068388"/>
              <a:chExt cx="5711825" cy="4678363"/>
            </a:xfrm>
          </p:grpSpPr>
          <p:sp>
            <p:nvSpPr>
              <p:cNvPr id="1033" name="Google Shape;1033;p19"/>
              <p:cNvSpPr/>
              <p:nvPr/>
            </p:nvSpPr>
            <p:spPr>
              <a:xfrm>
                <a:off x="3251201" y="3335338"/>
                <a:ext cx="1773238" cy="1609725"/>
              </a:xfrm>
              <a:custGeom>
                <a:rect b="b" l="l" r="r" t="t"/>
                <a:pathLst>
                  <a:path extrusionOk="0"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9"/>
              <p:cNvSpPr/>
              <p:nvPr/>
            </p:nvSpPr>
            <p:spPr>
              <a:xfrm>
                <a:off x="3246438" y="1457326"/>
                <a:ext cx="2112963" cy="1933575"/>
              </a:xfrm>
              <a:custGeom>
                <a:rect b="b" l="l" r="r" t="t"/>
                <a:pathLst>
                  <a:path extrusionOk="0" h="1862" w="2035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9"/>
              <p:cNvSpPr/>
              <p:nvPr/>
            </p:nvSpPr>
            <p:spPr>
              <a:xfrm>
                <a:off x="5292726" y="1068388"/>
                <a:ext cx="2541588" cy="1016000"/>
              </a:xfrm>
              <a:custGeom>
                <a:rect b="b" l="l" r="r" t="t"/>
                <a:pathLst>
                  <a:path extrusionOk="0"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9"/>
              <p:cNvSpPr/>
              <p:nvPr/>
            </p:nvSpPr>
            <p:spPr>
              <a:xfrm>
                <a:off x="7777163" y="1998663"/>
                <a:ext cx="1181100" cy="2060575"/>
              </a:xfrm>
              <a:custGeom>
                <a:rect b="b" l="l" r="r" t="t"/>
                <a:pathLst>
                  <a:path extrusionOk="0"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9"/>
              <p:cNvSpPr/>
              <p:nvPr/>
            </p:nvSpPr>
            <p:spPr>
              <a:xfrm>
                <a:off x="7016751" y="4010026"/>
                <a:ext cx="1208088" cy="1095375"/>
              </a:xfrm>
              <a:custGeom>
                <a:rect b="b" l="l" r="r" t="t"/>
                <a:pathLst>
                  <a:path extrusionOk="0"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9"/>
              <p:cNvSpPr/>
              <p:nvPr/>
            </p:nvSpPr>
            <p:spPr>
              <a:xfrm>
                <a:off x="4975226" y="4775201"/>
                <a:ext cx="1274763" cy="733425"/>
              </a:xfrm>
              <a:custGeom>
                <a:rect b="b" l="l" r="r" t="t"/>
                <a:pathLst>
                  <a:path extrusionOk="0"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9"/>
              <p:cNvSpPr/>
              <p:nvPr/>
            </p:nvSpPr>
            <p:spPr>
              <a:xfrm>
                <a:off x="6203951" y="5040313"/>
                <a:ext cx="1285875" cy="706438"/>
              </a:xfrm>
              <a:custGeom>
                <a:rect b="b" l="l" r="r" t="t"/>
                <a:pathLst>
                  <a:path extrusionOk="0"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0" name="Google Shape;1040;p19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</p:grpSpPr>
            <p:sp>
              <p:nvSpPr>
                <p:cNvPr id="1041" name="Google Shape;1041;p19"/>
                <p:cNvSpPr/>
                <p:nvPr/>
              </p:nvSpPr>
              <p:spPr>
                <a:xfrm>
                  <a:off x="7805738" y="2135188"/>
                  <a:ext cx="109538" cy="38100"/>
                </a:xfrm>
                <a:custGeom>
                  <a:rect b="b" l="l" r="r" t="t"/>
                  <a:pathLst>
                    <a:path extrusionOk="0" h="37" w="106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19"/>
                <p:cNvSpPr/>
                <p:nvPr/>
              </p:nvSpPr>
              <p:spPr>
                <a:xfrm>
                  <a:off x="8018463" y="2144713"/>
                  <a:ext cx="92075" cy="34925"/>
                </a:xfrm>
                <a:custGeom>
                  <a:rect b="b" l="l" r="r" t="t"/>
                  <a:pathLst>
                    <a:path extrusionOk="0"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19"/>
                <p:cNvSpPr/>
                <p:nvPr/>
              </p:nvSpPr>
              <p:spPr>
                <a:xfrm>
                  <a:off x="8228013" y="2225676"/>
                  <a:ext cx="107950" cy="61913"/>
                </a:xfrm>
                <a:custGeom>
                  <a:rect b="b" l="l" r="r" t="t"/>
                  <a:pathLst>
                    <a:path extrusionOk="0"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19"/>
                <p:cNvSpPr/>
                <p:nvPr/>
              </p:nvSpPr>
              <p:spPr>
                <a:xfrm>
                  <a:off x="8421688" y="2389188"/>
                  <a:ext cx="77788" cy="84138"/>
                </a:xfrm>
                <a:custGeom>
                  <a:rect b="b" l="l" r="r" t="t"/>
                  <a:pathLst>
                    <a:path extrusionOk="0"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19"/>
                <p:cNvSpPr/>
                <p:nvPr/>
              </p:nvSpPr>
              <p:spPr>
                <a:xfrm>
                  <a:off x="8572501" y="2570163"/>
                  <a:ext cx="60325" cy="90488"/>
                </a:xfrm>
                <a:custGeom>
                  <a:rect b="b" l="l" r="r" t="t"/>
                  <a:pathLst>
                    <a:path extrusionOk="0"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19"/>
                <p:cNvSpPr/>
                <p:nvPr/>
              </p:nvSpPr>
              <p:spPr>
                <a:xfrm>
                  <a:off x="8664576" y="2767013"/>
                  <a:ext cx="42863" cy="88900"/>
                </a:xfrm>
                <a:custGeom>
                  <a:rect b="b" l="l" r="r" t="t"/>
                  <a:pathLst>
                    <a:path extrusionOk="0"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19"/>
                <p:cNvSpPr/>
                <p:nvPr/>
              </p:nvSpPr>
              <p:spPr>
                <a:xfrm>
                  <a:off x="8740776" y="2992438"/>
                  <a:ext cx="26988" cy="107950"/>
                </a:xfrm>
                <a:custGeom>
                  <a:rect b="b" l="l" r="r" t="t"/>
                  <a:pathLst>
                    <a:path extrusionOk="0"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19"/>
                <p:cNvSpPr/>
                <p:nvPr/>
              </p:nvSpPr>
              <p:spPr>
                <a:xfrm>
                  <a:off x="8753476" y="3206751"/>
                  <a:ext cx="25400" cy="80963"/>
                </a:xfrm>
                <a:custGeom>
                  <a:rect b="b" l="l" r="r" t="t"/>
                  <a:pathLst>
                    <a:path extrusionOk="0"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19"/>
                <p:cNvSpPr/>
                <p:nvPr/>
              </p:nvSpPr>
              <p:spPr>
                <a:xfrm>
                  <a:off x="8672513" y="3368676"/>
                  <a:ext cx="61913" cy="100013"/>
                </a:xfrm>
                <a:custGeom>
                  <a:rect b="b" l="l" r="r" t="t"/>
                  <a:pathLst>
                    <a:path extrusionOk="0"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Google Shape;1050;p19"/>
                <p:cNvSpPr/>
                <p:nvPr/>
              </p:nvSpPr>
              <p:spPr>
                <a:xfrm>
                  <a:off x="8559801" y="3544888"/>
                  <a:ext cx="68263" cy="84138"/>
                </a:xfrm>
                <a:custGeom>
                  <a:rect b="b" l="l" r="r" t="t"/>
                  <a:pathLst>
                    <a:path extrusionOk="0"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Google Shape;1051;p19"/>
                <p:cNvSpPr/>
                <p:nvPr/>
              </p:nvSpPr>
              <p:spPr>
                <a:xfrm>
                  <a:off x="8374063" y="3732213"/>
                  <a:ext cx="80963" cy="65088"/>
                </a:xfrm>
                <a:custGeom>
                  <a:rect b="b" l="l" r="r" t="t"/>
                  <a:pathLst>
                    <a:path extrusionOk="0"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Google Shape;1052;p19"/>
                <p:cNvSpPr/>
                <p:nvPr/>
              </p:nvSpPr>
              <p:spPr>
                <a:xfrm>
                  <a:off x="7953376" y="3932238"/>
                  <a:ext cx="93663" cy="30163"/>
                </a:xfrm>
                <a:custGeom>
                  <a:rect b="b" l="l" r="r" t="t"/>
                  <a:pathLst>
                    <a:path extrusionOk="0"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19"/>
                <p:cNvSpPr/>
                <p:nvPr/>
              </p:nvSpPr>
              <p:spPr>
                <a:xfrm>
                  <a:off x="7991476" y="3992563"/>
                  <a:ext cx="65088" cy="77788"/>
                </a:xfrm>
                <a:custGeom>
                  <a:rect b="b" l="l" r="r" t="t"/>
                  <a:pathLst>
                    <a:path extrusionOk="0" h="74" w="63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Google Shape;1054;p19"/>
                <p:cNvSpPr/>
                <p:nvPr/>
              </p:nvSpPr>
              <p:spPr>
                <a:xfrm>
                  <a:off x="8085138" y="4160838"/>
                  <a:ext cx="26988" cy="95250"/>
                </a:xfrm>
                <a:custGeom>
                  <a:rect b="b" l="l" r="r" t="t"/>
                  <a:pathLst>
                    <a:path extrusionOk="0"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Google Shape;1055;p19"/>
                <p:cNvSpPr/>
                <p:nvPr/>
              </p:nvSpPr>
              <p:spPr>
                <a:xfrm>
                  <a:off x="8034338" y="4348163"/>
                  <a:ext cx="44450" cy="106363"/>
                </a:xfrm>
                <a:custGeom>
                  <a:rect b="b" l="l" r="r" t="t"/>
                  <a:pathLst>
                    <a:path extrusionOk="0"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19"/>
                <p:cNvSpPr/>
                <p:nvPr/>
              </p:nvSpPr>
              <p:spPr>
                <a:xfrm>
                  <a:off x="7883526" y="4581526"/>
                  <a:ext cx="80963" cy="74613"/>
                </a:xfrm>
                <a:custGeom>
                  <a:rect b="b" l="l" r="r" t="t"/>
                  <a:pathLst>
                    <a:path extrusionOk="0"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19"/>
                <p:cNvSpPr/>
                <p:nvPr/>
              </p:nvSpPr>
              <p:spPr>
                <a:xfrm>
                  <a:off x="7666038" y="4762501"/>
                  <a:ext cx="120650" cy="58738"/>
                </a:xfrm>
                <a:custGeom>
                  <a:rect b="b" l="l" r="r" t="t"/>
                  <a:pathLst>
                    <a:path extrusionOk="0"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19"/>
                <p:cNvSpPr/>
                <p:nvPr/>
              </p:nvSpPr>
              <p:spPr>
                <a:xfrm>
                  <a:off x="7434263" y="4868863"/>
                  <a:ext cx="123825" cy="47625"/>
                </a:xfrm>
                <a:custGeom>
                  <a:rect b="b" l="l" r="r" t="t"/>
                  <a:pathLst>
                    <a:path extrusionOk="0"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19"/>
                <p:cNvSpPr/>
                <p:nvPr/>
              </p:nvSpPr>
              <p:spPr>
                <a:xfrm>
                  <a:off x="7192963" y="4932363"/>
                  <a:ext cx="153988" cy="38100"/>
                </a:xfrm>
                <a:custGeom>
                  <a:rect b="b" l="l" r="r" t="t"/>
                  <a:pathLst>
                    <a:path extrusionOk="0"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19"/>
                <p:cNvSpPr/>
                <p:nvPr/>
              </p:nvSpPr>
              <p:spPr>
                <a:xfrm>
                  <a:off x="6989763" y="4945063"/>
                  <a:ext cx="88900" cy="22225"/>
                </a:xfrm>
                <a:custGeom>
                  <a:rect b="b" l="l" r="r" t="t"/>
                  <a:pathLst>
                    <a:path extrusionOk="0"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19"/>
                <p:cNvSpPr/>
                <p:nvPr/>
              </p:nvSpPr>
              <p:spPr>
                <a:xfrm>
                  <a:off x="6748463" y="4924426"/>
                  <a:ext cx="80963" cy="31750"/>
                </a:xfrm>
                <a:custGeom>
                  <a:rect b="b" l="l" r="r" t="t"/>
                  <a:pathLst>
                    <a:path extrusionOk="0"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19"/>
                <p:cNvSpPr/>
                <p:nvPr/>
              </p:nvSpPr>
              <p:spPr>
                <a:xfrm>
                  <a:off x="6559551" y="4949826"/>
                  <a:ext cx="68263" cy="61913"/>
                </a:xfrm>
                <a:custGeom>
                  <a:rect b="b" l="l" r="r" t="t"/>
                  <a:pathLst>
                    <a:path extrusionOk="0"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19"/>
                <p:cNvSpPr/>
                <p:nvPr/>
              </p:nvSpPr>
              <p:spPr>
                <a:xfrm>
                  <a:off x="6375401" y="5078413"/>
                  <a:ext cx="80963" cy="49213"/>
                </a:xfrm>
                <a:custGeom>
                  <a:rect b="b" l="l" r="r" t="t"/>
                  <a:pathLst>
                    <a:path extrusionOk="0"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19"/>
                <p:cNvSpPr/>
                <p:nvPr/>
              </p:nvSpPr>
              <p:spPr>
                <a:xfrm>
                  <a:off x="6167438" y="5192713"/>
                  <a:ext cx="114300" cy="50800"/>
                </a:xfrm>
                <a:custGeom>
                  <a:rect b="b" l="l" r="r" t="t"/>
                  <a:pathLst>
                    <a:path extrusionOk="0"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19"/>
                <p:cNvSpPr/>
                <p:nvPr/>
              </p:nvSpPr>
              <p:spPr>
                <a:xfrm>
                  <a:off x="5929313" y="5272088"/>
                  <a:ext cx="131763" cy="36513"/>
                </a:xfrm>
                <a:custGeom>
                  <a:rect b="b" l="l" r="r" t="t"/>
                  <a:pathLst>
                    <a:path extrusionOk="0"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19"/>
                <p:cNvSpPr/>
                <p:nvPr/>
              </p:nvSpPr>
              <p:spPr>
                <a:xfrm>
                  <a:off x="5719763" y="5281613"/>
                  <a:ext cx="104775" cy="34925"/>
                </a:xfrm>
                <a:custGeom>
                  <a:rect b="b" l="l" r="r" t="t"/>
                  <a:pathLst>
                    <a:path extrusionOk="0" h="33" w="101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19"/>
                <p:cNvSpPr/>
                <p:nvPr/>
              </p:nvSpPr>
              <p:spPr>
                <a:xfrm>
                  <a:off x="5516563" y="5238751"/>
                  <a:ext cx="103188" cy="33338"/>
                </a:xfrm>
                <a:custGeom>
                  <a:rect b="b" l="l" r="r" t="t"/>
                  <a:pathLst>
                    <a:path extrusionOk="0"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19"/>
                <p:cNvSpPr/>
                <p:nvPr/>
              </p:nvSpPr>
              <p:spPr>
                <a:xfrm>
                  <a:off x="5327651" y="5132388"/>
                  <a:ext cx="85725" cy="60325"/>
                </a:xfrm>
                <a:custGeom>
                  <a:rect b="b" l="l" r="r" t="t"/>
                  <a:pathLst>
                    <a:path extrusionOk="0" h="58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19"/>
                <p:cNvSpPr/>
                <p:nvPr/>
              </p:nvSpPr>
              <p:spPr>
                <a:xfrm>
                  <a:off x="5167313" y="4940301"/>
                  <a:ext cx="87313" cy="103188"/>
                </a:xfrm>
                <a:custGeom>
                  <a:rect b="b" l="l" r="r" t="t"/>
                  <a:pathLst>
                    <a:path extrusionOk="0"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19"/>
                <p:cNvSpPr/>
                <p:nvPr/>
              </p:nvSpPr>
              <p:spPr>
                <a:xfrm>
                  <a:off x="5113338" y="4803776"/>
                  <a:ext cx="50800" cy="74613"/>
                </a:xfrm>
                <a:custGeom>
                  <a:rect b="b" l="l" r="r" t="t"/>
                  <a:pathLst>
                    <a:path extrusionOk="0"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19"/>
                <p:cNvSpPr/>
                <p:nvPr/>
              </p:nvSpPr>
              <p:spPr>
                <a:xfrm>
                  <a:off x="5035551" y="4613276"/>
                  <a:ext cx="60325" cy="101600"/>
                </a:xfrm>
                <a:custGeom>
                  <a:rect b="b" l="l" r="r" t="t"/>
                  <a:pathLst>
                    <a:path extrusionOk="0" h="97" w="58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19"/>
                <p:cNvSpPr/>
                <p:nvPr/>
              </p:nvSpPr>
              <p:spPr>
                <a:xfrm>
                  <a:off x="4221163" y="4760913"/>
                  <a:ext cx="82550" cy="20638"/>
                </a:xfrm>
                <a:custGeom>
                  <a:rect b="b" l="l" r="r" t="t"/>
                  <a:pathLst>
                    <a:path extrusionOk="0"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19"/>
                <p:cNvSpPr/>
                <p:nvPr/>
              </p:nvSpPr>
              <p:spPr>
                <a:xfrm>
                  <a:off x="4384676" y="4772026"/>
                  <a:ext cx="106363" cy="17463"/>
                </a:xfrm>
                <a:custGeom>
                  <a:rect b="b" l="l" r="r" t="t"/>
                  <a:pathLst>
                    <a:path extrusionOk="0"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19"/>
                <p:cNvSpPr/>
                <p:nvPr/>
              </p:nvSpPr>
              <p:spPr>
                <a:xfrm>
                  <a:off x="4584701" y="4762501"/>
                  <a:ext cx="90488" cy="34925"/>
                </a:xfrm>
                <a:custGeom>
                  <a:rect b="b" l="l" r="r" t="t"/>
                  <a:pathLst>
                    <a:path extrusionOk="0"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19"/>
                <p:cNvSpPr/>
                <p:nvPr/>
              </p:nvSpPr>
              <p:spPr>
                <a:xfrm>
                  <a:off x="4751388" y="4727576"/>
                  <a:ext cx="88900" cy="25400"/>
                </a:xfrm>
                <a:custGeom>
                  <a:rect b="b" l="l" r="r" t="t"/>
                  <a:pathLst>
                    <a:path extrusionOk="0"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19"/>
                <p:cNvSpPr/>
                <p:nvPr/>
              </p:nvSpPr>
              <p:spPr>
                <a:xfrm>
                  <a:off x="4892676" y="4657726"/>
                  <a:ext cx="92075" cy="52388"/>
                </a:xfrm>
                <a:custGeom>
                  <a:rect b="b" l="l" r="r" t="t"/>
                  <a:pathLst>
                    <a:path extrusionOk="0"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19"/>
                <p:cNvSpPr/>
                <p:nvPr/>
              </p:nvSpPr>
              <p:spPr>
                <a:xfrm>
                  <a:off x="4024313" y="4714876"/>
                  <a:ext cx="93663" cy="31750"/>
                </a:xfrm>
                <a:custGeom>
                  <a:rect b="b" l="l" r="r" t="t"/>
                  <a:pathLst>
                    <a:path extrusionOk="0"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19"/>
                <p:cNvSpPr/>
                <p:nvPr/>
              </p:nvSpPr>
              <p:spPr>
                <a:xfrm>
                  <a:off x="3851276" y="4625976"/>
                  <a:ext cx="98425" cy="63500"/>
                </a:xfrm>
                <a:custGeom>
                  <a:rect b="b" l="l" r="r" t="t"/>
                  <a:pathLst>
                    <a:path extrusionOk="0"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19"/>
                <p:cNvSpPr/>
                <p:nvPr/>
              </p:nvSpPr>
              <p:spPr>
                <a:xfrm>
                  <a:off x="3706813" y="4486276"/>
                  <a:ext cx="82550" cy="73025"/>
                </a:xfrm>
                <a:custGeom>
                  <a:rect b="b" l="l" r="r" t="t"/>
                  <a:pathLst>
                    <a:path extrusionOk="0"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19"/>
                <p:cNvSpPr/>
                <p:nvPr/>
              </p:nvSpPr>
              <p:spPr>
                <a:xfrm>
                  <a:off x="3595688" y="4313238"/>
                  <a:ext cx="57150" cy="82550"/>
                </a:xfrm>
                <a:custGeom>
                  <a:rect b="b" l="l" r="r" t="t"/>
                  <a:pathLst>
                    <a:path extrusionOk="0"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19"/>
                <p:cNvSpPr/>
                <p:nvPr/>
              </p:nvSpPr>
              <p:spPr>
                <a:xfrm>
                  <a:off x="3533776" y="4113213"/>
                  <a:ext cx="42863" cy="101600"/>
                </a:xfrm>
                <a:custGeom>
                  <a:rect b="b" l="l" r="r" t="t"/>
                  <a:pathLst>
                    <a:path extrusionOk="0"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19"/>
                <p:cNvSpPr/>
                <p:nvPr/>
              </p:nvSpPr>
              <p:spPr>
                <a:xfrm>
                  <a:off x="3517901" y="3932238"/>
                  <a:ext cx="20638" cy="79375"/>
                </a:xfrm>
                <a:custGeom>
                  <a:rect b="b" l="l" r="r" t="t"/>
                  <a:pathLst>
                    <a:path extrusionOk="0"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19"/>
                <p:cNvSpPr/>
                <p:nvPr/>
              </p:nvSpPr>
              <p:spPr>
                <a:xfrm>
                  <a:off x="3522663" y="3695701"/>
                  <a:ext cx="47625" cy="131763"/>
                </a:xfrm>
                <a:custGeom>
                  <a:rect b="b" l="l" r="r" t="t"/>
                  <a:pathLst>
                    <a:path extrusionOk="0"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19"/>
                <p:cNvSpPr/>
                <p:nvPr/>
              </p:nvSpPr>
              <p:spPr>
                <a:xfrm>
                  <a:off x="3586163" y="3575051"/>
                  <a:ext cx="50800" cy="66675"/>
                </a:xfrm>
                <a:custGeom>
                  <a:rect b="b" l="l" r="r" t="t"/>
                  <a:pathLst>
                    <a:path extrusionOk="0"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19"/>
                <p:cNvSpPr/>
                <p:nvPr/>
              </p:nvSpPr>
              <p:spPr>
                <a:xfrm>
                  <a:off x="3698876" y="3435351"/>
                  <a:ext cx="66675" cy="74613"/>
                </a:xfrm>
                <a:custGeom>
                  <a:rect b="b" l="l" r="r" t="t"/>
                  <a:pathLst>
                    <a:path extrusionOk="0"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19"/>
                <p:cNvSpPr/>
                <p:nvPr/>
              </p:nvSpPr>
              <p:spPr>
                <a:xfrm>
                  <a:off x="3798888" y="3357563"/>
                  <a:ext cx="57150" cy="34925"/>
                </a:xfrm>
                <a:custGeom>
                  <a:rect b="b" l="l" r="r" t="t"/>
                  <a:pathLst>
                    <a:path extrusionOk="0"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19"/>
                <p:cNvSpPr/>
                <p:nvPr/>
              </p:nvSpPr>
              <p:spPr>
                <a:xfrm>
                  <a:off x="3725863" y="3227388"/>
                  <a:ext cx="76200" cy="69850"/>
                </a:xfrm>
                <a:custGeom>
                  <a:rect b="b" l="l" r="r" t="t"/>
                  <a:pathLst>
                    <a:path extrusionOk="0"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19"/>
                <p:cNvSpPr/>
                <p:nvPr/>
              </p:nvSpPr>
              <p:spPr>
                <a:xfrm>
                  <a:off x="3622676" y="3065463"/>
                  <a:ext cx="60325" cy="96838"/>
                </a:xfrm>
                <a:custGeom>
                  <a:rect b="b" l="l" r="r" t="t"/>
                  <a:pathLst>
                    <a:path extrusionOk="0" h="94" w="58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19"/>
                <p:cNvSpPr/>
                <p:nvPr/>
              </p:nvSpPr>
              <p:spPr>
                <a:xfrm>
                  <a:off x="3565526" y="2909888"/>
                  <a:ext cx="22225" cy="68263"/>
                </a:xfrm>
                <a:custGeom>
                  <a:rect b="b" l="l" r="r" t="t"/>
                  <a:pathLst>
                    <a:path extrusionOk="0"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19"/>
                <p:cNvSpPr/>
                <p:nvPr/>
              </p:nvSpPr>
              <p:spPr>
                <a:xfrm>
                  <a:off x="3538538" y="2741613"/>
                  <a:ext cx="28575" cy="100013"/>
                </a:xfrm>
                <a:custGeom>
                  <a:rect b="b" l="l" r="r" t="t"/>
                  <a:pathLst>
                    <a:path extrusionOk="0"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19"/>
                <p:cNvSpPr/>
                <p:nvPr/>
              </p:nvSpPr>
              <p:spPr>
                <a:xfrm>
                  <a:off x="3546476" y="2592388"/>
                  <a:ext cx="22225" cy="73025"/>
                </a:xfrm>
                <a:custGeom>
                  <a:rect b="b" l="l" r="r" t="t"/>
                  <a:pathLst>
                    <a:path extrusionOk="0"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19"/>
                <p:cNvSpPr/>
                <p:nvPr/>
              </p:nvSpPr>
              <p:spPr>
                <a:xfrm>
                  <a:off x="3595688" y="2397126"/>
                  <a:ext cx="49213" cy="103188"/>
                </a:xfrm>
                <a:custGeom>
                  <a:rect b="b" l="l" r="r" t="t"/>
                  <a:pathLst>
                    <a:path extrusionOk="0"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19"/>
                <p:cNvSpPr/>
                <p:nvPr/>
              </p:nvSpPr>
              <p:spPr>
                <a:xfrm>
                  <a:off x="3670301" y="2254251"/>
                  <a:ext cx="57150" cy="80963"/>
                </a:xfrm>
                <a:custGeom>
                  <a:rect b="b" l="l" r="r" t="t"/>
                  <a:pathLst>
                    <a:path extrusionOk="0"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19"/>
                <p:cNvSpPr/>
                <p:nvPr/>
              </p:nvSpPr>
              <p:spPr>
                <a:xfrm>
                  <a:off x="3754438" y="2087563"/>
                  <a:ext cx="73025" cy="87313"/>
                </a:xfrm>
                <a:custGeom>
                  <a:rect b="b" l="l" r="r" t="t"/>
                  <a:pathLst>
                    <a:path extrusionOk="0"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19"/>
                <p:cNvSpPr/>
                <p:nvPr/>
              </p:nvSpPr>
              <p:spPr>
                <a:xfrm>
                  <a:off x="3865563" y="1936751"/>
                  <a:ext cx="80963" cy="104775"/>
                </a:xfrm>
                <a:custGeom>
                  <a:rect b="b" l="l" r="r" t="t"/>
                  <a:pathLst>
                    <a:path extrusionOk="0" h="101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19"/>
                <p:cNvSpPr/>
                <p:nvPr/>
              </p:nvSpPr>
              <p:spPr>
                <a:xfrm>
                  <a:off x="3984626" y="1827213"/>
                  <a:ext cx="87313" cy="65088"/>
                </a:xfrm>
                <a:custGeom>
                  <a:rect b="b" l="l" r="r" t="t"/>
                  <a:pathLst>
                    <a:path extrusionOk="0" h="63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19"/>
                <p:cNvSpPr/>
                <p:nvPr/>
              </p:nvSpPr>
              <p:spPr>
                <a:xfrm>
                  <a:off x="4127501" y="1725613"/>
                  <a:ext cx="109538" cy="76200"/>
                </a:xfrm>
                <a:custGeom>
                  <a:rect b="b" l="l" r="r" t="t"/>
                  <a:pathLst>
                    <a:path extrusionOk="0"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19"/>
                <p:cNvSpPr/>
                <p:nvPr/>
              </p:nvSpPr>
              <p:spPr>
                <a:xfrm>
                  <a:off x="4300538" y="1655763"/>
                  <a:ext cx="87313" cy="47625"/>
                </a:xfrm>
                <a:custGeom>
                  <a:rect b="b" l="l" r="r" t="t"/>
                  <a:pathLst>
                    <a:path extrusionOk="0"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19"/>
                <p:cNvSpPr/>
                <p:nvPr/>
              </p:nvSpPr>
              <p:spPr>
                <a:xfrm>
                  <a:off x="4451351" y="1609726"/>
                  <a:ext cx="103188" cy="31750"/>
                </a:xfrm>
                <a:custGeom>
                  <a:rect b="b" l="l" r="r" t="t"/>
                  <a:pathLst>
                    <a:path extrusionOk="0"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19"/>
                <p:cNvSpPr/>
                <p:nvPr/>
              </p:nvSpPr>
              <p:spPr>
                <a:xfrm>
                  <a:off x="4638676" y="1628776"/>
                  <a:ext cx="109538" cy="19050"/>
                </a:xfrm>
                <a:custGeom>
                  <a:rect b="b" l="l" r="r" t="t"/>
                  <a:pathLst>
                    <a:path extrusionOk="0"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19"/>
                <p:cNvSpPr/>
                <p:nvPr/>
              </p:nvSpPr>
              <p:spPr>
                <a:xfrm>
                  <a:off x="4851401" y="1643063"/>
                  <a:ext cx="68263" cy="30163"/>
                </a:xfrm>
                <a:custGeom>
                  <a:rect b="b" l="l" r="r" t="t"/>
                  <a:pathLst>
                    <a:path extrusionOk="0"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19"/>
                <p:cNvSpPr/>
                <p:nvPr/>
              </p:nvSpPr>
              <p:spPr>
                <a:xfrm>
                  <a:off x="5008563" y="1714501"/>
                  <a:ext cx="71438" cy="33338"/>
                </a:xfrm>
                <a:custGeom>
                  <a:rect b="b" l="l" r="r" t="t"/>
                  <a:pathLst>
                    <a:path extrusionOk="0"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19"/>
                <p:cNvSpPr/>
                <p:nvPr/>
              </p:nvSpPr>
              <p:spPr>
                <a:xfrm>
                  <a:off x="5149851" y="1784351"/>
                  <a:ext cx="85725" cy="47625"/>
                </a:xfrm>
                <a:custGeom>
                  <a:rect b="b" l="l" r="r" t="t"/>
                  <a:pathLst>
                    <a:path extrusionOk="0"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19"/>
                <p:cNvSpPr/>
                <p:nvPr/>
              </p:nvSpPr>
              <p:spPr>
                <a:xfrm>
                  <a:off x="5305426" y="1847851"/>
                  <a:ext cx="66675" cy="61913"/>
                </a:xfrm>
                <a:custGeom>
                  <a:rect b="b" l="l" r="r" t="t"/>
                  <a:pathLst>
                    <a:path extrusionOk="0"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19"/>
                <p:cNvSpPr/>
                <p:nvPr/>
              </p:nvSpPr>
              <p:spPr>
                <a:xfrm>
                  <a:off x="5380038" y="1765301"/>
                  <a:ext cx="30163" cy="87313"/>
                </a:xfrm>
                <a:custGeom>
                  <a:rect b="b" l="l" r="r" t="t"/>
                  <a:pathLst>
                    <a:path extrusionOk="0"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19"/>
                <p:cNvSpPr/>
                <p:nvPr/>
              </p:nvSpPr>
              <p:spPr>
                <a:xfrm>
                  <a:off x="5451476" y="1625601"/>
                  <a:ext cx="39688" cy="63500"/>
                </a:xfrm>
                <a:custGeom>
                  <a:rect b="b" l="l" r="r" t="t"/>
                  <a:pathLst>
                    <a:path extrusionOk="0"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19"/>
                <p:cNvSpPr/>
                <p:nvPr/>
              </p:nvSpPr>
              <p:spPr>
                <a:xfrm>
                  <a:off x="5540376" y="1449388"/>
                  <a:ext cx="88900" cy="112713"/>
                </a:xfrm>
                <a:custGeom>
                  <a:rect b="b" l="l" r="r" t="t"/>
                  <a:pathLst>
                    <a:path extrusionOk="0"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19"/>
                <p:cNvSpPr/>
                <p:nvPr/>
              </p:nvSpPr>
              <p:spPr>
                <a:xfrm>
                  <a:off x="5675313" y="1382713"/>
                  <a:ext cx="88900" cy="57150"/>
                </a:xfrm>
                <a:custGeom>
                  <a:rect b="b" l="l" r="r" t="t"/>
                  <a:pathLst>
                    <a:path extrusionOk="0"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19"/>
                <p:cNvSpPr/>
                <p:nvPr/>
              </p:nvSpPr>
              <p:spPr>
                <a:xfrm>
                  <a:off x="5895976" y="1304926"/>
                  <a:ext cx="57150" cy="28575"/>
                </a:xfrm>
                <a:custGeom>
                  <a:rect b="b" l="l" r="r" t="t"/>
                  <a:pathLst>
                    <a:path extrusionOk="0"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19"/>
                <p:cNvSpPr/>
                <p:nvPr/>
              </p:nvSpPr>
              <p:spPr>
                <a:xfrm>
                  <a:off x="6059488" y="1247776"/>
                  <a:ext cx="125413" cy="41275"/>
                </a:xfrm>
                <a:custGeom>
                  <a:rect b="b" l="l" r="r" t="t"/>
                  <a:pathLst>
                    <a:path extrusionOk="0" h="40" w="121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19"/>
                <p:cNvSpPr/>
                <p:nvPr/>
              </p:nvSpPr>
              <p:spPr>
                <a:xfrm>
                  <a:off x="6319838" y="1225551"/>
                  <a:ext cx="120650" cy="30163"/>
                </a:xfrm>
                <a:custGeom>
                  <a:rect b="b" l="l" r="r" t="t"/>
                  <a:pathLst>
                    <a:path extrusionOk="0" h="28" w="116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19"/>
                <p:cNvSpPr/>
                <p:nvPr/>
              </p:nvSpPr>
              <p:spPr>
                <a:xfrm>
                  <a:off x="6584951" y="1241426"/>
                  <a:ext cx="109538" cy="19050"/>
                </a:xfrm>
                <a:custGeom>
                  <a:rect b="b" l="l" r="r" t="t"/>
                  <a:pathLst>
                    <a:path extrusionOk="0" h="18" w="106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19"/>
                <p:cNvSpPr/>
                <p:nvPr/>
              </p:nvSpPr>
              <p:spPr>
                <a:xfrm>
                  <a:off x="6799263" y="1285876"/>
                  <a:ext cx="117475" cy="47625"/>
                </a:xfrm>
                <a:custGeom>
                  <a:rect b="b" l="l" r="r" t="t"/>
                  <a:pathLst>
                    <a:path extrusionOk="0"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19"/>
                <p:cNvSpPr/>
                <p:nvPr/>
              </p:nvSpPr>
              <p:spPr>
                <a:xfrm>
                  <a:off x="6962776" y="1343026"/>
                  <a:ext cx="122238" cy="44450"/>
                </a:xfrm>
                <a:custGeom>
                  <a:rect b="b" l="l" r="r" t="t"/>
                  <a:pathLst>
                    <a:path extrusionOk="0"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19"/>
                <p:cNvSpPr/>
                <p:nvPr/>
              </p:nvSpPr>
              <p:spPr>
                <a:xfrm>
                  <a:off x="7148513" y="1409701"/>
                  <a:ext cx="104775" cy="49213"/>
                </a:xfrm>
                <a:custGeom>
                  <a:rect b="b" l="l" r="r" t="t"/>
                  <a:pathLst>
                    <a:path extrusionOk="0" h="47" w="101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19"/>
                <p:cNvSpPr/>
                <p:nvPr/>
              </p:nvSpPr>
              <p:spPr>
                <a:xfrm>
                  <a:off x="7273926" y="1504951"/>
                  <a:ext cx="114300" cy="74613"/>
                </a:xfrm>
                <a:custGeom>
                  <a:rect b="b" l="l" r="r" t="t"/>
                  <a:pathLst>
                    <a:path extrusionOk="0"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19"/>
                <p:cNvSpPr/>
                <p:nvPr/>
              </p:nvSpPr>
              <p:spPr>
                <a:xfrm>
                  <a:off x="7424738" y="1631951"/>
                  <a:ext cx="88900" cy="96838"/>
                </a:xfrm>
                <a:custGeom>
                  <a:rect b="b" l="l" r="r" t="t"/>
                  <a:pathLst>
                    <a:path extrusionOk="0"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19"/>
                <p:cNvSpPr/>
                <p:nvPr/>
              </p:nvSpPr>
              <p:spPr>
                <a:xfrm>
                  <a:off x="7540626" y="1792288"/>
                  <a:ext cx="53975" cy="84138"/>
                </a:xfrm>
                <a:custGeom>
                  <a:rect b="b" l="l" r="r" t="t"/>
                  <a:pathLst>
                    <a:path extrusionOk="0"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19"/>
                <p:cNvSpPr/>
                <p:nvPr/>
              </p:nvSpPr>
              <p:spPr>
                <a:xfrm>
                  <a:off x="7627938" y="1963738"/>
                  <a:ext cx="57150" cy="109538"/>
                </a:xfrm>
                <a:custGeom>
                  <a:rect b="b" l="l" r="r" t="t"/>
                  <a:pathLst>
                    <a:path extrusionOk="0" h="106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Google Shape;1120;p19"/>
                <p:cNvSpPr/>
                <p:nvPr/>
              </p:nvSpPr>
              <p:spPr>
                <a:xfrm>
                  <a:off x="7700963" y="2119313"/>
                  <a:ext cx="49213" cy="73025"/>
                </a:xfrm>
                <a:custGeom>
                  <a:rect b="b" l="l" r="r" t="t"/>
                  <a:pathLst>
                    <a:path extrusionOk="0"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19"/>
                <p:cNvSpPr/>
                <p:nvPr/>
              </p:nvSpPr>
              <p:spPr>
                <a:xfrm>
                  <a:off x="8164513" y="3827463"/>
                  <a:ext cx="123825" cy="60325"/>
                </a:xfrm>
                <a:custGeom>
                  <a:rect b="b" l="l" r="r" t="t"/>
                  <a:pathLst>
                    <a:path extrusionOk="0"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22" name="Google Shape;1122;p19"/>
            <p:cNvSpPr txBox="1"/>
            <p:nvPr/>
          </p:nvSpPr>
          <p:spPr>
            <a:xfrm>
              <a:off x="8918214" y="4471333"/>
              <a:ext cx="21717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9"/>
          <p:cNvGrpSpPr/>
          <p:nvPr/>
        </p:nvGrpSpPr>
        <p:grpSpPr>
          <a:xfrm rot="1281456">
            <a:off x="4575766" y="3229692"/>
            <a:ext cx="3123048" cy="3313357"/>
            <a:chOff x="5768976" y="2852738"/>
            <a:chExt cx="1016000" cy="1077913"/>
          </a:xfrm>
        </p:grpSpPr>
        <p:sp>
          <p:nvSpPr>
            <p:cNvPr id="1124" name="Google Shape;1124;p19"/>
            <p:cNvSpPr/>
            <p:nvPr/>
          </p:nvSpPr>
          <p:spPr>
            <a:xfrm>
              <a:off x="5768976" y="2852738"/>
              <a:ext cx="1016000" cy="1069975"/>
            </a:xfrm>
            <a:custGeom>
              <a:rect b="b" l="l" r="r" t="t"/>
              <a:pathLst>
                <a:path extrusionOk="0" h="283" w="269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853113" y="2921001"/>
              <a:ext cx="852488" cy="933450"/>
            </a:xfrm>
            <a:custGeom>
              <a:rect b="b" l="l" r="r" t="t"/>
              <a:pathLst>
                <a:path extrusionOk="0" h="247" w="226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5957888" y="2882901"/>
              <a:ext cx="331788" cy="188913"/>
            </a:xfrm>
            <a:custGeom>
              <a:rect b="b" l="l" r="r" t="t"/>
              <a:pathLst>
                <a:path extrusionOk="0" h="50" w="88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6034088" y="2867026"/>
              <a:ext cx="123825" cy="95250"/>
            </a:xfrm>
            <a:custGeom>
              <a:rect b="b" l="l" r="r" t="t"/>
              <a:pathLst>
                <a:path extrusionOk="0" h="25" w="33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5999163" y="3181351"/>
              <a:ext cx="117475" cy="144463"/>
            </a:xfrm>
            <a:custGeom>
              <a:rect b="b" l="l" r="r" t="t"/>
              <a:pathLst>
                <a:path extrusionOk="0" h="38" w="31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6067426" y="3386138"/>
              <a:ext cx="117475" cy="142875"/>
            </a:xfrm>
            <a:custGeom>
              <a:rect b="b" l="l" r="r" t="t"/>
              <a:pathLst>
                <a:path extrusionOk="0" h="38" w="31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6143626" y="3575051"/>
              <a:ext cx="115888" cy="142875"/>
            </a:xfrm>
            <a:custGeom>
              <a:rect b="b" l="l" r="r" t="t"/>
              <a:pathLst>
                <a:path extrusionOk="0" h="38" w="31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6154738" y="3079751"/>
              <a:ext cx="233363" cy="79375"/>
            </a:xfrm>
            <a:custGeom>
              <a:rect b="b" l="l" r="r" t="t"/>
              <a:pathLst>
                <a:path extrusionOk="0" h="21" w="62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6173788" y="3128963"/>
              <a:ext cx="236538" cy="82550"/>
            </a:xfrm>
            <a:custGeom>
              <a:rect b="b" l="l" r="r" t="t"/>
              <a:pathLst>
                <a:path extrusionOk="0" h="22" w="63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196013" y="3178176"/>
              <a:ext cx="238125" cy="82550"/>
            </a:xfrm>
            <a:custGeom>
              <a:rect b="b" l="l" r="r" t="t"/>
              <a:pathLst>
                <a:path extrusionOk="0" h="22" w="63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226176" y="3282951"/>
              <a:ext cx="233363" cy="79375"/>
            </a:xfrm>
            <a:custGeom>
              <a:rect b="b" l="l" r="r" t="t"/>
              <a:pathLst>
                <a:path extrusionOk="0" h="21" w="62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242051" y="3328988"/>
              <a:ext cx="236538" cy="82550"/>
            </a:xfrm>
            <a:custGeom>
              <a:rect b="b" l="l" r="r" t="t"/>
              <a:pathLst>
                <a:path extrusionOk="0" h="22" w="63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6267451" y="3378201"/>
              <a:ext cx="234950" cy="87313"/>
            </a:xfrm>
            <a:custGeom>
              <a:rect b="b" l="l" r="r" t="t"/>
              <a:pathLst>
                <a:path extrusionOk="0" h="23" w="62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6302376" y="3484563"/>
              <a:ext cx="233363" cy="79375"/>
            </a:xfrm>
            <a:custGeom>
              <a:rect b="b" l="l" r="r" t="t"/>
              <a:pathLst>
                <a:path extrusionOk="0" h="21" w="62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6319838" y="3533776"/>
              <a:ext cx="234950" cy="82550"/>
            </a:xfrm>
            <a:custGeom>
              <a:rect b="b" l="l" r="r" t="t"/>
              <a:pathLst>
                <a:path extrusionOk="0" h="22" w="6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6343651" y="3582988"/>
              <a:ext cx="236538" cy="82550"/>
            </a:xfrm>
            <a:custGeom>
              <a:rect b="b" l="l" r="r" t="t"/>
              <a:pathLst>
                <a:path extrusionOk="0" h="22" w="63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6037263" y="3332163"/>
              <a:ext cx="131763" cy="152400"/>
            </a:xfrm>
            <a:custGeom>
              <a:rect b="b" l="l" r="r" t="t"/>
              <a:pathLst>
                <a:path extrusionOk="0" h="40" w="35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5957888" y="2901951"/>
              <a:ext cx="392113" cy="158750"/>
            </a:xfrm>
            <a:custGeom>
              <a:rect b="b" l="l" r="r" t="t"/>
              <a:pathLst>
                <a:path extrusionOk="0" h="42" w="104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6157913" y="2921001"/>
              <a:ext cx="106363" cy="63500"/>
            </a:xfrm>
            <a:custGeom>
              <a:rect b="b" l="l" r="r" t="t"/>
              <a:pathLst>
                <a:path extrusionOk="0" h="17" w="28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6165851" y="2992438"/>
              <a:ext cx="41275" cy="26988"/>
            </a:xfrm>
            <a:custGeom>
              <a:rect b="b" l="l" r="r" t="t"/>
              <a:pathLst>
                <a:path extrusionOk="0" h="7" w="11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5807076" y="3090863"/>
              <a:ext cx="325438" cy="828675"/>
            </a:xfrm>
            <a:custGeom>
              <a:rect b="b" l="l" r="r" t="t"/>
              <a:pathLst>
                <a:path extrusionOk="0" h="219" w="86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5889626" y="3381376"/>
              <a:ext cx="207963" cy="420688"/>
            </a:xfrm>
            <a:custGeom>
              <a:rect b="b" l="l" r="r" t="t"/>
              <a:pathLst>
                <a:path extrusionOk="0" h="111" w="55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5803901" y="3033713"/>
              <a:ext cx="147638" cy="76200"/>
            </a:xfrm>
            <a:custGeom>
              <a:rect b="b" l="l" r="r" t="t"/>
              <a:pathLst>
                <a:path extrusionOk="0" h="20" w="39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5803901" y="3090863"/>
              <a:ext cx="79375" cy="260350"/>
            </a:xfrm>
            <a:custGeom>
              <a:rect b="b" l="l" r="r" t="t"/>
              <a:pathLst>
                <a:path extrusionOk="0" h="69" w="21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6283326" y="2874963"/>
              <a:ext cx="184150" cy="52388"/>
            </a:xfrm>
            <a:custGeom>
              <a:rect b="b" l="l" r="r" t="t"/>
              <a:pathLst>
                <a:path extrusionOk="0" h="14" w="49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6434138" y="2916238"/>
              <a:ext cx="312738" cy="771525"/>
            </a:xfrm>
            <a:custGeom>
              <a:rect b="b" l="l" r="r" t="t"/>
              <a:pathLst>
                <a:path extrusionOk="0" h="204" w="83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6459538" y="2878138"/>
              <a:ext cx="76200" cy="166688"/>
            </a:xfrm>
            <a:custGeom>
              <a:rect b="b" l="l" r="r" t="t"/>
              <a:pathLst>
                <a:path extrusionOk="0" h="44" w="20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6149976" y="3687763"/>
              <a:ext cx="563563" cy="193675"/>
            </a:xfrm>
            <a:custGeom>
              <a:rect b="b" l="l" r="r" t="t"/>
              <a:pathLst>
                <a:path extrusionOk="0" h="51" w="149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6119813" y="3895726"/>
              <a:ext cx="68263" cy="7938"/>
            </a:xfrm>
            <a:custGeom>
              <a:rect b="b" l="l" r="r" t="t"/>
              <a:pathLst>
                <a:path extrusionOk="0" h="2" w="18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6037263" y="3725863"/>
              <a:ext cx="95250" cy="204788"/>
            </a:xfrm>
            <a:custGeom>
              <a:rect b="b" l="l" r="r" t="t"/>
              <a:pathLst>
                <a:path extrusionOk="0" h="54" w="25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6102351" y="3876676"/>
              <a:ext cx="96838" cy="30163"/>
            </a:xfrm>
            <a:custGeom>
              <a:rect b="b" l="l" r="r" t="t"/>
              <a:pathLst>
                <a:path extrusionOk="0" h="8" w="26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6573838" y="3673476"/>
              <a:ext cx="184150" cy="63500"/>
            </a:xfrm>
            <a:custGeom>
              <a:rect b="b" l="l" r="r" t="t"/>
              <a:pathLst>
                <a:path extrusionOk="0" h="17" w="49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6675438" y="3471863"/>
              <a:ext cx="63500" cy="166688"/>
            </a:xfrm>
            <a:custGeom>
              <a:rect b="b" l="l" r="r" t="t"/>
              <a:pathLst>
                <a:path extrusionOk="0" h="44" w="17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6604001" y="3271838"/>
              <a:ext cx="60325" cy="136525"/>
            </a:xfrm>
            <a:custGeom>
              <a:rect b="b" l="l" r="r" t="t"/>
              <a:pathLst>
                <a:path extrusionOk="0" h="36" w="1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5946776" y="3498851"/>
              <a:ext cx="90488" cy="212725"/>
            </a:xfrm>
            <a:custGeom>
              <a:rect b="b" l="l" r="r" t="t"/>
              <a:pathLst>
                <a:path extrusionOk="0" h="56" w="24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6138863" y="3101976"/>
              <a:ext cx="204788" cy="68263"/>
            </a:xfrm>
            <a:custGeom>
              <a:rect b="b" l="l" r="r" t="t"/>
              <a:pathLst>
                <a:path extrusionOk="0" h="18" w="54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6165851" y="3132138"/>
              <a:ext cx="207963" cy="76200"/>
            </a:xfrm>
            <a:custGeom>
              <a:rect b="b" l="l" r="r" t="t"/>
              <a:pathLst>
                <a:path extrusionOk="0" h="20" w="55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6199188" y="3200401"/>
              <a:ext cx="193675" cy="60325"/>
            </a:xfrm>
            <a:custGeom>
              <a:rect b="b" l="l" r="r" t="t"/>
              <a:pathLst>
                <a:path extrusionOk="0" h="16" w="51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6237288" y="3290888"/>
              <a:ext cx="200025" cy="65088"/>
            </a:xfrm>
            <a:custGeom>
              <a:rect b="b" l="l" r="r" t="t"/>
              <a:pathLst>
                <a:path extrusionOk="0" h="17" w="53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6256338" y="3340101"/>
              <a:ext cx="200025" cy="79375"/>
            </a:xfrm>
            <a:custGeom>
              <a:rect b="b" l="l" r="r" t="t"/>
              <a:pathLst>
                <a:path extrusionOk="0" h="21" w="53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6275388" y="3400426"/>
              <a:ext cx="200025" cy="68263"/>
            </a:xfrm>
            <a:custGeom>
              <a:rect b="b" l="l" r="r" t="t"/>
              <a:pathLst>
                <a:path extrusionOk="0" h="18" w="53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6308726" y="3498851"/>
              <a:ext cx="204788" cy="65088"/>
            </a:xfrm>
            <a:custGeom>
              <a:rect b="b" l="l" r="r" t="t"/>
              <a:pathLst>
                <a:path extrusionOk="0" h="17" w="54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27776" y="3540126"/>
              <a:ext cx="219075" cy="79375"/>
            </a:xfrm>
            <a:custGeom>
              <a:rect b="b" l="l" r="r" t="t"/>
              <a:pathLst>
                <a:path extrusionOk="0" h="21" w="58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338888" y="3608388"/>
              <a:ext cx="207963" cy="65088"/>
            </a:xfrm>
            <a:custGeom>
              <a:rect b="b" l="l" r="r" t="t"/>
              <a:pathLst>
                <a:path extrusionOk="0" h="17" w="55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034088" y="3457576"/>
              <a:ext cx="79375" cy="19050"/>
            </a:xfrm>
            <a:custGeom>
              <a:rect b="b" l="l" r="r" t="t"/>
              <a:pathLst>
                <a:path extrusionOk="0" h="5" w="21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6119813" y="3332163"/>
              <a:ext cx="46038" cy="155575"/>
            </a:xfrm>
            <a:custGeom>
              <a:rect b="b" l="l" r="r" t="t"/>
              <a:pathLst>
                <a:path extrusionOk="0" h="41" w="12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5992813" y="3189288"/>
              <a:ext cx="66675" cy="123825"/>
            </a:xfrm>
            <a:custGeom>
              <a:rect b="b" l="l" r="r" t="t"/>
              <a:pathLst>
                <a:path extrusionOk="0" h="33" w="18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6059488" y="3397251"/>
              <a:ext cx="79375" cy="139700"/>
            </a:xfrm>
            <a:custGeom>
              <a:rect b="b" l="l" r="r" t="t"/>
              <a:pathLst>
                <a:path extrusionOk="0" h="37" w="21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6138863" y="3578226"/>
              <a:ext cx="84138" cy="128588"/>
            </a:xfrm>
            <a:custGeom>
              <a:rect b="b" l="l" r="r" t="t"/>
              <a:pathLst>
                <a:path extrusionOk="0" h="34" w="22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noFill/>
            <a:ln cap="rnd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3" name="Google Shape;1173;p19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0"/>
          <p:cNvSpPr txBox="1"/>
          <p:nvPr/>
        </p:nvSpPr>
        <p:spPr>
          <a:xfrm>
            <a:off x="2649524" y="2098850"/>
            <a:ext cx="8496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20"/>
          <p:cNvSpPr txBox="1"/>
          <p:nvPr/>
        </p:nvSpPr>
        <p:spPr>
          <a:xfrm>
            <a:off x="2710830" y="2977998"/>
            <a:ext cx="8496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0"/>
          <p:cNvSpPr txBox="1"/>
          <p:nvPr/>
        </p:nvSpPr>
        <p:spPr>
          <a:xfrm>
            <a:off x="2710830" y="3899653"/>
            <a:ext cx="8496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0"/>
          <p:cNvSpPr txBox="1"/>
          <p:nvPr/>
        </p:nvSpPr>
        <p:spPr>
          <a:xfrm>
            <a:off x="2710830" y="4806331"/>
            <a:ext cx="8496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3" name="Google Shape;1183;p20"/>
          <p:cNvGrpSpPr/>
          <p:nvPr/>
        </p:nvGrpSpPr>
        <p:grpSpPr>
          <a:xfrm>
            <a:off x="1691269" y="1880800"/>
            <a:ext cx="622446" cy="923330"/>
            <a:chOff x="4931305" y="1039196"/>
            <a:chExt cx="2089858" cy="3100080"/>
          </a:xfrm>
        </p:grpSpPr>
        <p:sp>
          <p:nvSpPr>
            <p:cNvPr id="1184" name="Google Shape;1184;p20"/>
            <p:cNvSpPr txBox="1"/>
            <p:nvPr/>
          </p:nvSpPr>
          <p:spPr>
            <a:xfrm>
              <a:off x="5131680" y="1039196"/>
              <a:ext cx="1889483" cy="310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5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4931305" y="1436847"/>
              <a:ext cx="1924761" cy="2262372"/>
            </a:xfrm>
            <a:custGeom>
              <a:rect b="b" l="l" r="r" t="t"/>
              <a:pathLst>
                <a:path extrusionOk="0" h="2262372" w="1924761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cap="flat" cmpd="sng" w="2857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20"/>
          <p:cNvGrpSpPr/>
          <p:nvPr/>
        </p:nvGrpSpPr>
        <p:grpSpPr>
          <a:xfrm>
            <a:off x="1691269" y="2773935"/>
            <a:ext cx="622446" cy="923330"/>
            <a:chOff x="4931305" y="1039196"/>
            <a:chExt cx="2089858" cy="3100080"/>
          </a:xfrm>
        </p:grpSpPr>
        <p:sp>
          <p:nvSpPr>
            <p:cNvPr id="1187" name="Google Shape;1187;p20"/>
            <p:cNvSpPr txBox="1"/>
            <p:nvPr/>
          </p:nvSpPr>
          <p:spPr>
            <a:xfrm>
              <a:off x="5131680" y="1039196"/>
              <a:ext cx="1889483" cy="310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5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4931305" y="1436847"/>
              <a:ext cx="1924761" cy="2262372"/>
            </a:xfrm>
            <a:custGeom>
              <a:rect b="b" l="l" r="r" t="t"/>
              <a:pathLst>
                <a:path extrusionOk="0" h="2262372" w="1924761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cap="flat" cmpd="sng" w="2857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20"/>
          <p:cNvGrpSpPr/>
          <p:nvPr/>
        </p:nvGrpSpPr>
        <p:grpSpPr>
          <a:xfrm>
            <a:off x="1691269" y="3645805"/>
            <a:ext cx="622446" cy="923330"/>
            <a:chOff x="4931305" y="1039196"/>
            <a:chExt cx="2089858" cy="3100080"/>
          </a:xfrm>
        </p:grpSpPr>
        <p:sp>
          <p:nvSpPr>
            <p:cNvPr id="1190" name="Google Shape;1190;p20"/>
            <p:cNvSpPr txBox="1"/>
            <p:nvPr/>
          </p:nvSpPr>
          <p:spPr>
            <a:xfrm>
              <a:off x="5131680" y="1039196"/>
              <a:ext cx="1889483" cy="310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5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4931305" y="1436847"/>
              <a:ext cx="1924761" cy="2262372"/>
            </a:xfrm>
            <a:custGeom>
              <a:rect b="b" l="l" r="r" t="t"/>
              <a:pathLst>
                <a:path extrusionOk="0" h="2262372" w="1924761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cap="flat" cmpd="sng" w="2857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20"/>
          <p:cNvGrpSpPr/>
          <p:nvPr/>
        </p:nvGrpSpPr>
        <p:grpSpPr>
          <a:xfrm>
            <a:off x="1691269" y="4570837"/>
            <a:ext cx="622446" cy="923330"/>
            <a:chOff x="4931305" y="1039196"/>
            <a:chExt cx="2089858" cy="3100080"/>
          </a:xfrm>
        </p:grpSpPr>
        <p:sp>
          <p:nvSpPr>
            <p:cNvPr id="1193" name="Google Shape;1193;p20"/>
            <p:cNvSpPr txBox="1"/>
            <p:nvPr/>
          </p:nvSpPr>
          <p:spPr>
            <a:xfrm>
              <a:off x="5131680" y="1039196"/>
              <a:ext cx="1889483" cy="310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sz="5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4931305" y="1436847"/>
              <a:ext cx="1924761" cy="2262372"/>
            </a:xfrm>
            <a:custGeom>
              <a:rect b="b" l="l" r="r" t="t"/>
              <a:pathLst>
                <a:path extrusionOk="0" h="2262372" w="1924761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cap="flat" cmpd="sng" w="2857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5" name="Google Shape;1195;p20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p21"/>
          <p:cNvGrpSpPr/>
          <p:nvPr/>
        </p:nvGrpSpPr>
        <p:grpSpPr>
          <a:xfrm>
            <a:off x="1470499" y="2005053"/>
            <a:ext cx="2764985" cy="1591397"/>
            <a:chOff x="1470499" y="1595070"/>
            <a:chExt cx="2764985" cy="1591397"/>
          </a:xfrm>
        </p:grpSpPr>
        <p:sp>
          <p:nvSpPr>
            <p:cNvPr id="1202" name="Google Shape;1202;p21"/>
            <p:cNvSpPr/>
            <p:nvPr/>
          </p:nvSpPr>
          <p:spPr>
            <a:xfrm>
              <a:off x="1470499" y="1595070"/>
              <a:ext cx="2764985" cy="1569985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1"/>
            <p:cNvSpPr txBox="1"/>
            <p:nvPr/>
          </p:nvSpPr>
          <p:spPr>
            <a:xfrm>
              <a:off x="1596630" y="2207738"/>
              <a:ext cx="251683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1"/>
            <p:cNvSpPr txBox="1"/>
            <p:nvPr/>
          </p:nvSpPr>
          <p:spPr>
            <a:xfrm>
              <a:off x="1596630" y="1845169"/>
              <a:ext cx="25168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21"/>
          <p:cNvGrpSpPr/>
          <p:nvPr/>
        </p:nvGrpSpPr>
        <p:grpSpPr>
          <a:xfrm>
            <a:off x="4635020" y="2005053"/>
            <a:ext cx="2764985" cy="1569985"/>
            <a:chOff x="4635020" y="1595070"/>
            <a:chExt cx="2764985" cy="1569985"/>
          </a:xfrm>
        </p:grpSpPr>
        <p:sp>
          <p:nvSpPr>
            <p:cNvPr id="1206" name="Google Shape;1206;p21"/>
            <p:cNvSpPr/>
            <p:nvPr/>
          </p:nvSpPr>
          <p:spPr>
            <a:xfrm>
              <a:off x="4635020" y="1595070"/>
              <a:ext cx="2764985" cy="1569985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1"/>
            <p:cNvSpPr txBox="1"/>
            <p:nvPr/>
          </p:nvSpPr>
          <p:spPr>
            <a:xfrm>
              <a:off x="4811619" y="2132166"/>
              <a:ext cx="251683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1"/>
            <p:cNvSpPr txBox="1"/>
            <p:nvPr/>
          </p:nvSpPr>
          <p:spPr>
            <a:xfrm>
              <a:off x="4811619" y="1769597"/>
              <a:ext cx="25168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21"/>
          <p:cNvGrpSpPr/>
          <p:nvPr/>
        </p:nvGrpSpPr>
        <p:grpSpPr>
          <a:xfrm>
            <a:off x="7823247" y="1976025"/>
            <a:ext cx="2764985" cy="1620425"/>
            <a:chOff x="7823247" y="1566042"/>
            <a:chExt cx="2764985" cy="1620425"/>
          </a:xfrm>
        </p:grpSpPr>
        <p:sp>
          <p:nvSpPr>
            <p:cNvPr id="1210" name="Google Shape;1210;p21"/>
            <p:cNvSpPr/>
            <p:nvPr/>
          </p:nvSpPr>
          <p:spPr>
            <a:xfrm>
              <a:off x="7823247" y="1566042"/>
              <a:ext cx="2764985" cy="1569985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1"/>
            <p:cNvSpPr txBox="1"/>
            <p:nvPr/>
          </p:nvSpPr>
          <p:spPr>
            <a:xfrm>
              <a:off x="7948132" y="2207738"/>
              <a:ext cx="251683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1"/>
            <p:cNvSpPr txBox="1"/>
            <p:nvPr/>
          </p:nvSpPr>
          <p:spPr>
            <a:xfrm>
              <a:off x="7948132" y="1845169"/>
              <a:ext cx="25168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21"/>
          <p:cNvGrpSpPr/>
          <p:nvPr/>
        </p:nvGrpSpPr>
        <p:grpSpPr>
          <a:xfrm>
            <a:off x="1470498" y="3974641"/>
            <a:ext cx="2764985" cy="1590310"/>
            <a:chOff x="1470498" y="3566573"/>
            <a:chExt cx="2764985" cy="1590310"/>
          </a:xfrm>
        </p:grpSpPr>
        <p:sp>
          <p:nvSpPr>
            <p:cNvPr id="1214" name="Google Shape;1214;p21"/>
            <p:cNvSpPr/>
            <p:nvPr/>
          </p:nvSpPr>
          <p:spPr>
            <a:xfrm>
              <a:off x="1470498" y="3566573"/>
              <a:ext cx="2764985" cy="1569985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1"/>
            <p:cNvSpPr txBox="1"/>
            <p:nvPr/>
          </p:nvSpPr>
          <p:spPr>
            <a:xfrm>
              <a:off x="1582720" y="3741703"/>
              <a:ext cx="25168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1"/>
            <p:cNvSpPr txBox="1"/>
            <p:nvPr/>
          </p:nvSpPr>
          <p:spPr>
            <a:xfrm>
              <a:off x="1582720" y="4178154"/>
              <a:ext cx="251683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21"/>
          <p:cNvGrpSpPr/>
          <p:nvPr/>
        </p:nvGrpSpPr>
        <p:grpSpPr>
          <a:xfrm>
            <a:off x="4635019" y="3976556"/>
            <a:ext cx="2764985" cy="1569985"/>
            <a:chOff x="4635019" y="3566573"/>
            <a:chExt cx="2764985" cy="1569985"/>
          </a:xfrm>
        </p:grpSpPr>
        <p:sp>
          <p:nvSpPr>
            <p:cNvPr id="1218" name="Google Shape;1218;p21"/>
            <p:cNvSpPr/>
            <p:nvPr/>
          </p:nvSpPr>
          <p:spPr>
            <a:xfrm>
              <a:off x="4635019" y="3566573"/>
              <a:ext cx="2764985" cy="1569985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1"/>
            <p:cNvSpPr txBox="1"/>
            <p:nvPr/>
          </p:nvSpPr>
          <p:spPr>
            <a:xfrm>
              <a:off x="4770946" y="3705140"/>
              <a:ext cx="25168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1"/>
            <p:cNvSpPr txBox="1"/>
            <p:nvPr/>
          </p:nvSpPr>
          <p:spPr>
            <a:xfrm>
              <a:off x="4770946" y="4141591"/>
              <a:ext cx="251683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21"/>
          <p:cNvGrpSpPr/>
          <p:nvPr/>
        </p:nvGrpSpPr>
        <p:grpSpPr>
          <a:xfrm>
            <a:off x="7823246" y="3947528"/>
            <a:ext cx="2764985" cy="1582775"/>
            <a:chOff x="7823246" y="3537545"/>
            <a:chExt cx="2764985" cy="1582775"/>
          </a:xfrm>
        </p:grpSpPr>
        <p:sp>
          <p:nvSpPr>
            <p:cNvPr id="1222" name="Google Shape;1222;p21"/>
            <p:cNvSpPr/>
            <p:nvPr/>
          </p:nvSpPr>
          <p:spPr>
            <a:xfrm>
              <a:off x="7823246" y="3537545"/>
              <a:ext cx="2764985" cy="1569985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1"/>
            <p:cNvSpPr txBox="1"/>
            <p:nvPr/>
          </p:nvSpPr>
          <p:spPr>
            <a:xfrm>
              <a:off x="7948132" y="3705140"/>
              <a:ext cx="25168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1"/>
            <p:cNvSpPr txBox="1"/>
            <p:nvPr/>
          </p:nvSpPr>
          <p:spPr>
            <a:xfrm>
              <a:off x="7948132" y="4141591"/>
              <a:ext cx="251683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5" name="Google Shape;1225;p21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22"/>
          <p:cNvGrpSpPr/>
          <p:nvPr/>
        </p:nvGrpSpPr>
        <p:grpSpPr>
          <a:xfrm>
            <a:off x="1319213" y="1889564"/>
            <a:ext cx="4232275" cy="3679825"/>
            <a:chOff x="1319213" y="1998663"/>
            <a:chExt cx="4232275" cy="3679825"/>
          </a:xfrm>
        </p:grpSpPr>
        <p:sp>
          <p:nvSpPr>
            <p:cNvPr id="1232" name="Google Shape;1232;p22"/>
            <p:cNvSpPr/>
            <p:nvPr/>
          </p:nvSpPr>
          <p:spPr>
            <a:xfrm>
              <a:off x="1628775" y="2222396"/>
              <a:ext cx="3600450" cy="2759180"/>
            </a:xfrm>
            <a:custGeom>
              <a:rect b="b" l="l" r="r" t="t"/>
              <a:pathLst>
                <a:path extrusionOk="0" h="2733675" w="3600450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1319213" y="1998663"/>
              <a:ext cx="4232275" cy="3227387"/>
            </a:xfrm>
            <a:custGeom>
              <a:rect b="b" l="l" r="r" t="t"/>
              <a:pathLst>
                <a:path extrusionOk="0" h="3227560" w="4233329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rgbClr val="C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2457450" y="5205413"/>
              <a:ext cx="1920875" cy="473075"/>
            </a:xfrm>
            <a:custGeom>
              <a:rect b="b" l="l" r="r" t="t"/>
              <a:pathLst>
                <a:path extrusionOk="0" h="472541" w="1920382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solidFill>
              <a:srgbClr val="FF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5" name="Google Shape;1235;p22"/>
          <p:cNvSpPr txBox="1"/>
          <p:nvPr/>
        </p:nvSpPr>
        <p:spPr>
          <a:xfrm>
            <a:off x="6681788" y="1979509"/>
            <a:ext cx="31523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605448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2800">
              <a:solidFill>
                <a:srgbClr val="6054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2"/>
          <p:cNvSpPr txBox="1"/>
          <p:nvPr/>
        </p:nvSpPr>
        <p:spPr>
          <a:xfrm>
            <a:off x="6681788" y="2589651"/>
            <a:ext cx="4006850" cy="105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237" name="Google Shape;1237;p22"/>
          <p:cNvSpPr txBox="1"/>
          <p:nvPr/>
        </p:nvSpPr>
        <p:spPr>
          <a:xfrm>
            <a:off x="6681787" y="3828426"/>
            <a:ext cx="31523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605448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2800">
              <a:solidFill>
                <a:srgbClr val="6054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2"/>
          <p:cNvSpPr txBox="1"/>
          <p:nvPr/>
        </p:nvSpPr>
        <p:spPr>
          <a:xfrm>
            <a:off x="6681788" y="4415276"/>
            <a:ext cx="4006850" cy="105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239" name="Google Shape;1239;p22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23"/>
          <p:cNvSpPr/>
          <p:nvPr/>
        </p:nvSpPr>
        <p:spPr>
          <a:xfrm>
            <a:off x="1375567" y="1754738"/>
            <a:ext cx="94408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3"/>
          <p:cNvSpPr txBox="1"/>
          <p:nvPr/>
        </p:nvSpPr>
        <p:spPr>
          <a:xfrm>
            <a:off x="1263452" y="4546069"/>
            <a:ext cx="286417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b="1"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3"/>
          <p:cNvSpPr txBox="1"/>
          <p:nvPr/>
        </p:nvSpPr>
        <p:spPr>
          <a:xfrm>
            <a:off x="4603778" y="4669179"/>
            <a:ext cx="2978158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3"/>
          <p:cNvSpPr txBox="1"/>
          <p:nvPr/>
        </p:nvSpPr>
        <p:spPr>
          <a:xfrm>
            <a:off x="8251656" y="4669179"/>
            <a:ext cx="285611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3"/>
          <p:cNvSpPr/>
          <p:nvPr/>
        </p:nvSpPr>
        <p:spPr>
          <a:xfrm>
            <a:off x="1778940" y="2476425"/>
            <a:ext cx="1854619" cy="1905150"/>
          </a:xfrm>
          <a:custGeom>
            <a:rect b="b" l="l" r="r" t="t"/>
            <a:pathLst>
              <a:path extrusionOk="0" h="2274758" w="1938413">
                <a:moveTo>
                  <a:pt x="197555" y="445284"/>
                </a:moveTo>
                <a:cubicBezTo>
                  <a:pt x="425856" y="76869"/>
                  <a:pt x="1407702" y="-123576"/>
                  <a:pt x="1682324" y="83145"/>
                </a:cubicBezTo>
                <a:cubicBezTo>
                  <a:pt x="1956946" y="289866"/>
                  <a:pt x="2009757" y="1321962"/>
                  <a:pt x="1845286" y="1685609"/>
                </a:cubicBezTo>
                <a:cubicBezTo>
                  <a:pt x="1680815" y="2049257"/>
                  <a:pt x="997278" y="2331422"/>
                  <a:pt x="695496" y="2265030"/>
                </a:cubicBezTo>
                <a:cubicBezTo>
                  <a:pt x="393714" y="2198638"/>
                  <a:pt x="104003" y="1576967"/>
                  <a:pt x="34593" y="1287256"/>
                </a:cubicBezTo>
                <a:cubicBezTo>
                  <a:pt x="-34817" y="997545"/>
                  <a:pt x="-8881" y="704816"/>
                  <a:pt x="196331" y="526765"/>
                </a:cubicBezTo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3"/>
          <p:cNvSpPr/>
          <p:nvPr/>
        </p:nvSpPr>
        <p:spPr>
          <a:xfrm>
            <a:off x="5032094" y="2476425"/>
            <a:ext cx="1854619" cy="1905150"/>
          </a:xfrm>
          <a:custGeom>
            <a:rect b="b" l="l" r="r" t="t"/>
            <a:pathLst>
              <a:path extrusionOk="0" h="2274758" w="1938413">
                <a:moveTo>
                  <a:pt x="197555" y="445284"/>
                </a:moveTo>
                <a:cubicBezTo>
                  <a:pt x="425856" y="76869"/>
                  <a:pt x="1407702" y="-123576"/>
                  <a:pt x="1682324" y="83145"/>
                </a:cubicBezTo>
                <a:cubicBezTo>
                  <a:pt x="1956946" y="289866"/>
                  <a:pt x="2009757" y="1321962"/>
                  <a:pt x="1845286" y="1685609"/>
                </a:cubicBezTo>
                <a:cubicBezTo>
                  <a:pt x="1680815" y="2049257"/>
                  <a:pt x="997278" y="2331422"/>
                  <a:pt x="695496" y="2265030"/>
                </a:cubicBezTo>
                <a:cubicBezTo>
                  <a:pt x="393714" y="2198638"/>
                  <a:pt x="104003" y="1576967"/>
                  <a:pt x="34593" y="1287256"/>
                </a:cubicBezTo>
                <a:cubicBezTo>
                  <a:pt x="-34817" y="997545"/>
                  <a:pt x="-8881" y="704816"/>
                  <a:pt x="196331" y="526765"/>
                </a:cubicBezTo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3"/>
          <p:cNvSpPr/>
          <p:nvPr/>
        </p:nvSpPr>
        <p:spPr>
          <a:xfrm>
            <a:off x="8524568" y="2476425"/>
            <a:ext cx="1854619" cy="1905150"/>
          </a:xfrm>
          <a:custGeom>
            <a:rect b="b" l="l" r="r" t="t"/>
            <a:pathLst>
              <a:path extrusionOk="0" h="2274758" w="1938413">
                <a:moveTo>
                  <a:pt x="197555" y="445284"/>
                </a:moveTo>
                <a:cubicBezTo>
                  <a:pt x="425856" y="76869"/>
                  <a:pt x="1407702" y="-123576"/>
                  <a:pt x="1682324" y="83145"/>
                </a:cubicBezTo>
                <a:cubicBezTo>
                  <a:pt x="1956946" y="289866"/>
                  <a:pt x="2009757" y="1321962"/>
                  <a:pt x="1845286" y="1685609"/>
                </a:cubicBezTo>
                <a:cubicBezTo>
                  <a:pt x="1680815" y="2049257"/>
                  <a:pt x="997278" y="2331422"/>
                  <a:pt x="695496" y="2265030"/>
                </a:cubicBezTo>
                <a:cubicBezTo>
                  <a:pt x="393714" y="2198638"/>
                  <a:pt x="104003" y="1576967"/>
                  <a:pt x="34593" y="1287256"/>
                </a:cubicBezTo>
                <a:cubicBezTo>
                  <a:pt x="-34817" y="997545"/>
                  <a:pt x="-8881" y="704816"/>
                  <a:pt x="196331" y="526765"/>
                </a:cubicBezTo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23"/>
          <p:cNvSpPr txBox="1"/>
          <p:nvPr/>
        </p:nvSpPr>
        <p:spPr>
          <a:xfrm>
            <a:off x="1333653" y="519436"/>
            <a:ext cx="29115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Google Shape;1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0" y="309562"/>
            <a:ext cx="61341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24"/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rgbClr val="F2F2F2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24"/>
          <p:cNvSpPr txBox="1"/>
          <p:nvPr/>
        </p:nvSpPr>
        <p:spPr>
          <a:xfrm>
            <a:off x="4360406" y="3284456"/>
            <a:ext cx="38310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24"/>
          <p:cNvSpPr txBox="1"/>
          <p:nvPr/>
        </p:nvSpPr>
        <p:spPr>
          <a:xfrm>
            <a:off x="5182841" y="2322776"/>
            <a:ext cx="22059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PART 02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reative Idea Presentation Template，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