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8" r:id="rId3"/>
    <p:sldId id="279" r:id="rId4"/>
    <p:sldId id="281" r:id="rId5"/>
    <p:sldId id="280" r:id="rId6"/>
    <p:sldId id="282"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4" d="100"/>
          <a:sy n="124" d="100"/>
        </p:scale>
        <p:origin x="427" y="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8/21/2025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8/21/2025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8/21/2025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8/21/2025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8/21/2025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8/21/2025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8/21/2025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8/21/2025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8/21/2025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8/21/2025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8/21/2025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8/21/2025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a:solidFill>
                  <a:srgbClr val="FF0000"/>
                </a:solidFill>
                <a:latin typeface="Arial" panose="020B0604020202020204" pitchFamily="34" charset="0"/>
                <a:cs typeface="Arial" panose="020B0604020202020204" pitchFamily="34" charset="0"/>
              </a:rPr>
              <a:t>Hân hoan</a:t>
            </a:r>
            <a:br>
              <a:rPr lang="en-US" sz="6000" b="1">
                <a:solidFill>
                  <a:srgbClr val="FF0000"/>
                </a:solidFill>
                <a:latin typeface="Arial" panose="020B0604020202020204" pitchFamily="34" charset="0"/>
                <a:cs typeface="Arial" panose="020B0604020202020204" pitchFamily="34" charset="0"/>
              </a:rPr>
            </a:br>
            <a:r>
              <a:rPr lang="en-US" sz="6000" b="1">
                <a:solidFill>
                  <a:srgbClr val="FF0000"/>
                </a:solidFill>
                <a:latin typeface="Arial" panose="020B0604020202020204" pitchFamily="34" charset="0"/>
                <a:cs typeface="Arial" panose="020B0604020202020204" pitchFamily="34" charset="0"/>
              </a:rPr>
              <a:t>mừng sinh nhật Mẹ</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ĐK: </a:t>
            </a:r>
            <a:r>
              <a:rPr lang="vi-VN" sz="5500" b="1">
                <a:latin typeface="Arial" panose="020B0604020202020204" pitchFamily="34" charset="0"/>
                <a:cs typeface="Arial" panose="020B0604020202020204" pitchFamily="34" charset="0"/>
              </a:rPr>
              <a:t>Hân hoan mừng sinh nhật Mẹ, hân hoan mừng sinh nhật Mẹ Đấng xuất thân từ dòng tộc Giết-sê. Đấng khiêm cung được Chúa đoái thương, Sứ thần loan Tin Vui Người sẽ cưu mang Đấng cứu độ trần gian.</a:t>
            </a:r>
            <a:endParaRPr lang="vi-VN" sz="5500" b="1" dirty="0"/>
          </a:p>
        </p:txBody>
      </p:sp>
    </p:spTree>
    <p:extLst>
      <p:ext uri="{BB962C8B-B14F-4D97-AF65-F5344CB8AC3E}">
        <p14:creationId xmlns:p14="http://schemas.microsoft.com/office/powerpoint/2010/main" val="4096665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63231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1. </a:t>
            </a:r>
            <a:r>
              <a:rPr lang="vi-VN" sz="6000" b="1">
                <a:latin typeface="Arial" panose="020B0604020202020204" pitchFamily="34" charset="0"/>
                <a:cs typeface="Arial" panose="020B0604020202020204" pitchFamily="34" charset="0"/>
              </a:rPr>
              <a:t>Ngày Mẹ sinh ra toàn thế giới vui mừng. Vì nhờ Mẹ đã sinh ra Mặt Trời Công Chính là Đức Ki-tô Đấng cứu độ trần gian là Đức Ki-tô Đấng ban phúc bình an.</a:t>
            </a:r>
            <a:endParaRPr lang="vi-VN" sz="6000" b="1" dirty="0"/>
          </a:p>
        </p:txBody>
      </p:sp>
    </p:spTree>
    <p:extLst>
      <p:ext uri="{BB962C8B-B14F-4D97-AF65-F5344CB8AC3E}">
        <p14:creationId xmlns:p14="http://schemas.microsoft.com/office/powerpoint/2010/main" val="1840348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ĐK: </a:t>
            </a:r>
            <a:r>
              <a:rPr lang="vi-VN" sz="5500" b="1">
                <a:latin typeface="Arial" panose="020B0604020202020204" pitchFamily="34" charset="0"/>
                <a:cs typeface="Arial" panose="020B0604020202020204" pitchFamily="34" charset="0"/>
              </a:rPr>
              <a:t>Hân hoan mừng sinh nhật Mẹ, hân hoan mừng sinh nhật Mẹ Đấng xuất thân từ dòng tộc Giết-sê. Đấng khiêm cung được Chúa đoái thương, Sứ thần loan Tin Vui Người sẽ cưu mang Đấng cứu độ trần gian.</a:t>
            </a:r>
            <a:endParaRPr lang="vi-VN" sz="5500" b="1" dirty="0"/>
          </a:p>
        </p:txBody>
      </p:sp>
    </p:spTree>
    <p:extLst>
      <p:ext uri="{BB962C8B-B14F-4D97-AF65-F5344CB8AC3E}">
        <p14:creationId xmlns:p14="http://schemas.microsoft.com/office/powerpoint/2010/main" val="3325469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555641"/>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2. </a:t>
            </a:r>
            <a:r>
              <a:rPr lang="vi-VN" sz="5800" b="1">
                <a:latin typeface="Arial" panose="020B0604020202020204" pitchFamily="34" charset="0"/>
                <a:cs typeface="Arial" panose="020B0604020202020204" pitchFamily="34" charset="0"/>
              </a:rPr>
              <a:t>Mừng Mẹ sinh ra hoà khúc hát vang trời. Cùng hiệp lời chúng con ca tụng Mẹ diễm phúc được Chúa yêu thương đã tuyển chọn từ xưa. Nguyện lắng nghe con xin phù giúp đoàn con. </a:t>
            </a:r>
            <a:endParaRPr lang="vi-VN" sz="5800" b="1" dirty="0"/>
          </a:p>
        </p:txBody>
      </p:sp>
    </p:spTree>
    <p:extLst>
      <p:ext uri="{BB962C8B-B14F-4D97-AF65-F5344CB8AC3E}">
        <p14:creationId xmlns:p14="http://schemas.microsoft.com/office/powerpoint/2010/main" val="39965078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ĐK: </a:t>
            </a:r>
            <a:r>
              <a:rPr lang="vi-VN" sz="5500" b="1">
                <a:latin typeface="Arial" panose="020B0604020202020204" pitchFamily="34" charset="0"/>
                <a:cs typeface="Arial" panose="020B0604020202020204" pitchFamily="34" charset="0"/>
              </a:rPr>
              <a:t>Hân hoan mừng sinh nhật Mẹ, hân hoan mừng sinh nhật Mẹ Đấng xuất thân từ dòng tộc Giết-sê. Đấng khiêm cung được Chúa đoái thương, Sứ thần loan Tin Vui Người sẽ cưu mang Đấng cứu độ trần gian.</a:t>
            </a:r>
            <a:endParaRPr lang="vi-VN" sz="5500" b="1" dirty="0"/>
          </a:p>
        </p:txBody>
      </p:sp>
    </p:spTree>
    <p:extLst>
      <p:ext uri="{BB962C8B-B14F-4D97-AF65-F5344CB8AC3E}">
        <p14:creationId xmlns:p14="http://schemas.microsoft.com/office/powerpoint/2010/main" val="408423268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187</TotalTime>
  <Words>226</Words>
  <Application>Microsoft Office PowerPoint</Application>
  <PresentationFormat>Widescreen</PresentationFormat>
  <Paragraphs>6</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Century Gothic</vt:lpstr>
      <vt:lpstr>Garamond</vt:lpstr>
      <vt:lpstr>Verdana</vt:lpstr>
      <vt:lpstr>Savon</vt:lpstr>
      <vt:lpstr>Hân hoan mừng sinh nhật Mẹ</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37</cp:revision>
  <dcterms:created xsi:type="dcterms:W3CDTF">2024-12-09T09:23:25Z</dcterms:created>
  <dcterms:modified xsi:type="dcterms:W3CDTF">2025-08-21T11:17:32Z</dcterms:modified>
</cp:coreProperties>
</file>