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13716000" cx="24387025"/>
  <p:notesSz cx="13716000" cy="24387025"/>
  <p:embeddedFontLst>
    <p:embeddedFont>
      <p:font typeface="VT323"/>
      <p:regular r:id="rId15"/>
    </p:embeddedFont>
    <p:embeddedFont>
      <p:font typeface="Poppins"/>
      <p:regular r:id="rId16"/>
      <p:bold r:id="rId17"/>
      <p:italic r:id="rId18"/>
      <p:boldItalic r:id="rId19"/>
    </p:embeddedFont>
    <p:embeddedFont>
      <p:font typeface="DotGothic16"/>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hx0Bnu8Nle985AUdg5+V6d7U5A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DotGothic16-regular.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VT323-regular.fntdata"/><Relationship Id="rId14" Type="http://schemas.openxmlformats.org/officeDocument/2006/relationships/slide" Target="slides/slide10.xml"/><Relationship Id="rId17" Type="http://schemas.openxmlformats.org/officeDocument/2006/relationships/font" Target="fonts/Poppins-bold.fntdata"/><Relationship Id="rId16" Type="http://schemas.openxmlformats.org/officeDocument/2006/relationships/font" Target="fonts/Poppins-regular.fntdata"/><Relationship Id="rId5" Type="http://schemas.openxmlformats.org/officeDocument/2006/relationships/slide" Target="slides/slide1.xml"/><Relationship Id="rId19" Type="http://schemas.openxmlformats.org/officeDocument/2006/relationships/font" Target="fonts/Poppins-boldItalic.fntdata"/><Relationship Id="rId6" Type="http://schemas.openxmlformats.org/officeDocument/2006/relationships/slide" Target="slides/slide2.xml"/><Relationship Id="rId18" Type="http://schemas.openxmlformats.org/officeDocument/2006/relationships/font" Target="fonts/Poppins-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94786bd9f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94786bd9f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94786bd9f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94786bd9f7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394786bd9f7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394786bd9f7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394786bd9f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394786bd9f7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394786bd9f7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394786bd9f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394786bd9f7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394786bd9f7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394786bd9f7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 name="Google Shape;53;g394786bd9f7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 name="Google Shape;54;g394786bd9f7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94786bd9f7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g394786bd9f7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g394786bd9f7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94786bd9f7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394786bd9f7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394786bd9f7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94786bd9f7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394786bd9f7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394786bd9f7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94786bd9f7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394786bd9f7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394786bd9f7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94786bd9f7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394786bd9f7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g394786bd9f7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28.png"/><Relationship Id="rId7"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9.png"/><Relationship Id="rId5" Type="http://schemas.openxmlformats.org/officeDocument/2006/relationships/image" Target="../media/image29.png"/><Relationship Id="rId6" Type="http://schemas.openxmlformats.org/officeDocument/2006/relationships/image" Target="../media/image42.png"/><Relationship Id="rId7" Type="http://schemas.openxmlformats.org/officeDocument/2006/relationships/image" Target="../media/image23.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7.png"/><Relationship Id="rId5"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7.png"/><Relationship Id="rId5" Type="http://schemas.openxmlformats.org/officeDocument/2006/relationships/image" Target="../media/image27.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36.png"/><Relationship Id="rId5" Type="http://schemas.openxmlformats.org/officeDocument/2006/relationships/image" Target="../media/image7.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7.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15" name="Shape 15"/>
        <p:cNvGrpSpPr/>
        <p:nvPr/>
      </p:nvGrpSpPr>
      <p:grpSpPr>
        <a:xfrm>
          <a:off x="0" y="0"/>
          <a:ext cx="0" cy="0"/>
          <a:chOff x="0" y="0"/>
          <a:chExt cx="0" cy="0"/>
        </a:xfrm>
      </p:grpSpPr>
      <p:pic>
        <p:nvPicPr>
          <p:cNvPr descr=" " id="16" name="Google Shape;16;g394786bd9f7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394786bd9f7_0_0"/>
          <p:cNvSpPr/>
          <p:nvPr/>
        </p:nvSpPr>
        <p:spPr>
          <a:xfrm>
            <a:off x="5766521" y="12192000"/>
            <a:ext cx="131376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VT323"/>
              <a:buNone/>
            </a:pPr>
            <a:r>
              <a:rPr b="0" i="0" lang="en-US" sz="6400" u="none" cap="none" strike="noStrike">
                <a:solidFill>
                  <a:srgbClr val="FFFFFF"/>
                </a:solidFill>
                <a:latin typeface="VT323"/>
                <a:ea typeface="VT323"/>
                <a:cs typeface="VT323"/>
                <a:sym typeface="VT323"/>
              </a:rPr>
              <a:t>FREE PRESENTATION TEMPLATE BY EATEMP</a:t>
            </a:r>
            <a:endParaRPr b="0" i="0" sz="6400" u="none" cap="none" strike="noStrike">
              <a:solidFill>
                <a:schemeClr val="dk1"/>
              </a:solidFill>
              <a:latin typeface="Calibri"/>
              <a:ea typeface="Calibri"/>
              <a:cs typeface="Calibri"/>
              <a:sym typeface="Calibri"/>
            </a:endParaRPr>
          </a:p>
        </p:txBody>
      </p:sp>
      <p:sp>
        <p:nvSpPr>
          <p:cNvPr id="18" name="Google Shape;18;g394786bd9f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394786bd9f7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 name="Google Shape;20;g394786bd9f7_0_0"/>
          <p:cNvPicPr preferRelativeResize="0"/>
          <p:nvPr/>
        </p:nvPicPr>
        <p:blipFill rotWithShape="1">
          <a:blip r:embed="rId5">
            <a:alphaModFix/>
          </a:blip>
          <a:srcRect b="0" l="0" r="0" t="0"/>
          <a:stretch/>
        </p:blipFill>
        <p:spPr>
          <a:xfrm>
            <a:off x="2502213" y="2273300"/>
            <a:ext cx="19382623" cy="9144000"/>
          </a:xfrm>
          <a:prstGeom prst="rect">
            <a:avLst/>
          </a:prstGeom>
          <a:noFill/>
          <a:ln>
            <a:noFill/>
          </a:ln>
        </p:spPr>
      </p:pic>
      <p:pic>
        <p:nvPicPr>
          <p:cNvPr descr=" " id="21" name="Google Shape;21;g394786bd9f7_0_0"/>
          <p:cNvPicPr preferRelativeResize="0"/>
          <p:nvPr/>
        </p:nvPicPr>
        <p:blipFill rotWithShape="1">
          <a:blip r:embed="rId6">
            <a:alphaModFix/>
          </a:blip>
          <a:srcRect b="0" l="0" r="0" t="0"/>
          <a:stretch/>
        </p:blipFill>
        <p:spPr>
          <a:xfrm>
            <a:off x="4496362" y="3302000"/>
            <a:ext cx="15394324" cy="7035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143" name="Shape 143"/>
        <p:cNvGrpSpPr/>
        <p:nvPr/>
      </p:nvGrpSpPr>
      <p:grpSpPr>
        <a:xfrm>
          <a:off x="0" y="0"/>
          <a:ext cx="0" cy="0"/>
          <a:chOff x="0" y="0"/>
          <a:chExt cx="0" cy="0"/>
        </a:xfrm>
      </p:grpSpPr>
      <p:pic>
        <p:nvPicPr>
          <p:cNvPr descr=" " id="144" name="Google Shape;144;g394786bd9f7_0_1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5" name="Google Shape;145;g394786bd9f7_0_119"/>
          <p:cNvPicPr preferRelativeResize="0"/>
          <p:nvPr/>
        </p:nvPicPr>
        <p:blipFill rotWithShape="1">
          <a:blip r:embed="rId4">
            <a:alphaModFix/>
          </a:blip>
          <a:srcRect b="0" l="0" r="0" t="0"/>
          <a:stretch/>
        </p:blipFill>
        <p:spPr>
          <a:xfrm>
            <a:off x="1892537" y="2882900"/>
            <a:ext cx="20601975" cy="7302500"/>
          </a:xfrm>
          <a:prstGeom prst="rect">
            <a:avLst/>
          </a:prstGeom>
          <a:noFill/>
          <a:ln>
            <a:noFill/>
          </a:ln>
        </p:spPr>
      </p:pic>
      <p:pic>
        <p:nvPicPr>
          <p:cNvPr descr=" " id="146" name="Google Shape;146;g394786bd9f7_0_119"/>
          <p:cNvPicPr preferRelativeResize="0"/>
          <p:nvPr/>
        </p:nvPicPr>
        <p:blipFill rotWithShape="1">
          <a:blip r:embed="rId5">
            <a:alphaModFix/>
          </a:blip>
          <a:srcRect b="0" l="0" r="0" t="0"/>
          <a:stretch/>
        </p:blipFill>
        <p:spPr>
          <a:xfrm>
            <a:off x="16600975" y="8458200"/>
            <a:ext cx="3200800" cy="1016000"/>
          </a:xfrm>
          <a:prstGeom prst="rect">
            <a:avLst/>
          </a:prstGeom>
          <a:noFill/>
          <a:ln>
            <a:noFill/>
          </a:ln>
        </p:spPr>
      </p:pic>
      <p:sp>
        <p:nvSpPr>
          <p:cNvPr id="147" name="Google Shape;147;g394786bd9f7_0_119"/>
          <p:cNvSpPr/>
          <p:nvPr/>
        </p:nvSpPr>
        <p:spPr>
          <a:xfrm>
            <a:off x="6172972" y="10426700"/>
            <a:ext cx="12379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VT323"/>
              <a:buNone/>
            </a:pPr>
            <a:r>
              <a:rPr b="0" i="0" lang="en-US" sz="8000" u="none" cap="none" strike="noStrike">
                <a:solidFill>
                  <a:srgbClr val="FFFFFF"/>
                </a:solidFill>
                <a:latin typeface="VT323"/>
                <a:ea typeface="VT323"/>
                <a:cs typeface="VT323"/>
                <a:sym typeface="VT323"/>
              </a:rPr>
              <a:t>Thank you for choosing EaTemp</a:t>
            </a:r>
            <a:endParaRPr b="0" i="0" sz="8000" u="none" cap="none" strike="noStrike">
              <a:solidFill>
                <a:schemeClr val="dk1"/>
              </a:solidFill>
              <a:latin typeface="Calibri"/>
              <a:ea typeface="Calibri"/>
              <a:cs typeface="Calibri"/>
              <a:sym typeface="Calibri"/>
            </a:endParaRPr>
          </a:p>
        </p:txBody>
      </p:sp>
      <p:sp>
        <p:nvSpPr>
          <p:cNvPr id="148" name="Google Shape;148;g394786bd9f7_0_119"/>
          <p:cNvSpPr/>
          <p:nvPr/>
        </p:nvSpPr>
        <p:spPr>
          <a:xfrm>
            <a:off x="2845156" y="3721100"/>
            <a:ext cx="11046000" cy="58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t>
            </a:r>
            <a:r>
              <a:rPr b="0" i="0" lang="en-US" sz="3200" u="none" cap="none" strike="noStrike">
                <a:solidFill>
                  <a:srgbClr val="541307"/>
                </a:solidFill>
                <a:latin typeface="DotGothic16"/>
                <a:ea typeface="DotGothic16"/>
                <a:cs typeface="DotGothic16"/>
                <a:sym typeface="DotGothic16"/>
              </a:rPr>
              <a:t>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t>
            </a:r>
            <a:r>
              <a:rPr b="0" i="0" lang="en-US" sz="3200" u="none" cap="none" strike="noStrike">
                <a:solidFill>
                  <a:srgbClr val="541307"/>
                </a:solidFill>
                <a:latin typeface="DotGothic16"/>
                <a:ea typeface="DotGothic16"/>
                <a:cs typeface="DotGothic16"/>
                <a:sym typeface="DotGothic16"/>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t>
            </a:r>
            <a:r>
              <a:rPr b="0" i="0" lang="en-US" sz="3200" u="none" cap="none" strike="noStrike">
                <a:solidFill>
                  <a:srgbClr val="541307"/>
                </a:solidFill>
                <a:latin typeface="DotGothic16"/>
                <a:ea typeface="DotGothic16"/>
                <a:cs typeface="DotGothic16"/>
                <a:sym typeface="DotGothic16"/>
              </a:rPr>
              <a:t>And you can support us by sharing our site, EaTemp.com, with others.</a:t>
            </a:r>
            <a:endParaRPr b="0" i="0" sz="3200" u="none" cap="none" strike="noStrike">
              <a:solidFill>
                <a:schemeClr val="dk1"/>
              </a:solidFill>
              <a:latin typeface="Calibri"/>
              <a:ea typeface="Calibri"/>
              <a:cs typeface="Calibri"/>
              <a:sym typeface="Calibri"/>
            </a:endParaRPr>
          </a:p>
        </p:txBody>
      </p:sp>
      <p:pic>
        <p:nvPicPr>
          <p:cNvPr descr=" " id="149" name="Google Shape;149;g394786bd9f7_0_119"/>
          <p:cNvPicPr preferRelativeResize="0"/>
          <p:nvPr/>
        </p:nvPicPr>
        <p:blipFill rotWithShape="1">
          <a:blip r:embed="rId6">
            <a:alphaModFix/>
          </a:blip>
          <a:srcRect b="0" l="0" r="0" t="0"/>
          <a:stretch/>
        </p:blipFill>
        <p:spPr>
          <a:xfrm>
            <a:off x="12968321" y="736600"/>
            <a:ext cx="4293137" cy="4292600"/>
          </a:xfrm>
          <a:prstGeom prst="rect">
            <a:avLst/>
          </a:prstGeom>
          <a:noFill/>
          <a:ln>
            <a:noFill/>
          </a:ln>
        </p:spPr>
      </p:pic>
      <p:pic>
        <p:nvPicPr>
          <p:cNvPr descr=" " id="150" name="Google Shape;150;g394786bd9f7_0_119"/>
          <p:cNvPicPr preferRelativeResize="0"/>
          <p:nvPr/>
        </p:nvPicPr>
        <p:blipFill rotWithShape="1">
          <a:blip r:embed="rId7">
            <a:alphaModFix/>
          </a:blip>
          <a:srcRect b="0" l="0" r="0" t="0"/>
          <a:stretch/>
        </p:blipFill>
        <p:spPr>
          <a:xfrm>
            <a:off x="16283435" y="4191000"/>
            <a:ext cx="3835879" cy="3835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26" name="Shape 26"/>
        <p:cNvGrpSpPr/>
        <p:nvPr/>
      </p:nvGrpSpPr>
      <p:grpSpPr>
        <a:xfrm>
          <a:off x="0" y="0"/>
          <a:ext cx="0" cy="0"/>
          <a:chOff x="0" y="0"/>
          <a:chExt cx="0" cy="0"/>
        </a:xfrm>
      </p:grpSpPr>
      <p:pic>
        <p:nvPicPr>
          <p:cNvPr descr=" " id="27" name="Google Shape;27;g394786bd9f7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 name="Google Shape;28;g394786bd9f7_0_10"/>
          <p:cNvPicPr preferRelativeResize="0"/>
          <p:nvPr/>
        </p:nvPicPr>
        <p:blipFill rotWithShape="1">
          <a:blip r:embed="rId4">
            <a:alphaModFix/>
          </a:blip>
          <a:srcRect b="0" l="0" r="0" t="0"/>
          <a:stretch/>
        </p:blipFill>
        <p:spPr>
          <a:xfrm>
            <a:off x="3010276" y="381000"/>
            <a:ext cx="18371575" cy="12964160"/>
          </a:xfrm>
          <a:prstGeom prst="rect">
            <a:avLst/>
          </a:prstGeom>
          <a:noFill/>
          <a:ln>
            <a:noFill/>
          </a:ln>
        </p:spPr>
      </p:pic>
      <p:sp>
        <p:nvSpPr>
          <p:cNvPr id="29" name="Google Shape;29;g394786bd9f7_0_10"/>
          <p:cNvSpPr/>
          <p:nvPr/>
        </p:nvSpPr>
        <p:spPr>
          <a:xfrm>
            <a:off x="9852198" y="3251200"/>
            <a:ext cx="5101800" cy="21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41307"/>
              </a:buClr>
              <a:buSzPts val="12800"/>
              <a:buFont typeface="VT323"/>
              <a:buNone/>
            </a:pPr>
            <a:r>
              <a:rPr b="0" i="0" lang="en-US" sz="12800" u="none" cap="none" strike="noStrike">
                <a:solidFill>
                  <a:srgbClr val="541307"/>
                </a:solidFill>
                <a:latin typeface="VT323"/>
                <a:ea typeface="VT323"/>
                <a:cs typeface="VT323"/>
                <a:sym typeface="VT323"/>
              </a:rPr>
              <a:t>Welcome</a:t>
            </a:r>
            <a:endParaRPr b="0" i="0" sz="12800" u="none" cap="none" strike="noStrike">
              <a:solidFill>
                <a:schemeClr val="dk1"/>
              </a:solidFill>
              <a:latin typeface="Calibri"/>
              <a:ea typeface="Calibri"/>
              <a:cs typeface="Calibri"/>
              <a:sym typeface="Calibri"/>
            </a:endParaRPr>
          </a:p>
        </p:txBody>
      </p:sp>
      <p:sp>
        <p:nvSpPr>
          <p:cNvPr id="30" name="Google Shape;30;g394786bd9f7_0_10"/>
          <p:cNvSpPr/>
          <p:nvPr/>
        </p:nvSpPr>
        <p:spPr>
          <a:xfrm>
            <a:off x="5368538" y="5803900"/>
            <a:ext cx="14399400" cy="247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1" name="Google Shape;31;g394786bd9f7_0_10"/>
          <p:cNvPicPr preferRelativeResize="0"/>
          <p:nvPr/>
        </p:nvPicPr>
        <p:blipFill rotWithShape="1">
          <a:blip r:embed="rId5">
            <a:alphaModFix/>
          </a:blip>
          <a:srcRect b="0" l="0" r="0" t="0"/>
          <a:stretch/>
        </p:blipFill>
        <p:spPr>
          <a:xfrm>
            <a:off x="15686461" y="9029700"/>
            <a:ext cx="4102613" cy="4381500"/>
          </a:xfrm>
          <a:prstGeom prst="rect">
            <a:avLst/>
          </a:prstGeom>
          <a:noFill/>
          <a:ln>
            <a:noFill/>
          </a:ln>
        </p:spPr>
      </p:pic>
      <p:sp>
        <p:nvSpPr>
          <p:cNvPr id="32" name="Google Shape;32;g394786bd9f7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394786bd9f7_0_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38" name="Shape 38"/>
        <p:cNvGrpSpPr/>
        <p:nvPr/>
      </p:nvGrpSpPr>
      <p:grpSpPr>
        <a:xfrm>
          <a:off x="0" y="0"/>
          <a:ext cx="0" cy="0"/>
          <a:chOff x="0" y="0"/>
          <a:chExt cx="0" cy="0"/>
        </a:xfrm>
      </p:grpSpPr>
      <p:pic>
        <p:nvPicPr>
          <p:cNvPr descr=" " id="39" name="Google Shape;39;g394786bd9f7_0_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 name="Google Shape;40;g394786bd9f7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394786bd9f7_0_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2" name="Google Shape;42;g394786bd9f7_0_21"/>
          <p:cNvPicPr preferRelativeResize="0"/>
          <p:nvPr/>
        </p:nvPicPr>
        <p:blipFill rotWithShape="1">
          <a:blip r:embed="rId5">
            <a:alphaModFix/>
          </a:blip>
          <a:srcRect b="0" l="0" r="0" t="0"/>
          <a:stretch/>
        </p:blipFill>
        <p:spPr>
          <a:xfrm>
            <a:off x="3924791" y="622300"/>
            <a:ext cx="16543605" cy="12475828"/>
          </a:xfrm>
          <a:prstGeom prst="rect">
            <a:avLst/>
          </a:prstGeom>
          <a:noFill/>
          <a:ln>
            <a:noFill/>
          </a:ln>
        </p:spPr>
      </p:pic>
      <p:sp>
        <p:nvSpPr>
          <p:cNvPr id="43" name="Google Shape;43;g394786bd9f7_0_21"/>
          <p:cNvSpPr/>
          <p:nvPr/>
        </p:nvSpPr>
        <p:spPr>
          <a:xfrm>
            <a:off x="10030020" y="812800"/>
            <a:ext cx="36030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41307"/>
              </a:buClr>
              <a:buSzPts val="8000"/>
              <a:buFont typeface="VT323"/>
              <a:buNone/>
            </a:pPr>
            <a:r>
              <a:rPr b="0" i="0" lang="en-US" sz="8000" u="none" cap="none" strike="noStrike">
                <a:solidFill>
                  <a:srgbClr val="541307"/>
                </a:solidFill>
                <a:latin typeface="VT323"/>
                <a:ea typeface="VT323"/>
                <a:cs typeface="VT323"/>
                <a:sym typeface="VT323"/>
              </a:rPr>
              <a:t>Contents</a:t>
            </a:r>
            <a:endParaRPr b="0" i="0" sz="8000" u="none" cap="none" strike="noStrike">
              <a:solidFill>
                <a:schemeClr val="dk1"/>
              </a:solidFill>
              <a:latin typeface="Calibri"/>
              <a:ea typeface="Calibri"/>
              <a:cs typeface="Calibri"/>
              <a:sym typeface="Calibri"/>
            </a:endParaRPr>
          </a:p>
        </p:txBody>
      </p:sp>
      <p:sp>
        <p:nvSpPr>
          <p:cNvPr id="44" name="Google Shape;44;g394786bd9f7_0_21"/>
          <p:cNvSpPr/>
          <p:nvPr/>
        </p:nvSpPr>
        <p:spPr>
          <a:xfrm>
            <a:off x="5626803" y="2781300"/>
            <a:ext cx="41832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Introduction</a:t>
            </a:r>
            <a:endParaRPr b="0" i="0" sz="6400" u="none" cap="none" strike="noStrike">
              <a:solidFill>
                <a:schemeClr val="dk1"/>
              </a:solidFill>
              <a:latin typeface="Calibri"/>
              <a:ea typeface="Calibri"/>
              <a:cs typeface="Calibri"/>
              <a:sym typeface="Calibri"/>
            </a:endParaRPr>
          </a:p>
        </p:txBody>
      </p:sp>
      <p:sp>
        <p:nvSpPr>
          <p:cNvPr id="45" name="Google Shape;45;g394786bd9f7_0_21"/>
          <p:cNvSpPr/>
          <p:nvPr/>
        </p:nvSpPr>
        <p:spPr>
          <a:xfrm>
            <a:off x="5626803" y="4483100"/>
            <a:ext cx="93906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Encounters Unicorn Sightings</a:t>
            </a:r>
            <a:endParaRPr b="0" i="0" sz="6400" u="none" cap="none" strike="noStrike">
              <a:solidFill>
                <a:schemeClr val="dk1"/>
              </a:solidFill>
              <a:latin typeface="Calibri"/>
              <a:ea typeface="Calibri"/>
              <a:cs typeface="Calibri"/>
              <a:sym typeface="Calibri"/>
            </a:endParaRPr>
          </a:p>
        </p:txBody>
      </p:sp>
      <p:sp>
        <p:nvSpPr>
          <p:cNvPr id="46" name="Google Shape;46;g394786bd9f7_0_21"/>
          <p:cNvSpPr/>
          <p:nvPr/>
        </p:nvSpPr>
        <p:spPr>
          <a:xfrm>
            <a:off x="5626803" y="6184900"/>
            <a:ext cx="74346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Wonders Wishes Granted</a:t>
            </a:r>
            <a:endParaRPr b="0" i="0" sz="6400" u="none" cap="none" strike="noStrike">
              <a:solidFill>
                <a:schemeClr val="dk1"/>
              </a:solidFill>
              <a:latin typeface="Calibri"/>
              <a:ea typeface="Calibri"/>
              <a:cs typeface="Calibri"/>
              <a:sym typeface="Calibri"/>
            </a:endParaRPr>
          </a:p>
        </p:txBody>
      </p:sp>
      <p:sp>
        <p:nvSpPr>
          <p:cNvPr id="47" name="Google Shape;47;g394786bd9f7_0_21"/>
          <p:cNvSpPr/>
          <p:nvPr/>
        </p:nvSpPr>
        <p:spPr>
          <a:xfrm>
            <a:off x="5626803" y="7886700"/>
            <a:ext cx="61392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Magic Spellcasting</a:t>
            </a:r>
            <a:endParaRPr b="0" i="0" sz="6400" u="none" cap="none" strike="noStrike">
              <a:solidFill>
                <a:schemeClr val="dk1"/>
              </a:solidFill>
              <a:latin typeface="Calibri"/>
              <a:ea typeface="Calibri"/>
              <a:cs typeface="Calibri"/>
              <a:sym typeface="Calibri"/>
            </a:endParaRPr>
          </a:p>
        </p:txBody>
      </p:sp>
      <p:sp>
        <p:nvSpPr>
          <p:cNvPr id="48" name="Google Shape;48;g394786bd9f7_0_21"/>
          <p:cNvSpPr/>
          <p:nvPr/>
        </p:nvSpPr>
        <p:spPr>
          <a:xfrm>
            <a:off x="5626803" y="9588500"/>
            <a:ext cx="61392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Happily Ever After</a:t>
            </a:r>
            <a:endParaRPr b="0" i="0" sz="6400" u="none" cap="none" strike="noStrike">
              <a:solidFill>
                <a:schemeClr val="dk1"/>
              </a:solidFill>
              <a:latin typeface="Calibri"/>
              <a:ea typeface="Calibri"/>
              <a:cs typeface="Calibri"/>
              <a:sym typeface="Calibri"/>
            </a:endParaRPr>
          </a:p>
        </p:txBody>
      </p:sp>
      <p:sp>
        <p:nvSpPr>
          <p:cNvPr id="49" name="Google Shape;49;g394786bd9f7_0_21"/>
          <p:cNvSpPr/>
          <p:nvPr/>
        </p:nvSpPr>
        <p:spPr>
          <a:xfrm>
            <a:off x="5626803" y="11290300"/>
            <a:ext cx="64566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Embrace the Fantasy</a:t>
            </a:r>
            <a:endParaRPr b="0" i="0" sz="6400" u="none" cap="none" strike="noStrike">
              <a:solidFill>
                <a:schemeClr val="dk1"/>
              </a:solidFill>
              <a:latin typeface="Calibri"/>
              <a:ea typeface="Calibri"/>
              <a:cs typeface="Calibri"/>
              <a:sym typeface="Calibri"/>
            </a:endParaRPr>
          </a:p>
        </p:txBody>
      </p:sp>
      <p:pic>
        <p:nvPicPr>
          <p:cNvPr descr=" " id="50" name="Google Shape;50;g394786bd9f7_0_21"/>
          <p:cNvPicPr preferRelativeResize="0"/>
          <p:nvPr/>
        </p:nvPicPr>
        <p:blipFill rotWithShape="1">
          <a:blip r:embed="rId6">
            <a:alphaModFix/>
          </a:blip>
          <a:srcRect b="0" l="0" r="0" t="0"/>
          <a:stretch/>
        </p:blipFill>
        <p:spPr>
          <a:xfrm>
            <a:off x="17109038" y="8534400"/>
            <a:ext cx="4890111" cy="4889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55" name="Shape 55"/>
        <p:cNvGrpSpPr/>
        <p:nvPr/>
      </p:nvGrpSpPr>
      <p:grpSpPr>
        <a:xfrm>
          <a:off x="0" y="0"/>
          <a:ext cx="0" cy="0"/>
          <a:chOff x="0" y="0"/>
          <a:chExt cx="0" cy="0"/>
        </a:xfrm>
      </p:grpSpPr>
      <p:pic>
        <p:nvPicPr>
          <p:cNvPr descr=" " id="56" name="Google Shape;56;g394786bd9f7_0_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 name="Google Shape;57;g394786bd9f7_0_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g394786bd9f7_0_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9" name="Google Shape;59;g394786bd9f7_0_37"/>
          <p:cNvPicPr preferRelativeResize="0"/>
          <p:nvPr/>
        </p:nvPicPr>
        <p:blipFill rotWithShape="1">
          <a:blip r:embed="rId5">
            <a:alphaModFix/>
          </a:blip>
          <a:srcRect b="0" l="0" r="0" t="0"/>
          <a:stretch/>
        </p:blipFill>
        <p:spPr>
          <a:xfrm>
            <a:off x="1587698" y="317500"/>
            <a:ext cx="21201230" cy="13085235"/>
          </a:xfrm>
          <a:prstGeom prst="rect">
            <a:avLst/>
          </a:prstGeom>
          <a:noFill/>
          <a:ln>
            <a:noFill/>
          </a:ln>
        </p:spPr>
      </p:pic>
      <p:sp>
        <p:nvSpPr>
          <p:cNvPr id="60" name="Google Shape;60;g394786bd9f7_0_37"/>
          <p:cNvSpPr/>
          <p:nvPr/>
        </p:nvSpPr>
        <p:spPr>
          <a:xfrm>
            <a:off x="2959470" y="1816100"/>
            <a:ext cx="1254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8000"/>
              <a:buFont typeface="VT323"/>
              <a:buNone/>
            </a:pPr>
            <a:r>
              <a:rPr b="0" i="0" lang="en-US" sz="8000" u="none" cap="none" strike="noStrike">
                <a:solidFill>
                  <a:srgbClr val="541307"/>
                </a:solidFill>
                <a:latin typeface="VT323"/>
                <a:ea typeface="VT323"/>
                <a:cs typeface="VT323"/>
                <a:sym typeface="VT323"/>
              </a:rPr>
              <a:t>The Realm of the Extraordinary</a:t>
            </a:r>
            <a:endParaRPr b="0" i="0" sz="8000" u="none" cap="none" strike="noStrike">
              <a:solidFill>
                <a:schemeClr val="dk1"/>
              </a:solidFill>
              <a:latin typeface="Calibri"/>
              <a:ea typeface="Calibri"/>
              <a:cs typeface="Calibri"/>
              <a:sym typeface="Calibri"/>
            </a:endParaRPr>
          </a:p>
        </p:txBody>
      </p:sp>
      <p:sp>
        <p:nvSpPr>
          <p:cNvPr id="61" name="Google Shape;61;g394786bd9f7_0_37"/>
          <p:cNvSpPr/>
          <p:nvPr/>
        </p:nvSpPr>
        <p:spPr>
          <a:xfrm>
            <a:off x="2959470" y="3810000"/>
            <a:ext cx="8861400" cy="656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62" name="Google Shape;62;g394786bd9f7_0_37"/>
          <p:cNvSpPr/>
          <p:nvPr/>
        </p:nvSpPr>
        <p:spPr>
          <a:xfrm>
            <a:off x="12701588" y="3810000"/>
            <a:ext cx="8861400" cy="656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pic>
        <p:nvPicPr>
          <p:cNvPr descr=" " id="63" name="Google Shape;63;g394786bd9f7_0_37"/>
          <p:cNvPicPr preferRelativeResize="0"/>
          <p:nvPr/>
        </p:nvPicPr>
        <p:blipFill rotWithShape="1">
          <a:blip r:embed="rId6">
            <a:alphaModFix/>
          </a:blip>
          <a:srcRect b="0" l="0" r="0" t="0"/>
          <a:stretch/>
        </p:blipFill>
        <p:spPr>
          <a:xfrm>
            <a:off x="19687461" y="88900"/>
            <a:ext cx="4189052" cy="4188529"/>
          </a:xfrm>
          <a:prstGeom prst="rect">
            <a:avLst/>
          </a:prstGeom>
          <a:noFill/>
          <a:ln>
            <a:noFill/>
          </a:ln>
        </p:spPr>
      </p:pic>
      <p:pic>
        <p:nvPicPr>
          <p:cNvPr descr=" " id="64" name="Google Shape;64;g394786bd9f7_0_37"/>
          <p:cNvPicPr preferRelativeResize="0"/>
          <p:nvPr/>
        </p:nvPicPr>
        <p:blipFill rotWithShape="1">
          <a:blip r:embed="rId7">
            <a:alphaModFix/>
          </a:blip>
          <a:srcRect b="0" l="0" r="0" t="0"/>
          <a:stretch/>
        </p:blipFill>
        <p:spPr>
          <a:xfrm>
            <a:off x="317540" y="9804406"/>
            <a:ext cx="4211122" cy="39115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69" name="Shape 69"/>
        <p:cNvGrpSpPr/>
        <p:nvPr/>
      </p:nvGrpSpPr>
      <p:grpSpPr>
        <a:xfrm>
          <a:off x="0" y="0"/>
          <a:ext cx="0" cy="0"/>
          <a:chOff x="0" y="0"/>
          <a:chExt cx="0" cy="0"/>
        </a:xfrm>
      </p:grpSpPr>
      <p:pic>
        <p:nvPicPr>
          <p:cNvPr descr=" " id="70" name="Google Shape;70;g394786bd9f7_0_5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1" name="Google Shape;71;g394786bd9f7_0_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g394786bd9f7_0_5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73" name="Google Shape;73;g394786bd9f7_0_50"/>
          <p:cNvPicPr preferRelativeResize="0"/>
          <p:nvPr/>
        </p:nvPicPr>
        <p:blipFill rotWithShape="1">
          <a:blip r:embed="rId5">
            <a:alphaModFix/>
          </a:blip>
          <a:srcRect b="0" l="0" r="0" t="0"/>
          <a:stretch/>
        </p:blipFill>
        <p:spPr>
          <a:xfrm>
            <a:off x="1740117" y="508000"/>
            <a:ext cx="20919515" cy="12712700"/>
          </a:xfrm>
          <a:prstGeom prst="rect">
            <a:avLst/>
          </a:prstGeom>
          <a:noFill/>
          <a:ln>
            <a:noFill/>
          </a:ln>
        </p:spPr>
      </p:pic>
      <p:pic>
        <p:nvPicPr>
          <p:cNvPr descr=" " id="74" name="Google Shape;74;g394786bd9f7_0_50"/>
          <p:cNvPicPr preferRelativeResize="0"/>
          <p:nvPr/>
        </p:nvPicPr>
        <p:blipFill rotWithShape="1">
          <a:blip r:embed="rId6">
            <a:alphaModFix/>
          </a:blip>
          <a:srcRect b="0" l="0" r="0" t="0"/>
          <a:stretch/>
        </p:blipFill>
        <p:spPr>
          <a:xfrm>
            <a:off x="2032254" y="838200"/>
            <a:ext cx="11469534" cy="12153900"/>
          </a:xfrm>
          <a:prstGeom prst="rect">
            <a:avLst/>
          </a:prstGeom>
          <a:noFill/>
          <a:ln>
            <a:noFill/>
          </a:ln>
        </p:spPr>
      </p:pic>
      <p:sp>
        <p:nvSpPr>
          <p:cNvPr id="75" name="Google Shape;75;g394786bd9f7_0_50"/>
          <p:cNvSpPr/>
          <p:nvPr/>
        </p:nvSpPr>
        <p:spPr>
          <a:xfrm>
            <a:off x="14619527" y="2641600"/>
            <a:ext cx="65793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394786bd9f7_0_50"/>
          <p:cNvSpPr/>
          <p:nvPr/>
        </p:nvSpPr>
        <p:spPr>
          <a:xfrm>
            <a:off x="14619527" y="2641600"/>
            <a:ext cx="6579300" cy="393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394786bd9f7_0_50"/>
          <p:cNvSpPr/>
          <p:nvPr/>
        </p:nvSpPr>
        <p:spPr>
          <a:xfrm>
            <a:off x="14619527" y="2641600"/>
            <a:ext cx="68505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Unicorn Sightings</a:t>
            </a:r>
            <a:endParaRPr b="0" i="0" sz="6400" u="none" cap="none" strike="noStrike">
              <a:solidFill>
                <a:schemeClr val="dk1"/>
              </a:solidFill>
              <a:latin typeface="Calibri"/>
              <a:ea typeface="Calibri"/>
              <a:cs typeface="Calibri"/>
              <a:sym typeface="Calibri"/>
            </a:endParaRPr>
          </a:p>
        </p:txBody>
      </p:sp>
      <p:sp>
        <p:nvSpPr>
          <p:cNvPr id="78" name="Google Shape;78;g394786bd9f7_0_50"/>
          <p:cNvSpPr/>
          <p:nvPr/>
        </p:nvSpPr>
        <p:spPr>
          <a:xfrm>
            <a:off x="14619527" y="3657600"/>
            <a:ext cx="67149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79" name="Google Shape;79;g394786bd9f7_0_50"/>
          <p:cNvSpPr/>
          <p:nvPr/>
        </p:nvSpPr>
        <p:spPr>
          <a:xfrm>
            <a:off x="14619527" y="7721600"/>
            <a:ext cx="65793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394786bd9f7_0_50"/>
          <p:cNvSpPr/>
          <p:nvPr/>
        </p:nvSpPr>
        <p:spPr>
          <a:xfrm>
            <a:off x="14619527" y="7721600"/>
            <a:ext cx="65793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94786bd9f7_0_50"/>
          <p:cNvSpPr/>
          <p:nvPr/>
        </p:nvSpPr>
        <p:spPr>
          <a:xfrm>
            <a:off x="14619527" y="7721600"/>
            <a:ext cx="6850500" cy="10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Dragon Taming</a:t>
            </a:r>
            <a:endParaRPr b="0" i="0" sz="6400" u="none" cap="none" strike="noStrike">
              <a:solidFill>
                <a:schemeClr val="dk1"/>
              </a:solidFill>
              <a:latin typeface="Calibri"/>
              <a:ea typeface="Calibri"/>
              <a:cs typeface="Calibri"/>
              <a:sym typeface="Calibri"/>
            </a:endParaRPr>
          </a:p>
        </p:txBody>
      </p:sp>
      <p:sp>
        <p:nvSpPr>
          <p:cNvPr id="82" name="Google Shape;82;g394786bd9f7_0_50"/>
          <p:cNvSpPr/>
          <p:nvPr/>
        </p:nvSpPr>
        <p:spPr>
          <a:xfrm>
            <a:off x="14619527" y="8737600"/>
            <a:ext cx="67149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83" name="Google Shape;83;g394786bd9f7_0_50"/>
          <p:cNvPicPr preferRelativeResize="0"/>
          <p:nvPr/>
        </p:nvPicPr>
        <p:blipFill rotWithShape="1">
          <a:blip r:embed="rId7">
            <a:alphaModFix/>
          </a:blip>
          <a:srcRect b="0" l="0" r="0" t="0"/>
          <a:stretch/>
        </p:blipFill>
        <p:spPr>
          <a:xfrm>
            <a:off x="11875984" y="10515600"/>
            <a:ext cx="3251606" cy="3200400"/>
          </a:xfrm>
          <a:prstGeom prst="rect">
            <a:avLst/>
          </a:prstGeom>
          <a:noFill/>
          <a:ln>
            <a:noFill/>
          </a:ln>
        </p:spPr>
      </p:pic>
      <p:pic>
        <p:nvPicPr>
          <p:cNvPr descr=" " id="84" name="Google Shape;84;g394786bd9f7_0_50"/>
          <p:cNvPicPr preferRelativeResize="0"/>
          <p:nvPr/>
        </p:nvPicPr>
        <p:blipFill rotWithShape="1">
          <a:blip r:embed="rId8">
            <a:alphaModFix/>
          </a:blip>
          <a:srcRect b="0" l="0" r="0" t="0"/>
          <a:stretch/>
        </p:blipFill>
        <p:spPr>
          <a:xfrm>
            <a:off x="20856004" y="0"/>
            <a:ext cx="2666980" cy="3368594"/>
          </a:xfrm>
          <a:prstGeom prst="rect">
            <a:avLst/>
          </a:prstGeom>
          <a:noFill/>
          <a:ln>
            <a:noFill/>
          </a:ln>
        </p:spPr>
      </p:pic>
      <p:pic>
        <p:nvPicPr>
          <p:cNvPr descr=" " id="85" name="Google Shape;85;g394786bd9f7_0_50"/>
          <p:cNvPicPr preferRelativeResize="0"/>
          <p:nvPr/>
        </p:nvPicPr>
        <p:blipFill rotWithShape="1">
          <a:blip r:embed="rId9">
            <a:alphaModFix/>
          </a:blip>
          <a:srcRect b="0" l="0" r="0" t="0"/>
          <a:stretch/>
        </p:blipFill>
        <p:spPr>
          <a:xfrm>
            <a:off x="2032254" y="9029700"/>
            <a:ext cx="4877410" cy="3962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90" name="Shape 90"/>
        <p:cNvGrpSpPr/>
        <p:nvPr/>
      </p:nvGrpSpPr>
      <p:grpSpPr>
        <a:xfrm>
          <a:off x="0" y="0"/>
          <a:ext cx="0" cy="0"/>
          <a:chOff x="0" y="0"/>
          <a:chExt cx="0" cy="0"/>
        </a:xfrm>
      </p:grpSpPr>
      <p:pic>
        <p:nvPicPr>
          <p:cNvPr descr=" " id="91" name="Google Shape;91;g394786bd9f7_0_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2" name="Google Shape;92;g394786bd9f7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394786bd9f7_0_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4" name="Google Shape;94;g394786bd9f7_0_70"/>
          <p:cNvPicPr preferRelativeResize="0"/>
          <p:nvPr/>
        </p:nvPicPr>
        <p:blipFill rotWithShape="1">
          <a:blip r:embed="rId5">
            <a:alphaModFix/>
          </a:blip>
          <a:srcRect b="0" l="0" r="0" t="0"/>
          <a:stretch/>
        </p:blipFill>
        <p:spPr>
          <a:xfrm>
            <a:off x="723990" y="6184900"/>
            <a:ext cx="22646931" cy="7531100"/>
          </a:xfrm>
          <a:prstGeom prst="rect">
            <a:avLst/>
          </a:prstGeom>
          <a:noFill/>
          <a:ln>
            <a:noFill/>
          </a:ln>
        </p:spPr>
      </p:pic>
      <p:sp>
        <p:nvSpPr>
          <p:cNvPr id="95" name="Google Shape;95;g394786bd9f7_0_70"/>
          <p:cNvSpPr/>
          <p:nvPr/>
        </p:nvSpPr>
        <p:spPr>
          <a:xfrm>
            <a:off x="2235479" y="7404100"/>
            <a:ext cx="7261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8000"/>
              <a:buFont typeface="VT323"/>
              <a:buNone/>
            </a:pPr>
            <a:r>
              <a:rPr b="0" i="0" lang="en-US" sz="8000" u="none" cap="none" strike="noStrike">
                <a:solidFill>
                  <a:srgbClr val="541307"/>
                </a:solidFill>
                <a:latin typeface="VT323"/>
                <a:ea typeface="VT323"/>
                <a:cs typeface="VT323"/>
                <a:sym typeface="VT323"/>
              </a:rPr>
              <a:t>Unicorn Sightings</a:t>
            </a:r>
            <a:endParaRPr b="0" i="0" sz="8000" u="none" cap="none" strike="noStrike">
              <a:solidFill>
                <a:schemeClr val="dk1"/>
              </a:solidFill>
              <a:latin typeface="Calibri"/>
              <a:ea typeface="Calibri"/>
              <a:cs typeface="Calibri"/>
              <a:sym typeface="Calibri"/>
            </a:endParaRPr>
          </a:p>
        </p:txBody>
      </p:sp>
      <p:sp>
        <p:nvSpPr>
          <p:cNvPr id="96" name="Google Shape;96;g394786bd9f7_0_70"/>
          <p:cNvSpPr/>
          <p:nvPr/>
        </p:nvSpPr>
        <p:spPr>
          <a:xfrm>
            <a:off x="2235479" y="8775700"/>
            <a:ext cx="17435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8000"/>
              <a:buFont typeface="VT323"/>
              <a:buNone/>
            </a:pPr>
            <a:r>
              <a:rPr b="0" i="0" lang="en-US" sz="8000" u="none" cap="none" strike="noStrike">
                <a:solidFill>
                  <a:srgbClr val="541307"/>
                </a:solidFill>
                <a:latin typeface="VT323"/>
                <a:ea typeface="VT323"/>
                <a:cs typeface="VT323"/>
                <a:sym typeface="VT323"/>
              </a:rPr>
              <a:t>A record of the number of unicorns spotted</a:t>
            </a:r>
            <a:endParaRPr b="0" i="0" sz="8000" u="none" cap="none" strike="noStrike">
              <a:solidFill>
                <a:schemeClr val="dk1"/>
              </a:solidFill>
              <a:latin typeface="Calibri"/>
              <a:ea typeface="Calibri"/>
              <a:cs typeface="Calibri"/>
              <a:sym typeface="Calibri"/>
            </a:endParaRPr>
          </a:p>
        </p:txBody>
      </p:sp>
      <p:sp>
        <p:nvSpPr>
          <p:cNvPr id="97" name="Google Shape;97;g394786bd9f7_0_70"/>
          <p:cNvSpPr/>
          <p:nvPr/>
        </p:nvSpPr>
        <p:spPr>
          <a:xfrm>
            <a:off x="2235479" y="10147300"/>
            <a:ext cx="5635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8000"/>
              <a:buFont typeface="VT323"/>
              <a:buNone/>
            </a:pPr>
            <a:r>
              <a:rPr b="0" i="0" lang="en-US" sz="8000" u="none" cap="none" strike="noStrike">
                <a:solidFill>
                  <a:srgbClr val="541307"/>
                </a:solidFill>
                <a:latin typeface="VT323"/>
                <a:ea typeface="VT323"/>
                <a:cs typeface="VT323"/>
                <a:sym typeface="VT323"/>
              </a:rPr>
              <a:t>Dragon Taming</a:t>
            </a:r>
            <a:endParaRPr b="0" i="0" sz="8000" u="none" cap="none" strike="noStrike">
              <a:solidFill>
                <a:schemeClr val="dk1"/>
              </a:solidFill>
              <a:latin typeface="Calibri"/>
              <a:ea typeface="Calibri"/>
              <a:cs typeface="Calibri"/>
              <a:sym typeface="Calibri"/>
            </a:endParaRPr>
          </a:p>
        </p:txBody>
      </p:sp>
      <p:sp>
        <p:nvSpPr>
          <p:cNvPr id="98" name="Google Shape;98;g394786bd9f7_0_70"/>
          <p:cNvSpPr/>
          <p:nvPr/>
        </p:nvSpPr>
        <p:spPr>
          <a:xfrm>
            <a:off x="2235479" y="11518900"/>
            <a:ext cx="17435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8000"/>
              <a:buFont typeface="VT323"/>
              <a:buNone/>
            </a:pPr>
            <a:r>
              <a:rPr b="0" i="0" lang="en-US" sz="8000" u="none" cap="none" strike="noStrike">
                <a:solidFill>
                  <a:srgbClr val="541307"/>
                </a:solidFill>
                <a:latin typeface="VT323"/>
                <a:ea typeface="VT323"/>
                <a:cs typeface="VT323"/>
                <a:sym typeface="VT323"/>
              </a:rPr>
              <a:t>A closer look at the art of taming dragons</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103" name="Shape 103"/>
        <p:cNvGrpSpPr/>
        <p:nvPr/>
      </p:nvGrpSpPr>
      <p:grpSpPr>
        <a:xfrm>
          <a:off x="0" y="0"/>
          <a:ext cx="0" cy="0"/>
          <a:chOff x="0" y="0"/>
          <a:chExt cx="0" cy="0"/>
        </a:xfrm>
      </p:grpSpPr>
      <p:pic>
        <p:nvPicPr>
          <p:cNvPr descr=" " id="104" name="Google Shape;104;g394786bd9f7_0_8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5" name="Google Shape;105;g394786bd9f7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394786bd9f7_0_8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7" name="Google Shape;107;g394786bd9f7_0_82"/>
          <p:cNvPicPr preferRelativeResize="0"/>
          <p:nvPr/>
        </p:nvPicPr>
        <p:blipFill rotWithShape="1">
          <a:blip r:embed="rId5">
            <a:alphaModFix/>
          </a:blip>
          <a:srcRect b="0" l="0" r="0" t="0"/>
          <a:stretch/>
        </p:blipFill>
        <p:spPr>
          <a:xfrm>
            <a:off x="2298987" y="571500"/>
            <a:ext cx="19801775" cy="12585700"/>
          </a:xfrm>
          <a:prstGeom prst="rect">
            <a:avLst/>
          </a:prstGeom>
          <a:noFill/>
          <a:ln>
            <a:noFill/>
          </a:ln>
        </p:spPr>
      </p:pic>
      <p:sp>
        <p:nvSpPr>
          <p:cNvPr id="108" name="Google Shape;108;g394786bd9f7_0_82"/>
          <p:cNvSpPr/>
          <p:nvPr/>
        </p:nvSpPr>
        <p:spPr>
          <a:xfrm>
            <a:off x="3924791" y="4851400"/>
            <a:ext cx="67827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394786bd9f7_0_82"/>
          <p:cNvSpPr/>
          <p:nvPr/>
        </p:nvSpPr>
        <p:spPr>
          <a:xfrm>
            <a:off x="3924791" y="4851400"/>
            <a:ext cx="7053600" cy="189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Dragon Taming Technique</a:t>
            </a:r>
            <a:endParaRPr b="0" i="0" sz="6400" u="none" cap="none" strike="noStrike">
              <a:solidFill>
                <a:schemeClr val="dk1"/>
              </a:solidFill>
              <a:latin typeface="Calibri"/>
              <a:ea typeface="Calibri"/>
              <a:cs typeface="Calibri"/>
              <a:sym typeface="Calibri"/>
            </a:endParaRPr>
          </a:p>
        </p:txBody>
      </p:sp>
      <p:sp>
        <p:nvSpPr>
          <p:cNvPr id="110" name="Google Shape;110;g394786bd9f7_0_82"/>
          <p:cNvSpPr/>
          <p:nvPr/>
        </p:nvSpPr>
        <p:spPr>
          <a:xfrm>
            <a:off x="3924791" y="6781800"/>
            <a:ext cx="6918000" cy="130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11" name="Google Shape;111;g394786bd9f7_0_82"/>
          <p:cNvSpPr/>
          <p:nvPr/>
        </p:nvSpPr>
        <p:spPr>
          <a:xfrm>
            <a:off x="13298562" y="4851400"/>
            <a:ext cx="67827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394786bd9f7_0_82"/>
          <p:cNvSpPr/>
          <p:nvPr/>
        </p:nvSpPr>
        <p:spPr>
          <a:xfrm>
            <a:off x="13298562" y="4851400"/>
            <a:ext cx="7053600" cy="189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The Art of Unicorn Sighting</a:t>
            </a:r>
            <a:endParaRPr b="0" i="0" sz="6400" u="none" cap="none" strike="noStrike">
              <a:solidFill>
                <a:schemeClr val="dk1"/>
              </a:solidFill>
              <a:latin typeface="Calibri"/>
              <a:ea typeface="Calibri"/>
              <a:cs typeface="Calibri"/>
              <a:sym typeface="Calibri"/>
            </a:endParaRPr>
          </a:p>
        </p:txBody>
      </p:sp>
      <p:sp>
        <p:nvSpPr>
          <p:cNvPr id="113" name="Google Shape;113;g394786bd9f7_0_82"/>
          <p:cNvSpPr/>
          <p:nvPr/>
        </p:nvSpPr>
        <p:spPr>
          <a:xfrm>
            <a:off x="13298562" y="6781800"/>
            <a:ext cx="6918000" cy="130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Tips and tricks for spotting the unicorns in natural habitat.</a:t>
            </a:r>
            <a:endParaRPr b="0" i="0" sz="3200" u="none" cap="none" strike="noStrike">
              <a:solidFill>
                <a:schemeClr val="dk1"/>
              </a:solidFill>
              <a:latin typeface="Calibri"/>
              <a:ea typeface="Calibri"/>
              <a:cs typeface="Calibri"/>
              <a:sym typeface="Calibri"/>
            </a:endParaRPr>
          </a:p>
        </p:txBody>
      </p:sp>
      <p:pic>
        <p:nvPicPr>
          <p:cNvPr descr=" " id="114" name="Google Shape;114;g394786bd9f7_0_82"/>
          <p:cNvPicPr preferRelativeResize="0"/>
          <p:nvPr/>
        </p:nvPicPr>
        <p:blipFill rotWithShape="1">
          <a:blip r:embed="rId6">
            <a:alphaModFix/>
          </a:blip>
          <a:srcRect b="0" l="0" r="0" t="0"/>
          <a:stretch/>
        </p:blipFill>
        <p:spPr>
          <a:xfrm>
            <a:off x="8878410" y="8407400"/>
            <a:ext cx="6630229" cy="5308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119" name="Shape 119"/>
        <p:cNvGrpSpPr/>
        <p:nvPr/>
      </p:nvGrpSpPr>
      <p:grpSpPr>
        <a:xfrm>
          <a:off x="0" y="0"/>
          <a:ext cx="0" cy="0"/>
          <a:chOff x="0" y="0"/>
          <a:chExt cx="0" cy="0"/>
        </a:xfrm>
      </p:grpSpPr>
      <p:pic>
        <p:nvPicPr>
          <p:cNvPr descr=" " id="120" name="Google Shape;120;g394786bd9f7_0_9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1" name="Google Shape;121;g394786bd9f7_0_97"/>
          <p:cNvPicPr preferRelativeResize="0"/>
          <p:nvPr/>
        </p:nvPicPr>
        <p:blipFill rotWithShape="1">
          <a:blip r:embed="rId4">
            <a:alphaModFix/>
          </a:blip>
          <a:srcRect b="0" l="0" r="0" t="0"/>
          <a:stretch/>
        </p:blipFill>
        <p:spPr>
          <a:xfrm>
            <a:off x="1016127" y="419100"/>
            <a:ext cx="22583423" cy="12992100"/>
          </a:xfrm>
          <a:prstGeom prst="rect">
            <a:avLst/>
          </a:prstGeom>
          <a:noFill/>
          <a:ln>
            <a:noFill/>
          </a:ln>
        </p:spPr>
      </p:pic>
      <p:sp>
        <p:nvSpPr>
          <p:cNvPr id="122" name="Google Shape;122;g394786bd9f7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394786bd9f7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24" name="Google Shape;124;g394786bd9f7_0_97"/>
          <p:cNvPicPr preferRelativeResize="0"/>
          <p:nvPr/>
        </p:nvPicPr>
        <p:blipFill rotWithShape="1">
          <a:blip r:embed="rId6">
            <a:alphaModFix/>
          </a:blip>
          <a:srcRect b="0" l="0" r="0" t="0"/>
          <a:stretch/>
        </p:blipFill>
        <p:spPr>
          <a:xfrm>
            <a:off x="3238905" y="5245100"/>
            <a:ext cx="6782648" cy="3098800"/>
          </a:xfrm>
          <a:prstGeom prst="rect">
            <a:avLst/>
          </a:prstGeom>
          <a:noFill/>
          <a:ln>
            <a:noFill/>
          </a:ln>
        </p:spPr>
      </p:pic>
      <p:sp>
        <p:nvSpPr>
          <p:cNvPr id="125" name="Google Shape;125;g394786bd9f7_0_97"/>
          <p:cNvSpPr/>
          <p:nvPr/>
        </p:nvSpPr>
        <p:spPr>
          <a:xfrm>
            <a:off x="14073359" y="5245100"/>
            <a:ext cx="67827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394786bd9f7_0_97"/>
          <p:cNvSpPr/>
          <p:nvPr/>
        </p:nvSpPr>
        <p:spPr>
          <a:xfrm>
            <a:off x="14073359" y="5245100"/>
            <a:ext cx="7053600" cy="189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6400"/>
              <a:buFont typeface="VT323"/>
              <a:buNone/>
            </a:pPr>
            <a:r>
              <a:rPr b="0" i="0" lang="en-US" sz="6400" u="none" cap="none" strike="noStrike">
                <a:solidFill>
                  <a:srgbClr val="541307"/>
                </a:solidFill>
                <a:latin typeface="VT323"/>
                <a:ea typeface="VT323"/>
                <a:cs typeface="VT323"/>
                <a:sym typeface="VT323"/>
              </a:rPr>
              <a:t>The Art of Unicorn Sighting</a:t>
            </a:r>
            <a:endParaRPr b="0" i="0" sz="6400" u="none" cap="none" strike="noStrike">
              <a:solidFill>
                <a:schemeClr val="dk1"/>
              </a:solidFill>
              <a:latin typeface="Calibri"/>
              <a:ea typeface="Calibri"/>
              <a:cs typeface="Calibri"/>
              <a:sym typeface="Calibri"/>
            </a:endParaRPr>
          </a:p>
        </p:txBody>
      </p:sp>
      <p:sp>
        <p:nvSpPr>
          <p:cNvPr id="127" name="Google Shape;127;g394786bd9f7_0_97"/>
          <p:cNvSpPr/>
          <p:nvPr/>
        </p:nvSpPr>
        <p:spPr>
          <a:xfrm>
            <a:off x="14073359" y="7175500"/>
            <a:ext cx="6918000" cy="130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41307"/>
              </a:buClr>
              <a:buSzPts val="3200"/>
              <a:buFont typeface="DotGothic16"/>
              <a:buNone/>
            </a:pPr>
            <a:r>
              <a:rPr b="0" i="0" lang="en-US" sz="3200" u="none" cap="none" strike="noStrike">
                <a:solidFill>
                  <a:srgbClr val="541307"/>
                </a:solidFill>
                <a:latin typeface="DotGothic16"/>
                <a:ea typeface="DotGothic16"/>
                <a:cs typeface="DotGothic16"/>
                <a:sym typeface="DotGothic16"/>
              </a:rPr>
              <a:t>Tips and tricks for spotting the unicorns in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2EA"/>
        </a:solidFill>
      </p:bgPr>
    </p:bg>
    <p:spTree>
      <p:nvGrpSpPr>
        <p:cNvPr id="132" name="Shape 132"/>
        <p:cNvGrpSpPr/>
        <p:nvPr/>
      </p:nvGrpSpPr>
      <p:grpSpPr>
        <a:xfrm>
          <a:off x="0" y="0"/>
          <a:ext cx="0" cy="0"/>
          <a:chOff x="0" y="0"/>
          <a:chExt cx="0" cy="0"/>
        </a:xfrm>
      </p:grpSpPr>
      <p:pic>
        <p:nvPicPr>
          <p:cNvPr descr=" " id="133" name="Google Shape;133;g394786bd9f7_0_1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4" name="Google Shape;134;g394786bd9f7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394786bd9f7_0_1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6" name="Google Shape;136;g394786bd9f7_0_109"/>
          <p:cNvPicPr preferRelativeResize="0"/>
          <p:nvPr/>
        </p:nvPicPr>
        <p:blipFill rotWithShape="1">
          <a:blip r:embed="rId5">
            <a:alphaModFix/>
          </a:blip>
          <a:srcRect b="0" l="0" r="0" t="0"/>
          <a:stretch/>
        </p:blipFill>
        <p:spPr>
          <a:xfrm>
            <a:off x="1295562" y="419100"/>
            <a:ext cx="21808626" cy="12877800"/>
          </a:xfrm>
          <a:prstGeom prst="rect">
            <a:avLst/>
          </a:prstGeom>
          <a:noFill/>
          <a:ln>
            <a:noFill/>
          </a:ln>
        </p:spPr>
      </p:pic>
      <p:sp>
        <p:nvSpPr>
          <p:cNvPr id="137" name="Google Shape;137;g394786bd9f7_0_109"/>
          <p:cNvSpPr/>
          <p:nvPr/>
        </p:nvSpPr>
        <p:spPr>
          <a:xfrm>
            <a:off x="7540509" y="2933700"/>
            <a:ext cx="9318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41307"/>
              </a:buClr>
              <a:buSzPts val="8000"/>
              <a:buFont typeface="VT323"/>
              <a:buNone/>
            </a:pPr>
            <a:r>
              <a:rPr b="0" i="0" lang="en-US" sz="8000" u="none" cap="none" strike="noStrike">
                <a:solidFill>
                  <a:srgbClr val="541307"/>
                </a:solidFill>
                <a:latin typeface="VT323"/>
                <a:ea typeface="VT323"/>
                <a:cs typeface="VT323"/>
                <a:sym typeface="VT323"/>
              </a:rPr>
              <a:t>The Magic of Dragons</a:t>
            </a:r>
            <a:endParaRPr b="0" i="0" sz="8000" u="none" cap="none" strike="noStrike">
              <a:solidFill>
                <a:schemeClr val="dk1"/>
              </a:solidFill>
              <a:latin typeface="Calibri"/>
              <a:ea typeface="Calibri"/>
              <a:cs typeface="Calibri"/>
              <a:sym typeface="Calibri"/>
            </a:endParaRPr>
          </a:p>
        </p:txBody>
      </p:sp>
      <p:sp>
        <p:nvSpPr>
          <p:cNvPr id="138" name="Google Shape;138;g394786bd9f7_0_109"/>
          <p:cNvSpPr/>
          <p:nvPr/>
        </p:nvSpPr>
        <p:spPr>
          <a:xfrm>
            <a:off x="7214502" y="5194300"/>
            <a:ext cx="10093500" cy="34629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541307"/>
              </a:buClr>
              <a:buSzPts val="3200"/>
              <a:buFont typeface="DotGothic16"/>
              <a:buChar char="•"/>
            </a:pPr>
            <a:r>
              <a:rPr b="0" i="0" lang="en-US" sz="3200" u="none" cap="none" strike="noStrike">
                <a:solidFill>
                  <a:srgbClr val="541307"/>
                </a:solidFill>
                <a:latin typeface="DotGothic16"/>
                <a:ea typeface="DotGothic16"/>
                <a:cs typeface="DotGothic16"/>
                <a:sym typeface="DotGothic16"/>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541307"/>
              </a:buClr>
              <a:buSzPts val="3200"/>
              <a:buFont typeface="DotGothic16"/>
              <a:buChar char="•"/>
            </a:pPr>
            <a:r>
              <a:rPr b="0" i="0" lang="en-US" sz="3200" u="none" cap="none" strike="noStrike">
                <a:solidFill>
                  <a:srgbClr val="541307"/>
                </a:solidFill>
                <a:latin typeface="DotGothic16"/>
                <a:ea typeface="DotGothic16"/>
                <a:cs typeface="DotGothic16"/>
                <a:sym typeface="DotGothic16"/>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541307"/>
              </a:buClr>
              <a:buSzPts val="3200"/>
              <a:buFont typeface="DotGothic16"/>
              <a:buChar char="•"/>
            </a:pPr>
            <a:r>
              <a:rPr b="0" i="0" lang="en-US" sz="3200" u="none" cap="none" strike="noStrike">
                <a:solidFill>
                  <a:srgbClr val="541307"/>
                </a:solidFill>
                <a:latin typeface="DotGothic16"/>
                <a:ea typeface="DotGothic16"/>
                <a:cs typeface="DotGothic16"/>
                <a:sym typeface="DotGothic16"/>
              </a:rPr>
              <a:t>Ability to form larger parties with fellow adventurers.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2025-10-13T10:12:43Z</dcterms:created>
  <dc:creator>PptxGenJS</dc:creator>
</cp:coreProperties>
</file>