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6" y="1546"/>
            <a:ext cx="9138506" cy="514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6" y="1545"/>
            <a:ext cx="9138506" cy="514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91" y="0"/>
            <a:ext cx="914281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" name="Google Shape;17;p4"/>
          <p:cNvGrpSpPr/>
          <p:nvPr/>
        </p:nvGrpSpPr>
        <p:grpSpPr>
          <a:xfrm>
            <a:off x="772030" y="310326"/>
            <a:ext cx="126294" cy="126294"/>
            <a:chOff x="304800" y="673100"/>
            <a:chExt cx="4000500" cy="4000500"/>
          </a:xfrm>
        </p:grpSpPr>
        <p:sp>
          <p:nvSpPr>
            <p:cNvPr id="18" name="Google Shape;18;p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2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444500" rotWithShape="0" algn="tr" dir="8100000" dist="254000">
                <a:srgbClr val="000000">
                  <a:alpha val="2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" name="Google Shape;20;p4"/>
          <p:cNvGrpSpPr/>
          <p:nvPr/>
        </p:nvGrpSpPr>
        <p:grpSpPr>
          <a:xfrm>
            <a:off x="893527" y="549574"/>
            <a:ext cx="82274" cy="82274"/>
            <a:chOff x="304800" y="673100"/>
            <a:chExt cx="4000500" cy="4000500"/>
          </a:xfrm>
        </p:grpSpPr>
        <p:sp>
          <p:nvSpPr>
            <p:cNvPr id="21" name="Google Shape;21;p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2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392109" y="760409"/>
              <a:ext cx="3825870" cy="3825870"/>
            </a:xfrm>
            <a:prstGeom prst="ellipse">
              <a:avLst/>
            </a:prstGeom>
            <a:solidFill>
              <a:srgbClr val="7B7B7B"/>
            </a:solidFill>
            <a:ln>
              <a:noFill/>
            </a:ln>
            <a:effectLst>
              <a:outerShdw blurRad="444500" rotWithShape="0" algn="tr" dir="8100000" dist="254000">
                <a:srgbClr val="000000">
                  <a:alpha val="2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3" name="Google Shape;23;p4"/>
          <p:cNvGrpSpPr/>
          <p:nvPr/>
        </p:nvGrpSpPr>
        <p:grpSpPr>
          <a:xfrm>
            <a:off x="489922" y="428330"/>
            <a:ext cx="374058" cy="374058"/>
            <a:chOff x="304800" y="673100"/>
            <a:chExt cx="4000500" cy="4000500"/>
          </a:xfrm>
        </p:grpSpPr>
        <p:sp>
          <p:nvSpPr>
            <p:cNvPr id="24" name="Google Shape;24;p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2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392100" y="760400"/>
              <a:ext cx="3825879" cy="3825879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444500" rotWithShape="0" algn="tr" dir="8100000" dist="254000">
                <a:srgbClr val="000000">
                  <a:alpha val="2392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2747" y="1546"/>
            <a:ext cx="9138505" cy="514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6199866" y="292489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ibre Franklin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4" name="Google Shape;34;p6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 Medium"/>
              <a:buNone/>
              <a:defRPr b="0" i="0" sz="33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2432647" y="3628295"/>
            <a:ext cx="43924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www.freepptbackgrounds.net</a:t>
            </a:r>
            <a:endParaRPr b="0" i="0" sz="1400" u="none" cap="none" strike="noStrike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78" name="Google Shape;78;p13"/>
          <p:cNvGrpSpPr/>
          <p:nvPr/>
        </p:nvGrpSpPr>
        <p:grpSpPr>
          <a:xfrm>
            <a:off x="2432647" y="3996270"/>
            <a:ext cx="1677585" cy="244059"/>
            <a:chOff x="1378748" y="2161308"/>
            <a:chExt cx="9577865" cy="1393411"/>
          </a:xfrm>
        </p:grpSpPr>
        <p:grpSp>
          <p:nvGrpSpPr>
            <p:cNvPr id="79" name="Google Shape;79;p13"/>
            <p:cNvGrpSpPr/>
            <p:nvPr/>
          </p:nvGrpSpPr>
          <p:grpSpPr>
            <a:xfrm>
              <a:off x="9411150" y="2161308"/>
              <a:ext cx="1545463" cy="1393411"/>
              <a:chOff x="4965142" y="1355066"/>
              <a:chExt cx="2244910" cy="2024042"/>
            </a:xfrm>
          </p:grpSpPr>
          <p:grpSp>
            <p:nvGrpSpPr>
              <p:cNvPr id="80" name="Google Shape;80;p13"/>
              <p:cNvGrpSpPr/>
              <p:nvPr/>
            </p:nvGrpSpPr>
            <p:grpSpPr>
              <a:xfrm>
                <a:off x="4965142" y="1355066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81" name="Google Shape;81;p13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2" name="Google Shape;82;p13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35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83" name="Google Shape;83;p13"/>
              <p:cNvSpPr/>
              <p:nvPr/>
            </p:nvSpPr>
            <p:spPr>
              <a:xfrm>
                <a:off x="5695385" y="1690203"/>
                <a:ext cx="895422" cy="1186622"/>
              </a:xfrm>
              <a:custGeom>
                <a:rect b="b" l="l" r="r" t="t"/>
                <a:pathLst>
                  <a:path extrusionOk="0" h="69" w="52">
                    <a:moveTo>
                      <a:pt x="38" y="53"/>
                    </a:moveTo>
                    <a:cubicBezTo>
                      <a:pt x="37" y="51"/>
                      <a:pt x="34" y="50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0" y="52"/>
                      <a:pt x="28" y="51"/>
                      <a:pt x="27" y="4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7"/>
                      <a:pt x="14" y="24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8" y="22"/>
                      <a:pt x="19" y="19"/>
                      <a:pt x="18" y="1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8" y="4"/>
                      <a:pt x="7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1"/>
                      <a:pt x="1" y="28"/>
                      <a:pt x="11" y="45"/>
                    </a:cubicBezTo>
                    <a:cubicBezTo>
                      <a:pt x="20" y="61"/>
                      <a:pt x="26" y="66"/>
                      <a:pt x="26" y="66"/>
                    </a:cubicBezTo>
                    <a:cubicBezTo>
                      <a:pt x="27" y="68"/>
                      <a:pt x="30" y="69"/>
                      <a:pt x="3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68"/>
                      <a:pt x="45" y="66"/>
                      <a:pt x="44" y="64"/>
                    </a:cubicBezTo>
                    <a:lnTo>
                      <a:pt x="38" y="53"/>
                    </a:lnTo>
                    <a:close/>
                    <a:moveTo>
                      <a:pt x="52" y="62"/>
                    </a:move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8"/>
                      <a:pt x="43" y="47"/>
                      <a:pt x="4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9"/>
                      <a:pt x="39" y="50"/>
                      <a:pt x="39" y="51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8" y="65"/>
                      <a:pt x="49" y="65"/>
                      <a:pt x="50" y="65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4"/>
                      <a:pt x="52" y="62"/>
                      <a:pt x="52" y="62"/>
                    </a:cubicBezTo>
                    <a:close/>
                    <a:moveTo>
                      <a:pt x="20" y="17"/>
                    </a:moveTo>
                    <a:cubicBezTo>
                      <a:pt x="21" y="18"/>
                      <a:pt x="22" y="18"/>
                      <a:pt x="23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5"/>
                      <a:pt x="25" y="1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2" y="3"/>
                      <a:pt x="13" y="4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68">
                  <a:solidFill>
                    <a:srgbClr val="F2F2F2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1378748" y="2161308"/>
              <a:ext cx="1545463" cy="1393411"/>
              <a:chOff x="4464102" y="1356651"/>
              <a:chExt cx="1002180" cy="903579"/>
            </a:xfrm>
          </p:grpSpPr>
          <p:grpSp>
            <p:nvGrpSpPr>
              <p:cNvPr id="85" name="Google Shape;85;p13"/>
              <p:cNvGrpSpPr/>
              <p:nvPr/>
            </p:nvGrpSpPr>
            <p:grpSpPr>
              <a:xfrm>
                <a:off x="4464102" y="1356651"/>
                <a:ext cx="1002180" cy="903579"/>
                <a:chOff x="3779784" y="1131590"/>
                <a:chExt cx="1341243" cy="1209282"/>
              </a:xfrm>
            </p:grpSpPr>
            <p:sp>
              <p:nvSpPr>
                <p:cNvPr id="86" name="Google Shape;86;p13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7" name="Google Shape;87;p13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88" name="Google Shape;88;p13"/>
              <p:cNvSpPr/>
              <p:nvPr/>
            </p:nvSpPr>
            <p:spPr>
              <a:xfrm>
                <a:off x="4640392" y="1547487"/>
                <a:ext cx="597147" cy="410041"/>
              </a:xfrm>
              <a:custGeom>
                <a:rect b="b" l="l" r="r" t="t"/>
                <a:pathLst>
                  <a:path extrusionOk="0" h="77" w="112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3386849" y="2161308"/>
              <a:ext cx="1545463" cy="1393411"/>
              <a:chOff x="5001595" y="1353152"/>
              <a:chExt cx="2244910" cy="2024042"/>
            </a:xfrm>
          </p:grpSpPr>
          <p:grpSp>
            <p:nvGrpSpPr>
              <p:cNvPr id="90" name="Google Shape;90;p13"/>
              <p:cNvGrpSpPr/>
              <p:nvPr/>
            </p:nvGrpSpPr>
            <p:grpSpPr>
              <a:xfrm>
                <a:off x="5001595" y="1353152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91" name="Google Shape;91;p13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92" name="Google Shape;92;p13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grpSp>
            <p:nvGrpSpPr>
              <p:cNvPr id="93" name="Google Shape;93;p13"/>
              <p:cNvGrpSpPr/>
              <p:nvPr/>
            </p:nvGrpSpPr>
            <p:grpSpPr>
              <a:xfrm>
                <a:off x="5409766" y="1764165"/>
                <a:ext cx="1372465" cy="1152871"/>
                <a:chOff x="2127915" y="1569040"/>
                <a:chExt cx="635000" cy="533400"/>
              </a:xfrm>
            </p:grpSpPr>
            <p:sp>
              <p:nvSpPr>
                <p:cNvPr id="94" name="Google Shape;94;p13"/>
                <p:cNvSpPr/>
                <p:nvPr/>
              </p:nvSpPr>
              <p:spPr>
                <a:xfrm>
                  <a:off x="2127915" y="1569040"/>
                  <a:ext cx="635000" cy="304800"/>
                </a:xfrm>
                <a:custGeom>
                  <a:rect b="b" l="l" r="r" t="t"/>
                  <a:pathLst>
                    <a:path extrusionOk="0" h="192" w="400">
                      <a:moveTo>
                        <a:pt x="16" y="192"/>
                      </a:moveTo>
                      <a:lnTo>
                        <a:pt x="16" y="192"/>
                      </a:lnTo>
                      <a:lnTo>
                        <a:pt x="22" y="192"/>
                      </a:lnTo>
                      <a:lnTo>
                        <a:pt x="26" y="188"/>
                      </a:lnTo>
                      <a:lnTo>
                        <a:pt x="30" y="184"/>
                      </a:lnTo>
                      <a:lnTo>
                        <a:pt x="32" y="178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14" y="144"/>
                      </a:lnTo>
                      <a:lnTo>
                        <a:pt x="120" y="144"/>
                      </a:lnTo>
                      <a:lnTo>
                        <a:pt x="120" y="144"/>
                      </a:lnTo>
                      <a:lnTo>
                        <a:pt x="126" y="144"/>
                      </a:lnTo>
                      <a:lnTo>
                        <a:pt x="130" y="140"/>
                      </a:lnTo>
                      <a:lnTo>
                        <a:pt x="134" y="136"/>
                      </a:lnTo>
                      <a:lnTo>
                        <a:pt x="136" y="128"/>
                      </a:lnTo>
                      <a:lnTo>
                        <a:pt x="136" y="128"/>
                      </a:lnTo>
                      <a:lnTo>
                        <a:pt x="134" y="126"/>
                      </a:lnTo>
                      <a:lnTo>
                        <a:pt x="194" y="80"/>
                      </a:lnTo>
                      <a:lnTo>
                        <a:pt x="194" y="80"/>
                      </a:lnTo>
                      <a:lnTo>
                        <a:pt x="200" y="80"/>
                      </a:lnTo>
                      <a:lnTo>
                        <a:pt x="200" y="80"/>
                      </a:lnTo>
                      <a:lnTo>
                        <a:pt x="206" y="78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20"/>
                      </a:lnTo>
                      <a:lnTo>
                        <a:pt x="268" y="124"/>
                      </a:lnTo>
                      <a:lnTo>
                        <a:pt x="272" y="128"/>
                      </a:lnTo>
                      <a:lnTo>
                        <a:pt x="280" y="128"/>
                      </a:lnTo>
                      <a:lnTo>
                        <a:pt x="280" y="128"/>
                      </a:lnTo>
                      <a:lnTo>
                        <a:pt x="286" y="128"/>
                      </a:lnTo>
                      <a:lnTo>
                        <a:pt x="290" y="124"/>
                      </a:lnTo>
                      <a:lnTo>
                        <a:pt x="294" y="120"/>
                      </a:lnTo>
                      <a:lnTo>
                        <a:pt x="296" y="112"/>
                      </a:lnTo>
                      <a:lnTo>
                        <a:pt x="296" y="112"/>
                      </a:lnTo>
                      <a:lnTo>
                        <a:pt x="294" y="110"/>
                      </a:lnTo>
                      <a:lnTo>
                        <a:pt x="378" y="32"/>
                      </a:lnTo>
                      <a:lnTo>
                        <a:pt x="378" y="32"/>
                      </a:lnTo>
                      <a:lnTo>
                        <a:pt x="384" y="32"/>
                      </a:lnTo>
                      <a:lnTo>
                        <a:pt x="384" y="32"/>
                      </a:lnTo>
                      <a:lnTo>
                        <a:pt x="390" y="32"/>
                      </a:lnTo>
                      <a:lnTo>
                        <a:pt x="394" y="28"/>
                      </a:lnTo>
                      <a:lnTo>
                        <a:pt x="398" y="24"/>
                      </a:lnTo>
                      <a:lnTo>
                        <a:pt x="400" y="16"/>
                      </a:lnTo>
                      <a:lnTo>
                        <a:pt x="400" y="16"/>
                      </a:lnTo>
                      <a:lnTo>
                        <a:pt x="398" y="10"/>
                      </a:lnTo>
                      <a:lnTo>
                        <a:pt x="394" y="6"/>
                      </a:lnTo>
                      <a:lnTo>
                        <a:pt x="390" y="2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76" y="2"/>
                      </a:lnTo>
                      <a:lnTo>
                        <a:pt x="372" y="6"/>
                      </a:lnTo>
                      <a:lnTo>
                        <a:pt x="368" y="10"/>
                      </a:lnTo>
                      <a:lnTo>
                        <a:pt x="368" y="16"/>
                      </a:lnTo>
                      <a:lnTo>
                        <a:pt x="368" y="16"/>
                      </a:lnTo>
                      <a:lnTo>
                        <a:pt x="368" y="20"/>
                      </a:lnTo>
                      <a:lnTo>
                        <a:pt x="284" y="98"/>
                      </a:lnTo>
                      <a:lnTo>
                        <a:pt x="284" y="98"/>
                      </a:lnTo>
                      <a:lnTo>
                        <a:pt x="280" y="96"/>
                      </a:lnTo>
                      <a:lnTo>
                        <a:pt x="280" y="96"/>
                      </a:lnTo>
                      <a:lnTo>
                        <a:pt x="272" y="100"/>
                      </a:lnTo>
                      <a:lnTo>
                        <a:pt x="216" y="66"/>
                      </a:lnTo>
                      <a:lnTo>
                        <a:pt x="216" y="66"/>
                      </a:lnTo>
                      <a:lnTo>
                        <a:pt x="216" y="64"/>
                      </a:lnTo>
                      <a:lnTo>
                        <a:pt x="216" y="64"/>
                      </a:lnTo>
                      <a:lnTo>
                        <a:pt x="214" y="58"/>
                      </a:lnTo>
                      <a:lnTo>
                        <a:pt x="210" y="54"/>
                      </a:lnTo>
                      <a:lnTo>
                        <a:pt x="206" y="50"/>
                      </a:lnTo>
                      <a:lnTo>
                        <a:pt x="200" y="48"/>
                      </a:lnTo>
                      <a:lnTo>
                        <a:pt x="200" y="48"/>
                      </a:lnTo>
                      <a:lnTo>
                        <a:pt x="192" y="50"/>
                      </a:lnTo>
                      <a:lnTo>
                        <a:pt x="188" y="54"/>
                      </a:lnTo>
                      <a:lnTo>
                        <a:pt x="184" y="58"/>
                      </a:lnTo>
                      <a:lnTo>
                        <a:pt x="184" y="64"/>
                      </a:lnTo>
                      <a:lnTo>
                        <a:pt x="184" y="64"/>
                      </a:lnTo>
                      <a:lnTo>
                        <a:pt x="184" y="68"/>
                      </a:lnTo>
                      <a:lnTo>
                        <a:pt x="126" y="114"/>
                      </a:lnTo>
                      <a:lnTo>
                        <a:pt x="126" y="114"/>
                      </a:lnTo>
                      <a:lnTo>
                        <a:pt x="120" y="112"/>
                      </a:lnTo>
                      <a:lnTo>
                        <a:pt x="120" y="112"/>
                      </a:lnTo>
                      <a:lnTo>
                        <a:pt x="114" y="114"/>
                      </a:lnTo>
                      <a:lnTo>
                        <a:pt x="108" y="118"/>
                      </a:lnTo>
                      <a:lnTo>
                        <a:pt x="104" y="122"/>
                      </a:lnTo>
                      <a:lnTo>
                        <a:pt x="104" y="128"/>
                      </a:lnTo>
                      <a:lnTo>
                        <a:pt x="24" y="164"/>
                      </a:lnTo>
                      <a:lnTo>
                        <a:pt x="24" y="164"/>
                      </a:lnTo>
                      <a:lnTo>
                        <a:pt x="20" y="162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8" y="162"/>
                      </a:lnTo>
                      <a:lnTo>
                        <a:pt x="4" y="166"/>
                      </a:lnTo>
                      <a:lnTo>
                        <a:pt x="0" y="170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0" y="184"/>
                      </a:lnTo>
                      <a:lnTo>
                        <a:pt x="4" y="188"/>
                      </a:lnTo>
                      <a:lnTo>
                        <a:pt x="8" y="192"/>
                      </a:lnTo>
                      <a:lnTo>
                        <a:pt x="16" y="192"/>
                      </a:lnTo>
                      <a:lnTo>
                        <a:pt x="16" y="19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95" name="Google Shape;95;p13"/>
                <p:cNvSpPr/>
                <p:nvPr/>
              </p:nvSpPr>
              <p:spPr>
                <a:xfrm>
                  <a:off x="2127915" y="1899240"/>
                  <a:ext cx="635000" cy="203200"/>
                </a:xfrm>
                <a:custGeom>
                  <a:rect b="b" l="l" r="r" t="t"/>
                  <a:pathLst>
                    <a:path extrusionOk="0" h="128" w="400">
                      <a:moveTo>
                        <a:pt x="384" y="0"/>
                      </a:moveTo>
                      <a:lnTo>
                        <a:pt x="384" y="0"/>
                      </a:lnTo>
                      <a:lnTo>
                        <a:pt x="376" y="2"/>
                      </a:lnTo>
                      <a:lnTo>
                        <a:pt x="372" y="6"/>
                      </a:lnTo>
                      <a:lnTo>
                        <a:pt x="368" y="10"/>
                      </a:lnTo>
                      <a:lnTo>
                        <a:pt x="368" y="16"/>
                      </a:lnTo>
                      <a:lnTo>
                        <a:pt x="368" y="16"/>
                      </a:lnTo>
                      <a:lnTo>
                        <a:pt x="368" y="20"/>
                      </a:lnTo>
                      <a:lnTo>
                        <a:pt x="284" y="98"/>
                      </a:lnTo>
                      <a:lnTo>
                        <a:pt x="284" y="98"/>
                      </a:lnTo>
                      <a:lnTo>
                        <a:pt x="280" y="96"/>
                      </a:lnTo>
                      <a:lnTo>
                        <a:pt x="280" y="96"/>
                      </a:lnTo>
                      <a:lnTo>
                        <a:pt x="276" y="98"/>
                      </a:lnTo>
                      <a:lnTo>
                        <a:pt x="214" y="38"/>
                      </a:lnTo>
                      <a:lnTo>
                        <a:pt x="214" y="38"/>
                      </a:lnTo>
                      <a:lnTo>
                        <a:pt x="216" y="32"/>
                      </a:lnTo>
                      <a:lnTo>
                        <a:pt x="216" y="32"/>
                      </a:lnTo>
                      <a:lnTo>
                        <a:pt x="214" y="26"/>
                      </a:lnTo>
                      <a:lnTo>
                        <a:pt x="210" y="22"/>
                      </a:lnTo>
                      <a:lnTo>
                        <a:pt x="206" y="18"/>
                      </a:lnTo>
                      <a:lnTo>
                        <a:pt x="200" y="16"/>
                      </a:lnTo>
                      <a:lnTo>
                        <a:pt x="200" y="16"/>
                      </a:lnTo>
                      <a:lnTo>
                        <a:pt x="192" y="18"/>
                      </a:lnTo>
                      <a:lnTo>
                        <a:pt x="188" y="22"/>
                      </a:lnTo>
                      <a:lnTo>
                        <a:pt x="184" y="26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4" y="36"/>
                      </a:lnTo>
                      <a:lnTo>
                        <a:pt x="126" y="82"/>
                      </a:lnTo>
                      <a:lnTo>
                        <a:pt x="126" y="82"/>
                      </a:lnTo>
                      <a:lnTo>
                        <a:pt x="120" y="80"/>
                      </a:lnTo>
                      <a:lnTo>
                        <a:pt x="120" y="80"/>
                      </a:lnTo>
                      <a:lnTo>
                        <a:pt x="112" y="82"/>
                      </a:lnTo>
                      <a:lnTo>
                        <a:pt x="106" y="86"/>
                      </a:lnTo>
                      <a:lnTo>
                        <a:pt x="30" y="76"/>
                      </a:lnTo>
                      <a:lnTo>
                        <a:pt x="30" y="76"/>
                      </a:lnTo>
                      <a:lnTo>
                        <a:pt x="28" y="72"/>
                      </a:lnTo>
                      <a:lnTo>
                        <a:pt x="24" y="68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6" y="64"/>
                      </a:lnTo>
                      <a:lnTo>
                        <a:pt x="8" y="66"/>
                      </a:lnTo>
                      <a:lnTo>
                        <a:pt x="4" y="70"/>
                      </a:lnTo>
                      <a:lnTo>
                        <a:pt x="0" y="7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8"/>
                      </a:lnTo>
                      <a:lnTo>
                        <a:pt x="4" y="92"/>
                      </a:lnTo>
                      <a:lnTo>
                        <a:pt x="8" y="96"/>
                      </a:lnTo>
                      <a:lnTo>
                        <a:pt x="16" y="96"/>
                      </a:lnTo>
                      <a:lnTo>
                        <a:pt x="16" y="96"/>
                      </a:lnTo>
                      <a:lnTo>
                        <a:pt x="22" y="96"/>
                      </a:lnTo>
                      <a:lnTo>
                        <a:pt x="28" y="90"/>
                      </a:lnTo>
                      <a:lnTo>
                        <a:pt x="104" y="102"/>
                      </a:lnTo>
                      <a:lnTo>
                        <a:pt x="104" y="102"/>
                      </a:lnTo>
                      <a:lnTo>
                        <a:pt x="106" y="106"/>
                      </a:lnTo>
                      <a:lnTo>
                        <a:pt x="110" y="110"/>
                      </a:lnTo>
                      <a:lnTo>
                        <a:pt x="114" y="112"/>
                      </a:lnTo>
                      <a:lnTo>
                        <a:pt x="120" y="112"/>
                      </a:lnTo>
                      <a:lnTo>
                        <a:pt x="120" y="112"/>
                      </a:lnTo>
                      <a:lnTo>
                        <a:pt x="126" y="112"/>
                      </a:lnTo>
                      <a:lnTo>
                        <a:pt x="130" y="108"/>
                      </a:lnTo>
                      <a:lnTo>
                        <a:pt x="134" y="104"/>
                      </a:lnTo>
                      <a:lnTo>
                        <a:pt x="136" y="96"/>
                      </a:lnTo>
                      <a:lnTo>
                        <a:pt x="136" y="96"/>
                      </a:lnTo>
                      <a:lnTo>
                        <a:pt x="134" y="94"/>
                      </a:lnTo>
                      <a:lnTo>
                        <a:pt x="194" y="48"/>
                      </a:lnTo>
                      <a:lnTo>
                        <a:pt x="194" y="48"/>
                      </a:lnTo>
                      <a:lnTo>
                        <a:pt x="200" y="48"/>
                      </a:lnTo>
                      <a:lnTo>
                        <a:pt x="200" y="48"/>
                      </a:lnTo>
                      <a:lnTo>
                        <a:pt x="204" y="48"/>
                      </a:lnTo>
                      <a:lnTo>
                        <a:pt x="264" y="108"/>
                      </a:lnTo>
                      <a:lnTo>
                        <a:pt x="264" y="108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20"/>
                      </a:lnTo>
                      <a:lnTo>
                        <a:pt x="268" y="124"/>
                      </a:lnTo>
                      <a:lnTo>
                        <a:pt x="272" y="128"/>
                      </a:lnTo>
                      <a:lnTo>
                        <a:pt x="280" y="128"/>
                      </a:lnTo>
                      <a:lnTo>
                        <a:pt x="280" y="128"/>
                      </a:lnTo>
                      <a:lnTo>
                        <a:pt x="286" y="128"/>
                      </a:lnTo>
                      <a:lnTo>
                        <a:pt x="290" y="124"/>
                      </a:lnTo>
                      <a:lnTo>
                        <a:pt x="294" y="120"/>
                      </a:lnTo>
                      <a:lnTo>
                        <a:pt x="296" y="112"/>
                      </a:lnTo>
                      <a:lnTo>
                        <a:pt x="296" y="112"/>
                      </a:lnTo>
                      <a:lnTo>
                        <a:pt x="294" y="110"/>
                      </a:lnTo>
                      <a:lnTo>
                        <a:pt x="378" y="32"/>
                      </a:lnTo>
                      <a:lnTo>
                        <a:pt x="378" y="32"/>
                      </a:lnTo>
                      <a:lnTo>
                        <a:pt x="384" y="32"/>
                      </a:lnTo>
                      <a:lnTo>
                        <a:pt x="384" y="32"/>
                      </a:lnTo>
                      <a:lnTo>
                        <a:pt x="390" y="32"/>
                      </a:lnTo>
                      <a:lnTo>
                        <a:pt x="394" y="28"/>
                      </a:lnTo>
                      <a:lnTo>
                        <a:pt x="398" y="24"/>
                      </a:lnTo>
                      <a:lnTo>
                        <a:pt x="400" y="16"/>
                      </a:lnTo>
                      <a:lnTo>
                        <a:pt x="400" y="16"/>
                      </a:lnTo>
                      <a:lnTo>
                        <a:pt x="398" y="10"/>
                      </a:lnTo>
                      <a:lnTo>
                        <a:pt x="394" y="6"/>
                      </a:lnTo>
                      <a:lnTo>
                        <a:pt x="390" y="2"/>
                      </a:lnTo>
                      <a:lnTo>
                        <a:pt x="384" y="0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96" name="Google Shape;96;p13"/>
            <p:cNvGrpSpPr/>
            <p:nvPr/>
          </p:nvGrpSpPr>
          <p:grpSpPr>
            <a:xfrm>
              <a:off x="5394950" y="2161308"/>
              <a:ext cx="1545463" cy="1393411"/>
              <a:chOff x="5001595" y="1353152"/>
              <a:chExt cx="2244910" cy="2024042"/>
            </a:xfrm>
          </p:grpSpPr>
          <p:grpSp>
            <p:nvGrpSpPr>
              <p:cNvPr id="97" name="Google Shape;97;p13"/>
              <p:cNvGrpSpPr/>
              <p:nvPr/>
            </p:nvGrpSpPr>
            <p:grpSpPr>
              <a:xfrm>
                <a:off x="5001595" y="1353152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98" name="Google Shape;98;p13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grpSp>
            <p:nvGrpSpPr>
              <p:cNvPr id="100" name="Google Shape;100;p13"/>
              <p:cNvGrpSpPr/>
              <p:nvPr/>
            </p:nvGrpSpPr>
            <p:grpSpPr>
              <a:xfrm>
                <a:off x="5509182" y="1721923"/>
                <a:ext cx="1217356" cy="1217352"/>
                <a:chOff x="5750189" y="1150432"/>
                <a:chExt cx="1160973" cy="1160973"/>
              </a:xfrm>
            </p:grpSpPr>
            <p:sp>
              <p:nvSpPr>
                <p:cNvPr id="101" name="Google Shape;101;p13"/>
                <p:cNvSpPr/>
                <p:nvPr/>
              </p:nvSpPr>
              <p:spPr>
                <a:xfrm>
                  <a:off x="5750189" y="1150432"/>
                  <a:ext cx="1160973" cy="1160973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grpSp>
              <p:nvGrpSpPr>
                <p:cNvPr id="102" name="Google Shape;102;p13"/>
                <p:cNvGrpSpPr/>
                <p:nvPr/>
              </p:nvGrpSpPr>
              <p:grpSpPr>
                <a:xfrm>
                  <a:off x="5851049" y="1247818"/>
                  <a:ext cx="959252" cy="966200"/>
                  <a:chOff x="5826288" y="1275413"/>
                  <a:chExt cx="959252" cy="966200"/>
                </a:xfrm>
              </p:grpSpPr>
              <p:sp>
                <p:nvSpPr>
                  <p:cNvPr id="103" name="Google Shape;103;p13"/>
                  <p:cNvSpPr/>
                  <p:nvPr/>
                </p:nvSpPr>
                <p:spPr>
                  <a:xfrm>
                    <a:off x="5975638" y="1424763"/>
                    <a:ext cx="667500" cy="667500"/>
                  </a:xfrm>
                  <a:prstGeom prst="ellipse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endParaRPr>
                  </a:p>
                </p:txBody>
              </p:sp>
              <p:cxnSp>
                <p:nvCxnSpPr>
                  <p:cNvPr id="104" name="Google Shape;104;p13"/>
                  <p:cNvCxnSpPr/>
                  <p:nvPr/>
                </p:nvCxnSpPr>
                <p:spPr>
                  <a:xfrm rot="10800000">
                    <a:off x="6311691" y="1275413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5" name="Google Shape;105;p13"/>
                  <p:cNvCxnSpPr/>
                  <p:nvPr/>
                </p:nvCxnSpPr>
                <p:spPr>
                  <a:xfrm rot="10800000">
                    <a:off x="6309388" y="1942913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6" name="Google Shape;106;p13"/>
                  <p:cNvCxnSpPr/>
                  <p:nvPr/>
                </p:nvCxnSpPr>
                <p:spPr>
                  <a:xfrm rot="10800000">
                    <a:off x="5975638" y="1625111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107" name="Google Shape;107;p13"/>
                  <p:cNvCxnSpPr/>
                  <p:nvPr/>
                </p:nvCxnSpPr>
                <p:spPr>
                  <a:xfrm rot="10800000">
                    <a:off x="6636190" y="1625111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</p:grpSp>
        <p:grpSp>
          <p:nvGrpSpPr>
            <p:cNvPr id="108" name="Google Shape;108;p13"/>
            <p:cNvGrpSpPr/>
            <p:nvPr/>
          </p:nvGrpSpPr>
          <p:grpSpPr>
            <a:xfrm>
              <a:off x="7403051" y="2161308"/>
              <a:ext cx="1545463" cy="1393411"/>
              <a:chOff x="5001595" y="1353152"/>
              <a:chExt cx="2244910" cy="2024042"/>
            </a:xfrm>
          </p:grpSpPr>
          <p:grpSp>
            <p:nvGrpSpPr>
              <p:cNvPr id="109" name="Google Shape;109;p13"/>
              <p:cNvGrpSpPr/>
              <p:nvPr/>
            </p:nvGrpSpPr>
            <p:grpSpPr>
              <a:xfrm>
                <a:off x="5001595" y="1353152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110" name="Google Shape;110;p13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111" name="Google Shape;111;p13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112" name="Google Shape;112;p13"/>
              <p:cNvSpPr/>
              <p:nvPr/>
            </p:nvSpPr>
            <p:spPr>
              <a:xfrm>
                <a:off x="5514285" y="1848038"/>
                <a:ext cx="1207150" cy="1030442"/>
              </a:xfrm>
              <a:custGeom>
                <a:rect b="b" l="l" r="r" t="t"/>
                <a:pathLst>
                  <a:path extrusionOk="0" h="3497" w="4097">
                    <a:moveTo>
                      <a:pt x="542" y="0"/>
                    </a:moveTo>
                    <a:cubicBezTo>
                      <a:pt x="745" y="0"/>
                      <a:pt x="910" y="165"/>
                      <a:pt x="910" y="368"/>
                    </a:cubicBezTo>
                    <a:cubicBezTo>
                      <a:pt x="910" y="571"/>
                      <a:pt x="745" y="736"/>
                      <a:pt x="542" y="736"/>
                    </a:cubicBezTo>
                    <a:cubicBezTo>
                      <a:pt x="339" y="736"/>
                      <a:pt x="174" y="571"/>
                      <a:pt x="174" y="368"/>
                    </a:cubicBezTo>
                    <a:cubicBezTo>
                      <a:pt x="174" y="165"/>
                      <a:pt x="339" y="0"/>
                      <a:pt x="542" y="0"/>
                    </a:cubicBezTo>
                    <a:close/>
                    <a:moveTo>
                      <a:pt x="2192" y="722"/>
                    </a:moveTo>
                    <a:cubicBezTo>
                      <a:pt x="2192" y="1120"/>
                      <a:pt x="2192" y="1120"/>
                      <a:pt x="2192" y="1120"/>
                    </a:cubicBezTo>
                    <a:cubicBezTo>
                      <a:pt x="1931" y="1120"/>
                      <a:pt x="1931" y="1120"/>
                      <a:pt x="1931" y="1120"/>
                    </a:cubicBezTo>
                    <a:cubicBezTo>
                      <a:pt x="1931" y="722"/>
                      <a:pt x="1931" y="722"/>
                      <a:pt x="1931" y="722"/>
                    </a:cubicBezTo>
                    <a:cubicBezTo>
                      <a:pt x="1542" y="722"/>
                      <a:pt x="1542" y="722"/>
                      <a:pt x="1542" y="722"/>
                    </a:cubicBezTo>
                    <a:cubicBezTo>
                      <a:pt x="1542" y="2220"/>
                      <a:pt x="1542" y="2220"/>
                      <a:pt x="1542" y="2220"/>
                    </a:cubicBezTo>
                    <a:cubicBezTo>
                      <a:pt x="2601" y="2220"/>
                      <a:pt x="2601" y="2220"/>
                      <a:pt x="2601" y="2220"/>
                    </a:cubicBezTo>
                    <a:cubicBezTo>
                      <a:pt x="2601" y="722"/>
                      <a:pt x="2601" y="722"/>
                      <a:pt x="2601" y="722"/>
                    </a:cubicBezTo>
                    <a:cubicBezTo>
                      <a:pt x="2192" y="722"/>
                      <a:pt x="2192" y="722"/>
                      <a:pt x="2192" y="722"/>
                    </a:cubicBezTo>
                    <a:close/>
                    <a:moveTo>
                      <a:pt x="1405" y="512"/>
                    </a:moveTo>
                    <a:cubicBezTo>
                      <a:pt x="1319" y="512"/>
                      <a:pt x="1319" y="512"/>
                      <a:pt x="1319" y="512"/>
                    </a:cubicBezTo>
                    <a:cubicBezTo>
                      <a:pt x="1319" y="598"/>
                      <a:pt x="1319" y="598"/>
                      <a:pt x="1319" y="598"/>
                    </a:cubicBezTo>
                    <a:cubicBezTo>
                      <a:pt x="1319" y="1694"/>
                      <a:pt x="1319" y="1694"/>
                      <a:pt x="1319" y="1694"/>
                    </a:cubicBezTo>
                    <a:cubicBezTo>
                      <a:pt x="1107" y="1550"/>
                      <a:pt x="1107" y="1550"/>
                      <a:pt x="1107" y="1550"/>
                    </a:cubicBezTo>
                    <a:cubicBezTo>
                      <a:pt x="955" y="833"/>
                      <a:pt x="955" y="833"/>
                      <a:pt x="955" y="833"/>
                    </a:cubicBezTo>
                    <a:cubicBezTo>
                      <a:pt x="67" y="825"/>
                      <a:pt x="67" y="825"/>
                      <a:pt x="67" y="825"/>
                    </a:cubicBezTo>
                    <a:cubicBezTo>
                      <a:pt x="0" y="1915"/>
                      <a:pt x="0" y="1915"/>
                      <a:pt x="0" y="1915"/>
                    </a:cubicBezTo>
                    <a:cubicBezTo>
                      <a:pt x="89" y="2707"/>
                      <a:pt x="89" y="2707"/>
                      <a:pt x="89" y="2707"/>
                    </a:cubicBezTo>
                    <a:cubicBezTo>
                      <a:pt x="99" y="3496"/>
                      <a:pt x="99" y="3496"/>
                      <a:pt x="99" y="3496"/>
                    </a:cubicBezTo>
                    <a:cubicBezTo>
                      <a:pt x="314" y="3494"/>
                      <a:pt x="314" y="3494"/>
                      <a:pt x="314" y="3494"/>
                    </a:cubicBezTo>
                    <a:cubicBezTo>
                      <a:pt x="470" y="2837"/>
                      <a:pt x="470" y="2837"/>
                      <a:pt x="470" y="2837"/>
                    </a:cubicBezTo>
                    <a:cubicBezTo>
                      <a:pt x="455" y="2345"/>
                      <a:pt x="455" y="2345"/>
                      <a:pt x="455" y="2345"/>
                    </a:cubicBezTo>
                    <a:cubicBezTo>
                      <a:pt x="741" y="2734"/>
                      <a:pt x="741" y="2734"/>
                      <a:pt x="741" y="2734"/>
                    </a:cubicBezTo>
                    <a:cubicBezTo>
                      <a:pt x="782" y="3497"/>
                      <a:pt x="782" y="3497"/>
                      <a:pt x="782" y="3497"/>
                    </a:cubicBezTo>
                    <a:cubicBezTo>
                      <a:pt x="1006" y="3494"/>
                      <a:pt x="1006" y="3494"/>
                      <a:pt x="1006" y="3494"/>
                    </a:cubicBezTo>
                    <a:cubicBezTo>
                      <a:pt x="1116" y="2612"/>
                      <a:pt x="1116" y="2612"/>
                      <a:pt x="1116" y="2612"/>
                    </a:cubicBezTo>
                    <a:cubicBezTo>
                      <a:pt x="704" y="1996"/>
                      <a:pt x="704" y="1996"/>
                      <a:pt x="704" y="1996"/>
                    </a:cubicBezTo>
                    <a:cubicBezTo>
                      <a:pt x="767" y="1441"/>
                      <a:pt x="767" y="1441"/>
                      <a:pt x="767" y="1441"/>
                    </a:cubicBezTo>
                    <a:cubicBezTo>
                      <a:pt x="859" y="1848"/>
                      <a:pt x="859" y="1848"/>
                      <a:pt x="859" y="1848"/>
                    </a:cubicBezTo>
                    <a:cubicBezTo>
                      <a:pt x="1319" y="1954"/>
                      <a:pt x="1319" y="1954"/>
                      <a:pt x="1319" y="1954"/>
                    </a:cubicBezTo>
                    <a:cubicBezTo>
                      <a:pt x="1319" y="2357"/>
                      <a:pt x="1319" y="2357"/>
                      <a:pt x="1319" y="2357"/>
                    </a:cubicBezTo>
                    <a:cubicBezTo>
                      <a:pt x="1319" y="2442"/>
                      <a:pt x="1319" y="2442"/>
                      <a:pt x="1319" y="2442"/>
                    </a:cubicBezTo>
                    <a:cubicBezTo>
                      <a:pt x="1405" y="2442"/>
                      <a:pt x="1405" y="2442"/>
                      <a:pt x="1405" y="2442"/>
                    </a:cubicBezTo>
                    <a:cubicBezTo>
                      <a:pt x="2726" y="2442"/>
                      <a:pt x="2726" y="2442"/>
                      <a:pt x="2726" y="2442"/>
                    </a:cubicBezTo>
                    <a:cubicBezTo>
                      <a:pt x="2811" y="2442"/>
                      <a:pt x="2811" y="2442"/>
                      <a:pt x="2811" y="2442"/>
                    </a:cubicBezTo>
                    <a:cubicBezTo>
                      <a:pt x="2811" y="2357"/>
                      <a:pt x="2811" y="2357"/>
                      <a:pt x="2811" y="2357"/>
                    </a:cubicBezTo>
                    <a:cubicBezTo>
                      <a:pt x="2811" y="1967"/>
                      <a:pt x="2811" y="1967"/>
                      <a:pt x="2811" y="1967"/>
                    </a:cubicBezTo>
                    <a:cubicBezTo>
                      <a:pt x="3165" y="1735"/>
                      <a:pt x="3165" y="1735"/>
                      <a:pt x="3165" y="1735"/>
                    </a:cubicBezTo>
                    <a:cubicBezTo>
                      <a:pt x="3273" y="1481"/>
                      <a:pt x="3273" y="1481"/>
                      <a:pt x="3273" y="1481"/>
                    </a:cubicBezTo>
                    <a:cubicBezTo>
                      <a:pt x="3392" y="2054"/>
                      <a:pt x="3392" y="2054"/>
                      <a:pt x="3392" y="2054"/>
                    </a:cubicBezTo>
                    <a:cubicBezTo>
                      <a:pt x="2933" y="2620"/>
                      <a:pt x="2933" y="2620"/>
                      <a:pt x="2933" y="2620"/>
                    </a:cubicBezTo>
                    <a:cubicBezTo>
                      <a:pt x="3130" y="3459"/>
                      <a:pt x="3130" y="3459"/>
                      <a:pt x="3130" y="3459"/>
                    </a:cubicBezTo>
                    <a:cubicBezTo>
                      <a:pt x="3347" y="3463"/>
                      <a:pt x="3347" y="3463"/>
                      <a:pt x="3347" y="3463"/>
                    </a:cubicBezTo>
                    <a:cubicBezTo>
                      <a:pt x="3298" y="2738"/>
                      <a:pt x="3298" y="2738"/>
                      <a:pt x="3298" y="2738"/>
                    </a:cubicBezTo>
                    <a:cubicBezTo>
                      <a:pt x="3642" y="2426"/>
                      <a:pt x="3642" y="2426"/>
                      <a:pt x="3642" y="2426"/>
                    </a:cubicBezTo>
                    <a:cubicBezTo>
                      <a:pt x="3816" y="3461"/>
                      <a:pt x="3816" y="3461"/>
                      <a:pt x="3816" y="3461"/>
                    </a:cubicBezTo>
                    <a:cubicBezTo>
                      <a:pt x="4097" y="3464"/>
                      <a:pt x="4097" y="3464"/>
                      <a:pt x="4097" y="3464"/>
                    </a:cubicBezTo>
                    <a:cubicBezTo>
                      <a:pt x="4048" y="2263"/>
                      <a:pt x="4048" y="2263"/>
                      <a:pt x="4048" y="2263"/>
                    </a:cubicBezTo>
                    <a:cubicBezTo>
                      <a:pt x="3954" y="881"/>
                      <a:pt x="3954" y="881"/>
                      <a:pt x="3954" y="881"/>
                    </a:cubicBezTo>
                    <a:cubicBezTo>
                      <a:pt x="3090" y="888"/>
                      <a:pt x="3090" y="888"/>
                      <a:pt x="3090" y="888"/>
                    </a:cubicBezTo>
                    <a:cubicBezTo>
                      <a:pt x="2991" y="1499"/>
                      <a:pt x="2991" y="1499"/>
                      <a:pt x="2991" y="1499"/>
                    </a:cubicBezTo>
                    <a:cubicBezTo>
                      <a:pt x="2811" y="1700"/>
                      <a:pt x="2811" y="1700"/>
                      <a:pt x="2811" y="1700"/>
                    </a:cubicBezTo>
                    <a:cubicBezTo>
                      <a:pt x="2811" y="598"/>
                      <a:pt x="2811" y="598"/>
                      <a:pt x="2811" y="598"/>
                    </a:cubicBezTo>
                    <a:cubicBezTo>
                      <a:pt x="2811" y="512"/>
                      <a:pt x="2811" y="512"/>
                      <a:pt x="2811" y="512"/>
                    </a:cubicBezTo>
                    <a:cubicBezTo>
                      <a:pt x="2726" y="512"/>
                      <a:pt x="2726" y="512"/>
                      <a:pt x="2726" y="512"/>
                    </a:cubicBezTo>
                    <a:cubicBezTo>
                      <a:pt x="1405" y="512"/>
                      <a:pt x="1405" y="512"/>
                      <a:pt x="1405" y="512"/>
                    </a:cubicBezTo>
                    <a:close/>
                    <a:moveTo>
                      <a:pt x="3491" y="79"/>
                    </a:moveTo>
                    <a:cubicBezTo>
                      <a:pt x="3689" y="79"/>
                      <a:pt x="3849" y="239"/>
                      <a:pt x="3849" y="437"/>
                    </a:cubicBezTo>
                    <a:cubicBezTo>
                      <a:pt x="3849" y="634"/>
                      <a:pt x="3689" y="794"/>
                      <a:pt x="3491" y="794"/>
                    </a:cubicBezTo>
                    <a:cubicBezTo>
                      <a:pt x="3294" y="794"/>
                      <a:pt x="3134" y="634"/>
                      <a:pt x="3134" y="437"/>
                    </a:cubicBezTo>
                    <a:cubicBezTo>
                      <a:pt x="3134" y="239"/>
                      <a:pt x="3294" y="79"/>
                      <a:pt x="3491" y="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1013" u="none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id="113" name="Google Shape;113;p13"/>
          <p:cNvSpPr txBox="1"/>
          <p:nvPr/>
        </p:nvSpPr>
        <p:spPr>
          <a:xfrm>
            <a:off x="1958850" y="2426475"/>
            <a:ext cx="668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Presentation Template</a:t>
            </a:r>
            <a:endParaRPr sz="36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1880750" y="1916425"/>
            <a:ext cx="719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HONESTLY COMMUNICATION</a:t>
            </a:r>
            <a:endParaRPr b="1" sz="36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2227271" y="793050"/>
            <a:ext cx="41721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2020</a:t>
            </a:r>
            <a:endParaRPr sz="88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2"/>
          <p:cNvSpPr txBox="1"/>
          <p:nvPr/>
        </p:nvSpPr>
        <p:spPr>
          <a:xfrm>
            <a:off x="3393810" y="2794336"/>
            <a:ext cx="235638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2323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TWO</a:t>
            </a:r>
            <a:endParaRPr sz="3000">
              <a:solidFill>
                <a:srgbClr val="32323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14" name="Google Shape;414;p22"/>
          <p:cNvGrpSpPr/>
          <p:nvPr/>
        </p:nvGrpSpPr>
        <p:grpSpPr>
          <a:xfrm>
            <a:off x="3751198" y="1014865"/>
            <a:ext cx="1683683" cy="1518032"/>
            <a:chOff x="5001595" y="1353152"/>
            <a:chExt cx="2244910" cy="2024042"/>
          </a:xfrm>
        </p:grpSpPr>
        <p:grpSp>
          <p:nvGrpSpPr>
            <p:cNvPr id="415" name="Google Shape;415;p22"/>
            <p:cNvGrpSpPr/>
            <p:nvPr/>
          </p:nvGrpSpPr>
          <p:grpSpPr>
            <a:xfrm>
              <a:off x="5001595" y="1353152"/>
              <a:ext cx="2244910" cy="2024042"/>
              <a:chOff x="3779784" y="1131590"/>
              <a:chExt cx="1341243" cy="1209282"/>
            </a:xfrm>
          </p:grpSpPr>
          <p:sp>
            <p:nvSpPr>
              <p:cNvPr id="416" name="Google Shape;416;p22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418" name="Google Shape;418;p22"/>
            <p:cNvGrpSpPr/>
            <p:nvPr/>
          </p:nvGrpSpPr>
          <p:grpSpPr>
            <a:xfrm>
              <a:off x="5409766" y="1764165"/>
              <a:ext cx="1372465" cy="1152871"/>
              <a:chOff x="2127915" y="1569040"/>
              <a:chExt cx="635000" cy="533400"/>
            </a:xfrm>
          </p:grpSpPr>
          <p:sp>
            <p:nvSpPr>
              <p:cNvPr id="419" name="Google Shape;419;p22"/>
              <p:cNvSpPr/>
              <p:nvPr/>
            </p:nvSpPr>
            <p:spPr>
              <a:xfrm>
                <a:off x="2127915" y="1569040"/>
                <a:ext cx="635000" cy="304800"/>
              </a:xfrm>
              <a:custGeom>
                <a:rect b="b" l="l" r="r" t="t"/>
                <a:pathLst>
                  <a:path extrusionOk="0" h="192" w="400">
                    <a:moveTo>
                      <a:pt x="16" y="192"/>
                    </a:moveTo>
                    <a:lnTo>
                      <a:pt x="16" y="192"/>
                    </a:lnTo>
                    <a:lnTo>
                      <a:pt x="22" y="192"/>
                    </a:lnTo>
                    <a:lnTo>
                      <a:pt x="26" y="188"/>
                    </a:lnTo>
                    <a:lnTo>
                      <a:pt x="30" y="184"/>
                    </a:lnTo>
                    <a:lnTo>
                      <a:pt x="32" y="178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4" y="144"/>
                    </a:lnTo>
                    <a:lnTo>
                      <a:pt x="120" y="144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0" y="140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4" y="126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200" y="80"/>
                    </a:lnTo>
                    <a:lnTo>
                      <a:pt x="200" y="80"/>
                    </a:lnTo>
                    <a:lnTo>
                      <a:pt x="206" y="78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20"/>
                    </a:lnTo>
                    <a:lnTo>
                      <a:pt x="268" y="124"/>
                    </a:lnTo>
                    <a:lnTo>
                      <a:pt x="272" y="128"/>
                    </a:lnTo>
                    <a:lnTo>
                      <a:pt x="280" y="128"/>
                    </a:lnTo>
                    <a:lnTo>
                      <a:pt x="280" y="128"/>
                    </a:lnTo>
                    <a:lnTo>
                      <a:pt x="286" y="128"/>
                    </a:lnTo>
                    <a:lnTo>
                      <a:pt x="290" y="124"/>
                    </a:lnTo>
                    <a:lnTo>
                      <a:pt x="294" y="120"/>
                    </a:lnTo>
                    <a:lnTo>
                      <a:pt x="296" y="112"/>
                    </a:lnTo>
                    <a:lnTo>
                      <a:pt x="296" y="112"/>
                    </a:lnTo>
                    <a:lnTo>
                      <a:pt x="294" y="110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84" y="32"/>
                    </a:lnTo>
                    <a:lnTo>
                      <a:pt x="384" y="32"/>
                    </a:lnTo>
                    <a:lnTo>
                      <a:pt x="390" y="32"/>
                    </a:lnTo>
                    <a:lnTo>
                      <a:pt x="394" y="28"/>
                    </a:lnTo>
                    <a:lnTo>
                      <a:pt x="398" y="24"/>
                    </a:lnTo>
                    <a:lnTo>
                      <a:pt x="400" y="16"/>
                    </a:lnTo>
                    <a:lnTo>
                      <a:pt x="400" y="16"/>
                    </a:lnTo>
                    <a:lnTo>
                      <a:pt x="398" y="10"/>
                    </a:lnTo>
                    <a:lnTo>
                      <a:pt x="394" y="6"/>
                    </a:lnTo>
                    <a:lnTo>
                      <a:pt x="390" y="2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76" y="2"/>
                    </a:lnTo>
                    <a:lnTo>
                      <a:pt x="372" y="6"/>
                    </a:lnTo>
                    <a:lnTo>
                      <a:pt x="368" y="10"/>
                    </a:lnTo>
                    <a:lnTo>
                      <a:pt x="368" y="16"/>
                    </a:lnTo>
                    <a:lnTo>
                      <a:pt x="368" y="16"/>
                    </a:lnTo>
                    <a:lnTo>
                      <a:pt x="368" y="20"/>
                    </a:lnTo>
                    <a:lnTo>
                      <a:pt x="284" y="98"/>
                    </a:lnTo>
                    <a:lnTo>
                      <a:pt x="284" y="98"/>
                    </a:lnTo>
                    <a:lnTo>
                      <a:pt x="280" y="96"/>
                    </a:lnTo>
                    <a:lnTo>
                      <a:pt x="280" y="96"/>
                    </a:lnTo>
                    <a:lnTo>
                      <a:pt x="272" y="100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4" y="58"/>
                    </a:lnTo>
                    <a:lnTo>
                      <a:pt x="210" y="54"/>
                    </a:lnTo>
                    <a:lnTo>
                      <a:pt x="206" y="50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192" y="50"/>
                    </a:lnTo>
                    <a:lnTo>
                      <a:pt x="188" y="54"/>
                    </a:lnTo>
                    <a:lnTo>
                      <a:pt x="184" y="58"/>
                    </a:lnTo>
                    <a:lnTo>
                      <a:pt x="184" y="64"/>
                    </a:lnTo>
                    <a:lnTo>
                      <a:pt x="184" y="64"/>
                    </a:lnTo>
                    <a:lnTo>
                      <a:pt x="184" y="68"/>
                    </a:lnTo>
                    <a:lnTo>
                      <a:pt x="126" y="114"/>
                    </a:lnTo>
                    <a:lnTo>
                      <a:pt x="126" y="114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4" y="114"/>
                    </a:lnTo>
                    <a:lnTo>
                      <a:pt x="108" y="118"/>
                    </a:lnTo>
                    <a:lnTo>
                      <a:pt x="104" y="122"/>
                    </a:lnTo>
                    <a:lnTo>
                      <a:pt x="104" y="128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0" y="162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8" y="162"/>
                    </a:lnTo>
                    <a:lnTo>
                      <a:pt x="4" y="166"/>
                    </a:lnTo>
                    <a:lnTo>
                      <a:pt x="0" y="170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84"/>
                    </a:lnTo>
                    <a:lnTo>
                      <a:pt x="4" y="188"/>
                    </a:lnTo>
                    <a:lnTo>
                      <a:pt x="8" y="192"/>
                    </a:lnTo>
                    <a:lnTo>
                      <a:pt x="16" y="192"/>
                    </a:lnTo>
                    <a:lnTo>
                      <a:pt x="16" y="1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2127915" y="1899240"/>
                <a:ext cx="635000" cy="203200"/>
              </a:xfrm>
              <a:custGeom>
                <a:rect b="b" l="l" r="r" t="t"/>
                <a:pathLst>
                  <a:path extrusionOk="0" h="128" w="400">
                    <a:moveTo>
                      <a:pt x="384" y="0"/>
                    </a:moveTo>
                    <a:lnTo>
                      <a:pt x="384" y="0"/>
                    </a:lnTo>
                    <a:lnTo>
                      <a:pt x="376" y="2"/>
                    </a:lnTo>
                    <a:lnTo>
                      <a:pt x="372" y="6"/>
                    </a:lnTo>
                    <a:lnTo>
                      <a:pt x="368" y="10"/>
                    </a:lnTo>
                    <a:lnTo>
                      <a:pt x="368" y="16"/>
                    </a:lnTo>
                    <a:lnTo>
                      <a:pt x="368" y="16"/>
                    </a:lnTo>
                    <a:lnTo>
                      <a:pt x="368" y="20"/>
                    </a:lnTo>
                    <a:lnTo>
                      <a:pt x="284" y="98"/>
                    </a:lnTo>
                    <a:lnTo>
                      <a:pt x="284" y="98"/>
                    </a:lnTo>
                    <a:lnTo>
                      <a:pt x="280" y="96"/>
                    </a:lnTo>
                    <a:lnTo>
                      <a:pt x="280" y="96"/>
                    </a:lnTo>
                    <a:lnTo>
                      <a:pt x="276" y="98"/>
                    </a:lnTo>
                    <a:lnTo>
                      <a:pt x="214" y="38"/>
                    </a:lnTo>
                    <a:lnTo>
                      <a:pt x="214" y="38"/>
                    </a:lnTo>
                    <a:lnTo>
                      <a:pt x="216" y="32"/>
                    </a:lnTo>
                    <a:lnTo>
                      <a:pt x="216" y="32"/>
                    </a:lnTo>
                    <a:lnTo>
                      <a:pt x="214" y="26"/>
                    </a:lnTo>
                    <a:lnTo>
                      <a:pt x="210" y="22"/>
                    </a:lnTo>
                    <a:lnTo>
                      <a:pt x="206" y="18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192" y="18"/>
                    </a:lnTo>
                    <a:lnTo>
                      <a:pt x="188" y="22"/>
                    </a:lnTo>
                    <a:lnTo>
                      <a:pt x="184" y="26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84" y="36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82"/>
                    </a:lnTo>
                    <a:lnTo>
                      <a:pt x="106" y="8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8" y="72"/>
                    </a:lnTo>
                    <a:lnTo>
                      <a:pt x="24" y="68"/>
                    </a:lnTo>
                    <a:lnTo>
                      <a:pt x="20" y="6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8" y="66"/>
                    </a:lnTo>
                    <a:lnTo>
                      <a:pt x="4" y="70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4" y="92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22" y="96"/>
                    </a:lnTo>
                    <a:lnTo>
                      <a:pt x="28" y="90"/>
                    </a:lnTo>
                    <a:lnTo>
                      <a:pt x="104" y="102"/>
                    </a:lnTo>
                    <a:lnTo>
                      <a:pt x="104" y="102"/>
                    </a:lnTo>
                    <a:lnTo>
                      <a:pt x="106" y="106"/>
                    </a:lnTo>
                    <a:lnTo>
                      <a:pt x="110" y="110"/>
                    </a:lnTo>
                    <a:lnTo>
                      <a:pt x="114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6" y="112"/>
                    </a:lnTo>
                    <a:lnTo>
                      <a:pt x="130" y="108"/>
                    </a:lnTo>
                    <a:lnTo>
                      <a:pt x="134" y="10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134" y="94"/>
                    </a:lnTo>
                    <a:lnTo>
                      <a:pt x="194" y="48"/>
                    </a:lnTo>
                    <a:lnTo>
                      <a:pt x="194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4" y="48"/>
                    </a:lnTo>
                    <a:lnTo>
                      <a:pt x="264" y="108"/>
                    </a:lnTo>
                    <a:lnTo>
                      <a:pt x="264" y="108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20"/>
                    </a:lnTo>
                    <a:lnTo>
                      <a:pt x="268" y="124"/>
                    </a:lnTo>
                    <a:lnTo>
                      <a:pt x="272" y="128"/>
                    </a:lnTo>
                    <a:lnTo>
                      <a:pt x="280" y="128"/>
                    </a:lnTo>
                    <a:lnTo>
                      <a:pt x="280" y="128"/>
                    </a:lnTo>
                    <a:lnTo>
                      <a:pt x="286" y="128"/>
                    </a:lnTo>
                    <a:lnTo>
                      <a:pt x="290" y="124"/>
                    </a:lnTo>
                    <a:lnTo>
                      <a:pt x="294" y="120"/>
                    </a:lnTo>
                    <a:lnTo>
                      <a:pt x="296" y="112"/>
                    </a:lnTo>
                    <a:lnTo>
                      <a:pt x="296" y="112"/>
                    </a:lnTo>
                    <a:lnTo>
                      <a:pt x="294" y="110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84" y="32"/>
                    </a:lnTo>
                    <a:lnTo>
                      <a:pt x="384" y="32"/>
                    </a:lnTo>
                    <a:lnTo>
                      <a:pt x="390" y="32"/>
                    </a:lnTo>
                    <a:lnTo>
                      <a:pt x="394" y="28"/>
                    </a:lnTo>
                    <a:lnTo>
                      <a:pt x="398" y="24"/>
                    </a:lnTo>
                    <a:lnTo>
                      <a:pt x="400" y="16"/>
                    </a:lnTo>
                    <a:lnTo>
                      <a:pt x="400" y="16"/>
                    </a:lnTo>
                    <a:lnTo>
                      <a:pt x="398" y="10"/>
                    </a:lnTo>
                    <a:lnTo>
                      <a:pt x="394" y="6"/>
                    </a:lnTo>
                    <a:lnTo>
                      <a:pt x="390" y="2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421" name="Google Shape;421;p22"/>
          <p:cNvSpPr txBox="1"/>
          <p:nvPr/>
        </p:nvSpPr>
        <p:spPr>
          <a:xfrm>
            <a:off x="0" y="33789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2323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WEB</a:t>
            </a:r>
            <a:endParaRPr b="1" sz="3600">
              <a:solidFill>
                <a:srgbClr val="32323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3"/>
          <p:cNvGrpSpPr/>
          <p:nvPr/>
        </p:nvGrpSpPr>
        <p:grpSpPr>
          <a:xfrm>
            <a:off x="622301" y="1583065"/>
            <a:ext cx="2568117" cy="2545847"/>
            <a:chOff x="836142" y="2356202"/>
            <a:chExt cx="2354275" cy="2333859"/>
          </a:xfrm>
        </p:grpSpPr>
        <p:sp>
          <p:nvSpPr>
            <p:cNvPr id="427" name="Google Shape;427;p23"/>
            <p:cNvSpPr/>
            <p:nvPr/>
          </p:nvSpPr>
          <p:spPr>
            <a:xfrm>
              <a:off x="1627280" y="2824505"/>
              <a:ext cx="537208" cy="381533"/>
            </a:xfrm>
            <a:custGeom>
              <a:rect b="b" l="l" r="r" t="t"/>
              <a:pathLst>
                <a:path extrusionOk="0" h="39" w="55">
                  <a:moveTo>
                    <a:pt x="9" y="0"/>
                  </a:moveTo>
                  <a:cubicBezTo>
                    <a:pt x="9" y="12"/>
                    <a:pt x="24" y="11"/>
                    <a:pt x="33" y="13"/>
                  </a:cubicBezTo>
                  <a:cubicBezTo>
                    <a:pt x="55" y="18"/>
                    <a:pt x="54" y="33"/>
                    <a:pt x="54" y="33"/>
                  </a:cubicBezTo>
                  <a:cubicBezTo>
                    <a:pt x="54" y="33"/>
                    <a:pt x="47" y="39"/>
                    <a:pt x="36" y="39"/>
                  </a:cubicBezTo>
                  <a:cubicBezTo>
                    <a:pt x="23" y="39"/>
                    <a:pt x="0" y="23"/>
                    <a:pt x="9" y="0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350790" y="2922759"/>
              <a:ext cx="507860" cy="468303"/>
            </a:xfrm>
            <a:custGeom>
              <a:rect b="b" l="l" r="r" t="t"/>
              <a:pathLst>
                <a:path extrusionOk="0" h="48" w="52">
                  <a:moveTo>
                    <a:pt x="42" y="0"/>
                  </a:moveTo>
                  <a:cubicBezTo>
                    <a:pt x="42" y="0"/>
                    <a:pt x="52" y="20"/>
                    <a:pt x="45" y="31"/>
                  </a:cubicBezTo>
                  <a:cubicBezTo>
                    <a:pt x="34" y="48"/>
                    <a:pt x="23" y="41"/>
                    <a:pt x="6" y="45"/>
                  </a:cubicBezTo>
                  <a:cubicBezTo>
                    <a:pt x="6" y="45"/>
                    <a:pt x="0" y="35"/>
                    <a:pt x="5" y="26"/>
                  </a:cubicBezTo>
                  <a:cubicBezTo>
                    <a:pt x="14" y="10"/>
                    <a:pt x="39" y="15"/>
                    <a:pt x="42" y="0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1969256" y="2356202"/>
              <a:ext cx="303695" cy="410882"/>
            </a:xfrm>
            <a:custGeom>
              <a:rect b="b" l="l" r="r" t="t"/>
              <a:pathLst>
                <a:path extrusionOk="0" h="42" w="31">
                  <a:moveTo>
                    <a:pt x="14" y="42"/>
                  </a:moveTo>
                  <a:cubicBezTo>
                    <a:pt x="26" y="42"/>
                    <a:pt x="31" y="33"/>
                    <a:pt x="29" y="22"/>
                  </a:cubicBezTo>
                  <a:cubicBezTo>
                    <a:pt x="28" y="13"/>
                    <a:pt x="25" y="8"/>
                    <a:pt x="30" y="0"/>
                  </a:cubicBezTo>
                  <a:cubicBezTo>
                    <a:pt x="30" y="0"/>
                    <a:pt x="16" y="2"/>
                    <a:pt x="10" y="13"/>
                  </a:cubicBezTo>
                  <a:cubicBezTo>
                    <a:pt x="0" y="31"/>
                    <a:pt x="14" y="42"/>
                    <a:pt x="14" y="42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380138" y="3791736"/>
              <a:ext cx="234789" cy="234789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027954" y="3772595"/>
              <a:ext cx="322835" cy="321560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233395" y="3743247"/>
              <a:ext cx="195232" cy="185025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243603" y="3782803"/>
              <a:ext cx="185024" cy="185025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243603" y="3879782"/>
              <a:ext cx="195232" cy="19523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1960325" y="3889990"/>
              <a:ext cx="185024" cy="195233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1832722" y="3821084"/>
              <a:ext cx="224581" cy="224581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1960325" y="3733039"/>
              <a:ext cx="185024" cy="176092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1744675" y="3919339"/>
              <a:ext cx="176092" cy="174816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1051791" y="3703690"/>
              <a:ext cx="2138626" cy="585698"/>
            </a:xfrm>
            <a:custGeom>
              <a:rect b="b" l="l" r="r" t="t"/>
              <a:pathLst>
                <a:path extrusionOk="0" h="60" w="219">
                  <a:moveTo>
                    <a:pt x="14" y="60"/>
                  </a:moveTo>
                  <a:cubicBezTo>
                    <a:pt x="129" y="60"/>
                    <a:pt x="129" y="60"/>
                    <a:pt x="129" y="6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15" y="25"/>
                    <a:pt x="219" y="17"/>
                    <a:pt x="216" y="10"/>
                  </a:cubicBezTo>
                  <a:cubicBezTo>
                    <a:pt x="213" y="3"/>
                    <a:pt x="205" y="0"/>
                    <a:pt x="198" y="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6" y="34"/>
                    <a:pt x="0" y="40"/>
                    <a:pt x="0" y="47"/>
                  </a:cubicBezTo>
                  <a:cubicBezTo>
                    <a:pt x="0" y="54"/>
                    <a:pt x="6" y="60"/>
                    <a:pt x="14" y="60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060723" y="3674341"/>
              <a:ext cx="948090" cy="586974"/>
            </a:xfrm>
            <a:custGeom>
              <a:rect b="b" l="l" r="r" t="t"/>
              <a:pathLst>
                <a:path extrusionOk="0" h="60" w="97">
                  <a:moveTo>
                    <a:pt x="15" y="60"/>
                  </a:moveTo>
                  <a:cubicBezTo>
                    <a:pt x="17" y="60"/>
                    <a:pt x="19" y="60"/>
                    <a:pt x="20" y="59"/>
                  </a:cubicBezTo>
                  <a:cubicBezTo>
                    <a:pt x="46" y="49"/>
                    <a:pt x="87" y="28"/>
                    <a:pt x="88" y="27"/>
                  </a:cubicBezTo>
                  <a:cubicBezTo>
                    <a:pt x="95" y="24"/>
                    <a:pt x="97" y="16"/>
                    <a:pt x="94" y="9"/>
                  </a:cubicBezTo>
                  <a:cubicBezTo>
                    <a:pt x="91" y="2"/>
                    <a:pt x="83" y="0"/>
                    <a:pt x="76" y="3"/>
                  </a:cubicBezTo>
                  <a:cubicBezTo>
                    <a:pt x="76" y="3"/>
                    <a:pt x="34" y="25"/>
                    <a:pt x="10" y="35"/>
                  </a:cubicBezTo>
                  <a:cubicBezTo>
                    <a:pt x="3" y="38"/>
                    <a:pt x="0" y="45"/>
                    <a:pt x="3" y="52"/>
                  </a:cubicBezTo>
                  <a:cubicBezTo>
                    <a:pt x="5" y="57"/>
                    <a:pt x="10" y="60"/>
                    <a:pt x="15" y="60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836142" y="3948687"/>
              <a:ext cx="987647" cy="741374"/>
            </a:xfrm>
            <a:custGeom>
              <a:rect b="b" l="l" r="r" t="t"/>
              <a:pathLst>
                <a:path extrusionOk="0" h="76" w="101">
                  <a:moveTo>
                    <a:pt x="48" y="3"/>
                  </a:moveTo>
                  <a:cubicBezTo>
                    <a:pt x="48" y="3"/>
                    <a:pt x="36" y="0"/>
                    <a:pt x="22" y="18"/>
                  </a:cubicBezTo>
                  <a:cubicBezTo>
                    <a:pt x="15" y="26"/>
                    <a:pt x="7" y="38"/>
                    <a:pt x="0" y="50"/>
                  </a:cubicBezTo>
                  <a:cubicBezTo>
                    <a:pt x="18" y="66"/>
                    <a:pt x="49" y="76"/>
                    <a:pt x="49" y="7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101" y="20"/>
                    <a:pt x="84" y="20"/>
                  </a:cubicBezTo>
                  <a:cubicBezTo>
                    <a:pt x="77" y="20"/>
                    <a:pt x="59" y="22"/>
                    <a:pt x="65" y="22"/>
                  </a:cubicBezTo>
                  <a:cubicBezTo>
                    <a:pt x="75" y="22"/>
                    <a:pt x="72" y="3"/>
                    <a:pt x="48" y="3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1908007" y="2496564"/>
              <a:ext cx="854940" cy="1324519"/>
            </a:xfrm>
            <a:custGeom>
              <a:rect b="b" l="l" r="r" t="t"/>
              <a:pathLst>
                <a:path extrusionOk="0" h="1647825" w="1063625">
                  <a:moveTo>
                    <a:pt x="384175" y="1631950"/>
                  </a:moveTo>
                  <a:cubicBezTo>
                    <a:pt x="602192" y="1296194"/>
                    <a:pt x="453495" y="1046163"/>
                    <a:pt x="409575" y="831850"/>
                  </a:cubicBezTo>
                  <a:cubicBezTo>
                    <a:pt x="184150" y="823383"/>
                    <a:pt x="111125" y="767292"/>
                    <a:pt x="0" y="682625"/>
                  </a:cubicBezTo>
                  <a:cubicBezTo>
                    <a:pt x="174625" y="774700"/>
                    <a:pt x="273050" y="797718"/>
                    <a:pt x="390525" y="794543"/>
                  </a:cubicBezTo>
                  <a:cubicBezTo>
                    <a:pt x="300567" y="601926"/>
                    <a:pt x="159808" y="350573"/>
                    <a:pt x="292100" y="0"/>
                  </a:cubicBezTo>
                  <a:cubicBezTo>
                    <a:pt x="148167" y="509058"/>
                    <a:pt x="470958" y="732367"/>
                    <a:pt x="527050" y="1127125"/>
                  </a:cubicBezTo>
                  <a:cubicBezTo>
                    <a:pt x="734483" y="903288"/>
                    <a:pt x="932393" y="969962"/>
                    <a:pt x="1063625" y="669925"/>
                  </a:cubicBezTo>
                  <a:cubicBezTo>
                    <a:pt x="1011767" y="932920"/>
                    <a:pt x="624153" y="1012560"/>
                    <a:pt x="536575" y="1187450"/>
                  </a:cubicBezTo>
                  <a:cubicBezTo>
                    <a:pt x="580761" y="1359958"/>
                    <a:pt x="513027" y="1515798"/>
                    <a:pt x="476250" y="1647825"/>
                  </a:cubicBezTo>
                  <a:lnTo>
                    <a:pt x="384175" y="1631950"/>
                  </a:lnTo>
                  <a:close/>
                </a:path>
              </a:pathLst>
            </a:custGeom>
            <a:solidFill>
              <a:srgbClr val="FBE4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43" name="Google Shape;443;p23"/>
          <p:cNvSpPr/>
          <p:nvPr/>
        </p:nvSpPr>
        <p:spPr>
          <a:xfrm>
            <a:off x="3376720" y="1597273"/>
            <a:ext cx="376178" cy="376178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 b="1"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3376720" y="2370520"/>
            <a:ext cx="376178" cy="376178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b="1"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3376720" y="3191392"/>
            <a:ext cx="376178" cy="376178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b="1"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6" name="Google Shape;446;p23"/>
          <p:cNvSpPr txBox="1"/>
          <p:nvPr/>
        </p:nvSpPr>
        <p:spPr>
          <a:xfrm>
            <a:off x="3870331" y="1409523"/>
            <a:ext cx="22752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14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7" name="Google Shape;447;p23"/>
          <p:cNvSpPr/>
          <p:nvPr/>
        </p:nvSpPr>
        <p:spPr>
          <a:xfrm>
            <a:off x="3870327" y="1647471"/>
            <a:ext cx="44427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8" name="Google Shape;448;p23"/>
          <p:cNvSpPr txBox="1"/>
          <p:nvPr/>
        </p:nvSpPr>
        <p:spPr>
          <a:xfrm>
            <a:off x="3870332" y="2228856"/>
            <a:ext cx="22752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14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3870327" y="2466804"/>
            <a:ext cx="44427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0" name="Google Shape;450;p23"/>
          <p:cNvSpPr txBox="1"/>
          <p:nvPr/>
        </p:nvSpPr>
        <p:spPr>
          <a:xfrm>
            <a:off x="3870333" y="3035698"/>
            <a:ext cx="22752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14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3870330" y="3273646"/>
            <a:ext cx="44427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2" name="Google Shape;452;p23"/>
          <p:cNvSpPr/>
          <p:nvPr/>
        </p:nvSpPr>
        <p:spPr>
          <a:xfrm>
            <a:off x="3376720" y="3934909"/>
            <a:ext cx="376178" cy="376178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</a:t>
            </a:r>
            <a:endParaRPr b="1" sz="1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>
            <a:off x="3870333" y="3864942"/>
            <a:ext cx="22752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b="1" sz="14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3870330" y="4102889"/>
            <a:ext cx="444277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"/>
          <p:cNvSpPr/>
          <p:nvPr/>
        </p:nvSpPr>
        <p:spPr>
          <a:xfrm rot="-5400000">
            <a:off x="3765519" y="2616970"/>
            <a:ext cx="1484760" cy="2032027"/>
          </a:xfrm>
          <a:prstGeom prst="parallelogram">
            <a:avLst>
              <a:gd fmla="val 53226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1" name="Google Shape;461;p24"/>
          <p:cNvSpPr/>
          <p:nvPr/>
        </p:nvSpPr>
        <p:spPr>
          <a:xfrm rot="-5400000">
            <a:off x="3765517" y="1029214"/>
            <a:ext cx="1484760" cy="2032027"/>
          </a:xfrm>
          <a:prstGeom prst="parallelogram">
            <a:avLst>
              <a:gd fmla="val 53226" name="adj"/>
            </a:avLst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2" name="Google Shape;462;p24"/>
          <p:cNvSpPr/>
          <p:nvPr/>
        </p:nvSpPr>
        <p:spPr>
          <a:xfrm>
            <a:off x="3491880" y="1131593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3" name="Google Shape;463;p24"/>
          <p:cNvSpPr/>
          <p:nvPr/>
        </p:nvSpPr>
        <p:spPr>
          <a:xfrm rot="10800000">
            <a:off x="2877717" y="1923681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4" name="Google Shape;464;p24"/>
          <p:cNvSpPr/>
          <p:nvPr/>
        </p:nvSpPr>
        <p:spPr>
          <a:xfrm>
            <a:off x="3491880" y="2715769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5" name="Google Shape;465;p24"/>
          <p:cNvSpPr/>
          <p:nvPr/>
        </p:nvSpPr>
        <p:spPr>
          <a:xfrm rot="10800000">
            <a:off x="2877717" y="3507857"/>
            <a:ext cx="2646190" cy="1035353"/>
          </a:xfrm>
          <a:prstGeom prst="rightArrow">
            <a:avLst>
              <a:gd fmla="val 66953" name="adj1"/>
              <a:gd fmla="val 50000" name="adj2"/>
            </a:avLst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3731082" y="1495375"/>
            <a:ext cx="19908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6228185" y="1303017"/>
            <a:ext cx="2088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3422607" y="2287465"/>
            <a:ext cx="19908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3731082" y="3079554"/>
            <a:ext cx="19908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3422607" y="3871641"/>
            <a:ext cx="19908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683570" y="2095107"/>
            <a:ext cx="2088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6228185" y="2942865"/>
            <a:ext cx="2088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3" name="Google Shape;473;p24"/>
          <p:cNvSpPr txBox="1"/>
          <p:nvPr/>
        </p:nvSpPr>
        <p:spPr>
          <a:xfrm>
            <a:off x="683570" y="3734955"/>
            <a:ext cx="2088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4" name="Google Shape;474;p24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5"/>
          <p:cNvSpPr/>
          <p:nvPr/>
        </p:nvSpPr>
        <p:spPr>
          <a:xfrm rot="5400000">
            <a:off x="386028" y="1406854"/>
            <a:ext cx="3142978" cy="2924714"/>
          </a:xfrm>
          <a:prstGeom prst="blockArc">
            <a:avLst>
              <a:gd fmla="val 10897210" name="adj1"/>
              <a:gd fmla="val 6953" name="adj2"/>
              <a:gd fmla="val 1246" name="adj3"/>
            </a:avLst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89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480" name="Google Shape;480;p25"/>
          <p:cNvCxnSpPr/>
          <p:nvPr/>
        </p:nvCxnSpPr>
        <p:spPr>
          <a:xfrm>
            <a:off x="2566929" y="1492084"/>
            <a:ext cx="1441450" cy="0"/>
          </a:xfrm>
          <a:prstGeom prst="straightConnector1">
            <a:avLst/>
          </a:prstGeom>
          <a:noFill/>
          <a:ln cap="flat" cmpd="sng" w="12700">
            <a:solidFill>
              <a:srgbClr val="9DA8B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1" name="Google Shape;481;p25"/>
          <p:cNvCxnSpPr/>
          <p:nvPr/>
        </p:nvCxnSpPr>
        <p:spPr>
          <a:xfrm>
            <a:off x="2616579" y="4282724"/>
            <a:ext cx="1439863" cy="0"/>
          </a:xfrm>
          <a:prstGeom prst="straightConnector1">
            <a:avLst/>
          </a:prstGeom>
          <a:noFill/>
          <a:ln cap="flat" cmpd="sng" w="12700">
            <a:solidFill>
              <a:srgbClr val="9DA8B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2" name="Google Shape;482;p25"/>
          <p:cNvCxnSpPr/>
          <p:nvPr/>
        </p:nvCxnSpPr>
        <p:spPr>
          <a:xfrm>
            <a:off x="3438548" y="2438436"/>
            <a:ext cx="1334133" cy="0"/>
          </a:xfrm>
          <a:prstGeom prst="straightConnector1">
            <a:avLst/>
          </a:prstGeom>
          <a:noFill/>
          <a:ln cap="flat" cmpd="sng" w="12700">
            <a:solidFill>
              <a:srgbClr val="9DA8B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3" name="Google Shape;483;p25"/>
          <p:cNvCxnSpPr>
            <a:endCxn id="484" idx="2"/>
          </p:cNvCxnSpPr>
          <p:nvPr/>
        </p:nvCxnSpPr>
        <p:spPr>
          <a:xfrm>
            <a:off x="3294163" y="3423431"/>
            <a:ext cx="1440600" cy="0"/>
          </a:xfrm>
          <a:prstGeom prst="straightConnector1">
            <a:avLst/>
          </a:prstGeom>
          <a:noFill/>
          <a:ln cap="flat" cmpd="sng" w="12700">
            <a:solidFill>
              <a:srgbClr val="9DA8B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5" name="Google Shape;485;p25"/>
          <p:cNvSpPr/>
          <p:nvPr/>
        </p:nvSpPr>
        <p:spPr>
          <a:xfrm>
            <a:off x="4961389" y="1136735"/>
            <a:ext cx="1316368" cy="3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sz="15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4932040" y="1369463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487" name="Google Shape;487;p25"/>
          <p:cNvGrpSpPr/>
          <p:nvPr/>
        </p:nvGrpSpPr>
        <p:grpSpPr>
          <a:xfrm>
            <a:off x="600328" y="1737481"/>
            <a:ext cx="2259643" cy="2259643"/>
            <a:chOff x="1103084" y="2155824"/>
            <a:chExt cx="3176815" cy="3176815"/>
          </a:xfrm>
        </p:grpSpPr>
        <p:sp>
          <p:nvSpPr>
            <p:cNvPr id="488" name="Google Shape;488;p25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90" name="Google Shape;490;p25"/>
          <p:cNvSpPr/>
          <p:nvPr/>
        </p:nvSpPr>
        <p:spPr>
          <a:xfrm>
            <a:off x="2339752" y="1275607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 sz="1013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3131842" y="2236528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sz="1013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3110902" y="3218923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sz="1013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2339752" y="4069129"/>
            <a:ext cx="373310" cy="373310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254000" rotWithShape="0" algn="tr" dir="8100000" dist="12700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</a:t>
            </a:r>
            <a:endParaRPr sz="1013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494" name="Google Shape;494;p25"/>
          <p:cNvGrpSpPr/>
          <p:nvPr/>
        </p:nvGrpSpPr>
        <p:grpSpPr>
          <a:xfrm>
            <a:off x="3989632" y="1064722"/>
            <a:ext cx="858956" cy="858956"/>
            <a:chOff x="3989630" y="984316"/>
            <a:chExt cx="858956" cy="858956"/>
          </a:xfrm>
        </p:grpSpPr>
        <p:grpSp>
          <p:nvGrpSpPr>
            <p:cNvPr id="495" name="Google Shape;495;p25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</p:grpSpPr>
          <p:sp>
            <p:nvSpPr>
              <p:cNvPr id="496" name="Google Shape;496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7" name="Google Shape;497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498" name="Google Shape;498;p25"/>
            <p:cNvGrpSpPr/>
            <p:nvPr/>
          </p:nvGrpSpPr>
          <p:grpSpPr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499" name="Google Shape;499;p25"/>
              <p:cNvSpPr/>
              <p:nvPr/>
            </p:nvSpPr>
            <p:spPr>
              <a:xfrm>
                <a:off x="3452849" y="2721892"/>
                <a:ext cx="239345" cy="234154"/>
              </a:xfrm>
              <a:custGeom>
                <a:rect b="b" l="l" r="r" t="t"/>
                <a:pathLst>
                  <a:path extrusionOk="0" h="47" w="48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89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3547138" y="2667439"/>
                <a:ext cx="44424" cy="138859"/>
              </a:xfrm>
              <a:custGeom>
                <a:rect b="b" l="l" r="r" t="t"/>
                <a:pathLst>
                  <a:path extrusionOk="0" h="28" w="9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89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501" name="Google Shape;501;p25"/>
          <p:cNvGrpSpPr/>
          <p:nvPr/>
        </p:nvGrpSpPr>
        <p:grpSpPr>
          <a:xfrm>
            <a:off x="4684714" y="1948342"/>
            <a:ext cx="858956" cy="858956"/>
            <a:chOff x="4684712" y="1948340"/>
            <a:chExt cx="858956" cy="858956"/>
          </a:xfrm>
        </p:grpSpPr>
        <p:grpSp>
          <p:nvGrpSpPr>
            <p:cNvPr id="502" name="Google Shape;502;p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505" name="Google Shape;505;p25"/>
            <p:cNvSpPr/>
            <p:nvPr/>
          </p:nvSpPr>
          <p:spPr>
            <a:xfrm>
              <a:off x="4918327" y="2222412"/>
              <a:ext cx="425533" cy="364326"/>
            </a:xfrm>
            <a:custGeom>
              <a:rect b="b" l="l" r="r" t="t"/>
              <a:pathLst>
                <a:path extrusionOk="0"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89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06" name="Google Shape;506;p25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507" name="Google Shape;507;p25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</p:grpSpPr>
          <p:sp>
            <p:nvSpPr>
              <p:cNvPr id="508" name="Google Shape;508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509" name="Google Shape;509;p25"/>
            <p:cNvSpPr/>
            <p:nvPr/>
          </p:nvSpPr>
          <p:spPr>
            <a:xfrm>
              <a:off x="4972990" y="3242045"/>
              <a:ext cx="370870" cy="356606"/>
            </a:xfrm>
            <a:custGeom>
              <a:rect b="b" l="l" r="r" t="t"/>
              <a:pathLst>
                <a:path extrusionOk="0" h="209" w="218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89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10" name="Google Shape;510;p25"/>
          <p:cNvGrpSpPr/>
          <p:nvPr/>
        </p:nvGrpSpPr>
        <p:grpSpPr>
          <a:xfrm>
            <a:off x="3996847" y="3864637"/>
            <a:ext cx="858956" cy="858956"/>
            <a:chOff x="3996846" y="3864636"/>
            <a:chExt cx="858956" cy="858956"/>
          </a:xfrm>
        </p:grpSpPr>
        <p:grpSp>
          <p:nvGrpSpPr>
            <p:cNvPr id="511" name="Google Shape;511;p2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</p:grpSpPr>
          <p:sp>
            <p:nvSpPr>
              <p:cNvPr id="512" name="Google Shape;512;p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13" name="Google Shape;513;p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514" name="Google Shape;514;p25"/>
            <p:cNvSpPr/>
            <p:nvPr/>
          </p:nvSpPr>
          <p:spPr>
            <a:xfrm>
              <a:off x="4211960" y="4064356"/>
              <a:ext cx="424516" cy="376344"/>
            </a:xfrm>
            <a:custGeom>
              <a:rect b="b" l="l" r="r" t="t"/>
              <a:pathLst>
                <a:path extrusionOk="0" h="88" w="100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89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15" name="Google Shape;515;p25"/>
          <p:cNvSpPr/>
          <p:nvPr/>
        </p:nvSpPr>
        <p:spPr>
          <a:xfrm>
            <a:off x="5609461" y="1997070"/>
            <a:ext cx="1316368" cy="3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sz="15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5580112" y="2229798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5684020" y="3028045"/>
            <a:ext cx="1316368" cy="3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sz="15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5654671" y="3260773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5009024" y="3972464"/>
            <a:ext cx="1316368" cy="3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OPTION HERE</a:t>
            </a:r>
            <a:endParaRPr sz="15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4979677" y="4205192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6"/>
          <p:cNvGrpSpPr/>
          <p:nvPr/>
        </p:nvGrpSpPr>
        <p:grpSpPr>
          <a:xfrm>
            <a:off x="5555377" y="1365457"/>
            <a:ext cx="630230" cy="630230"/>
            <a:chOff x="304800" y="673100"/>
            <a:chExt cx="4000500" cy="4000500"/>
          </a:xfrm>
        </p:grpSpPr>
        <p:sp>
          <p:nvSpPr>
            <p:cNvPr id="527" name="Google Shape;527;p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29" name="Google Shape;529;p26"/>
          <p:cNvSpPr/>
          <p:nvPr/>
        </p:nvSpPr>
        <p:spPr>
          <a:xfrm>
            <a:off x="5456850" y="1851672"/>
            <a:ext cx="699328" cy="699328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530" name="Google Shape;530;p26"/>
          <p:cNvGrpSpPr/>
          <p:nvPr/>
        </p:nvGrpSpPr>
        <p:grpSpPr>
          <a:xfrm>
            <a:off x="5098510" y="2421771"/>
            <a:ext cx="890519" cy="890519"/>
            <a:chOff x="304800" y="673100"/>
            <a:chExt cx="4000500" cy="4000500"/>
          </a:xfrm>
        </p:grpSpPr>
        <p:sp>
          <p:nvSpPr>
            <p:cNvPr id="531" name="Google Shape;531;p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33" name="Google Shape;533;p26"/>
          <p:cNvSpPr/>
          <p:nvPr/>
        </p:nvSpPr>
        <p:spPr>
          <a:xfrm>
            <a:off x="4400031" y="2859783"/>
            <a:ext cx="986506" cy="986506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534" name="Google Shape;534;p26"/>
          <p:cNvGrpSpPr/>
          <p:nvPr/>
        </p:nvGrpSpPr>
        <p:grpSpPr>
          <a:xfrm>
            <a:off x="3305969" y="2499747"/>
            <a:ext cx="1360493" cy="1360493"/>
            <a:chOff x="304800" y="673100"/>
            <a:chExt cx="4000500" cy="4000500"/>
          </a:xfrm>
        </p:grpSpPr>
        <p:sp>
          <p:nvSpPr>
            <p:cNvPr id="535" name="Google Shape;535;p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chemeClr val="lt1"/>
                </a:gs>
                <a:gs pos="55000">
                  <a:srgbClr val="F2F2F2"/>
                </a:gs>
                <a:gs pos="100000">
                  <a:srgbClr val="A5A5A5"/>
                </a:gs>
              </a:gsLst>
              <a:lin ang="81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1000">
                  <a:srgbClr val="F2F2F2"/>
                </a:gs>
                <a:gs pos="100000">
                  <a:srgbClr val="BFBFBF"/>
                </a:gs>
              </a:gsLst>
              <a:lin ang="18900000" scaled="0"/>
            </a:gradFill>
            <a:ln>
              <a:noFill/>
            </a:ln>
            <a:effectLst>
              <a:outerShdw blurRad="444500" rotWithShape="0" algn="tr" dir="8100000" dist="2540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37" name="Google Shape;537;p26"/>
          <p:cNvSpPr/>
          <p:nvPr/>
        </p:nvSpPr>
        <p:spPr>
          <a:xfrm>
            <a:off x="2774913" y="1328278"/>
            <a:ext cx="1603512" cy="1603512"/>
          </a:xfrm>
          <a:prstGeom prst="ellipse">
            <a:avLst/>
          </a:prstGeom>
          <a:solidFill>
            <a:srgbClr val="00A39A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8" name="Google Shape;538;p26"/>
          <p:cNvSpPr txBox="1"/>
          <p:nvPr/>
        </p:nvSpPr>
        <p:spPr>
          <a:xfrm>
            <a:off x="6601645" y="1539146"/>
            <a:ext cx="107273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replace it with 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own text.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9" name="Google Shape;539;p26"/>
          <p:cNvSpPr txBox="1"/>
          <p:nvPr/>
        </p:nvSpPr>
        <p:spPr>
          <a:xfrm>
            <a:off x="6571570" y="1255861"/>
            <a:ext cx="6270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2013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0" name="Google Shape;540;p26"/>
          <p:cNvSpPr txBox="1"/>
          <p:nvPr/>
        </p:nvSpPr>
        <p:spPr>
          <a:xfrm>
            <a:off x="6499185" y="2454157"/>
            <a:ext cx="107273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replace it with 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own text.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1" name="Google Shape;541;p26"/>
          <p:cNvSpPr txBox="1"/>
          <p:nvPr/>
        </p:nvSpPr>
        <p:spPr>
          <a:xfrm>
            <a:off x="6501976" y="2167305"/>
            <a:ext cx="6270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2013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2" name="Google Shape;542;p26"/>
          <p:cNvSpPr txBox="1"/>
          <p:nvPr/>
        </p:nvSpPr>
        <p:spPr>
          <a:xfrm>
            <a:off x="6145048" y="3421886"/>
            <a:ext cx="107273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replace it with 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own text.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3" name="Google Shape;543;p26"/>
          <p:cNvSpPr txBox="1"/>
          <p:nvPr/>
        </p:nvSpPr>
        <p:spPr>
          <a:xfrm>
            <a:off x="6124369" y="3104121"/>
            <a:ext cx="6024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2014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4" name="Google Shape;544;p26"/>
          <p:cNvSpPr txBox="1"/>
          <p:nvPr/>
        </p:nvSpPr>
        <p:spPr>
          <a:xfrm>
            <a:off x="4843001" y="4371950"/>
            <a:ext cx="107273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replace it with 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own text.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5" name="Google Shape;545;p26"/>
          <p:cNvSpPr txBox="1"/>
          <p:nvPr/>
        </p:nvSpPr>
        <p:spPr>
          <a:xfrm>
            <a:off x="4846615" y="3999040"/>
            <a:ext cx="6024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2014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6" name="Google Shape;546;p26"/>
          <p:cNvSpPr txBox="1"/>
          <p:nvPr/>
        </p:nvSpPr>
        <p:spPr>
          <a:xfrm>
            <a:off x="1721466" y="3867629"/>
            <a:ext cx="107273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replace it with 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own text.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7" name="Google Shape;547;p26"/>
          <p:cNvSpPr txBox="1"/>
          <p:nvPr/>
        </p:nvSpPr>
        <p:spPr>
          <a:xfrm>
            <a:off x="1680237" y="3481167"/>
            <a:ext cx="6024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2014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8" name="Google Shape;548;p26"/>
          <p:cNvSpPr txBox="1"/>
          <p:nvPr/>
        </p:nvSpPr>
        <p:spPr>
          <a:xfrm>
            <a:off x="1199324" y="1924840"/>
            <a:ext cx="107273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replace it with 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484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own text.</a:t>
            </a:r>
            <a:endParaRPr sz="1100">
              <a:solidFill>
                <a:srgbClr val="48484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49" name="Google Shape;549;p26"/>
          <p:cNvSpPr txBox="1"/>
          <p:nvPr/>
        </p:nvSpPr>
        <p:spPr>
          <a:xfrm>
            <a:off x="1194322" y="1571802"/>
            <a:ext cx="6270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2015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550" name="Google Shape;550;p26"/>
          <p:cNvCxnSpPr/>
          <p:nvPr/>
        </p:nvCxnSpPr>
        <p:spPr>
          <a:xfrm rot="10800000">
            <a:off x="6568909" y="1255863"/>
            <a:ext cx="0" cy="54489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51" name="Google Shape;551;p26"/>
          <p:cNvCxnSpPr/>
          <p:nvPr/>
        </p:nvCxnSpPr>
        <p:spPr>
          <a:xfrm rot="10800000">
            <a:off x="6119428" y="3104126"/>
            <a:ext cx="4076" cy="61975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26"/>
          <p:cNvCxnSpPr/>
          <p:nvPr/>
        </p:nvCxnSpPr>
        <p:spPr>
          <a:xfrm rot="10800000">
            <a:off x="6499180" y="2239313"/>
            <a:ext cx="3324" cy="62046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26"/>
          <p:cNvCxnSpPr/>
          <p:nvPr/>
        </p:nvCxnSpPr>
        <p:spPr>
          <a:xfrm flipH="1" rot="10800000">
            <a:off x="4842996" y="3999040"/>
            <a:ext cx="8518" cy="66095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54" name="Google Shape;554;p26"/>
          <p:cNvCxnSpPr/>
          <p:nvPr/>
        </p:nvCxnSpPr>
        <p:spPr>
          <a:xfrm flipH="1" rot="10800000">
            <a:off x="1675341" y="3421886"/>
            <a:ext cx="4901" cy="73404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26"/>
          <p:cNvCxnSpPr/>
          <p:nvPr/>
        </p:nvCxnSpPr>
        <p:spPr>
          <a:xfrm rot="10800000">
            <a:off x="1187624" y="1539148"/>
            <a:ext cx="0" cy="78204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56" name="Google Shape;556;p26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7"/>
          <p:cNvSpPr txBox="1"/>
          <p:nvPr/>
        </p:nvSpPr>
        <p:spPr>
          <a:xfrm>
            <a:off x="3393810" y="2794336"/>
            <a:ext cx="235638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2323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THREE</a:t>
            </a:r>
            <a:endParaRPr sz="3000">
              <a:solidFill>
                <a:srgbClr val="32323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62" name="Google Shape;562;p27"/>
          <p:cNvGrpSpPr/>
          <p:nvPr/>
        </p:nvGrpSpPr>
        <p:grpSpPr>
          <a:xfrm>
            <a:off x="3751198" y="1014865"/>
            <a:ext cx="1683683" cy="1518032"/>
            <a:chOff x="5001595" y="1353152"/>
            <a:chExt cx="2244910" cy="2024042"/>
          </a:xfrm>
        </p:grpSpPr>
        <p:grpSp>
          <p:nvGrpSpPr>
            <p:cNvPr id="563" name="Google Shape;563;p27"/>
            <p:cNvGrpSpPr/>
            <p:nvPr/>
          </p:nvGrpSpPr>
          <p:grpSpPr>
            <a:xfrm>
              <a:off x="5001595" y="1353152"/>
              <a:ext cx="2244910" cy="2024042"/>
              <a:chOff x="3779784" y="1131590"/>
              <a:chExt cx="1341243" cy="1209282"/>
            </a:xfrm>
          </p:grpSpPr>
          <p:sp>
            <p:nvSpPr>
              <p:cNvPr id="564" name="Google Shape;564;p27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566" name="Google Shape;566;p27"/>
            <p:cNvGrpSpPr/>
            <p:nvPr/>
          </p:nvGrpSpPr>
          <p:grpSpPr>
            <a:xfrm>
              <a:off x="5509182" y="1721923"/>
              <a:ext cx="1217356" cy="1217352"/>
              <a:chOff x="5750189" y="1150432"/>
              <a:chExt cx="1160973" cy="1160973"/>
            </a:xfrm>
          </p:grpSpPr>
          <p:sp>
            <p:nvSpPr>
              <p:cNvPr id="567" name="Google Shape;567;p27"/>
              <p:cNvSpPr/>
              <p:nvPr/>
            </p:nvSpPr>
            <p:spPr>
              <a:xfrm>
                <a:off x="5750189" y="1150432"/>
                <a:ext cx="1160973" cy="1160973"/>
              </a:xfrm>
              <a:prstGeom prst="ellipse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568" name="Google Shape;568;p27"/>
              <p:cNvGrpSpPr/>
              <p:nvPr/>
            </p:nvGrpSpPr>
            <p:grpSpPr>
              <a:xfrm>
                <a:off x="5851049" y="1247818"/>
                <a:ext cx="959252" cy="966200"/>
                <a:chOff x="5826288" y="1275413"/>
                <a:chExt cx="959252" cy="966200"/>
              </a:xfrm>
            </p:grpSpPr>
            <p:sp>
              <p:nvSpPr>
                <p:cNvPr id="569" name="Google Shape;569;p27"/>
                <p:cNvSpPr/>
                <p:nvPr/>
              </p:nvSpPr>
              <p:spPr>
                <a:xfrm>
                  <a:off x="5975638" y="1424763"/>
                  <a:ext cx="667500" cy="667500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cxnSp>
              <p:nvCxnSpPr>
                <p:cNvPr id="570" name="Google Shape;570;p27"/>
                <p:cNvCxnSpPr/>
                <p:nvPr/>
              </p:nvCxnSpPr>
              <p:spPr>
                <a:xfrm rot="10800000">
                  <a:off x="6311691" y="1275413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1" name="Google Shape;571;p27"/>
                <p:cNvCxnSpPr/>
                <p:nvPr/>
              </p:nvCxnSpPr>
              <p:spPr>
                <a:xfrm rot="10800000">
                  <a:off x="6309388" y="1942913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2" name="Google Shape;572;p27"/>
                <p:cNvCxnSpPr/>
                <p:nvPr/>
              </p:nvCxnSpPr>
              <p:spPr>
                <a:xfrm rot="10800000">
                  <a:off x="5975638" y="1625111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3" name="Google Shape;573;p27"/>
                <p:cNvCxnSpPr/>
                <p:nvPr/>
              </p:nvCxnSpPr>
              <p:spPr>
                <a:xfrm rot="10800000">
                  <a:off x="6636190" y="1625111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sp>
        <p:nvSpPr>
          <p:cNvPr id="574" name="Google Shape;574;p27"/>
          <p:cNvSpPr txBox="1"/>
          <p:nvPr/>
        </p:nvSpPr>
        <p:spPr>
          <a:xfrm>
            <a:off x="0" y="33789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2323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DESIGN</a:t>
            </a:r>
            <a:endParaRPr b="1" sz="3600">
              <a:solidFill>
                <a:srgbClr val="32323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8"/>
          <p:cNvSpPr/>
          <p:nvPr/>
        </p:nvSpPr>
        <p:spPr>
          <a:xfrm>
            <a:off x="3055082" y="1205987"/>
            <a:ext cx="1005569" cy="3174831"/>
          </a:xfrm>
          <a:custGeom>
            <a:rect b="b" l="l" r="r" t="t"/>
            <a:pathLst>
              <a:path extrusionOk="0" h="5527" w="1750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00A39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580" name="Google Shape;580;p28"/>
          <p:cNvCxnSpPr/>
          <p:nvPr/>
        </p:nvCxnSpPr>
        <p:spPr>
          <a:xfrm flipH="1" rot="10800000">
            <a:off x="1631091" y="1923677"/>
            <a:ext cx="968315" cy="496251"/>
          </a:xfrm>
          <a:prstGeom prst="straightConnector1">
            <a:avLst/>
          </a:prstGeom>
          <a:noFill/>
          <a:ln cap="flat" cmpd="sng" w="38100">
            <a:solidFill>
              <a:srgbClr val="00A39A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581" name="Google Shape;581;p28"/>
          <p:cNvCxnSpPr/>
          <p:nvPr/>
        </p:nvCxnSpPr>
        <p:spPr>
          <a:xfrm>
            <a:off x="1631091" y="3335650"/>
            <a:ext cx="968315" cy="604255"/>
          </a:xfrm>
          <a:prstGeom prst="straightConnector1">
            <a:avLst/>
          </a:prstGeom>
          <a:noFill/>
          <a:ln cap="flat" cmpd="sng" w="38100">
            <a:solidFill>
              <a:srgbClr val="00A39A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582" name="Google Shape;582;p28"/>
          <p:cNvCxnSpPr/>
          <p:nvPr/>
        </p:nvCxnSpPr>
        <p:spPr>
          <a:xfrm>
            <a:off x="1717587" y="2862170"/>
            <a:ext cx="654271" cy="0"/>
          </a:xfrm>
          <a:prstGeom prst="straightConnector1">
            <a:avLst/>
          </a:prstGeom>
          <a:noFill/>
          <a:ln cap="flat" cmpd="sng" w="38100">
            <a:solidFill>
              <a:srgbClr val="00A39A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583" name="Google Shape;583;p28"/>
          <p:cNvSpPr txBox="1"/>
          <p:nvPr/>
        </p:nvSpPr>
        <p:spPr>
          <a:xfrm>
            <a:off x="4344345" y="1093913"/>
            <a:ext cx="3633958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584" name="Google Shape;584;p28"/>
          <p:cNvGrpSpPr/>
          <p:nvPr/>
        </p:nvGrpSpPr>
        <p:grpSpPr>
          <a:xfrm>
            <a:off x="497463" y="2287399"/>
            <a:ext cx="1220122" cy="1100078"/>
            <a:chOff x="3779784" y="1131590"/>
            <a:chExt cx="1341243" cy="1209282"/>
          </a:xfrm>
        </p:grpSpPr>
        <p:sp>
          <p:nvSpPr>
            <p:cNvPr id="585" name="Google Shape;585;p28"/>
            <p:cNvSpPr/>
            <p:nvPr/>
          </p:nvSpPr>
          <p:spPr>
            <a:xfrm>
              <a:off x="3779784" y="1131590"/>
              <a:ext cx="1341243" cy="120928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3801563" y="1153419"/>
              <a:ext cx="1290288" cy="116333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87" name="Google Shape;587;p28"/>
          <p:cNvGrpSpPr/>
          <p:nvPr/>
        </p:nvGrpSpPr>
        <p:grpSpPr>
          <a:xfrm>
            <a:off x="3055078" y="1030401"/>
            <a:ext cx="1198098" cy="1080220"/>
            <a:chOff x="3779784" y="1131590"/>
            <a:chExt cx="1341243" cy="1209282"/>
          </a:xfrm>
        </p:grpSpPr>
        <p:sp>
          <p:nvSpPr>
            <p:cNvPr id="588" name="Google Shape;588;p28"/>
            <p:cNvSpPr/>
            <p:nvPr/>
          </p:nvSpPr>
          <p:spPr>
            <a:xfrm>
              <a:off x="3779784" y="1131590"/>
              <a:ext cx="1341243" cy="120928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3801563" y="1153419"/>
              <a:ext cx="1290288" cy="116333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90" name="Google Shape;590;p28"/>
          <p:cNvGrpSpPr/>
          <p:nvPr/>
        </p:nvGrpSpPr>
        <p:grpSpPr>
          <a:xfrm>
            <a:off x="2483928" y="2298351"/>
            <a:ext cx="1198098" cy="1080220"/>
            <a:chOff x="3779784" y="1131590"/>
            <a:chExt cx="1341243" cy="1209282"/>
          </a:xfrm>
        </p:grpSpPr>
        <p:sp>
          <p:nvSpPr>
            <p:cNvPr id="591" name="Google Shape;591;p28"/>
            <p:cNvSpPr/>
            <p:nvPr/>
          </p:nvSpPr>
          <p:spPr>
            <a:xfrm>
              <a:off x="3779784" y="1131590"/>
              <a:ext cx="1341243" cy="120928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3801563" y="1153419"/>
              <a:ext cx="1290288" cy="116333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593" name="Google Shape;593;p28"/>
          <p:cNvGrpSpPr/>
          <p:nvPr/>
        </p:nvGrpSpPr>
        <p:grpSpPr>
          <a:xfrm>
            <a:off x="3126626" y="3566301"/>
            <a:ext cx="1198098" cy="1080220"/>
            <a:chOff x="3779784" y="1131590"/>
            <a:chExt cx="1341243" cy="1209282"/>
          </a:xfrm>
        </p:grpSpPr>
        <p:sp>
          <p:nvSpPr>
            <p:cNvPr id="594" name="Google Shape;594;p28"/>
            <p:cNvSpPr/>
            <p:nvPr/>
          </p:nvSpPr>
          <p:spPr>
            <a:xfrm>
              <a:off x="3779784" y="1131590"/>
              <a:ext cx="1341243" cy="1209282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CACACA"/>
                </a:gs>
                <a:gs pos="100000">
                  <a:srgbClr val="F2F2F2"/>
                </a:gs>
              </a:gsLst>
              <a:lin ang="2700000" scaled="0"/>
            </a:gra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3801563" y="1153419"/>
              <a:ext cx="1290288" cy="1163338"/>
            </a:xfrm>
            <a:custGeom>
              <a:rect b="b" l="l" r="r" t="t"/>
              <a:pathLst>
                <a:path extrusionOk="0"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2700000" scaled="0"/>
            </a:gradFill>
            <a:ln>
              <a:noFill/>
            </a:ln>
            <a:effectLst>
              <a:outerShdw blurRad="279400" rotWithShape="0" algn="tr" dir="8100000" dist="177800">
                <a:srgbClr val="000000">
                  <a:alpha val="1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596" name="Google Shape;596;p28"/>
          <p:cNvSpPr txBox="1"/>
          <p:nvPr/>
        </p:nvSpPr>
        <p:spPr>
          <a:xfrm>
            <a:off x="594224" y="2640361"/>
            <a:ext cx="10368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20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7" name="Google Shape;597;p28"/>
          <p:cNvSpPr txBox="1"/>
          <p:nvPr/>
        </p:nvSpPr>
        <p:spPr>
          <a:xfrm>
            <a:off x="3132393" y="1382728"/>
            <a:ext cx="103686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01</a:t>
            </a:r>
            <a:endParaRPr b="1" sz="16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8" name="Google Shape;598;p28"/>
          <p:cNvSpPr txBox="1"/>
          <p:nvPr/>
        </p:nvSpPr>
        <p:spPr>
          <a:xfrm>
            <a:off x="4034388" y="2317853"/>
            <a:ext cx="3633958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99" name="Google Shape;599;p28"/>
          <p:cNvSpPr txBox="1"/>
          <p:nvPr/>
        </p:nvSpPr>
        <p:spPr>
          <a:xfrm>
            <a:off x="4344345" y="3729136"/>
            <a:ext cx="3633958" cy="532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0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0" name="Google Shape;600;p28"/>
          <p:cNvSpPr txBox="1"/>
          <p:nvPr/>
        </p:nvSpPr>
        <p:spPr>
          <a:xfrm>
            <a:off x="2588584" y="2601928"/>
            <a:ext cx="103686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02</a:t>
            </a:r>
            <a:endParaRPr b="1" sz="16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1" name="Google Shape;601;p28"/>
          <p:cNvSpPr txBox="1"/>
          <p:nvPr/>
        </p:nvSpPr>
        <p:spPr>
          <a:xfrm>
            <a:off x="3248154" y="3847255"/>
            <a:ext cx="103686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03</a:t>
            </a:r>
            <a:endParaRPr b="1" sz="160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2" name="Google Shape;602;p28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9"/>
          <p:cNvGrpSpPr/>
          <p:nvPr/>
        </p:nvGrpSpPr>
        <p:grpSpPr>
          <a:xfrm>
            <a:off x="586952" y="853220"/>
            <a:ext cx="3192960" cy="3950783"/>
            <a:chOff x="865232" y="1286330"/>
            <a:chExt cx="4013321" cy="4966128"/>
          </a:xfrm>
        </p:grpSpPr>
        <p:pic>
          <p:nvPicPr>
            <p:cNvPr id="608" name="Google Shape;60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29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610" name="Google Shape;610;p29"/>
          <p:cNvSpPr/>
          <p:nvPr/>
        </p:nvSpPr>
        <p:spPr>
          <a:xfrm>
            <a:off x="4208607" y="3534280"/>
            <a:ext cx="1875562" cy="261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sz="11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1" name="Google Shape;611;p29"/>
          <p:cNvSpPr/>
          <p:nvPr/>
        </p:nvSpPr>
        <p:spPr>
          <a:xfrm>
            <a:off x="4194319" y="3846286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2" name="Google Shape;612;p29"/>
          <p:cNvSpPr/>
          <p:nvPr/>
        </p:nvSpPr>
        <p:spPr>
          <a:xfrm>
            <a:off x="6402285" y="3534280"/>
            <a:ext cx="1688770" cy="261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sz="11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3" name="Google Shape;613;p29"/>
          <p:cNvSpPr/>
          <p:nvPr/>
        </p:nvSpPr>
        <p:spPr>
          <a:xfrm>
            <a:off x="6387997" y="3846286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614" name="Google Shape;614;p29"/>
          <p:cNvGrpSpPr/>
          <p:nvPr/>
        </p:nvGrpSpPr>
        <p:grpSpPr>
          <a:xfrm>
            <a:off x="4195498" y="1059603"/>
            <a:ext cx="2263519" cy="350012"/>
            <a:chOff x="814328" y="3219334"/>
            <a:chExt cx="2797200" cy="432536"/>
          </a:xfrm>
        </p:grpSpPr>
        <p:grpSp>
          <p:nvGrpSpPr>
            <p:cNvPr id="615" name="Google Shape;615;p29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616" name="Google Shape;616;p29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</p:grpSpPr>
            <p:sp>
              <p:nvSpPr>
                <p:cNvPr id="617" name="Google Shape;617;p29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62000">
                      <a:srgbClr val="F2F2F2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18" name="Google Shape;618;p29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42000">
                      <a:srgbClr val="F0F0F0"/>
                    </a:gs>
                    <a:gs pos="100000">
                      <a:srgbClr val="D8D8D8"/>
                    </a:gs>
                  </a:gsLst>
                  <a:lin ang="189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19" name="Google Shape;619;p29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A39A"/>
              </a:solidFill>
              <a:ln>
                <a:noFill/>
              </a:ln>
              <a:effectLst>
                <a:outerShdw blurRad="88900" rotWithShape="0" algn="tr" dir="8100000" dist="63500">
                  <a:srgbClr val="000000">
                    <a:alpha val="5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620" name="Google Shape;620;p29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 b="0" sz="11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621" name="Google Shape;621;p29"/>
          <p:cNvGrpSpPr/>
          <p:nvPr/>
        </p:nvGrpSpPr>
        <p:grpSpPr>
          <a:xfrm>
            <a:off x="4197376" y="1491631"/>
            <a:ext cx="2916000" cy="350012"/>
            <a:chOff x="814327" y="3219334"/>
            <a:chExt cx="3603522" cy="432536"/>
          </a:xfrm>
        </p:grpSpPr>
        <p:grpSp>
          <p:nvGrpSpPr>
            <p:cNvPr id="622" name="Google Shape;622;p29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623" name="Google Shape;623;p29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</p:grpSpPr>
            <p:sp>
              <p:nvSpPr>
                <p:cNvPr id="624" name="Google Shape;624;p29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62000">
                      <a:srgbClr val="F2F2F2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25" name="Google Shape;625;p29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42000">
                      <a:srgbClr val="F0F0F0"/>
                    </a:gs>
                    <a:gs pos="100000">
                      <a:srgbClr val="D8D8D8"/>
                    </a:gs>
                  </a:gsLst>
                  <a:lin ang="189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26" name="Google Shape;626;p29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A39A"/>
              </a:solidFill>
              <a:ln>
                <a:noFill/>
              </a:ln>
              <a:effectLst>
                <a:outerShdw blurRad="88900" rotWithShape="0" algn="tr" dir="8100000" dist="63500">
                  <a:srgbClr val="000000">
                    <a:alpha val="5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627" name="Google Shape;627;p29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 b="0" sz="11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628" name="Google Shape;628;p29"/>
          <p:cNvGrpSpPr/>
          <p:nvPr/>
        </p:nvGrpSpPr>
        <p:grpSpPr>
          <a:xfrm>
            <a:off x="4208607" y="1923698"/>
            <a:ext cx="2401200" cy="350012"/>
            <a:chOff x="814328" y="3219334"/>
            <a:chExt cx="2967344" cy="432536"/>
          </a:xfrm>
        </p:grpSpPr>
        <p:grpSp>
          <p:nvGrpSpPr>
            <p:cNvPr id="629" name="Google Shape;629;p29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630" name="Google Shape;630;p29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</p:grpSpPr>
            <p:sp>
              <p:nvSpPr>
                <p:cNvPr id="631" name="Google Shape;631;p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62000">
                      <a:srgbClr val="F2F2F2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32" name="Google Shape;632;p29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42000">
                      <a:srgbClr val="F0F0F0"/>
                    </a:gs>
                    <a:gs pos="100000">
                      <a:srgbClr val="D8D8D8"/>
                    </a:gs>
                  </a:gsLst>
                  <a:lin ang="189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33" name="Google Shape;633;p29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A39A"/>
              </a:solidFill>
              <a:ln>
                <a:noFill/>
              </a:ln>
              <a:effectLst>
                <a:outerShdw blurRad="88900" rotWithShape="0" algn="tr" dir="8100000" dist="63500">
                  <a:srgbClr val="000000">
                    <a:alpha val="5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634" name="Google Shape;634;p29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 b="0" sz="11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635" name="Google Shape;635;p29"/>
          <p:cNvGrpSpPr/>
          <p:nvPr/>
        </p:nvGrpSpPr>
        <p:grpSpPr>
          <a:xfrm>
            <a:off x="4206137" y="2355727"/>
            <a:ext cx="1972203" cy="350012"/>
            <a:chOff x="814328" y="3219334"/>
            <a:chExt cx="2437200" cy="432536"/>
          </a:xfrm>
        </p:grpSpPr>
        <p:grpSp>
          <p:nvGrpSpPr>
            <p:cNvPr id="636" name="Google Shape;636;p29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637" name="Google Shape;637;p29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</p:grpSpPr>
            <p:sp>
              <p:nvSpPr>
                <p:cNvPr id="638" name="Google Shape;638;p29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62000">
                      <a:srgbClr val="F2F2F2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39" name="Google Shape;639;p29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42000">
                      <a:srgbClr val="F0F0F0"/>
                    </a:gs>
                    <a:gs pos="100000">
                      <a:srgbClr val="D8D8D8"/>
                    </a:gs>
                  </a:gsLst>
                  <a:lin ang="189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40" name="Google Shape;640;p29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A39A"/>
              </a:solidFill>
              <a:ln>
                <a:noFill/>
              </a:ln>
              <a:effectLst>
                <a:outerShdw blurRad="88900" rotWithShape="0" algn="tr" dir="8100000" dist="63500">
                  <a:srgbClr val="000000">
                    <a:alpha val="5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641" name="Google Shape;641;p29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 b="0" sz="11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642" name="Google Shape;642;p29"/>
          <p:cNvGrpSpPr/>
          <p:nvPr/>
        </p:nvGrpSpPr>
        <p:grpSpPr>
          <a:xfrm>
            <a:off x="4223059" y="2787775"/>
            <a:ext cx="2344214" cy="350012"/>
            <a:chOff x="814328" y="3219334"/>
            <a:chExt cx="2896922" cy="432536"/>
          </a:xfrm>
        </p:grpSpPr>
        <p:grpSp>
          <p:nvGrpSpPr>
            <p:cNvPr id="643" name="Google Shape;643;p29"/>
            <p:cNvGrpSpPr/>
            <p:nvPr/>
          </p:nvGrpSpPr>
          <p:grpSpPr>
            <a:xfrm>
              <a:off x="814328" y="3219334"/>
              <a:ext cx="2896922" cy="432536"/>
              <a:chOff x="2173927" y="3285519"/>
              <a:chExt cx="3675925" cy="548848"/>
            </a:xfrm>
          </p:grpSpPr>
          <p:grpSp>
            <p:nvGrpSpPr>
              <p:cNvPr id="644" name="Google Shape;644;p29"/>
              <p:cNvGrpSpPr/>
              <p:nvPr/>
            </p:nvGrpSpPr>
            <p:grpSpPr>
              <a:xfrm>
                <a:off x="2173927" y="3285519"/>
                <a:ext cx="3675925" cy="548848"/>
                <a:chOff x="4304043" y="1286668"/>
                <a:chExt cx="8196910" cy="2757793"/>
              </a:xfrm>
            </p:grpSpPr>
            <p:sp>
              <p:nvSpPr>
                <p:cNvPr id="645" name="Google Shape;645;p29"/>
                <p:cNvSpPr/>
                <p:nvPr/>
              </p:nvSpPr>
              <p:spPr>
                <a:xfrm>
                  <a:off x="4304043" y="1286668"/>
                  <a:ext cx="8149029" cy="2757793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62000">
                      <a:srgbClr val="F2F2F2"/>
                    </a:gs>
                    <a:gs pos="100000">
                      <a:srgbClr val="D8D8D8"/>
                    </a:gs>
                  </a:gsLst>
                  <a:lin ang="81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46" name="Google Shape;646;p29"/>
                <p:cNvSpPr/>
                <p:nvPr/>
              </p:nvSpPr>
              <p:spPr>
                <a:xfrm>
                  <a:off x="4351924" y="1373342"/>
                  <a:ext cx="8149029" cy="2584452"/>
                </a:xfrm>
                <a:prstGeom prst="roundRect">
                  <a:avLst>
                    <a:gd fmla="val 16667" name="adj"/>
                  </a:avLst>
                </a:prstGeom>
                <a:gradFill>
                  <a:gsLst>
                    <a:gs pos="0">
                      <a:schemeClr val="lt1"/>
                    </a:gs>
                    <a:gs pos="42000">
                      <a:srgbClr val="F0F0F0"/>
                    </a:gs>
                    <a:gs pos="100000">
                      <a:srgbClr val="D8D8D8"/>
                    </a:gs>
                  </a:gsLst>
                  <a:lin ang="18900000" scaled="0"/>
                </a:gradFill>
                <a:ln>
                  <a:noFill/>
                </a:ln>
                <a:effectLst>
                  <a:outerShdw blurRad="381000" rotWithShape="0" algn="tr" dir="8100000" dist="254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262626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47" name="Google Shape;647;p29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rgbClr val="00A39A"/>
              </a:solidFill>
              <a:ln>
                <a:noFill/>
              </a:ln>
              <a:effectLst>
                <a:outerShdw blurRad="88900" rotWithShape="0" algn="tr" dir="8100000" dist="63500">
                  <a:srgbClr val="000000">
                    <a:alpha val="56862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648" name="Google Shape;648;p29"/>
            <p:cNvSpPr txBox="1"/>
            <p:nvPr/>
          </p:nvSpPr>
          <p:spPr>
            <a:xfrm>
              <a:off x="1224125" y="3331792"/>
              <a:ext cx="2334260" cy="209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262626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DESCRIPTION HERE</a:t>
              </a:r>
              <a:endParaRPr b="0" sz="110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649" name="Google Shape;649;p29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0"/>
          <p:cNvSpPr/>
          <p:nvPr/>
        </p:nvSpPr>
        <p:spPr>
          <a:xfrm>
            <a:off x="1072566" y="3591813"/>
            <a:ext cx="276906" cy="690304"/>
          </a:xfrm>
          <a:prstGeom prst="chevron">
            <a:avLst>
              <a:gd fmla="val 86756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3925" lIns="87875" spcFirstLastPara="1" rIns="87875" wrap="square" tIns="43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5" name="Google Shape;655;p30"/>
          <p:cNvSpPr txBox="1"/>
          <p:nvPr/>
        </p:nvSpPr>
        <p:spPr>
          <a:xfrm>
            <a:off x="1349474" y="3507217"/>
            <a:ext cx="1925235" cy="84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3925" lIns="87875" spcFirstLastPara="1" rIns="87875" wrap="square" tIns="43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68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  <a:p>
            <a:pPr indent="0" lvl="0" marL="0" marR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rPr lang="en-US" sz="112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2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6" name="Google Shape;656;p30"/>
          <p:cNvSpPr/>
          <p:nvPr/>
        </p:nvSpPr>
        <p:spPr>
          <a:xfrm>
            <a:off x="3377275" y="3591813"/>
            <a:ext cx="276906" cy="690304"/>
          </a:xfrm>
          <a:prstGeom prst="chevron">
            <a:avLst>
              <a:gd fmla="val 86756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3925" lIns="87875" spcFirstLastPara="1" rIns="87875" wrap="square" tIns="43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7" name="Google Shape;657;p30"/>
          <p:cNvSpPr txBox="1"/>
          <p:nvPr/>
        </p:nvSpPr>
        <p:spPr>
          <a:xfrm>
            <a:off x="3654182" y="3507217"/>
            <a:ext cx="1925235" cy="84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3925" lIns="87875" spcFirstLastPara="1" rIns="87875" wrap="square" tIns="43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68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  <a:p>
            <a:pPr indent="0" lvl="0" marL="0" marR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rPr lang="en-US" sz="112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2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8" name="Google Shape;658;p30"/>
          <p:cNvSpPr/>
          <p:nvPr/>
        </p:nvSpPr>
        <p:spPr>
          <a:xfrm>
            <a:off x="5681030" y="3591813"/>
            <a:ext cx="276906" cy="690304"/>
          </a:xfrm>
          <a:prstGeom prst="chevron">
            <a:avLst>
              <a:gd fmla="val 86756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3925" lIns="87875" spcFirstLastPara="1" rIns="87875" wrap="square" tIns="43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59" name="Google Shape;659;p30"/>
          <p:cNvSpPr txBox="1"/>
          <p:nvPr/>
        </p:nvSpPr>
        <p:spPr>
          <a:xfrm>
            <a:off x="5957936" y="3507217"/>
            <a:ext cx="1925235" cy="849414"/>
          </a:xfrm>
          <a:prstGeom prst="rect">
            <a:avLst/>
          </a:prstGeom>
          <a:noFill/>
          <a:ln>
            <a:noFill/>
          </a:ln>
        </p:spPr>
        <p:txBody>
          <a:bodyPr anchorCtr="0" anchor="t" bIns="43925" lIns="87875" spcFirstLastPara="1" rIns="87875" wrap="square" tIns="43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68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/>
          </a:p>
          <a:p>
            <a:pPr indent="0" lvl="0" marL="0" marR="0" rtl="0" algn="l">
              <a:spcBef>
                <a:spcPts val="577"/>
              </a:spcBef>
              <a:spcAft>
                <a:spcPts val="0"/>
              </a:spcAft>
              <a:buNone/>
            </a:pPr>
            <a:r>
              <a:rPr lang="en-US" sz="112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12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0" name="Google Shape;660;p30"/>
          <p:cNvSpPr/>
          <p:nvPr/>
        </p:nvSpPr>
        <p:spPr>
          <a:xfrm>
            <a:off x="1260830" y="1416439"/>
            <a:ext cx="1863945" cy="1879844"/>
          </a:xfrm>
          <a:prstGeom prst="roundRect">
            <a:avLst>
              <a:gd fmla="val 5936" name="adj"/>
            </a:avLst>
          </a:prstGeom>
          <a:solidFill>
            <a:srgbClr val="00A39A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3925" lIns="87875" spcFirstLastPara="1" rIns="87875" wrap="square" tIns="43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1" name="Google Shape;661;p30"/>
          <p:cNvSpPr/>
          <p:nvPr/>
        </p:nvSpPr>
        <p:spPr>
          <a:xfrm>
            <a:off x="3643823" y="1416439"/>
            <a:ext cx="1863945" cy="1879844"/>
          </a:xfrm>
          <a:prstGeom prst="roundRect">
            <a:avLst>
              <a:gd fmla="val 4403" name="adj"/>
            </a:avLst>
          </a:prstGeom>
          <a:solidFill>
            <a:srgbClr val="00A39A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3925" lIns="87875" spcFirstLastPara="1" rIns="87875" wrap="square" tIns="43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2" name="Google Shape;662;p30"/>
          <p:cNvSpPr/>
          <p:nvPr/>
        </p:nvSpPr>
        <p:spPr>
          <a:xfrm>
            <a:off x="5939660" y="1416439"/>
            <a:ext cx="1863945" cy="1879844"/>
          </a:xfrm>
          <a:prstGeom prst="roundRect">
            <a:avLst>
              <a:gd fmla="val 4914" name="adj"/>
            </a:avLst>
          </a:prstGeom>
          <a:solidFill>
            <a:srgbClr val="00A39A"/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  <p:txBody>
          <a:bodyPr anchorCtr="0" anchor="ctr" bIns="43925" lIns="87875" spcFirstLastPara="1" rIns="87875" wrap="square" tIns="43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3" name="Google Shape;663;p30"/>
          <p:cNvSpPr txBox="1"/>
          <p:nvPr/>
        </p:nvSpPr>
        <p:spPr>
          <a:xfrm>
            <a:off x="1567056" y="2568446"/>
            <a:ext cx="1036492" cy="622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24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2024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4" name="Google Shape;664;p30"/>
          <p:cNvSpPr txBox="1"/>
          <p:nvPr/>
        </p:nvSpPr>
        <p:spPr>
          <a:xfrm>
            <a:off x="4014710" y="2568446"/>
            <a:ext cx="1330837" cy="311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24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2024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5" name="Google Shape;665;p30"/>
          <p:cNvSpPr txBox="1"/>
          <p:nvPr/>
        </p:nvSpPr>
        <p:spPr>
          <a:xfrm>
            <a:off x="6344575" y="2568446"/>
            <a:ext cx="1166084" cy="622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24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2024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6" name="Google Shape;666;p30"/>
          <p:cNvSpPr/>
          <p:nvPr/>
        </p:nvSpPr>
        <p:spPr>
          <a:xfrm>
            <a:off x="4324737" y="1795171"/>
            <a:ext cx="710783" cy="532094"/>
          </a:xfrm>
          <a:custGeom>
            <a:rect b="b" l="l" r="r" t="t"/>
            <a:pathLst>
              <a:path extrusionOk="0" h="3880" w="5185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rgbClr val="E1EFD8"/>
          </a:solidFill>
          <a:ln>
            <a:noFill/>
          </a:ln>
        </p:spPr>
        <p:txBody>
          <a:bodyPr anchorCtr="0" anchor="ctr" bIns="3599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7" name="Google Shape;667;p30"/>
          <p:cNvSpPr/>
          <p:nvPr/>
        </p:nvSpPr>
        <p:spPr>
          <a:xfrm>
            <a:off x="6652599" y="1820586"/>
            <a:ext cx="570463" cy="481264"/>
          </a:xfrm>
          <a:custGeom>
            <a:rect b="b" l="l" r="r" t="t"/>
            <a:pathLst>
              <a:path extrusionOk="0" h="1941513" w="2301876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8" name="Google Shape;668;p30"/>
          <p:cNvSpPr/>
          <p:nvPr/>
        </p:nvSpPr>
        <p:spPr>
          <a:xfrm>
            <a:off x="1801564" y="1749492"/>
            <a:ext cx="535970" cy="623448"/>
          </a:xfrm>
          <a:custGeom>
            <a:rect b="b" l="l" r="r" t="t"/>
            <a:pathLst>
              <a:path extrusionOk="0" h="6759" w="5822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FBE4D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69" name="Google Shape;669;p30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1"/>
          <p:cNvSpPr txBox="1"/>
          <p:nvPr/>
        </p:nvSpPr>
        <p:spPr>
          <a:xfrm>
            <a:off x="3242932" y="2901912"/>
            <a:ext cx="26581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2323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FOUR</a:t>
            </a:r>
            <a:endParaRPr sz="3000">
              <a:solidFill>
                <a:srgbClr val="32323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75" name="Google Shape;675;p31"/>
          <p:cNvGrpSpPr/>
          <p:nvPr/>
        </p:nvGrpSpPr>
        <p:grpSpPr>
          <a:xfrm>
            <a:off x="3751198" y="1122441"/>
            <a:ext cx="1683683" cy="1518032"/>
            <a:chOff x="5001595" y="1353152"/>
            <a:chExt cx="2244910" cy="2024042"/>
          </a:xfrm>
        </p:grpSpPr>
        <p:grpSp>
          <p:nvGrpSpPr>
            <p:cNvPr id="676" name="Google Shape;676;p31"/>
            <p:cNvGrpSpPr/>
            <p:nvPr/>
          </p:nvGrpSpPr>
          <p:grpSpPr>
            <a:xfrm>
              <a:off x="5001595" y="1353152"/>
              <a:ext cx="2244910" cy="2024042"/>
              <a:chOff x="3779784" y="1131590"/>
              <a:chExt cx="1341243" cy="1209282"/>
            </a:xfrm>
          </p:grpSpPr>
          <p:sp>
            <p:nvSpPr>
              <p:cNvPr id="677" name="Google Shape;677;p31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679" name="Google Shape;679;p31"/>
            <p:cNvSpPr/>
            <p:nvPr/>
          </p:nvSpPr>
          <p:spPr>
            <a:xfrm>
              <a:off x="5514285" y="1848038"/>
              <a:ext cx="1207150" cy="1030442"/>
            </a:xfrm>
            <a:custGeom>
              <a:rect b="b" l="l" r="r" t="t"/>
              <a:pathLst>
                <a:path extrusionOk="0" h="3497" w="4097">
                  <a:moveTo>
                    <a:pt x="542" y="0"/>
                  </a:moveTo>
                  <a:cubicBezTo>
                    <a:pt x="745" y="0"/>
                    <a:pt x="910" y="165"/>
                    <a:pt x="910" y="368"/>
                  </a:cubicBezTo>
                  <a:cubicBezTo>
                    <a:pt x="910" y="571"/>
                    <a:pt x="745" y="736"/>
                    <a:pt x="542" y="736"/>
                  </a:cubicBezTo>
                  <a:cubicBezTo>
                    <a:pt x="339" y="736"/>
                    <a:pt x="174" y="571"/>
                    <a:pt x="174" y="368"/>
                  </a:cubicBezTo>
                  <a:cubicBezTo>
                    <a:pt x="174" y="165"/>
                    <a:pt x="339" y="0"/>
                    <a:pt x="542" y="0"/>
                  </a:cubicBezTo>
                  <a:close/>
                  <a:moveTo>
                    <a:pt x="2192" y="722"/>
                  </a:moveTo>
                  <a:cubicBezTo>
                    <a:pt x="2192" y="1120"/>
                    <a:pt x="2192" y="1120"/>
                    <a:pt x="2192" y="1120"/>
                  </a:cubicBezTo>
                  <a:cubicBezTo>
                    <a:pt x="1931" y="1120"/>
                    <a:pt x="1931" y="1120"/>
                    <a:pt x="1931" y="1120"/>
                  </a:cubicBezTo>
                  <a:cubicBezTo>
                    <a:pt x="1931" y="722"/>
                    <a:pt x="1931" y="722"/>
                    <a:pt x="1931" y="722"/>
                  </a:cubicBezTo>
                  <a:cubicBezTo>
                    <a:pt x="1542" y="722"/>
                    <a:pt x="1542" y="722"/>
                    <a:pt x="1542" y="722"/>
                  </a:cubicBezTo>
                  <a:cubicBezTo>
                    <a:pt x="1542" y="2220"/>
                    <a:pt x="1542" y="2220"/>
                    <a:pt x="1542" y="2220"/>
                  </a:cubicBezTo>
                  <a:cubicBezTo>
                    <a:pt x="2601" y="2220"/>
                    <a:pt x="2601" y="2220"/>
                    <a:pt x="2601" y="2220"/>
                  </a:cubicBezTo>
                  <a:cubicBezTo>
                    <a:pt x="2601" y="722"/>
                    <a:pt x="2601" y="722"/>
                    <a:pt x="2601" y="722"/>
                  </a:cubicBezTo>
                  <a:cubicBezTo>
                    <a:pt x="2192" y="722"/>
                    <a:pt x="2192" y="722"/>
                    <a:pt x="2192" y="722"/>
                  </a:cubicBezTo>
                  <a:close/>
                  <a:moveTo>
                    <a:pt x="1405" y="512"/>
                  </a:moveTo>
                  <a:cubicBezTo>
                    <a:pt x="1319" y="512"/>
                    <a:pt x="1319" y="512"/>
                    <a:pt x="1319" y="512"/>
                  </a:cubicBezTo>
                  <a:cubicBezTo>
                    <a:pt x="1319" y="598"/>
                    <a:pt x="1319" y="598"/>
                    <a:pt x="1319" y="598"/>
                  </a:cubicBezTo>
                  <a:cubicBezTo>
                    <a:pt x="1319" y="1694"/>
                    <a:pt x="1319" y="1694"/>
                    <a:pt x="1319" y="1694"/>
                  </a:cubicBezTo>
                  <a:cubicBezTo>
                    <a:pt x="1107" y="1550"/>
                    <a:pt x="1107" y="1550"/>
                    <a:pt x="1107" y="1550"/>
                  </a:cubicBezTo>
                  <a:cubicBezTo>
                    <a:pt x="955" y="833"/>
                    <a:pt x="955" y="833"/>
                    <a:pt x="955" y="833"/>
                  </a:cubicBezTo>
                  <a:cubicBezTo>
                    <a:pt x="67" y="825"/>
                    <a:pt x="67" y="825"/>
                    <a:pt x="67" y="825"/>
                  </a:cubicBezTo>
                  <a:cubicBezTo>
                    <a:pt x="0" y="1915"/>
                    <a:pt x="0" y="1915"/>
                    <a:pt x="0" y="1915"/>
                  </a:cubicBezTo>
                  <a:cubicBezTo>
                    <a:pt x="89" y="2707"/>
                    <a:pt x="89" y="2707"/>
                    <a:pt x="89" y="2707"/>
                  </a:cubicBezTo>
                  <a:cubicBezTo>
                    <a:pt x="99" y="3496"/>
                    <a:pt x="99" y="3496"/>
                    <a:pt x="99" y="3496"/>
                  </a:cubicBezTo>
                  <a:cubicBezTo>
                    <a:pt x="314" y="3494"/>
                    <a:pt x="314" y="3494"/>
                    <a:pt x="314" y="3494"/>
                  </a:cubicBezTo>
                  <a:cubicBezTo>
                    <a:pt x="470" y="2837"/>
                    <a:pt x="470" y="2837"/>
                    <a:pt x="470" y="2837"/>
                  </a:cubicBezTo>
                  <a:cubicBezTo>
                    <a:pt x="455" y="2345"/>
                    <a:pt x="455" y="2345"/>
                    <a:pt x="455" y="2345"/>
                  </a:cubicBezTo>
                  <a:cubicBezTo>
                    <a:pt x="741" y="2734"/>
                    <a:pt x="741" y="2734"/>
                    <a:pt x="741" y="2734"/>
                  </a:cubicBezTo>
                  <a:cubicBezTo>
                    <a:pt x="782" y="3497"/>
                    <a:pt x="782" y="3497"/>
                    <a:pt x="782" y="3497"/>
                  </a:cubicBezTo>
                  <a:cubicBezTo>
                    <a:pt x="1006" y="3494"/>
                    <a:pt x="1006" y="3494"/>
                    <a:pt x="1006" y="3494"/>
                  </a:cubicBezTo>
                  <a:cubicBezTo>
                    <a:pt x="1116" y="2612"/>
                    <a:pt x="1116" y="2612"/>
                    <a:pt x="1116" y="2612"/>
                  </a:cubicBezTo>
                  <a:cubicBezTo>
                    <a:pt x="704" y="1996"/>
                    <a:pt x="704" y="1996"/>
                    <a:pt x="704" y="1996"/>
                  </a:cubicBezTo>
                  <a:cubicBezTo>
                    <a:pt x="767" y="1441"/>
                    <a:pt x="767" y="1441"/>
                    <a:pt x="767" y="1441"/>
                  </a:cubicBezTo>
                  <a:cubicBezTo>
                    <a:pt x="859" y="1848"/>
                    <a:pt x="859" y="1848"/>
                    <a:pt x="859" y="1848"/>
                  </a:cubicBezTo>
                  <a:cubicBezTo>
                    <a:pt x="1319" y="1954"/>
                    <a:pt x="1319" y="1954"/>
                    <a:pt x="1319" y="1954"/>
                  </a:cubicBezTo>
                  <a:cubicBezTo>
                    <a:pt x="1319" y="2357"/>
                    <a:pt x="1319" y="2357"/>
                    <a:pt x="1319" y="2357"/>
                  </a:cubicBezTo>
                  <a:cubicBezTo>
                    <a:pt x="1319" y="2442"/>
                    <a:pt x="1319" y="2442"/>
                    <a:pt x="1319" y="2442"/>
                  </a:cubicBezTo>
                  <a:cubicBezTo>
                    <a:pt x="1405" y="2442"/>
                    <a:pt x="1405" y="2442"/>
                    <a:pt x="1405" y="2442"/>
                  </a:cubicBezTo>
                  <a:cubicBezTo>
                    <a:pt x="2726" y="2442"/>
                    <a:pt x="2726" y="2442"/>
                    <a:pt x="2726" y="2442"/>
                  </a:cubicBezTo>
                  <a:cubicBezTo>
                    <a:pt x="2811" y="2442"/>
                    <a:pt x="2811" y="2442"/>
                    <a:pt x="2811" y="2442"/>
                  </a:cubicBezTo>
                  <a:cubicBezTo>
                    <a:pt x="2811" y="2357"/>
                    <a:pt x="2811" y="2357"/>
                    <a:pt x="2811" y="2357"/>
                  </a:cubicBezTo>
                  <a:cubicBezTo>
                    <a:pt x="2811" y="1967"/>
                    <a:pt x="2811" y="1967"/>
                    <a:pt x="2811" y="1967"/>
                  </a:cubicBezTo>
                  <a:cubicBezTo>
                    <a:pt x="3165" y="1735"/>
                    <a:pt x="3165" y="1735"/>
                    <a:pt x="3165" y="1735"/>
                  </a:cubicBezTo>
                  <a:cubicBezTo>
                    <a:pt x="3273" y="1481"/>
                    <a:pt x="3273" y="1481"/>
                    <a:pt x="3273" y="1481"/>
                  </a:cubicBezTo>
                  <a:cubicBezTo>
                    <a:pt x="3392" y="2054"/>
                    <a:pt x="3392" y="2054"/>
                    <a:pt x="3392" y="2054"/>
                  </a:cubicBezTo>
                  <a:cubicBezTo>
                    <a:pt x="2933" y="2620"/>
                    <a:pt x="2933" y="2620"/>
                    <a:pt x="2933" y="2620"/>
                  </a:cubicBezTo>
                  <a:cubicBezTo>
                    <a:pt x="3130" y="3459"/>
                    <a:pt x="3130" y="3459"/>
                    <a:pt x="3130" y="3459"/>
                  </a:cubicBezTo>
                  <a:cubicBezTo>
                    <a:pt x="3347" y="3463"/>
                    <a:pt x="3347" y="3463"/>
                    <a:pt x="3347" y="3463"/>
                  </a:cubicBezTo>
                  <a:cubicBezTo>
                    <a:pt x="3298" y="2738"/>
                    <a:pt x="3298" y="2738"/>
                    <a:pt x="3298" y="2738"/>
                  </a:cubicBezTo>
                  <a:cubicBezTo>
                    <a:pt x="3642" y="2426"/>
                    <a:pt x="3642" y="2426"/>
                    <a:pt x="3642" y="2426"/>
                  </a:cubicBezTo>
                  <a:cubicBezTo>
                    <a:pt x="3816" y="3461"/>
                    <a:pt x="3816" y="3461"/>
                    <a:pt x="3816" y="3461"/>
                  </a:cubicBezTo>
                  <a:cubicBezTo>
                    <a:pt x="4097" y="3464"/>
                    <a:pt x="4097" y="3464"/>
                    <a:pt x="4097" y="3464"/>
                  </a:cubicBezTo>
                  <a:cubicBezTo>
                    <a:pt x="4048" y="2263"/>
                    <a:pt x="4048" y="2263"/>
                    <a:pt x="4048" y="2263"/>
                  </a:cubicBezTo>
                  <a:cubicBezTo>
                    <a:pt x="3954" y="881"/>
                    <a:pt x="3954" y="881"/>
                    <a:pt x="3954" y="881"/>
                  </a:cubicBezTo>
                  <a:cubicBezTo>
                    <a:pt x="3090" y="888"/>
                    <a:pt x="3090" y="888"/>
                    <a:pt x="3090" y="888"/>
                  </a:cubicBezTo>
                  <a:cubicBezTo>
                    <a:pt x="2991" y="1499"/>
                    <a:pt x="2991" y="1499"/>
                    <a:pt x="2991" y="1499"/>
                  </a:cubicBezTo>
                  <a:cubicBezTo>
                    <a:pt x="2811" y="1700"/>
                    <a:pt x="2811" y="1700"/>
                    <a:pt x="2811" y="1700"/>
                  </a:cubicBezTo>
                  <a:cubicBezTo>
                    <a:pt x="2811" y="598"/>
                    <a:pt x="2811" y="598"/>
                    <a:pt x="2811" y="598"/>
                  </a:cubicBezTo>
                  <a:cubicBezTo>
                    <a:pt x="2811" y="512"/>
                    <a:pt x="2811" y="512"/>
                    <a:pt x="2811" y="512"/>
                  </a:cubicBezTo>
                  <a:cubicBezTo>
                    <a:pt x="2726" y="512"/>
                    <a:pt x="2726" y="512"/>
                    <a:pt x="2726" y="512"/>
                  </a:cubicBezTo>
                  <a:cubicBezTo>
                    <a:pt x="1405" y="512"/>
                    <a:pt x="1405" y="512"/>
                    <a:pt x="1405" y="512"/>
                  </a:cubicBezTo>
                  <a:close/>
                  <a:moveTo>
                    <a:pt x="3491" y="79"/>
                  </a:moveTo>
                  <a:cubicBezTo>
                    <a:pt x="3689" y="79"/>
                    <a:pt x="3849" y="239"/>
                    <a:pt x="3849" y="437"/>
                  </a:cubicBezTo>
                  <a:cubicBezTo>
                    <a:pt x="3849" y="634"/>
                    <a:pt x="3689" y="794"/>
                    <a:pt x="3491" y="794"/>
                  </a:cubicBezTo>
                  <a:cubicBezTo>
                    <a:pt x="3294" y="794"/>
                    <a:pt x="3134" y="634"/>
                    <a:pt x="3134" y="437"/>
                  </a:cubicBezTo>
                  <a:cubicBezTo>
                    <a:pt x="3134" y="239"/>
                    <a:pt x="3294" y="79"/>
                    <a:pt x="3491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0" name="Google Shape;680;p31"/>
          <p:cNvSpPr txBox="1"/>
          <p:nvPr/>
        </p:nvSpPr>
        <p:spPr>
          <a:xfrm>
            <a:off x="0" y="33789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2323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KEYNOTE</a:t>
            </a:r>
            <a:endParaRPr b="1" sz="3600">
              <a:solidFill>
                <a:srgbClr val="32323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4"/>
          <p:cNvGrpSpPr/>
          <p:nvPr/>
        </p:nvGrpSpPr>
        <p:grpSpPr>
          <a:xfrm>
            <a:off x="2968921" y="0"/>
            <a:ext cx="3522438" cy="838578"/>
            <a:chOff x="3637930" y="0"/>
            <a:chExt cx="1870372" cy="791722"/>
          </a:xfrm>
        </p:grpSpPr>
        <p:sp>
          <p:nvSpPr>
            <p:cNvPr id="121" name="Google Shape;121;p14"/>
            <p:cNvSpPr/>
            <p:nvPr/>
          </p:nvSpPr>
          <p:spPr>
            <a:xfrm>
              <a:off x="3637930" y="0"/>
              <a:ext cx="1870372" cy="791722"/>
            </a:xfrm>
            <a:custGeom>
              <a:rect b="b" l="l" r="r" t="t"/>
              <a:pathLst>
                <a:path extrusionOk="0" h="513429" w="1212931">
                  <a:moveTo>
                    <a:pt x="0" y="0"/>
                  </a:moveTo>
                  <a:lnTo>
                    <a:pt x="1212931" y="0"/>
                  </a:lnTo>
                  <a:cubicBezTo>
                    <a:pt x="1210875" y="8189"/>
                    <a:pt x="1207259" y="15721"/>
                    <a:pt x="1202896" y="22772"/>
                  </a:cubicBezTo>
                  <a:lnTo>
                    <a:pt x="956422" y="454561"/>
                  </a:lnTo>
                  <a:cubicBezTo>
                    <a:pt x="946115" y="471761"/>
                    <a:pt x="931774" y="486697"/>
                    <a:pt x="913401" y="497559"/>
                  </a:cubicBezTo>
                  <a:cubicBezTo>
                    <a:pt x="894131" y="508874"/>
                    <a:pt x="873069" y="513853"/>
                    <a:pt x="852006" y="513401"/>
                  </a:cubicBezTo>
                  <a:lnTo>
                    <a:pt x="358161" y="513401"/>
                  </a:lnTo>
                  <a:cubicBezTo>
                    <a:pt x="338443" y="513401"/>
                    <a:pt x="317829" y="508422"/>
                    <a:pt x="299456" y="497559"/>
                  </a:cubicBezTo>
                  <a:cubicBezTo>
                    <a:pt x="281082" y="486697"/>
                    <a:pt x="266294" y="471761"/>
                    <a:pt x="256435" y="454109"/>
                  </a:cubicBezTo>
                  <a:lnTo>
                    <a:pt x="8616" y="20509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22" name="Google Shape;122;p14"/>
            <p:cNvSpPr txBox="1"/>
            <p:nvPr/>
          </p:nvSpPr>
          <p:spPr>
            <a:xfrm>
              <a:off x="4021471" y="189612"/>
              <a:ext cx="1103293" cy="55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CONTENTS</a:t>
              </a:r>
              <a:endParaRPr b="1" sz="3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23" name="Google Shape;123;p14"/>
          <p:cNvSpPr txBox="1"/>
          <p:nvPr/>
        </p:nvSpPr>
        <p:spPr>
          <a:xfrm>
            <a:off x="1036795" y="3258115"/>
            <a:ext cx="12376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ONE</a:t>
            </a:r>
            <a:endParaRPr sz="16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1006940" y="3543570"/>
            <a:ext cx="12973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Powerpoint</a:t>
            </a:r>
            <a:endParaRPr b="1" sz="18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2557912" y="3258115"/>
            <a:ext cx="123762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TWO</a:t>
            </a:r>
            <a:endParaRPr sz="16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2862056" y="3543570"/>
            <a:ext cx="6293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Web</a:t>
            </a:r>
            <a:endParaRPr b="1" sz="18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5536487" y="3258115"/>
            <a:ext cx="13961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FOUR</a:t>
            </a:r>
            <a:endParaRPr sz="16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5716134" y="3543570"/>
            <a:ext cx="1036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Keynote</a:t>
            </a:r>
            <a:endParaRPr b="1" sz="18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998140" y="3258115"/>
            <a:ext cx="14381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THREE</a:t>
            </a:r>
            <a:endParaRPr sz="16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4285825" y="3543570"/>
            <a:ext cx="8627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Design</a:t>
            </a:r>
            <a:endParaRPr b="1" sz="18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7019374" y="3258115"/>
            <a:ext cx="13961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FIVE</a:t>
            </a:r>
            <a:endParaRPr sz="16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6967104" y="3543570"/>
            <a:ext cx="1500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B7B7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Development</a:t>
            </a:r>
            <a:endParaRPr b="1" sz="1800">
              <a:solidFill>
                <a:srgbClr val="7B7B7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33" name="Google Shape;133;p14"/>
          <p:cNvGrpSpPr/>
          <p:nvPr/>
        </p:nvGrpSpPr>
        <p:grpSpPr>
          <a:xfrm>
            <a:off x="7165941" y="1973770"/>
            <a:ext cx="1159097" cy="1045058"/>
            <a:chOff x="4965142" y="1355066"/>
            <a:chExt cx="2244910" cy="2024042"/>
          </a:xfrm>
        </p:grpSpPr>
        <p:grpSp>
          <p:nvGrpSpPr>
            <p:cNvPr id="134" name="Google Shape;134;p14"/>
            <p:cNvGrpSpPr/>
            <p:nvPr/>
          </p:nvGrpSpPr>
          <p:grpSpPr>
            <a:xfrm>
              <a:off x="4965142" y="1355066"/>
              <a:ext cx="2244910" cy="2024042"/>
              <a:chOff x="3779784" y="1131590"/>
              <a:chExt cx="1341243" cy="1209282"/>
            </a:xfrm>
          </p:grpSpPr>
          <p:sp>
            <p:nvSpPr>
              <p:cNvPr id="135" name="Google Shape;135;p14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37" name="Google Shape;137;p14"/>
            <p:cNvSpPr/>
            <p:nvPr/>
          </p:nvSpPr>
          <p:spPr>
            <a:xfrm>
              <a:off x="5695385" y="1690203"/>
              <a:ext cx="895422" cy="1186622"/>
            </a:xfrm>
            <a:custGeom>
              <a:rect b="b" l="l" r="r" t="t"/>
              <a:pathLst>
                <a:path extrusionOk="0" h="69" w="52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68">
                <a:solidFill>
                  <a:srgbClr val="F2F2F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>
            <a:off x="1141640" y="1973770"/>
            <a:ext cx="1159097" cy="1045058"/>
            <a:chOff x="4464102" y="1356651"/>
            <a:chExt cx="1002180" cy="903579"/>
          </a:xfrm>
        </p:grpSpPr>
        <p:grpSp>
          <p:nvGrpSpPr>
            <p:cNvPr id="139" name="Google Shape;139;p14"/>
            <p:cNvGrpSpPr/>
            <p:nvPr/>
          </p:nvGrpSpPr>
          <p:grpSpPr>
            <a:xfrm>
              <a:off x="4464102" y="1356651"/>
              <a:ext cx="1002180" cy="903579"/>
              <a:chOff x="3779784" y="1131590"/>
              <a:chExt cx="1341243" cy="1209282"/>
            </a:xfrm>
          </p:grpSpPr>
          <p:sp>
            <p:nvSpPr>
              <p:cNvPr id="140" name="Google Shape;140;p14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42" name="Google Shape;142;p14"/>
            <p:cNvSpPr/>
            <p:nvPr/>
          </p:nvSpPr>
          <p:spPr>
            <a:xfrm>
              <a:off x="4640392" y="1547487"/>
              <a:ext cx="597147" cy="410041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2647715" y="1973770"/>
            <a:ext cx="1159097" cy="1045058"/>
            <a:chOff x="5001595" y="1353152"/>
            <a:chExt cx="2244910" cy="2024042"/>
          </a:xfrm>
        </p:grpSpPr>
        <p:grpSp>
          <p:nvGrpSpPr>
            <p:cNvPr id="144" name="Google Shape;144;p14"/>
            <p:cNvGrpSpPr/>
            <p:nvPr/>
          </p:nvGrpSpPr>
          <p:grpSpPr>
            <a:xfrm>
              <a:off x="5001595" y="1353152"/>
              <a:ext cx="2244910" cy="2024042"/>
              <a:chOff x="3779784" y="1131590"/>
              <a:chExt cx="1341243" cy="1209282"/>
            </a:xfrm>
          </p:grpSpPr>
          <p:sp>
            <p:nvSpPr>
              <p:cNvPr id="145" name="Google Shape;145;p14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147" name="Google Shape;147;p14"/>
            <p:cNvGrpSpPr/>
            <p:nvPr/>
          </p:nvGrpSpPr>
          <p:grpSpPr>
            <a:xfrm>
              <a:off x="5409766" y="1764165"/>
              <a:ext cx="1372465" cy="1152871"/>
              <a:chOff x="2127915" y="1569040"/>
              <a:chExt cx="635000" cy="533400"/>
            </a:xfrm>
          </p:grpSpPr>
          <p:sp>
            <p:nvSpPr>
              <p:cNvPr id="148" name="Google Shape;148;p14"/>
              <p:cNvSpPr/>
              <p:nvPr/>
            </p:nvSpPr>
            <p:spPr>
              <a:xfrm>
                <a:off x="2127915" y="1569040"/>
                <a:ext cx="635000" cy="304800"/>
              </a:xfrm>
              <a:custGeom>
                <a:rect b="b" l="l" r="r" t="t"/>
                <a:pathLst>
                  <a:path extrusionOk="0" h="192" w="400">
                    <a:moveTo>
                      <a:pt x="16" y="192"/>
                    </a:moveTo>
                    <a:lnTo>
                      <a:pt x="16" y="192"/>
                    </a:lnTo>
                    <a:lnTo>
                      <a:pt x="22" y="192"/>
                    </a:lnTo>
                    <a:lnTo>
                      <a:pt x="26" y="188"/>
                    </a:lnTo>
                    <a:lnTo>
                      <a:pt x="30" y="184"/>
                    </a:lnTo>
                    <a:lnTo>
                      <a:pt x="32" y="178"/>
                    </a:lnTo>
                    <a:lnTo>
                      <a:pt x="110" y="142"/>
                    </a:lnTo>
                    <a:lnTo>
                      <a:pt x="110" y="142"/>
                    </a:lnTo>
                    <a:lnTo>
                      <a:pt x="114" y="144"/>
                    </a:lnTo>
                    <a:lnTo>
                      <a:pt x="120" y="144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0" y="140"/>
                    </a:lnTo>
                    <a:lnTo>
                      <a:pt x="134" y="136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4" y="126"/>
                    </a:lnTo>
                    <a:lnTo>
                      <a:pt x="194" y="80"/>
                    </a:lnTo>
                    <a:lnTo>
                      <a:pt x="194" y="80"/>
                    </a:lnTo>
                    <a:lnTo>
                      <a:pt x="200" y="80"/>
                    </a:lnTo>
                    <a:lnTo>
                      <a:pt x="200" y="80"/>
                    </a:lnTo>
                    <a:lnTo>
                      <a:pt x="206" y="78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20"/>
                    </a:lnTo>
                    <a:lnTo>
                      <a:pt x="268" y="124"/>
                    </a:lnTo>
                    <a:lnTo>
                      <a:pt x="272" y="128"/>
                    </a:lnTo>
                    <a:lnTo>
                      <a:pt x="280" y="128"/>
                    </a:lnTo>
                    <a:lnTo>
                      <a:pt x="280" y="128"/>
                    </a:lnTo>
                    <a:lnTo>
                      <a:pt x="286" y="128"/>
                    </a:lnTo>
                    <a:lnTo>
                      <a:pt x="290" y="124"/>
                    </a:lnTo>
                    <a:lnTo>
                      <a:pt x="294" y="120"/>
                    </a:lnTo>
                    <a:lnTo>
                      <a:pt x="296" y="112"/>
                    </a:lnTo>
                    <a:lnTo>
                      <a:pt x="296" y="112"/>
                    </a:lnTo>
                    <a:lnTo>
                      <a:pt x="294" y="110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84" y="32"/>
                    </a:lnTo>
                    <a:lnTo>
                      <a:pt x="384" y="32"/>
                    </a:lnTo>
                    <a:lnTo>
                      <a:pt x="390" y="32"/>
                    </a:lnTo>
                    <a:lnTo>
                      <a:pt x="394" y="28"/>
                    </a:lnTo>
                    <a:lnTo>
                      <a:pt x="398" y="24"/>
                    </a:lnTo>
                    <a:lnTo>
                      <a:pt x="400" y="16"/>
                    </a:lnTo>
                    <a:lnTo>
                      <a:pt x="400" y="16"/>
                    </a:lnTo>
                    <a:lnTo>
                      <a:pt x="398" y="10"/>
                    </a:lnTo>
                    <a:lnTo>
                      <a:pt x="394" y="6"/>
                    </a:lnTo>
                    <a:lnTo>
                      <a:pt x="390" y="2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76" y="2"/>
                    </a:lnTo>
                    <a:lnTo>
                      <a:pt x="372" y="6"/>
                    </a:lnTo>
                    <a:lnTo>
                      <a:pt x="368" y="10"/>
                    </a:lnTo>
                    <a:lnTo>
                      <a:pt x="368" y="16"/>
                    </a:lnTo>
                    <a:lnTo>
                      <a:pt x="368" y="16"/>
                    </a:lnTo>
                    <a:lnTo>
                      <a:pt x="368" y="20"/>
                    </a:lnTo>
                    <a:lnTo>
                      <a:pt x="284" y="98"/>
                    </a:lnTo>
                    <a:lnTo>
                      <a:pt x="284" y="98"/>
                    </a:lnTo>
                    <a:lnTo>
                      <a:pt x="280" y="96"/>
                    </a:lnTo>
                    <a:lnTo>
                      <a:pt x="280" y="96"/>
                    </a:lnTo>
                    <a:lnTo>
                      <a:pt x="272" y="100"/>
                    </a:lnTo>
                    <a:lnTo>
                      <a:pt x="216" y="66"/>
                    </a:lnTo>
                    <a:lnTo>
                      <a:pt x="216" y="66"/>
                    </a:lnTo>
                    <a:lnTo>
                      <a:pt x="216" y="64"/>
                    </a:lnTo>
                    <a:lnTo>
                      <a:pt x="216" y="64"/>
                    </a:lnTo>
                    <a:lnTo>
                      <a:pt x="214" y="58"/>
                    </a:lnTo>
                    <a:lnTo>
                      <a:pt x="210" y="54"/>
                    </a:lnTo>
                    <a:lnTo>
                      <a:pt x="206" y="50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192" y="50"/>
                    </a:lnTo>
                    <a:lnTo>
                      <a:pt x="188" y="54"/>
                    </a:lnTo>
                    <a:lnTo>
                      <a:pt x="184" y="58"/>
                    </a:lnTo>
                    <a:lnTo>
                      <a:pt x="184" y="64"/>
                    </a:lnTo>
                    <a:lnTo>
                      <a:pt x="184" y="64"/>
                    </a:lnTo>
                    <a:lnTo>
                      <a:pt x="184" y="68"/>
                    </a:lnTo>
                    <a:lnTo>
                      <a:pt x="126" y="114"/>
                    </a:lnTo>
                    <a:lnTo>
                      <a:pt x="126" y="114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4" y="114"/>
                    </a:lnTo>
                    <a:lnTo>
                      <a:pt x="108" y="118"/>
                    </a:lnTo>
                    <a:lnTo>
                      <a:pt x="104" y="122"/>
                    </a:lnTo>
                    <a:lnTo>
                      <a:pt x="104" y="128"/>
                    </a:lnTo>
                    <a:lnTo>
                      <a:pt x="24" y="164"/>
                    </a:lnTo>
                    <a:lnTo>
                      <a:pt x="24" y="164"/>
                    </a:lnTo>
                    <a:lnTo>
                      <a:pt x="20" y="162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8" y="162"/>
                    </a:lnTo>
                    <a:lnTo>
                      <a:pt x="4" y="166"/>
                    </a:lnTo>
                    <a:lnTo>
                      <a:pt x="0" y="170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0" y="184"/>
                    </a:lnTo>
                    <a:lnTo>
                      <a:pt x="4" y="188"/>
                    </a:lnTo>
                    <a:lnTo>
                      <a:pt x="8" y="192"/>
                    </a:lnTo>
                    <a:lnTo>
                      <a:pt x="16" y="192"/>
                    </a:lnTo>
                    <a:lnTo>
                      <a:pt x="16" y="19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>
                <a:off x="2127915" y="1899240"/>
                <a:ext cx="635000" cy="203200"/>
              </a:xfrm>
              <a:custGeom>
                <a:rect b="b" l="l" r="r" t="t"/>
                <a:pathLst>
                  <a:path extrusionOk="0" h="128" w="400">
                    <a:moveTo>
                      <a:pt x="384" y="0"/>
                    </a:moveTo>
                    <a:lnTo>
                      <a:pt x="384" y="0"/>
                    </a:lnTo>
                    <a:lnTo>
                      <a:pt x="376" y="2"/>
                    </a:lnTo>
                    <a:lnTo>
                      <a:pt x="372" y="6"/>
                    </a:lnTo>
                    <a:lnTo>
                      <a:pt x="368" y="10"/>
                    </a:lnTo>
                    <a:lnTo>
                      <a:pt x="368" y="16"/>
                    </a:lnTo>
                    <a:lnTo>
                      <a:pt x="368" y="16"/>
                    </a:lnTo>
                    <a:lnTo>
                      <a:pt x="368" y="20"/>
                    </a:lnTo>
                    <a:lnTo>
                      <a:pt x="284" y="98"/>
                    </a:lnTo>
                    <a:lnTo>
                      <a:pt x="284" y="98"/>
                    </a:lnTo>
                    <a:lnTo>
                      <a:pt x="280" y="96"/>
                    </a:lnTo>
                    <a:lnTo>
                      <a:pt x="280" y="96"/>
                    </a:lnTo>
                    <a:lnTo>
                      <a:pt x="276" y="98"/>
                    </a:lnTo>
                    <a:lnTo>
                      <a:pt x="214" y="38"/>
                    </a:lnTo>
                    <a:lnTo>
                      <a:pt x="214" y="38"/>
                    </a:lnTo>
                    <a:lnTo>
                      <a:pt x="216" y="32"/>
                    </a:lnTo>
                    <a:lnTo>
                      <a:pt x="216" y="32"/>
                    </a:lnTo>
                    <a:lnTo>
                      <a:pt x="214" y="26"/>
                    </a:lnTo>
                    <a:lnTo>
                      <a:pt x="210" y="22"/>
                    </a:lnTo>
                    <a:lnTo>
                      <a:pt x="206" y="18"/>
                    </a:lnTo>
                    <a:lnTo>
                      <a:pt x="200" y="16"/>
                    </a:lnTo>
                    <a:lnTo>
                      <a:pt x="200" y="16"/>
                    </a:lnTo>
                    <a:lnTo>
                      <a:pt x="192" y="18"/>
                    </a:lnTo>
                    <a:lnTo>
                      <a:pt x="188" y="22"/>
                    </a:lnTo>
                    <a:lnTo>
                      <a:pt x="184" y="26"/>
                    </a:lnTo>
                    <a:lnTo>
                      <a:pt x="184" y="32"/>
                    </a:lnTo>
                    <a:lnTo>
                      <a:pt x="184" y="32"/>
                    </a:lnTo>
                    <a:lnTo>
                      <a:pt x="184" y="36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0" y="80"/>
                    </a:lnTo>
                    <a:lnTo>
                      <a:pt x="120" y="80"/>
                    </a:lnTo>
                    <a:lnTo>
                      <a:pt x="112" y="82"/>
                    </a:lnTo>
                    <a:lnTo>
                      <a:pt x="106" y="8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28" y="72"/>
                    </a:lnTo>
                    <a:lnTo>
                      <a:pt x="24" y="68"/>
                    </a:lnTo>
                    <a:lnTo>
                      <a:pt x="20" y="66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8" y="66"/>
                    </a:lnTo>
                    <a:lnTo>
                      <a:pt x="4" y="70"/>
                    </a:lnTo>
                    <a:lnTo>
                      <a:pt x="0" y="74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4" y="92"/>
                    </a:lnTo>
                    <a:lnTo>
                      <a:pt x="8" y="96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22" y="96"/>
                    </a:lnTo>
                    <a:lnTo>
                      <a:pt x="28" y="90"/>
                    </a:lnTo>
                    <a:lnTo>
                      <a:pt x="104" y="102"/>
                    </a:lnTo>
                    <a:lnTo>
                      <a:pt x="104" y="102"/>
                    </a:lnTo>
                    <a:lnTo>
                      <a:pt x="106" y="106"/>
                    </a:lnTo>
                    <a:lnTo>
                      <a:pt x="110" y="110"/>
                    </a:lnTo>
                    <a:lnTo>
                      <a:pt x="114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6" y="112"/>
                    </a:lnTo>
                    <a:lnTo>
                      <a:pt x="130" y="108"/>
                    </a:lnTo>
                    <a:lnTo>
                      <a:pt x="134" y="104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134" y="94"/>
                    </a:lnTo>
                    <a:lnTo>
                      <a:pt x="194" y="48"/>
                    </a:lnTo>
                    <a:lnTo>
                      <a:pt x="194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4" y="48"/>
                    </a:lnTo>
                    <a:lnTo>
                      <a:pt x="264" y="108"/>
                    </a:lnTo>
                    <a:lnTo>
                      <a:pt x="264" y="108"/>
                    </a:lnTo>
                    <a:lnTo>
                      <a:pt x="264" y="112"/>
                    </a:lnTo>
                    <a:lnTo>
                      <a:pt x="264" y="112"/>
                    </a:lnTo>
                    <a:lnTo>
                      <a:pt x="264" y="120"/>
                    </a:lnTo>
                    <a:lnTo>
                      <a:pt x="268" y="124"/>
                    </a:lnTo>
                    <a:lnTo>
                      <a:pt x="272" y="128"/>
                    </a:lnTo>
                    <a:lnTo>
                      <a:pt x="280" y="128"/>
                    </a:lnTo>
                    <a:lnTo>
                      <a:pt x="280" y="128"/>
                    </a:lnTo>
                    <a:lnTo>
                      <a:pt x="286" y="128"/>
                    </a:lnTo>
                    <a:lnTo>
                      <a:pt x="290" y="124"/>
                    </a:lnTo>
                    <a:lnTo>
                      <a:pt x="294" y="120"/>
                    </a:lnTo>
                    <a:lnTo>
                      <a:pt x="296" y="112"/>
                    </a:lnTo>
                    <a:lnTo>
                      <a:pt x="296" y="112"/>
                    </a:lnTo>
                    <a:lnTo>
                      <a:pt x="294" y="110"/>
                    </a:lnTo>
                    <a:lnTo>
                      <a:pt x="378" y="32"/>
                    </a:lnTo>
                    <a:lnTo>
                      <a:pt x="378" y="32"/>
                    </a:lnTo>
                    <a:lnTo>
                      <a:pt x="384" y="32"/>
                    </a:lnTo>
                    <a:lnTo>
                      <a:pt x="384" y="32"/>
                    </a:lnTo>
                    <a:lnTo>
                      <a:pt x="390" y="32"/>
                    </a:lnTo>
                    <a:lnTo>
                      <a:pt x="394" y="28"/>
                    </a:lnTo>
                    <a:lnTo>
                      <a:pt x="398" y="24"/>
                    </a:lnTo>
                    <a:lnTo>
                      <a:pt x="400" y="16"/>
                    </a:lnTo>
                    <a:lnTo>
                      <a:pt x="400" y="16"/>
                    </a:lnTo>
                    <a:lnTo>
                      <a:pt x="398" y="10"/>
                    </a:lnTo>
                    <a:lnTo>
                      <a:pt x="394" y="6"/>
                    </a:lnTo>
                    <a:lnTo>
                      <a:pt x="390" y="2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150" name="Google Shape;150;p14"/>
          <p:cNvGrpSpPr/>
          <p:nvPr/>
        </p:nvGrpSpPr>
        <p:grpSpPr>
          <a:xfrm>
            <a:off x="4153791" y="1973770"/>
            <a:ext cx="1159097" cy="1045058"/>
            <a:chOff x="5001595" y="1353152"/>
            <a:chExt cx="2244910" cy="2024042"/>
          </a:xfrm>
        </p:grpSpPr>
        <p:grpSp>
          <p:nvGrpSpPr>
            <p:cNvPr id="151" name="Google Shape;151;p14"/>
            <p:cNvGrpSpPr/>
            <p:nvPr/>
          </p:nvGrpSpPr>
          <p:grpSpPr>
            <a:xfrm>
              <a:off x="5001595" y="1353152"/>
              <a:ext cx="2244910" cy="2024042"/>
              <a:chOff x="3779784" y="1131590"/>
              <a:chExt cx="1341243" cy="1209282"/>
            </a:xfrm>
          </p:grpSpPr>
          <p:sp>
            <p:nvSpPr>
              <p:cNvPr id="152" name="Google Shape;152;p14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154" name="Google Shape;154;p14"/>
            <p:cNvGrpSpPr/>
            <p:nvPr/>
          </p:nvGrpSpPr>
          <p:grpSpPr>
            <a:xfrm>
              <a:off x="5509182" y="1721923"/>
              <a:ext cx="1217356" cy="1217352"/>
              <a:chOff x="5750189" y="1150432"/>
              <a:chExt cx="1160973" cy="1160973"/>
            </a:xfrm>
          </p:grpSpPr>
          <p:sp>
            <p:nvSpPr>
              <p:cNvPr id="155" name="Google Shape;155;p14"/>
              <p:cNvSpPr/>
              <p:nvPr/>
            </p:nvSpPr>
            <p:spPr>
              <a:xfrm>
                <a:off x="5750189" y="1150432"/>
                <a:ext cx="1160973" cy="1160973"/>
              </a:xfrm>
              <a:prstGeom prst="ellipse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156" name="Google Shape;156;p14"/>
              <p:cNvGrpSpPr/>
              <p:nvPr/>
            </p:nvGrpSpPr>
            <p:grpSpPr>
              <a:xfrm>
                <a:off x="5851049" y="1247818"/>
                <a:ext cx="959252" cy="966200"/>
                <a:chOff x="5826288" y="1275413"/>
                <a:chExt cx="959252" cy="966200"/>
              </a:xfrm>
            </p:grpSpPr>
            <p:sp>
              <p:nvSpPr>
                <p:cNvPr id="157" name="Google Shape;157;p14"/>
                <p:cNvSpPr/>
                <p:nvPr/>
              </p:nvSpPr>
              <p:spPr>
                <a:xfrm>
                  <a:off x="5975638" y="1424763"/>
                  <a:ext cx="667500" cy="667500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cxnSp>
              <p:nvCxnSpPr>
                <p:cNvPr id="158" name="Google Shape;158;p14"/>
                <p:cNvCxnSpPr/>
                <p:nvPr/>
              </p:nvCxnSpPr>
              <p:spPr>
                <a:xfrm rot="10800000">
                  <a:off x="6311691" y="1275413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9" name="Google Shape;159;p14"/>
                <p:cNvCxnSpPr/>
                <p:nvPr/>
              </p:nvCxnSpPr>
              <p:spPr>
                <a:xfrm rot="10800000">
                  <a:off x="6309388" y="1942913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0" name="Google Shape;160;p14"/>
                <p:cNvCxnSpPr/>
                <p:nvPr/>
              </p:nvCxnSpPr>
              <p:spPr>
                <a:xfrm rot="10800000">
                  <a:off x="5975638" y="1625111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61" name="Google Shape;161;p14"/>
                <p:cNvCxnSpPr/>
                <p:nvPr/>
              </p:nvCxnSpPr>
              <p:spPr>
                <a:xfrm rot="10800000">
                  <a:off x="6636190" y="1625111"/>
                  <a:ext cx="0" cy="2987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162" name="Google Shape;162;p14"/>
          <p:cNvGrpSpPr/>
          <p:nvPr/>
        </p:nvGrpSpPr>
        <p:grpSpPr>
          <a:xfrm>
            <a:off x="5659867" y="1973770"/>
            <a:ext cx="1159097" cy="1045058"/>
            <a:chOff x="5001595" y="1353152"/>
            <a:chExt cx="2244910" cy="2024042"/>
          </a:xfrm>
        </p:grpSpPr>
        <p:grpSp>
          <p:nvGrpSpPr>
            <p:cNvPr id="163" name="Google Shape;163;p14"/>
            <p:cNvGrpSpPr/>
            <p:nvPr/>
          </p:nvGrpSpPr>
          <p:grpSpPr>
            <a:xfrm>
              <a:off x="5001595" y="1353152"/>
              <a:ext cx="2244910" cy="2024042"/>
              <a:chOff x="3779784" y="1131590"/>
              <a:chExt cx="1341243" cy="1209282"/>
            </a:xfrm>
          </p:grpSpPr>
          <p:sp>
            <p:nvSpPr>
              <p:cNvPr id="164" name="Google Shape;164;p14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65" name="Google Shape;165;p14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66" name="Google Shape;166;p14"/>
            <p:cNvSpPr/>
            <p:nvPr/>
          </p:nvSpPr>
          <p:spPr>
            <a:xfrm>
              <a:off x="5514285" y="1848038"/>
              <a:ext cx="1207150" cy="1030442"/>
            </a:xfrm>
            <a:custGeom>
              <a:rect b="b" l="l" r="r" t="t"/>
              <a:pathLst>
                <a:path extrusionOk="0" h="3497" w="4097">
                  <a:moveTo>
                    <a:pt x="542" y="0"/>
                  </a:moveTo>
                  <a:cubicBezTo>
                    <a:pt x="745" y="0"/>
                    <a:pt x="910" y="165"/>
                    <a:pt x="910" y="368"/>
                  </a:cubicBezTo>
                  <a:cubicBezTo>
                    <a:pt x="910" y="571"/>
                    <a:pt x="745" y="736"/>
                    <a:pt x="542" y="736"/>
                  </a:cubicBezTo>
                  <a:cubicBezTo>
                    <a:pt x="339" y="736"/>
                    <a:pt x="174" y="571"/>
                    <a:pt x="174" y="368"/>
                  </a:cubicBezTo>
                  <a:cubicBezTo>
                    <a:pt x="174" y="165"/>
                    <a:pt x="339" y="0"/>
                    <a:pt x="542" y="0"/>
                  </a:cubicBezTo>
                  <a:close/>
                  <a:moveTo>
                    <a:pt x="2192" y="722"/>
                  </a:moveTo>
                  <a:cubicBezTo>
                    <a:pt x="2192" y="1120"/>
                    <a:pt x="2192" y="1120"/>
                    <a:pt x="2192" y="1120"/>
                  </a:cubicBezTo>
                  <a:cubicBezTo>
                    <a:pt x="1931" y="1120"/>
                    <a:pt x="1931" y="1120"/>
                    <a:pt x="1931" y="1120"/>
                  </a:cubicBezTo>
                  <a:cubicBezTo>
                    <a:pt x="1931" y="722"/>
                    <a:pt x="1931" y="722"/>
                    <a:pt x="1931" y="722"/>
                  </a:cubicBezTo>
                  <a:cubicBezTo>
                    <a:pt x="1542" y="722"/>
                    <a:pt x="1542" y="722"/>
                    <a:pt x="1542" y="722"/>
                  </a:cubicBezTo>
                  <a:cubicBezTo>
                    <a:pt x="1542" y="2220"/>
                    <a:pt x="1542" y="2220"/>
                    <a:pt x="1542" y="2220"/>
                  </a:cubicBezTo>
                  <a:cubicBezTo>
                    <a:pt x="2601" y="2220"/>
                    <a:pt x="2601" y="2220"/>
                    <a:pt x="2601" y="2220"/>
                  </a:cubicBezTo>
                  <a:cubicBezTo>
                    <a:pt x="2601" y="722"/>
                    <a:pt x="2601" y="722"/>
                    <a:pt x="2601" y="722"/>
                  </a:cubicBezTo>
                  <a:cubicBezTo>
                    <a:pt x="2192" y="722"/>
                    <a:pt x="2192" y="722"/>
                    <a:pt x="2192" y="722"/>
                  </a:cubicBezTo>
                  <a:close/>
                  <a:moveTo>
                    <a:pt x="1405" y="512"/>
                  </a:moveTo>
                  <a:cubicBezTo>
                    <a:pt x="1319" y="512"/>
                    <a:pt x="1319" y="512"/>
                    <a:pt x="1319" y="512"/>
                  </a:cubicBezTo>
                  <a:cubicBezTo>
                    <a:pt x="1319" y="598"/>
                    <a:pt x="1319" y="598"/>
                    <a:pt x="1319" y="598"/>
                  </a:cubicBezTo>
                  <a:cubicBezTo>
                    <a:pt x="1319" y="1694"/>
                    <a:pt x="1319" y="1694"/>
                    <a:pt x="1319" y="1694"/>
                  </a:cubicBezTo>
                  <a:cubicBezTo>
                    <a:pt x="1107" y="1550"/>
                    <a:pt x="1107" y="1550"/>
                    <a:pt x="1107" y="1550"/>
                  </a:cubicBezTo>
                  <a:cubicBezTo>
                    <a:pt x="955" y="833"/>
                    <a:pt x="955" y="833"/>
                    <a:pt x="955" y="833"/>
                  </a:cubicBezTo>
                  <a:cubicBezTo>
                    <a:pt x="67" y="825"/>
                    <a:pt x="67" y="825"/>
                    <a:pt x="67" y="825"/>
                  </a:cubicBezTo>
                  <a:cubicBezTo>
                    <a:pt x="0" y="1915"/>
                    <a:pt x="0" y="1915"/>
                    <a:pt x="0" y="1915"/>
                  </a:cubicBezTo>
                  <a:cubicBezTo>
                    <a:pt x="89" y="2707"/>
                    <a:pt x="89" y="2707"/>
                    <a:pt x="89" y="2707"/>
                  </a:cubicBezTo>
                  <a:cubicBezTo>
                    <a:pt x="99" y="3496"/>
                    <a:pt x="99" y="3496"/>
                    <a:pt x="99" y="3496"/>
                  </a:cubicBezTo>
                  <a:cubicBezTo>
                    <a:pt x="314" y="3494"/>
                    <a:pt x="314" y="3494"/>
                    <a:pt x="314" y="3494"/>
                  </a:cubicBezTo>
                  <a:cubicBezTo>
                    <a:pt x="470" y="2837"/>
                    <a:pt x="470" y="2837"/>
                    <a:pt x="470" y="2837"/>
                  </a:cubicBezTo>
                  <a:cubicBezTo>
                    <a:pt x="455" y="2345"/>
                    <a:pt x="455" y="2345"/>
                    <a:pt x="455" y="2345"/>
                  </a:cubicBezTo>
                  <a:cubicBezTo>
                    <a:pt x="741" y="2734"/>
                    <a:pt x="741" y="2734"/>
                    <a:pt x="741" y="2734"/>
                  </a:cubicBezTo>
                  <a:cubicBezTo>
                    <a:pt x="782" y="3497"/>
                    <a:pt x="782" y="3497"/>
                    <a:pt x="782" y="3497"/>
                  </a:cubicBezTo>
                  <a:cubicBezTo>
                    <a:pt x="1006" y="3494"/>
                    <a:pt x="1006" y="3494"/>
                    <a:pt x="1006" y="3494"/>
                  </a:cubicBezTo>
                  <a:cubicBezTo>
                    <a:pt x="1116" y="2612"/>
                    <a:pt x="1116" y="2612"/>
                    <a:pt x="1116" y="2612"/>
                  </a:cubicBezTo>
                  <a:cubicBezTo>
                    <a:pt x="704" y="1996"/>
                    <a:pt x="704" y="1996"/>
                    <a:pt x="704" y="1996"/>
                  </a:cubicBezTo>
                  <a:cubicBezTo>
                    <a:pt x="767" y="1441"/>
                    <a:pt x="767" y="1441"/>
                    <a:pt x="767" y="1441"/>
                  </a:cubicBezTo>
                  <a:cubicBezTo>
                    <a:pt x="859" y="1848"/>
                    <a:pt x="859" y="1848"/>
                    <a:pt x="859" y="1848"/>
                  </a:cubicBezTo>
                  <a:cubicBezTo>
                    <a:pt x="1319" y="1954"/>
                    <a:pt x="1319" y="1954"/>
                    <a:pt x="1319" y="1954"/>
                  </a:cubicBezTo>
                  <a:cubicBezTo>
                    <a:pt x="1319" y="2357"/>
                    <a:pt x="1319" y="2357"/>
                    <a:pt x="1319" y="2357"/>
                  </a:cubicBezTo>
                  <a:cubicBezTo>
                    <a:pt x="1319" y="2442"/>
                    <a:pt x="1319" y="2442"/>
                    <a:pt x="1319" y="2442"/>
                  </a:cubicBezTo>
                  <a:cubicBezTo>
                    <a:pt x="1405" y="2442"/>
                    <a:pt x="1405" y="2442"/>
                    <a:pt x="1405" y="2442"/>
                  </a:cubicBezTo>
                  <a:cubicBezTo>
                    <a:pt x="2726" y="2442"/>
                    <a:pt x="2726" y="2442"/>
                    <a:pt x="2726" y="2442"/>
                  </a:cubicBezTo>
                  <a:cubicBezTo>
                    <a:pt x="2811" y="2442"/>
                    <a:pt x="2811" y="2442"/>
                    <a:pt x="2811" y="2442"/>
                  </a:cubicBezTo>
                  <a:cubicBezTo>
                    <a:pt x="2811" y="2357"/>
                    <a:pt x="2811" y="2357"/>
                    <a:pt x="2811" y="2357"/>
                  </a:cubicBezTo>
                  <a:cubicBezTo>
                    <a:pt x="2811" y="1967"/>
                    <a:pt x="2811" y="1967"/>
                    <a:pt x="2811" y="1967"/>
                  </a:cubicBezTo>
                  <a:cubicBezTo>
                    <a:pt x="3165" y="1735"/>
                    <a:pt x="3165" y="1735"/>
                    <a:pt x="3165" y="1735"/>
                  </a:cubicBezTo>
                  <a:cubicBezTo>
                    <a:pt x="3273" y="1481"/>
                    <a:pt x="3273" y="1481"/>
                    <a:pt x="3273" y="1481"/>
                  </a:cubicBezTo>
                  <a:cubicBezTo>
                    <a:pt x="3392" y="2054"/>
                    <a:pt x="3392" y="2054"/>
                    <a:pt x="3392" y="2054"/>
                  </a:cubicBezTo>
                  <a:cubicBezTo>
                    <a:pt x="2933" y="2620"/>
                    <a:pt x="2933" y="2620"/>
                    <a:pt x="2933" y="2620"/>
                  </a:cubicBezTo>
                  <a:cubicBezTo>
                    <a:pt x="3130" y="3459"/>
                    <a:pt x="3130" y="3459"/>
                    <a:pt x="3130" y="3459"/>
                  </a:cubicBezTo>
                  <a:cubicBezTo>
                    <a:pt x="3347" y="3463"/>
                    <a:pt x="3347" y="3463"/>
                    <a:pt x="3347" y="3463"/>
                  </a:cubicBezTo>
                  <a:cubicBezTo>
                    <a:pt x="3298" y="2738"/>
                    <a:pt x="3298" y="2738"/>
                    <a:pt x="3298" y="2738"/>
                  </a:cubicBezTo>
                  <a:cubicBezTo>
                    <a:pt x="3642" y="2426"/>
                    <a:pt x="3642" y="2426"/>
                    <a:pt x="3642" y="2426"/>
                  </a:cubicBezTo>
                  <a:cubicBezTo>
                    <a:pt x="3816" y="3461"/>
                    <a:pt x="3816" y="3461"/>
                    <a:pt x="3816" y="3461"/>
                  </a:cubicBezTo>
                  <a:cubicBezTo>
                    <a:pt x="4097" y="3464"/>
                    <a:pt x="4097" y="3464"/>
                    <a:pt x="4097" y="3464"/>
                  </a:cubicBezTo>
                  <a:cubicBezTo>
                    <a:pt x="4048" y="2263"/>
                    <a:pt x="4048" y="2263"/>
                    <a:pt x="4048" y="2263"/>
                  </a:cubicBezTo>
                  <a:cubicBezTo>
                    <a:pt x="3954" y="881"/>
                    <a:pt x="3954" y="881"/>
                    <a:pt x="3954" y="881"/>
                  </a:cubicBezTo>
                  <a:cubicBezTo>
                    <a:pt x="3090" y="888"/>
                    <a:pt x="3090" y="888"/>
                    <a:pt x="3090" y="888"/>
                  </a:cubicBezTo>
                  <a:cubicBezTo>
                    <a:pt x="2991" y="1499"/>
                    <a:pt x="2991" y="1499"/>
                    <a:pt x="2991" y="1499"/>
                  </a:cubicBezTo>
                  <a:cubicBezTo>
                    <a:pt x="2811" y="1700"/>
                    <a:pt x="2811" y="1700"/>
                    <a:pt x="2811" y="1700"/>
                  </a:cubicBezTo>
                  <a:cubicBezTo>
                    <a:pt x="2811" y="598"/>
                    <a:pt x="2811" y="598"/>
                    <a:pt x="2811" y="598"/>
                  </a:cubicBezTo>
                  <a:cubicBezTo>
                    <a:pt x="2811" y="512"/>
                    <a:pt x="2811" y="512"/>
                    <a:pt x="2811" y="512"/>
                  </a:cubicBezTo>
                  <a:cubicBezTo>
                    <a:pt x="2726" y="512"/>
                    <a:pt x="2726" y="512"/>
                    <a:pt x="2726" y="512"/>
                  </a:cubicBezTo>
                  <a:cubicBezTo>
                    <a:pt x="1405" y="512"/>
                    <a:pt x="1405" y="512"/>
                    <a:pt x="1405" y="512"/>
                  </a:cubicBezTo>
                  <a:close/>
                  <a:moveTo>
                    <a:pt x="3491" y="79"/>
                  </a:moveTo>
                  <a:cubicBezTo>
                    <a:pt x="3689" y="79"/>
                    <a:pt x="3849" y="239"/>
                    <a:pt x="3849" y="437"/>
                  </a:cubicBezTo>
                  <a:cubicBezTo>
                    <a:pt x="3849" y="634"/>
                    <a:pt x="3689" y="794"/>
                    <a:pt x="3491" y="794"/>
                  </a:cubicBezTo>
                  <a:cubicBezTo>
                    <a:pt x="3294" y="794"/>
                    <a:pt x="3134" y="634"/>
                    <a:pt x="3134" y="437"/>
                  </a:cubicBezTo>
                  <a:cubicBezTo>
                    <a:pt x="3134" y="239"/>
                    <a:pt x="3294" y="79"/>
                    <a:pt x="3491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2583007" y="1476516"/>
            <a:ext cx="2037752" cy="121291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686" name="Google Shape;686;p32"/>
          <p:cNvGrpSpPr/>
          <p:nvPr/>
        </p:nvGrpSpPr>
        <p:grpSpPr>
          <a:xfrm>
            <a:off x="481174" y="1476518"/>
            <a:ext cx="2037752" cy="1212915"/>
            <a:chOff x="395111" y="1349310"/>
            <a:chExt cx="2037752" cy="1030299"/>
          </a:xfrm>
        </p:grpSpPr>
        <p:sp>
          <p:nvSpPr>
            <p:cNvPr id="687" name="Google Shape;687;p32"/>
            <p:cNvSpPr/>
            <p:nvPr/>
          </p:nvSpPr>
          <p:spPr>
            <a:xfrm>
              <a:off x="395111" y="1349310"/>
              <a:ext cx="2037752" cy="1030299"/>
            </a:xfrm>
            <a:prstGeom prst="rect">
              <a:avLst/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8" name="Google Shape;688;p32"/>
            <p:cNvSpPr txBox="1"/>
            <p:nvPr/>
          </p:nvSpPr>
          <p:spPr>
            <a:xfrm flipH="1">
              <a:off x="950638" y="1443981"/>
              <a:ext cx="918970" cy="23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STEP HERE</a:t>
              </a:r>
              <a:endParaRPr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89" name="Google Shape;689;p32"/>
            <p:cNvSpPr txBox="1"/>
            <p:nvPr/>
          </p:nvSpPr>
          <p:spPr>
            <a:xfrm flipH="1">
              <a:off x="502182" y="1637747"/>
              <a:ext cx="1815875" cy="588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690" name="Google Shape;690;p32"/>
          <p:cNvSpPr/>
          <p:nvPr/>
        </p:nvSpPr>
        <p:spPr>
          <a:xfrm>
            <a:off x="6793363" y="1476516"/>
            <a:ext cx="2037752" cy="12129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691" name="Google Shape;691;p32"/>
          <p:cNvGrpSpPr/>
          <p:nvPr/>
        </p:nvGrpSpPr>
        <p:grpSpPr>
          <a:xfrm>
            <a:off x="4691527" y="1476518"/>
            <a:ext cx="2037752" cy="1212915"/>
            <a:chOff x="4605466" y="1349310"/>
            <a:chExt cx="2037752" cy="1030299"/>
          </a:xfrm>
        </p:grpSpPr>
        <p:sp>
          <p:nvSpPr>
            <p:cNvPr id="692" name="Google Shape;692;p32"/>
            <p:cNvSpPr/>
            <p:nvPr/>
          </p:nvSpPr>
          <p:spPr>
            <a:xfrm>
              <a:off x="4605466" y="1349310"/>
              <a:ext cx="2037752" cy="1030299"/>
            </a:xfrm>
            <a:prstGeom prst="rect">
              <a:avLst/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3" name="Google Shape;693;p32"/>
            <p:cNvSpPr txBox="1"/>
            <p:nvPr/>
          </p:nvSpPr>
          <p:spPr>
            <a:xfrm flipH="1">
              <a:off x="5160993" y="1443981"/>
              <a:ext cx="918970" cy="23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STEP HERE</a:t>
              </a:r>
              <a:endParaRPr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94" name="Google Shape;694;p32"/>
            <p:cNvSpPr txBox="1"/>
            <p:nvPr/>
          </p:nvSpPr>
          <p:spPr>
            <a:xfrm flipH="1">
              <a:off x="4712537" y="1637747"/>
              <a:ext cx="1815875" cy="588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We hope that this template will return to you as a time, money and reputation.</a:t>
              </a:r>
              <a:endParaRPr sz="8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695" name="Google Shape;695;p32"/>
          <p:cNvSpPr txBox="1"/>
          <p:nvPr/>
        </p:nvSpPr>
        <p:spPr>
          <a:xfrm>
            <a:off x="495645" y="3021436"/>
            <a:ext cx="14157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 sz="2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6" name="Google Shape;696;p32"/>
          <p:cNvSpPr txBox="1"/>
          <p:nvPr/>
        </p:nvSpPr>
        <p:spPr>
          <a:xfrm>
            <a:off x="495645" y="3576572"/>
            <a:ext cx="413958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7" name="Google Shape;697;p32"/>
          <p:cNvSpPr txBox="1"/>
          <p:nvPr/>
        </p:nvSpPr>
        <p:spPr>
          <a:xfrm>
            <a:off x="4680892" y="3576572"/>
            <a:ext cx="413958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8" name="Google Shape;698;p32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3"/>
          <p:cNvSpPr txBox="1"/>
          <p:nvPr/>
        </p:nvSpPr>
        <p:spPr>
          <a:xfrm>
            <a:off x="2683118" y="2478360"/>
            <a:ext cx="70564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</a:t>
            </a:r>
            <a:endParaRPr b="1" sz="15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4" name="Google Shape;704;p33"/>
          <p:cNvSpPr txBox="1"/>
          <p:nvPr/>
        </p:nvSpPr>
        <p:spPr>
          <a:xfrm>
            <a:off x="2201502" y="3569151"/>
            <a:ext cx="70564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</a:t>
            </a:r>
            <a:endParaRPr b="1" sz="15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5" name="Google Shape;705;p33"/>
          <p:cNvSpPr txBox="1"/>
          <p:nvPr/>
        </p:nvSpPr>
        <p:spPr>
          <a:xfrm>
            <a:off x="6228189" y="2464609"/>
            <a:ext cx="70564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</a:t>
            </a:r>
            <a:endParaRPr b="1" sz="15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6" name="Google Shape;706;p33"/>
          <p:cNvSpPr txBox="1"/>
          <p:nvPr/>
        </p:nvSpPr>
        <p:spPr>
          <a:xfrm>
            <a:off x="5753457" y="3572229"/>
            <a:ext cx="70564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</a:t>
            </a:r>
            <a:endParaRPr b="1" sz="15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7" name="Google Shape;707;p33"/>
          <p:cNvSpPr txBox="1"/>
          <p:nvPr/>
        </p:nvSpPr>
        <p:spPr>
          <a:xfrm>
            <a:off x="5736614" y="3910310"/>
            <a:ext cx="2079415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 hope that this template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will return to you as a time,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money and reputation.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8" name="Google Shape;708;p33"/>
          <p:cNvSpPr txBox="1"/>
          <p:nvPr/>
        </p:nvSpPr>
        <p:spPr>
          <a:xfrm>
            <a:off x="1433072" y="2822153"/>
            <a:ext cx="2079415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 hope that this template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will return to you as a time,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money and reputation.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9" name="Google Shape;709;p33"/>
          <p:cNvSpPr txBox="1"/>
          <p:nvPr/>
        </p:nvSpPr>
        <p:spPr>
          <a:xfrm>
            <a:off x="952863" y="3906692"/>
            <a:ext cx="2079415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 hope that this template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will return to you as a time,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money and reputation.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0" name="Google Shape;710;p33"/>
          <p:cNvSpPr txBox="1"/>
          <p:nvPr/>
        </p:nvSpPr>
        <p:spPr>
          <a:xfrm>
            <a:off x="6228189" y="2788940"/>
            <a:ext cx="2079415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 hope that this template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will return to you as a time,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money and reputation.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1" name="Google Shape;711;p33"/>
          <p:cNvSpPr txBox="1"/>
          <p:nvPr/>
        </p:nvSpPr>
        <p:spPr>
          <a:xfrm>
            <a:off x="2306034" y="1384489"/>
            <a:ext cx="70564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</a:t>
            </a:r>
            <a:endParaRPr b="1" sz="15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2" name="Google Shape;712;p33"/>
          <p:cNvSpPr txBox="1"/>
          <p:nvPr/>
        </p:nvSpPr>
        <p:spPr>
          <a:xfrm>
            <a:off x="5730998" y="1419622"/>
            <a:ext cx="70564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TITLE</a:t>
            </a:r>
            <a:endParaRPr b="1" sz="15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3" name="Google Shape;713;p33"/>
          <p:cNvSpPr txBox="1"/>
          <p:nvPr/>
        </p:nvSpPr>
        <p:spPr>
          <a:xfrm>
            <a:off x="5719082" y="1707659"/>
            <a:ext cx="2079415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 hope that this template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will return to you as a time,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money and reputation.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4" name="Google Shape;714;p33"/>
          <p:cNvSpPr txBox="1"/>
          <p:nvPr/>
        </p:nvSpPr>
        <p:spPr>
          <a:xfrm>
            <a:off x="1024871" y="1710916"/>
            <a:ext cx="2079415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 hope that this template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will return to you as a time, 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money and reputation.</a:t>
            </a:r>
            <a:endParaRPr sz="11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715" name="Google Shape;715;p33"/>
          <p:cNvGrpSpPr/>
          <p:nvPr/>
        </p:nvGrpSpPr>
        <p:grpSpPr>
          <a:xfrm>
            <a:off x="3302279" y="1298824"/>
            <a:ext cx="984090" cy="887268"/>
            <a:chOff x="3302279" y="1298824"/>
            <a:chExt cx="984090" cy="887268"/>
          </a:xfrm>
        </p:grpSpPr>
        <p:grpSp>
          <p:nvGrpSpPr>
            <p:cNvPr id="716" name="Google Shape;716;p33"/>
            <p:cNvGrpSpPr/>
            <p:nvPr/>
          </p:nvGrpSpPr>
          <p:grpSpPr>
            <a:xfrm>
              <a:off x="3302279" y="1298824"/>
              <a:ext cx="984090" cy="887268"/>
              <a:chOff x="3779784" y="1131590"/>
              <a:chExt cx="1341243" cy="1209282"/>
            </a:xfrm>
          </p:grpSpPr>
          <p:sp>
            <p:nvSpPr>
              <p:cNvPr id="717" name="Google Shape;717;p33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8" name="Google Shape;718;p33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719" name="Google Shape;719;p33"/>
            <p:cNvSpPr/>
            <p:nvPr/>
          </p:nvSpPr>
          <p:spPr>
            <a:xfrm>
              <a:off x="3517576" y="1507553"/>
              <a:ext cx="553496" cy="470470"/>
            </a:xfrm>
            <a:custGeom>
              <a:rect b="b" l="l" r="r" t="t"/>
              <a:pathLst>
                <a:path extrusionOk="0" h="1936751" w="2276475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20" name="Google Shape;720;p33"/>
          <p:cNvGrpSpPr/>
          <p:nvPr/>
        </p:nvGrpSpPr>
        <p:grpSpPr>
          <a:xfrm>
            <a:off x="4464102" y="1356653"/>
            <a:ext cx="1002180" cy="903579"/>
            <a:chOff x="4464102" y="1356651"/>
            <a:chExt cx="1002180" cy="903579"/>
          </a:xfrm>
        </p:grpSpPr>
        <p:grpSp>
          <p:nvGrpSpPr>
            <p:cNvPr id="721" name="Google Shape;721;p33"/>
            <p:cNvGrpSpPr/>
            <p:nvPr/>
          </p:nvGrpSpPr>
          <p:grpSpPr>
            <a:xfrm>
              <a:off x="4464102" y="1356651"/>
              <a:ext cx="1002180" cy="903579"/>
              <a:chOff x="3779784" y="1131590"/>
              <a:chExt cx="1341243" cy="1209282"/>
            </a:xfrm>
          </p:grpSpPr>
          <p:sp>
            <p:nvSpPr>
              <p:cNvPr id="722" name="Google Shape;722;p33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23" name="Google Shape;723;p33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724" name="Google Shape;724;p33"/>
            <p:cNvSpPr/>
            <p:nvPr/>
          </p:nvSpPr>
          <p:spPr>
            <a:xfrm>
              <a:off x="4640392" y="1547487"/>
              <a:ext cx="597147" cy="410041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25" name="Google Shape;725;p33"/>
          <p:cNvGrpSpPr/>
          <p:nvPr/>
        </p:nvGrpSpPr>
        <p:grpSpPr>
          <a:xfrm>
            <a:off x="3841010" y="2417483"/>
            <a:ext cx="1002180" cy="903579"/>
            <a:chOff x="3841010" y="2417481"/>
            <a:chExt cx="1002180" cy="903579"/>
          </a:xfrm>
        </p:grpSpPr>
        <p:grpSp>
          <p:nvGrpSpPr>
            <p:cNvPr id="726" name="Google Shape;726;p33"/>
            <p:cNvGrpSpPr/>
            <p:nvPr/>
          </p:nvGrpSpPr>
          <p:grpSpPr>
            <a:xfrm>
              <a:off x="3841010" y="2417481"/>
              <a:ext cx="1002180" cy="903579"/>
              <a:chOff x="3779784" y="1131590"/>
              <a:chExt cx="1341243" cy="1209282"/>
            </a:xfrm>
          </p:grpSpPr>
          <p:sp>
            <p:nvSpPr>
              <p:cNvPr id="727" name="Google Shape;727;p33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28" name="Google Shape;728;p33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729" name="Google Shape;729;p33"/>
            <p:cNvSpPr/>
            <p:nvPr/>
          </p:nvSpPr>
          <p:spPr>
            <a:xfrm>
              <a:off x="4077370" y="2558001"/>
              <a:ext cx="520754" cy="521623"/>
            </a:xfrm>
            <a:custGeom>
              <a:rect b="b" l="l" r="r" t="t"/>
              <a:pathLst>
                <a:path extrusionOk="0" h="1754188" w="1752600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30" name="Google Shape;730;p33"/>
          <p:cNvGrpSpPr/>
          <p:nvPr/>
        </p:nvGrpSpPr>
        <p:grpSpPr>
          <a:xfrm>
            <a:off x="3315757" y="3425221"/>
            <a:ext cx="984090" cy="887268"/>
            <a:chOff x="3315757" y="3425221"/>
            <a:chExt cx="984090" cy="887268"/>
          </a:xfrm>
        </p:grpSpPr>
        <p:grpSp>
          <p:nvGrpSpPr>
            <p:cNvPr id="731" name="Google Shape;731;p33"/>
            <p:cNvGrpSpPr/>
            <p:nvPr/>
          </p:nvGrpSpPr>
          <p:grpSpPr>
            <a:xfrm>
              <a:off x="3315757" y="3425221"/>
              <a:ext cx="984090" cy="887268"/>
              <a:chOff x="3779784" y="1131590"/>
              <a:chExt cx="1341243" cy="1209282"/>
            </a:xfrm>
          </p:grpSpPr>
          <p:sp>
            <p:nvSpPr>
              <p:cNvPr id="732" name="Google Shape;732;p33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33" name="Google Shape;733;p33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734" name="Google Shape;734;p33"/>
            <p:cNvSpPr/>
            <p:nvPr/>
          </p:nvSpPr>
          <p:spPr>
            <a:xfrm>
              <a:off x="3512506" y="3667392"/>
              <a:ext cx="517292" cy="445733"/>
            </a:xfrm>
            <a:custGeom>
              <a:rect b="b" l="l" r="r" t="t"/>
              <a:pathLst>
                <a:path extrusionOk="0" h="3319463" w="3856038">
                  <a:moveTo>
                    <a:pt x="50800" y="3187700"/>
                  </a:moveTo>
                  <a:lnTo>
                    <a:pt x="3856038" y="3187700"/>
                  </a:lnTo>
                  <a:lnTo>
                    <a:pt x="3856038" y="3319463"/>
                  </a:lnTo>
                  <a:lnTo>
                    <a:pt x="50800" y="3319463"/>
                  </a:lnTo>
                  <a:lnTo>
                    <a:pt x="50800" y="3187700"/>
                  </a:lnTo>
                  <a:close/>
                  <a:moveTo>
                    <a:pt x="839788" y="2182813"/>
                  </a:moveTo>
                  <a:lnTo>
                    <a:pt x="839788" y="3023236"/>
                  </a:lnTo>
                  <a:lnTo>
                    <a:pt x="839471" y="3029586"/>
                  </a:lnTo>
                  <a:lnTo>
                    <a:pt x="838518" y="3035936"/>
                  </a:lnTo>
                  <a:lnTo>
                    <a:pt x="837248" y="3041969"/>
                  </a:lnTo>
                  <a:lnTo>
                    <a:pt x="834708" y="3047684"/>
                  </a:lnTo>
                  <a:lnTo>
                    <a:pt x="832486" y="3053399"/>
                  </a:lnTo>
                  <a:lnTo>
                    <a:pt x="829311" y="3058479"/>
                  </a:lnTo>
                  <a:lnTo>
                    <a:pt x="825501" y="3063241"/>
                  </a:lnTo>
                  <a:lnTo>
                    <a:pt x="821373" y="3067686"/>
                  </a:lnTo>
                  <a:lnTo>
                    <a:pt x="816928" y="3071814"/>
                  </a:lnTo>
                  <a:lnTo>
                    <a:pt x="812166" y="3075306"/>
                  </a:lnTo>
                  <a:lnTo>
                    <a:pt x="807086" y="3078481"/>
                  </a:lnTo>
                  <a:lnTo>
                    <a:pt x="801688" y="3081339"/>
                  </a:lnTo>
                  <a:lnTo>
                    <a:pt x="795656" y="3083244"/>
                  </a:lnTo>
                  <a:lnTo>
                    <a:pt x="789623" y="3084831"/>
                  </a:lnTo>
                  <a:lnTo>
                    <a:pt x="783591" y="3085784"/>
                  </a:lnTo>
                  <a:lnTo>
                    <a:pt x="777241" y="3086101"/>
                  </a:lnTo>
                  <a:lnTo>
                    <a:pt x="364173" y="3086101"/>
                  </a:lnTo>
                  <a:lnTo>
                    <a:pt x="357823" y="3085784"/>
                  </a:lnTo>
                  <a:lnTo>
                    <a:pt x="351473" y="3084831"/>
                  </a:lnTo>
                  <a:lnTo>
                    <a:pt x="345758" y="3083244"/>
                  </a:lnTo>
                  <a:lnTo>
                    <a:pt x="339725" y="3081339"/>
                  </a:lnTo>
                  <a:lnTo>
                    <a:pt x="334328" y="3078481"/>
                  </a:lnTo>
                  <a:lnTo>
                    <a:pt x="329248" y="3075306"/>
                  </a:lnTo>
                  <a:lnTo>
                    <a:pt x="324485" y="3071814"/>
                  </a:lnTo>
                  <a:lnTo>
                    <a:pt x="320040" y="3067686"/>
                  </a:lnTo>
                  <a:lnTo>
                    <a:pt x="315595" y="3063241"/>
                  </a:lnTo>
                  <a:lnTo>
                    <a:pt x="312103" y="3058479"/>
                  </a:lnTo>
                  <a:lnTo>
                    <a:pt x="308928" y="3053399"/>
                  </a:lnTo>
                  <a:lnTo>
                    <a:pt x="306705" y="3047684"/>
                  </a:lnTo>
                  <a:lnTo>
                    <a:pt x="304165" y="3041969"/>
                  </a:lnTo>
                  <a:lnTo>
                    <a:pt x="302578" y="3035936"/>
                  </a:lnTo>
                  <a:lnTo>
                    <a:pt x="301943" y="3029586"/>
                  </a:lnTo>
                  <a:lnTo>
                    <a:pt x="301625" y="3023236"/>
                  </a:lnTo>
                  <a:lnTo>
                    <a:pt x="301625" y="2721293"/>
                  </a:lnTo>
                  <a:lnTo>
                    <a:pt x="839788" y="2182813"/>
                  </a:lnTo>
                  <a:close/>
                  <a:moveTo>
                    <a:pt x="1684338" y="1620838"/>
                  </a:moveTo>
                  <a:lnTo>
                    <a:pt x="1929304" y="1865842"/>
                  </a:lnTo>
                  <a:lnTo>
                    <a:pt x="1938189" y="1874411"/>
                  </a:lnTo>
                  <a:lnTo>
                    <a:pt x="1947708" y="1882345"/>
                  </a:lnTo>
                  <a:lnTo>
                    <a:pt x="1957227" y="1889644"/>
                  </a:lnTo>
                  <a:lnTo>
                    <a:pt x="1967064" y="1896944"/>
                  </a:lnTo>
                  <a:lnTo>
                    <a:pt x="1977218" y="1903291"/>
                  </a:lnTo>
                  <a:lnTo>
                    <a:pt x="1987690" y="1909003"/>
                  </a:lnTo>
                  <a:lnTo>
                    <a:pt x="1998478" y="1914716"/>
                  </a:lnTo>
                  <a:lnTo>
                    <a:pt x="2009267" y="1919476"/>
                  </a:lnTo>
                  <a:lnTo>
                    <a:pt x="2020690" y="1923602"/>
                  </a:lnTo>
                  <a:lnTo>
                    <a:pt x="2032113" y="1927728"/>
                  </a:lnTo>
                  <a:lnTo>
                    <a:pt x="2043537" y="1930901"/>
                  </a:lnTo>
                  <a:lnTo>
                    <a:pt x="2055277" y="1933440"/>
                  </a:lnTo>
                  <a:lnTo>
                    <a:pt x="2067335" y="1935344"/>
                  </a:lnTo>
                  <a:lnTo>
                    <a:pt x="2079393" y="1936931"/>
                  </a:lnTo>
                  <a:lnTo>
                    <a:pt x="2091768" y="1937883"/>
                  </a:lnTo>
                  <a:lnTo>
                    <a:pt x="2103826" y="1938201"/>
                  </a:lnTo>
                  <a:lnTo>
                    <a:pt x="2111759" y="1937883"/>
                  </a:lnTo>
                  <a:lnTo>
                    <a:pt x="2119692" y="1937566"/>
                  </a:lnTo>
                  <a:lnTo>
                    <a:pt x="2127625" y="1936931"/>
                  </a:lnTo>
                  <a:lnTo>
                    <a:pt x="2135240" y="1935979"/>
                  </a:lnTo>
                  <a:lnTo>
                    <a:pt x="2142856" y="1934710"/>
                  </a:lnTo>
                  <a:lnTo>
                    <a:pt x="2150788" y="1933440"/>
                  </a:lnTo>
                  <a:lnTo>
                    <a:pt x="2158404" y="1931536"/>
                  </a:lnTo>
                  <a:lnTo>
                    <a:pt x="2165702" y="1929949"/>
                  </a:lnTo>
                  <a:lnTo>
                    <a:pt x="2173318" y="1927728"/>
                  </a:lnTo>
                  <a:lnTo>
                    <a:pt x="2180299" y="1925189"/>
                  </a:lnTo>
                  <a:lnTo>
                    <a:pt x="2194895" y="1919794"/>
                  </a:lnTo>
                  <a:lnTo>
                    <a:pt x="2209174" y="1913446"/>
                  </a:lnTo>
                  <a:lnTo>
                    <a:pt x="2222501" y="1906782"/>
                  </a:lnTo>
                  <a:lnTo>
                    <a:pt x="2222501" y="3023263"/>
                  </a:lnTo>
                  <a:lnTo>
                    <a:pt x="2222501" y="3029611"/>
                  </a:lnTo>
                  <a:lnTo>
                    <a:pt x="2221232" y="3035958"/>
                  </a:lnTo>
                  <a:lnTo>
                    <a:pt x="2219645" y="3041988"/>
                  </a:lnTo>
                  <a:lnTo>
                    <a:pt x="2217742" y="3047700"/>
                  </a:lnTo>
                  <a:lnTo>
                    <a:pt x="2214886" y="3053413"/>
                  </a:lnTo>
                  <a:lnTo>
                    <a:pt x="2211713" y="3058491"/>
                  </a:lnTo>
                  <a:lnTo>
                    <a:pt x="2208222" y="3063251"/>
                  </a:lnTo>
                  <a:lnTo>
                    <a:pt x="2204414" y="3067694"/>
                  </a:lnTo>
                  <a:lnTo>
                    <a:pt x="2199655" y="3071820"/>
                  </a:lnTo>
                  <a:lnTo>
                    <a:pt x="2194895" y="3075311"/>
                  </a:lnTo>
                  <a:lnTo>
                    <a:pt x="2189818" y="3078484"/>
                  </a:lnTo>
                  <a:lnTo>
                    <a:pt x="2184424" y="3081341"/>
                  </a:lnTo>
                  <a:lnTo>
                    <a:pt x="2178712" y="3083245"/>
                  </a:lnTo>
                  <a:lnTo>
                    <a:pt x="2172366" y="3084832"/>
                  </a:lnTo>
                  <a:lnTo>
                    <a:pt x="2166654" y="3085784"/>
                  </a:lnTo>
                  <a:lnTo>
                    <a:pt x="2159673" y="3086101"/>
                  </a:lnTo>
                  <a:lnTo>
                    <a:pt x="1747166" y="3086101"/>
                  </a:lnTo>
                  <a:lnTo>
                    <a:pt x="1740820" y="3085784"/>
                  </a:lnTo>
                  <a:lnTo>
                    <a:pt x="1734474" y="3084832"/>
                  </a:lnTo>
                  <a:lnTo>
                    <a:pt x="1728445" y="3083245"/>
                  </a:lnTo>
                  <a:lnTo>
                    <a:pt x="1723050" y="3081341"/>
                  </a:lnTo>
                  <a:lnTo>
                    <a:pt x="1717656" y="3078484"/>
                  </a:lnTo>
                  <a:lnTo>
                    <a:pt x="1712579" y="3075311"/>
                  </a:lnTo>
                  <a:lnTo>
                    <a:pt x="1707185" y="3071820"/>
                  </a:lnTo>
                  <a:lnTo>
                    <a:pt x="1703060" y="3067694"/>
                  </a:lnTo>
                  <a:lnTo>
                    <a:pt x="1698935" y="3063251"/>
                  </a:lnTo>
                  <a:lnTo>
                    <a:pt x="1695444" y="3058491"/>
                  </a:lnTo>
                  <a:lnTo>
                    <a:pt x="1692271" y="3053413"/>
                  </a:lnTo>
                  <a:lnTo>
                    <a:pt x="1689415" y="3047700"/>
                  </a:lnTo>
                  <a:lnTo>
                    <a:pt x="1687511" y="3041988"/>
                  </a:lnTo>
                  <a:lnTo>
                    <a:pt x="1685925" y="3035958"/>
                  </a:lnTo>
                  <a:lnTo>
                    <a:pt x="1684973" y="3029611"/>
                  </a:lnTo>
                  <a:lnTo>
                    <a:pt x="1684338" y="3023263"/>
                  </a:lnTo>
                  <a:lnTo>
                    <a:pt x="1684338" y="1620838"/>
                  </a:lnTo>
                  <a:close/>
                  <a:moveTo>
                    <a:pt x="1531938" y="1492251"/>
                  </a:moveTo>
                  <a:lnTo>
                    <a:pt x="1531938" y="3023260"/>
                  </a:lnTo>
                  <a:lnTo>
                    <a:pt x="1531304" y="3029608"/>
                  </a:lnTo>
                  <a:lnTo>
                    <a:pt x="1530669" y="3035955"/>
                  </a:lnTo>
                  <a:lnTo>
                    <a:pt x="1529082" y="3041985"/>
                  </a:lnTo>
                  <a:lnTo>
                    <a:pt x="1527178" y="3047698"/>
                  </a:lnTo>
                  <a:lnTo>
                    <a:pt x="1524323" y="3053411"/>
                  </a:lnTo>
                  <a:lnTo>
                    <a:pt x="1521150" y="3058489"/>
                  </a:lnTo>
                  <a:lnTo>
                    <a:pt x="1517659" y="3063249"/>
                  </a:lnTo>
                  <a:lnTo>
                    <a:pt x="1513217" y="3067693"/>
                  </a:lnTo>
                  <a:lnTo>
                    <a:pt x="1509092" y="3071818"/>
                  </a:lnTo>
                  <a:lnTo>
                    <a:pt x="1504332" y="3075309"/>
                  </a:lnTo>
                  <a:lnTo>
                    <a:pt x="1498938" y="3078483"/>
                  </a:lnTo>
                  <a:lnTo>
                    <a:pt x="1493543" y="3081340"/>
                  </a:lnTo>
                  <a:lnTo>
                    <a:pt x="1487514" y="3083244"/>
                  </a:lnTo>
                  <a:lnTo>
                    <a:pt x="1481803" y="3084831"/>
                  </a:lnTo>
                  <a:lnTo>
                    <a:pt x="1475456" y="3085783"/>
                  </a:lnTo>
                  <a:lnTo>
                    <a:pt x="1469110" y="3086100"/>
                  </a:lnTo>
                  <a:lnTo>
                    <a:pt x="1056286" y="3086100"/>
                  </a:lnTo>
                  <a:lnTo>
                    <a:pt x="1050257" y="3085783"/>
                  </a:lnTo>
                  <a:lnTo>
                    <a:pt x="1043911" y="3084831"/>
                  </a:lnTo>
                  <a:lnTo>
                    <a:pt x="1037882" y="3083244"/>
                  </a:lnTo>
                  <a:lnTo>
                    <a:pt x="1031853" y="3081340"/>
                  </a:lnTo>
                  <a:lnTo>
                    <a:pt x="1026776" y="3078483"/>
                  </a:lnTo>
                  <a:lnTo>
                    <a:pt x="1021381" y="3075309"/>
                  </a:lnTo>
                  <a:lnTo>
                    <a:pt x="1016622" y="3071818"/>
                  </a:lnTo>
                  <a:lnTo>
                    <a:pt x="1012179" y="3067693"/>
                  </a:lnTo>
                  <a:lnTo>
                    <a:pt x="1008372" y="3063249"/>
                  </a:lnTo>
                  <a:lnTo>
                    <a:pt x="1004246" y="3058489"/>
                  </a:lnTo>
                  <a:lnTo>
                    <a:pt x="1001391" y="3053411"/>
                  </a:lnTo>
                  <a:lnTo>
                    <a:pt x="998852" y="3047698"/>
                  </a:lnTo>
                  <a:lnTo>
                    <a:pt x="996631" y="3041985"/>
                  </a:lnTo>
                  <a:lnTo>
                    <a:pt x="995044" y="3035955"/>
                  </a:lnTo>
                  <a:lnTo>
                    <a:pt x="994092" y="3029608"/>
                  </a:lnTo>
                  <a:lnTo>
                    <a:pt x="993775" y="3023260"/>
                  </a:lnTo>
                  <a:lnTo>
                    <a:pt x="993775" y="2030516"/>
                  </a:lnTo>
                  <a:lnTo>
                    <a:pt x="1531938" y="1492251"/>
                  </a:lnTo>
                  <a:close/>
                  <a:moveTo>
                    <a:pt x="2914650" y="1230313"/>
                  </a:moveTo>
                  <a:lnTo>
                    <a:pt x="2914650" y="3023247"/>
                  </a:lnTo>
                  <a:lnTo>
                    <a:pt x="2914014" y="3029596"/>
                  </a:lnTo>
                  <a:lnTo>
                    <a:pt x="2913059" y="3035945"/>
                  </a:lnTo>
                  <a:lnTo>
                    <a:pt x="2911468" y="3041976"/>
                  </a:lnTo>
                  <a:lnTo>
                    <a:pt x="2909240" y="3047690"/>
                  </a:lnTo>
                  <a:lnTo>
                    <a:pt x="2906694" y="3053404"/>
                  </a:lnTo>
                  <a:lnTo>
                    <a:pt x="2903512" y="3058483"/>
                  </a:lnTo>
                  <a:lnTo>
                    <a:pt x="2900011" y="3063245"/>
                  </a:lnTo>
                  <a:lnTo>
                    <a:pt x="2895874" y="3067689"/>
                  </a:lnTo>
                  <a:lnTo>
                    <a:pt x="2891736" y="3071816"/>
                  </a:lnTo>
                  <a:lnTo>
                    <a:pt x="2886326" y="3075308"/>
                  </a:lnTo>
                  <a:lnTo>
                    <a:pt x="2881234" y="3078482"/>
                  </a:lnTo>
                  <a:lnTo>
                    <a:pt x="2875824" y="3081340"/>
                  </a:lnTo>
                  <a:lnTo>
                    <a:pt x="2870414" y="3083244"/>
                  </a:lnTo>
                  <a:lnTo>
                    <a:pt x="2864367" y="3084831"/>
                  </a:lnTo>
                  <a:lnTo>
                    <a:pt x="2858002" y="3085784"/>
                  </a:lnTo>
                  <a:lnTo>
                    <a:pt x="2851637" y="3086101"/>
                  </a:lnTo>
                  <a:lnTo>
                    <a:pt x="2437914" y="3086101"/>
                  </a:lnTo>
                  <a:lnTo>
                    <a:pt x="2430912" y="3085784"/>
                  </a:lnTo>
                  <a:lnTo>
                    <a:pt x="2425184" y="3084831"/>
                  </a:lnTo>
                  <a:lnTo>
                    <a:pt x="2418819" y="3083244"/>
                  </a:lnTo>
                  <a:lnTo>
                    <a:pt x="2413090" y="3081340"/>
                  </a:lnTo>
                  <a:lnTo>
                    <a:pt x="2407680" y="3078482"/>
                  </a:lnTo>
                  <a:lnTo>
                    <a:pt x="2402588" y="3075308"/>
                  </a:lnTo>
                  <a:lnTo>
                    <a:pt x="2397814" y="3071816"/>
                  </a:lnTo>
                  <a:lnTo>
                    <a:pt x="2393040" y="3067689"/>
                  </a:lnTo>
                  <a:lnTo>
                    <a:pt x="2389221" y="3063245"/>
                  </a:lnTo>
                  <a:lnTo>
                    <a:pt x="2385721" y="3058483"/>
                  </a:lnTo>
                  <a:lnTo>
                    <a:pt x="2382538" y="3053404"/>
                  </a:lnTo>
                  <a:lnTo>
                    <a:pt x="2379674" y="3047690"/>
                  </a:lnTo>
                  <a:lnTo>
                    <a:pt x="2377764" y="3041976"/>
                  </a:lnTo>
                  <a:lnTo>
                    <a:pt x="2376173" y="3035945"/>
                  </a:lnTo>
                  <a:lnTo>
                    <a:pt x="2374900" y="3029596"/>
                  </a:lnTo>
                  <a:lnTo>
                    <a:pt x="2374900" y="3023247"/>
                  </a:lnTo>
                  <a:lnTo>
                    <a:pt x="2374900" y="1768701"/>
                  </a:lnTo>
                  <a:lnTo>
                    <a:pt x="2914650" y="1230313"/>
                  </a:lnTo>
                  <a:close/>
                  <a:moveTo>
                    <a:pt x="3382142" y="762000"/>
                  </a:moveTo>
                  <a:lnTo>
                    <a:pt x="3382777" y="774063"/>
                  </a:lnTo>
                  <a:lnTo>
                    <a:pt x="3384046" y="785492"/>
                  </a:lnTo>
                  <a:lnTo>
                    <a:pt x="3385633" y="796920"/>
                  </a:lnTo>
                  <a:lnTo>
                    <a:pt x="3387536" y="808031"/>
                  </a:lnTo>
                  <a:lnTo>
                    <a:pt x="3390392" y="818825"/>
                  </a:lnTo>
                  <a:lnTo>
                    <a:pt x="3393565" y="829618"/>
                  </a:lnTo>
                  <a:lnTo>
                    <a:pt x="3397056" y="840094"/>
                  </a:lnTo>
                  <a:lnTo>
                    <a:pt x="3401181" y="850888"/>
                  </a:lnTo>
                  <a:lnTo>
                    <a:pt x="3405623" y="860729"/>
                  </a:lnTo>
                  <a:lnTo>
                    <a:pt x="3410383" y="870570"/>
                  </a:lnTo>
                  <a:lnTo>
                    <a:pt x="3416095" y="880411"/>
                  </a:lnTo>
                  <a:lnTo>
                    <a:pt x="3421806" y="889935"/>
                  </a:lnTo>
                  <a:lnTo>
                    <a:pt x="3427835" y="899141"/>
                  </a:lnTo>
                  <a:lnTo>
                    <a:pt x="3434499" y="907713"/>
                  </a:lnTo>
                  <a:lnTo>
                    <a:pt x="3441797" y="916284"/>
                  </a:lnTo>
                  <a:lnTo>
                    <a:pt x="3448778" y="924220"/>
                  </a:lnTo>
                  <a:lnTo>
                    <a:pt x="3456711" y="932157"/>
                  </a:lnTo>
                  <a:lnTo>
                    <a:pt x="3464644" y="939776"/>
                  </a:lnTo>
                  <a:lnTo>
                    <a:pt x="3472894" y="946760"/>
                  </a:lnTo>
                  <a:lnTo>
                    <a:pt x="3481461" y="953426"/>
                  </a:lnTo>
                  <a:lnTo>
                    <a:pt x="3490663" y="960093"/>
                  </a:lnTo>
                  <a:lnTo>
                    <a:pt x="3499548" y="966125"/>
                  </a:lnTo>
                  <a:lnTo>
                    <a:pt x="3509067" y="971521"/>
                  </a:lnTo>
                  <a:lnTo>
                    <a:pt x="3518904" y="976601"/>
                  </a:lnTo>
                  <a:lnTo>
                    <a:pt x="3529058" y="981363"/>
                  </a:lnTo>
                  <a:lnTo>
                    <a:pt x="3539529" y="985807"/>
                  </a:lnTo>
                  <a:lnTo>
                    <a:pt x="3549683" y="989616"/>
                  </a:lnTo>
                  <a:lnTo>
                    <a:pt x="3560155" y="992791"/>
                  </a:lnTo>
                  <a:lnTo>
                    <a:pt x="3571261" y="995966"/>
                  </a:lnTo>
                  <a:lnTo>
                    <a:pt x="3582367" y="998505"/>
                  </a:lnTo>
                  <a:lnTo>
                    <a:pt x="3593790" y="1000093"/>
                  </a:lnTo>
                  <a:lnTo>
                    <a:pt x="3605213" y="1001680"/>
                  </a:lnTo>
                  <a:lnTo>
                    <a:pt x="3605213" y="3023244"/>
                  </a:lnTo>
                  <a:lnTo>
                    <a:pt x="3604896" y="3029593"/>
                  </a:lnTo>
                  <a:lnTo>
                    <a:pt x="3603944" y="3035942"/>
                  </a:lnTo>
                  <a:lnTo>
                    <a:pt x="3602357" y="3041974"/>
                  </a:lnTo>
                  <a:lnTo>
                    <a:pt x="3600136" y="3047688"/>
                  </a:lnTo>
                  <a:lnTo>
                    <a:pt x="3597598" y="3053402"/>
                  </a:lnTo>
                  <a:lnTo>
                    <a:pt x="3594425" y="3058481"/>
                  </a:lnTo>
                  <a:lnTo>
                    <a:pt x="3590617" y="3063243"/>
                  </a:lnTo>
                  <a:lnTo>
                    <a:pt x="3586809" y="3067688"/>
                  </a:lnTo>
                  <a:lnTo>
                    <a:pt x="3582367" y="3071815"/>
                  </a:lnTo>
                  <a:lnTo>
                    <a:pt x="3577607" y="3075307"/>
                  </a:lnTo>
                  <a:lnTo>
                    <a:pt x="3572213" y="3078481"/>
                  </a:lnTo>
                  <a:lnTo>
                    <a:pt x="3567136" y="3081338"/>
                  </a:lnTo>
                  <a:lnTo>
                    <a:pt x="3561107" y="3083243"/>
                  </a:lnTo>
                  <a:lnTo>
                    <a:pt x="3555078" y="3084830"/>
                  </a:lnTo>
                  <a:lnTo>
                    <a:pt x="3548732" y="3085783"/>
                  </a:lnTo>
                  <a:lnTo>
                    <a:pt x="3542703" y="3086100"/>
                  </a:lnTo>
                  <a:lnTo>
                    <a:pt x="3129878" y="3086100"/>
                  </a:lnTo>
                  <a:lnTo>
                    <a:pt x="3123532" y="3085783"/>
                  </a:lnTo>
                  <a:lnTo>
                    <a:pt x="3117186" y="3084830"/>
                  </a:lnTo>
                  <a:lnTo>
                    <a:pt x="3111474" y="3083243"/>
                  </a:lnTo>
                  <a:lnTo>
                    <a:pt x="3105445" y="3081338"/>
                  </a:lnTo>
                  <a:lnTo>
                    <a:pt x="3099733" y="3078481"/>
                  </a:lnTo>
                  <a:lnTo>
                    <a:pt x="3094656" y="3075307"/>
                  </a:lnTo>
                  <a:lnTo>
                    <a:pt x="3089897" y="3071815"/>
                  </a:lnTo>
                  <a:lnTo>
                    <a:pt x="3085454" y="3067688"/>
                  </a:lnTo>
                  <a:lnTo>
                    <a:pt x="3081329" y="3063243"/>
                  </a:lnTo>
                  <a:lnTo>
                    <a:pt x="3077839" y="3058481"/>
                  </a:lnTo>
                  <a:lnTo>
                    <a:pt x="3074666" y="3053402"/>
                  </a:lnTo>
                  <a:lnTo>
                    <a:pt x="3071810" y="3047688"/>
                  </a:lnTo>
                  <a:lnTo>
                    <a:pt x="3069906" y="3041974"/>
                  </a:lnTo>
                  <a:lnTo>
                    <a:pt x="3068320" y="3035942"/>
                  </a:lnTo>
                  <a:lnTo>
                    <a:pt x="3067685" y="3029593"/>
                  </a:lnTo>
                  <a:lnTo>
                    <a:pt x="3067050" y="3023244"/>
                  </a:lnTo>
                  <a:lnTo>
                    <a:pt x="3067050" y="1077552"/>
                  </a:lnTo>
                  <a:lnTo>
                    <a:pt x="3382142" y="762000"/>
                  </a:lnTo>
                  <a:close/>
                  <a:moveTo>
                    <a:pt x="3032368" y="0"/>
                  </a:moveTo>
                  <a:lnTo>
                    <a:pt x="3038399" y="0"/>
                  </a:lnTo>
                  <a:lnTo>
                    <a:pt x="3628114" y="0"/>
                  </a:lnTo>
                  <a:lnTo>
                    <a:pt x="3634144" y="0"/>
                  </a:lnTo>
                  <a:lnTo>
                    <a:pt x="3640175" y="318"/>
                  </a:lnTo>
                  <a:lnTo>
                    <a:pt x="3646205" y="1270"/>
                  </a:lnTo>
                  <a:lnTo>
                    <a:pt x="3651918" y="2222"/>
                  </a:lnTo>
                  <a:lnTo>
                    <a:pt x="3657631" y="3492"/>
                  </a:lnTo>
                  <a:lnTo>
                    <a:pt x="3663344" y="5079"/>
                  </a:lnTo>
                  <a:lnTo>
                    <a:pt x="3669057" y="6984"/>
                  </a:lnTo>
                  <a:lnTo>
                    <a:pt x="3674453" y="9206"/>
                  </a:lnTo>
                  <a:lnTo>
                    <a:pt x="3680166" y="11428"/>
                  </a:lnTo>
                  <a:lnTo>
                    <a:pt x="3685562" y="14284"/>
                  </a:lnTo>
                  <a:lnTo>
                    <a:pt x="3690640" y="17459"/>
                  </a:lnTo>
                  <a:lnTo>
                    <a:pt x="3695718" y="20633"/>
                  </a:lnTo>
                  <a:lnTo>
                    <a:pt x="3700479" y="23807"/>
                  </a:lnTo>
                  <a:lnTo>
                    <a:pt x="3705240" y="27616"/>
                  </a:lnTo>
                  <a:lnTo>
                    <a:pt x="3710001" y="31425"/>
                  </a:lnTo>
                  <a:lnTo>
                    <a:pt x="3714445" y="35552"/>
                  </a:lnTo>
                  <a:lnTo>
                    <a:pt x="3718253" y="39678"/>
                  </a:lnTo>
                  <a:lnTo>
                    <a:pt x="3722062" y="44440"/>
                  </a:lnTo>
                  <a:lnTo>
                    <a:pt x="3725871" y="49201"/>
                  </a:lnTo>
                  <a:lnTo>
                    <a:pt x="3729362" y="53962"/>
                  </a:lnTo>
                  <a:lnTo>
                    <a:pt x="3732536" y="59041"/>
                  </a:lnTo>
                  <a:lnTo>
                    <a:pt x="3735075" y="64437"/>
                  </a:lnTo>
                  <a:lnTo>
                    <a:pt x="3737932" y="69516"/>
                  </a:lnTo>
                  <a:lnTo>
                    <a:pt x="3740471" y="74912"/>
                  </a:lnTo>
                  <a:lnTo>
                    <a:pt x="3742692" y="80308"/>
                  </a:lnTo>
                  <a:lnTo>
                    <a:pt x="3744279" y="86339"/>
                  </a:lnTo>
                  <a:lnTo>
                    <a:pt x="3745866" y="91736"/>
                  </a:lnTo>
                  <a:lnTo>
                    <a:pt x="3747453" y="97767"/>
                  </a:lnTo>
                  <a:lnTo>
                    <a:pt x="3748088" y="103798"/>
                  </a:lnTo>
                  <a:lnTo>
                    <a:pt x="3749040" y="109511"/>
                  </a:lnTo>
                  <a:lnTo>
                    <a:pt x="3749358" y="115542"/>
                  </a:lnTo>
                  <a:lnTo>
                    <a:pt x="3749675" y="121573"/>
                  </a:lnTo>
                  <a:lnTo>
                    <a:pt x="3749675" y="711346"/>
                  </a:lnTo>
                  <a:lnTo>
                    <a:pt x="3749358" y="717377"/>
                  </a:lnTo>
                  <a:lnTo>
                    <a:pt x="3749040" y="723726"/>
                  </a:lnTo>
                  <a:lnTo>
                    <a:pt x="3748088" y="729757"/>
                  </a:lnTo>
                  <a:lnTo>
                    <a:pt x="3747453" y="735788"/>
                  </a:lnTo>
                  <a:lnTo>
                    <a:pt x="3745866" y="741819"/>
                  </a:lnTo>
                  <a:lnTo>
                    <a:pt x="3744279" y="747215"/>
                  </a:lnTo>
                  <a:lnTo>
                    <a:pt x="3742375" y="753246"/>
                  </a:lnTo>
                  <a:lnTo>
                    <a:pt x="3740471" y="758642"/>
                  </a:lnTo>
                  <a:lnTo>
                    <a:pt x="3737614" y="764039"/>
                  </a:lnTo>
                  <a:lnTo>
                    <a:pt x="3735075" y="769117"/>
                  </a:lnTo>
                  <a:lnTo>
                    <a:pt x="3732219" y="774196"/>
                  </a:lnTo>
                  <a:lnTo>
                    <a:pt x="3729045" y="779275"/>
                  </a:lnTo>
                  <a:lnTo>
                    <a:pt x="3725871" y="784036"/>
                  </a:lnTo>
                  <a:lnTo>
                    <a:pt x="3721745" y="788798"/>
                  </a:lnTo>
                  <a:lnTo>
                    <a:pt x="3718253" y="793242"/>
                  </a:lnTo>
                  <a:lnTo>
                    <a:pt x="3714445" y="797368"/>
                  </a:lnTo>
                  <a:lnTo>
                    <a:pt x="3710001" y="801495"/>
                  </a:lnTo>
                  <a:lnTo>
                    <a:pt x="3705558" y="804986"/>
                  </a:lnTo>
                  <a:lnTo>
                    <a:pt x="3700797" y="808795"/>
                  </a:lnTo>
                  <a:lnTo>
                    <a:pt x="3696036" y="811970"/>
                  </a:lnTo>
                  <a:lnTo>
                    <a:pt x="3690958" y="815144"/>
                  </a:lnTo>
                  <a:lnTo>
                    <a:pt x="3685879" y="818318"/>
                  </a:lnTo>
                  <a:lnTo>
                    <a:pt x="3680801" y="820857"/>
                  </a:lnTo>
                  <a:lnTo>
                    <a:pt x="3675405" y="823397"/>
                  </a:lnTo>
                  <a:lnTo>
                    <a:pt x="3669692" y="825301"/>
                  </a:lnTo>
                  <a:lnTo>
                    <a:pt x="3664297" y="827523"/>
                  </a:lnTo>
                  <a:lnTo>
                    <a:pt x="3658583" y="829110"/>
                  </a:lnTo>
                  <a:lnTo>
                    <a:pt x="3652870" y="830698"/>
                  </a:lnTo>
                  <a:lnTo>
                    <a:pt x="3646523" y="831332"/>
                  </a:lnTo>
                  <a:lnTo>
                    <a:pt x="3640492" y="832285"/>
                  </a:lnTo>
                  <a:lnTo>
                    <a:pt x="3634144" y="832919"/>
                  </a:lnTo>
                  <a:lnTo>
                    <a:pt x="3628114" y="832919"/>
                  </a:lnTo>
                  <a:lnTo>
                    <a:pt x="3622083" y="832919"/>
                  </a:lnTo>
                  <a:lnTo>
                    <a:pt x="3615735" y="832285"/>
                  </a:lnTo>
                  <a:lnTo>
                    <a:pt x="3609705" y="831332"/>
                  </a:lnTo>
                  <a:lnTo>
                    <a:pt x="3603675" y="830698"/>
                  </a:lnTo>
                  <a:lnTo>
                    <a:pt x="3597644" y="829110"/>
                  </a:lnTo>
                  <a:lnTo>
                    <a:pt x="3592248" y="827523"/>
                  </a:lnTo>
                  <a:lnTo>
                    <a:pt x="3586218" y="825301"/>
                  </a:lnTo>
                  <a:lnTo>
                    <a:pt x="3580822" y="823397"/>
                  </a:lnTo>
                  <a:lnTo>
                    <a:pt x="3575427" y="820857"/>
                  </a:lnTo>
                  <a:lnTo>
                    <a:pt x="3570031" y="818318"/>
                  </a:lnTo>
                  <a:lnTo>
                    <a:pt x="3565270" y="815144"/>
                  </a:lnTo>
                  <a:lnTo>
                    <a:pt x="3560192" y="811970"/>
                  </a:lnTo>
                  <a:lnTo>
                    <a:pt x="3555431" y="808795"/>
                  </a:lnTo>
                  <a:lnTo>
                    <a:pt x="3550670" y="804986"/>
                  </a:lnTo>
                  <a:lnTo>
                    <a:pt x="3546227" y="801495"/>
                  </a:lnTo>
                  <a:lnTo>
                    <a:pt x="3542100" y="797368"/>
                  </a:lnTo>
                  <a:lnTo>
                    <a:pt x="3537974" y="793242"/>
                  </a:lnTo>
                  <a:lnTo>
                    <a:pt x="3534166" y="788798"/>
                  </a:lnTo>
                  <a:lnTo>
                    <a:pt x="3530674" y="784036"/>
                  </a:lnTo>
                  <a:lnTo>
                    <a:pt x="3527500" y="779275"/>
                  </a:lnTo>
                  <a:lnTo>
                    <a:pt x="3524326" y="774196"/>
                  </a:lnTo>
                  <a:lnTo>
                    <a:pt x="3521153" y="769117"/>
                  </a:lnTo>
                  <a:lnTo>
                    <a:pt x="3518296" y="764039"/>
                  </a:lnTo>
                  <a:lnTo>
                    <a:pt x="3516074" y="758642"/>
                  </a:lnTo>
                  <a:lnTo>
                    <a:pt x="3514170" y="753246"/>
                  </a:lnTo>
                  <a:lnTo>
                    <a:pt x="3511948" y="747215"/>
                  </a:lnTo>
                  <a:lnTo>
                    <a:pt x="3510361" y="741819"/>
                  </a:lnTo>
                  <a:lnTo>
                    <a:pt x="3508774" y="735788"/>
                  </a:lnTo>
                  <a:lnTo>
                    <a:pt x="3508139" y="729757"/>
                  </a:lnTo>
                  <a:lnTo>
                    <a:pt x="3507187" y="723726"/>
                  </a:lnTo>
                  <a:lnTo>
                    <a:pt x="3506552" y="717377"/>
                  </a:lnTo>
                  <a:lnTo>
                    <a:pt x="3506552" y="711346"/>
                  </a:lnTo>
                  <a:lnTo>
                    <a:pt x="3506552" y="415190"/>
                  </a:lnTo>
                  <a:lnTo>
                    <a:pt x="2189691" y="1732180"/>
                  </a:lnTo>
                  <a:lnTo>
                    <a:pt x="2185247" y="1736624"/>
                  </a:lnTo>
                  <a:lnTo>
                    <a:pt x="2180487" y="1740433"/>
                  </a:lnTo>
                  <a:lnTo>
                    <a:pt x="2175726" y="1744242"/>
                  </a:lnTo>
                  <a:lnTo>
                    <a:pt x="2170647" y="1748051"/>
                  </a:lnTo>
                  <a:lnTo>
                    <a:pt x="2165569" y="1750908"/>
                  </a:lnTo>
                  <a:lnTo>
                    <a:pt x="2160491" y="1753765"/>
                  </a:lnTo>
                  <a:lnTo>
                    <a:pt x="2155095" y="1756621"/>
                  </a:lnTo>
                  <a:lnTo>
                    <a:pt x="2149382" y="1758843"/>
                  </a:lnTo>
                  <a:lnTo>
                    <a:pt x="2143986" y="1761065"/>
                  </a:lnTo>
                  <a:lnTo>
                    <a:pt x="2138273" y="1762970"/>
                  </a:lnTo>
                  <a:lnTo>
                    <a:pt x="2132878" y="1764557"/>
                  </a:lnTo>
                  <a:lnTo>
                    <a:pt x="2126847" y="1765509"/>
                  </a:lnTo>
                  <a:lnTo>
                    <a:pt x="2121452" y="1766461"/>
                  </a:lnTo>
                  <a:lnTo>
                    <a:pt x="2115421" y="1767096"/>
                  </a:lnTo>
                  <a:lnTo>
                    <a:pt x="2109708" y="1767731"/>
                  </a:lnTo>
                  <a:lnTo>
                    <a:pt x="2103678" y="1768049"/>
                  </a:lnTo>
                  <a:lnTo>
                    <a:pt x="2098282" y="1767731"/>
                  </a:lnTo>
                  <a:lnTo>
                    <a:pt x="2092252" y="1767096"/>
                  </a:lnTo>
                  <a:lnTo>
                    <a:pt x="2086221" y="1766461"/>
                  </a:lnTo>
                  <a:lnTo>
                    <a:pt x="2080508" y="1765509"/>
                  </a:lnTo>
                  <a:lnTo>
                    <a:pt x="2074795" y="1764557"/>
                  </a:lnTo>
                  <a:lnTo>
                    <a:pt x="2069399" y="1762970"/>
                  </a:lnTo>
                  <a:lnTo>
                    <a:pt x="2063369" y="1761065"/>
                  </a:lnTo>
                  <a:lnTo>
                    <a:pt x="2057973" y="1758843"/>
                  </a:lnTo>
                  <a:lnTo>
                    <a:pt x="2052577" y="1756621"/>
                  </a:lnTo>
                  <a:lnTo>
                    <a:pt x="2047182" y="1753765"/>
                  </a:lnTo>
                  <a:lnTo>
                    <a:pt x="2042104" y="1750908"/>
                  </a:lnTo>
                  <a:lnTo>
                    <a:pt x="2037025" y="1748051"/>
                  </a:lnTo>
                  <a:lnTo>
                    <a:pt x="2031947" y="1744242"/>
                  </a:lnTo>
                  <a:lnTo>
                    <a:pt x="2027186" y="1740433"/>
                  </a:lnTo>
                  <a:lnTo>
                    <a:pt x="2022425" y="1736624"/>
                  </a:lnTo>
                  <a:lnTo>
                    <a:pt x="2017664" y="1732180"/>
                  </a:lnTo>
                  <a:lnTo>
                    <a:pt x="1543797" y="1257949"/>
                  </a:lnTo>
                  <a:lnTo>
                    <a:pt x="207257" y="2594619"/>
                  </a:lnTo>
                  <a:lnTo>
                    <a:pt x="202814" y="2599063"/>
                  </a:lnTo>
                  <a:lnTo>
                    <a:pt x="198053" y="2602872"/>
                  </a:lnTo>
                  <a:lnTo>
                    <a:pt x="193292" y="2606999"/>
                  </a:lnTo>
                  <a:lnTo>
                    <a:pt x="188214" y="2610490"/>
                  </a:lnTo>
                  <a:lnTo>
                    <a:pt x="183136" y="2613665"/>
                  </a:lnTo>
                  <a:lnTo>
                    <a:pt x="178057" y="2616204"/>
                  </a:lnTo>
                  <a:lnTo>
                    <a:pt x="172662" y="2619061"/>
                  </a:lnTo>
                  <a:lnTo>
                    <a:pt x="166949" y="2621600"/>
                  </a:lnTo>
                  <a:lnTo>
                    <a:pt x="161553" y="2623505"/>
                  </a:lnTo>
                  <a:lnTo>
                    <a:pt x="155840" y="2625409"/>
                  </a:lnTo>
                  <a:lnTo>
                    <a:pt x="150444" y="2626996"/>
                  </a:lnTo>
                  <a:lnTo>
                    <a:pt x="144414" y="2628266"/>
                  </a:lnTo>
                  <a:lnTo>
                    <a:pt x="139018" y="2628901"/>
                  </a:lnTo>
                  <a:lnTo>
                    <a:pt x="132988" y="2629853"/>
                  </a:lnTo>
                  <a:lnTo>
                    <a:pt x="127275" y="2630171"/>
                  </a:lnTo>
                  <a:lnTo>
                    <a:pt x="121244" y="2630488"/>
                  </a:lnTo>
                  <a:lnTo>
                    <a:pt x="115214" y="2630171"/>
                  </a:lnTo>
                  <a:lnTo>
                    <a:pt x="109818" y="2629853"/>
                  </a:lnTo>
                  <a:lnTo>
                    <a:pt x="103787" y="2628901"/>
                  </a:lnTo>
                  <a:lnTo>
                    <a:pt x="98074" y="2628266"/>
                  </a:lnTo>
                  <a:lnTo>
                    <a:pt x="92361" y="2626996"/>
                  </a:lnTo>
                  <a:lnTo>
                    <a:pt x="86648" y="2625409"/>
                  </a:lnTo>
                  <a:lnTo>
                    <a:pt x="80935" y="2623505"/>
                  </a:lnTo>
                  <a:lnTo>
                    <a:pt x="75540" y="2621600"/>
                  </a:lnTo>
                  <a:lnTo>
                    <a:pt x="70144" y="2619061"/>
                  </a:lnTo>
                  <a:lnTo>
                    <a:pt x="64748" y="2616204"/>
                  </a:lnTo>
                  <a:lnTo>
                    <a:pt x="59670" y="2613665"/>
                  </a:lnTo>
                  <a:lnTo>
                    <a:pt x="54592" y="2610490"/>
                  </a:lnTo>
                  <a:lnTo>
                    <a:pt x="49513" y="2606999"/>
                  </a:lnTo>
                  <a:lnTo>
                    <a:pt x="44752" y="2602872"/>
                  </a:lnTo>
                  <a:lnTo>
                    <a:pt x="39992" y="2599063"/>
                  </a:lnTo>
                  <a:lnTo>
                    <a:pt x="35231" y="2594619"/>
                  </a:lnTo>
                  <a:lnTo>
                    <a:pt x="31105" y="2590175"/>
                  </a:lnTo>
                  <a:lnTo>
                    <a:pt x="26978" y="2585731"/>
                  </a:lnTo>
                  <a:lnTo>
                    <a:pt x="23170" y="2580335"/>
                  </a:lnTo>
                  <a:lnTo>
                    <a:pt x="19996" y="2575574"/>
                  </a:lnTo>
                  <a:lnTo>
                    <a:pt x="16822" y="2570495"/>
                  </a:lnTo>
                  <a:lnTo>
                    <a:pt x="13648" y="2565099"/>
                  </a:lnTo>
                  <a:lnTo>
                    <a:pt x="10791" y="2560020"/>
                  </a:lnTo>
                  <a:lnTo>
                    <a:pt x="8570" y="2554307"/>
                  </a:lnTo>
                  <a:lnTo>
                    <a:pt x="6665" y="2548910"/>
                  </a:lnTo>
                  <a:lnTo>
                    <a:pt x="5078" y="2543514"/>
                  </a:lnTo>
                  <a:lnTo>
                    <a:pt x="3491" y="2537483"/>
                  </a:lnTo>
                  <a:lnTo>
                    <a:pt x="2222" y="2532087"/>
                  </a:lnTo>
                  <a:lnTo>
                    <a:pt x="952" y="2526056"/>
                  </a:lnTo>
                  <a:lnTo>
                    <a:pt x="318" y="2520660"/>
                  </a:lnTo>
                  <a:lnTo>
                    <a:pt x="0" y="2514629"/>
                  </a:lnTo>
                  <a:lnTo>
                    <a:pt x="0" y="2508598"/>
                  </a:lnTo>
                  <a:lnTo>
                    <a:pt x="0" y="2502884"/>
                  </a:lnTo>
                  <a:lnTo>
                    <a:pt x="318" y="2497170"/>
                  </a:lnTo>
                  <a:lnTo>
                    <a:pt x="952" y="2491457"/>
                  </a:lnTo>
                  <a:lnTo>
                    <a:pt x="2222" y="2485426"/>
                  </a:lnTo>
                  <a:lnTo>
                    <a:pt x="3491" y="2480029"/>
                  </a:lnTo>
                  <a:lnTo>
                    <a:pt x="5078" y="2473998"/>
                  </a:lnTo>
                  <a:lnTo>
                    <a:pt x="6665" y="2468285"/>
                  </a:lnTo>
                  <a:lnTo>
                    <a:pt x="8570" y="2462889"/>
                  </a:lnTo>
                  <a:lnTo>
                    <a:pt x="10791" y="2457492"/>
                  </a:lnTo>
                  <a:lnTo>
                    <a:pt x="13648" y="2452414"/>
                  </a:lnTo>
                  <a:lnTo>
                    <a:pt x="16822" y="2446700"/>
                  </a:lnTo>
                  <a:lnTo>
                    <a:pt x="19996" y="2441621"/>
                  </a:lnTo>
                  <a:lnTo>
                    <a:pt x="23487" y="2436860"/>
                  </a:lnTo>
                  <a:lnTo>
                    <a:pt x="26978" y="2431781"/>
                  </a:lnTo>
                  <a:lnTo>
                    <a:pt x="31105" y="2427337"/>
                  </a:lnTo>
                  <a:lnTo>
                    <a:pt x="35231" y="2422576"/>
                  </a:lnTo>
                  <a:lnTo>
                    <a:pt x="1457784" y="1000202"/>
                  </a:lnTo>
                  <a:lnTo>
                    <a:pt x="1462227" y="995758"/>
                  </a:lnTo>
                  <a:lnTo>
                    <a:pt x="1466988" y="991631"/>
                  </a:lnTo>
                  <a:lnTo>
                    <a:pt x="1471749" y="987822"/>
                  </a:lnTo>
                  <a:lnTo>
                    <a:pt x="1476827" y="984330"/>
                  </a:lnTo>
                  <a:lnTo>
                    <a:pt x="1481906" y="981156"/>
                  </a:lnTo>
                  <a:lnTo>
                    <a:pt x="1486984" y="978617"/>
                  </a:lnTo>
                  <a:lnTo>
                    <a:pt x="1492697" y="975760"/>
                  </a:lnTo>
                  <a:lnTo>
                    <a:pt x="1498093" y="973221"/>
                  </a:lnTo>
                  <a:lnTo>
                    <a:pt x="1503488" y="971316"/>
                  </a:lnTo>
                  <a:lnTo>
                    <a:pt x="1509202" y="969411"/>
                  </a:lnTo>
                  <a:lnTo>
                    <a:pt x="1514597" y="967824"/>
                  </a:lnTo>
                  <a:lnTo>
                    <a:pt x="1520628" y="966555"/>
                  </a:lnTo>
                  <a:lnTo>
                    <a:pt x="1526023" y="965602"/>
                  </a:lnTo>
                  <a:lnTo>
                    <a:pt x="1532054" y="964968"/>
                  </a:lnTo>
                  <a:lnTo>
                    <a:pt x="1537767" y="964650"/>
                  </a:lnTo>
                  <a:lnTo>
                    <a:pt x="1543797" y="964333"/>
                  </a:lnTo>
                  <a:lnTo>
                    <a:pt x="1549828" y="964650"/>
                  </a:lnTo>
                  <a:lnTo>
                    <a:pt x="1555223" y="964968"/>
                  </a:lnTo>
                  <a:lnTo>
                    <a:pt x="1561254" y="965602"/>
                  </a:lnTo>
                  <a:lnTo>
                    <a:pt x="1566967" y="966555"/>
                  </a:lnTo>
                  <a:lnTo>
                    <a:pt x="1572680" y="967824"/>
                  </a:lnTo>
                  <a:lnTo>
                    <a:pt x="1578393" y="969411"/>
                  </a:lnTo>
                  <a:lnTo>
                    <a:pt x="1584106" y="971316"/>
                  </a:lnTo>
                  <a:lnTo>
                    <a:pt x="1589502" y="973221"/>
                  </a:lnTo>
                  <a:lnTo>
                    <a:pt x="1595215" y="975760"/>
                  </a:lnTo>
                  <a:lnTo>
                    <a:pt x="1600293" y="978617"/>
                  </a:lnTo>
                  <a:lnTo>
                    <a:pt x="1605371" y="981156"/>
                  </a:lnTo>
                  <a:lnTo>
                    <a:pt x="1610450" y="984330"/>
                  </a:lnTo>
                  <a:lnTo>
                    <a:pt x="1615528" y="987822"/>
                  </a:lnTo>
                  <a:lnTo>
                    <a:pt x="1620289" y="991631"/>
                  </a:lnTo>
                  <a:lnTo>
                    <a:pt x="1625050" y="995758"/>
                  </a:lnTo>
                  <a:lnTo>
                    <a:pt x="1629811" y="1000202"/>
                  </a:lnTo>
                  <a:lnTo>
                    <a:pt x="2103678" y="1474115"/>
                  </a:lnTo>
                  <a:lnTo>
                    <a:pt x="3334526" y="243464"/>
                  </a:lnTo>
                  <a:lnTo>
                    <a:pt x="3038399" y="243464"/>
                  </a:lnTo>
                  <a:lnTo>
                    <a:pt x="3032368" y="242829"/>
                  </a:lnTo>
                  <a:lnTo>
                    <a:pt x="3026338" y="242512"/>
                  </a:lnTo>
                  <a:lnTo>
                    <a:pt x="3019990" y="241877"/>
                  </a:lnTo>
                  <a:lnTo>
                    <a:pt x="3013959" y="240607"/>
                  </a:lnTo>
                  <a:lnTo>
                    <a:pt x="3008246" y="239338"/>
                  </a:lnTo>
                  <a:lnTo>
                    <a:pt x="3002216" y="237750"/>
                  </a:lnTo>
                  <a:lnTo>
                    <a:pt x="2996820" y="235846"/>
                  </a:lnTo>
                  <a:lnTo>
                    <a:pt x="2991107" y="233624"/>
                  </a:lnTo>
                  <a:lnTo>
                    <a:pt x="2985711" y="231085"/>
                  </a:lnTo>
                  <a:lnTo>
                    <a:pt x="2980633" y="228228"/>
                  </a:lnTo>
                  <a:lnTo>
                    <a:pt x="2975555" y="225688"/>
                  </a:lnTo>
                  <a:lnTo>
                    <a:pt x="2970794" y="222514"/>
                  </a:lnTo>
                  <a:lnTo>
                    <a:pt x="2966033" y="219022"/>
                  </a:lnTo>
                  <a:lnTo>
                    <a:pt x="2961272" y="215213"/>
                  </a:lnTo>
                  <a:lnTo>
                    <a:pt x="2956829" y="211404"/>
                  </a:lnTo>
                  <a:lnTo>
                    <a:pt x="2952703" y="207595"/>
                  </a:lnTo>
                  <a:lnTo>
                    <a:pt x="2948576" y="203151"/>
                  </a:lnTo>
                  <a:lnTo>
                    <a:pt x="2944768" y="198707"/>
                  </a:lnTo>
                  <a:lnTo>
                    <a:pt x="2941276" y="194581"/>
                  </a:lnTo>
                  <a:lnTo>
                    <a:pt x="2937468" y="189820"/>
                  </a:lnTo>
                  <a:lnTo>
                    <a:pt x="2934294" y="184423"/>
                  </a:lnTo>
                  <a:lnTo>
                    <a:pt x="2931755" y="179345"/>
                  </a:lnTo>
                  <a:lnTo>
                    <a:pt x="2928898" y="174266"/>
                  </a:lnTo>
                  <a:lnTo>
                    <a:pt x="2926676" y="168870"/>
                  </a:lnTo>
                  <a:lnTo>
                    <a:pt x="2924137" y="163156"/>
                  </a:lnTo>
                  <a:lnTo>
                    <a:pt x="2922550" y="157760"/>
                  </a:lnTo>
                  <a:lnTo>
                    <a:pt x="2920646" y="151729"/>
                  </a:lnTo>
                  <a:lnTo>
                    <a:pt x="2919376" y="146015"/>
                  </a:lnTo>
                  <a:lnTo>
                    <a:pt x="2918424" y="139984"/>
                  </a:lnTo>
                  <a:lnTo>
                    <a:pt x="2917472" y="133953"/>
                  </a:lnTo>
                  <a:lnTo>
                    <a:pt x="2917155" y="127922"/>
                  </a:lnTo>
                  <a:lnTo>
                    <a:pt x="2917155" y="121573"/>
                  </a:lnTo>
                  <a:lnTo>
                    <a:pt x="2917155" y="115225"/>
                  </a:lnTo>
                  <a:lnTo>
                    <a:pt x="2917472" y="109194"/>
                  </a:lnTo>
                  <a:lnTo>
                    <a:pt x="2918424" y="102845"/>
                  </a:lnTo>
                  <a:lnTo>
                    <a:pt x="2919376" y="97132"/>
                  </a:lnTo>
                  <a:lnTo>
                    <a:pt x="2920646" y="91101"/>
                  </a:lnTo>
                  <a:lnTo>
                    <a:pt x="2922550" y="85070"/>
                  </a:lnTo>
                  <a:lnTo>
                    <a:pt x="2924137" y="79674"/>
                  </a:lnTo>
                  <a:lnTo>
                    <a:pt x="2926676" y="74277"/>
                  </a:lnTo>
                  <a:lnTo>
                    <a:pt x="2928898" y="68564"/>
                  </a:lnTo>
                  <a:lnTo>
                    <a:pt x="2931755" y="63485"/>
                  </a:lnTo>
                  <a:lnTo>
                    <a:pt x="2934294" y="58406"/>
                  </a:lnTo>
                  <a:lnTo>
                    <a:pt x="2937468" y="53645"/>
                  </a:lnTo>
                  <a:lnTo>
                    <a:pt x="2941276" y="48883"/>
                  </a:lnTo>
                  <a:lnTo>
                    <a:pt x="2944768" y="44122"/>
                  </a:lnTo>
                  <a:lnTo>
                    <a:pt x="2948576" y="39678"/>
                  </a:lnTo>
                  <a:lnTo>
                    <a:pt x="2952703" y="35552"/>
                  </a:lnTo>
                  <a:lnTo>
                    <a:pt x="2956829" y="31425"/>
                  </a:lnTo>
                  <a:lnTo>
                    <a:pt x="2961272" y="27616"/>
                  </a:lnTo>
                  <a:lnTo>
                    <a:pt x="2966033" y="24124"/>
                  </a:lnTo>
                  <a:lnTo>
                    <a:pt x="2970794" y="20633"/>
                  </a:lnTo>
                  <a:lnTo>
                    <a:pt x="2975555" y="17459"/>
                  </a:lnTo>
                  <a:lnTo>
                    <a:pt x="2980633" y="14602"/>
                  </a:lnTo>
                  <a:lnTo>
                    <a:pt x="2985711" y="11745"/>
                  </a:lnTo>
                  <a:lnTo>
                    <a:pt x="2991107" y="9523"/>
                  </a:lnTo>
                  <a:lnTo>
                    <a:pt x="2996820" y="6984"/>
                  </a:lnTo>
                  <a:lnTo>
                    <a:pt x="3002216" y="5397"/>
                  </a:lnTo>
                  <a:lnTo>
                    <a:pt x="3008246" y="3492"/>
                  </a:lnTo>
                  <a:lnTo>
                    <a:pt x="3013959" y="2222"/>
                  </a:lnTo>
                  <a:lnTo>
                    <a:pt x="3019990" y="1270"/>
                  </a:lnTo>
                  <a:lnTo>
                    <a:pt x="3026338" y="318"/>
                  </a:lnTo>
                  <a:lnTo>
                    <a:pt x="3032368" y="0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35" name="Google Shape;735;p33"/>
          <p:cNvGrpSpPr/>
          <p:nvPr/>
        </p:nvGrpSpPr>
        <p:grpSpPr>
          <a:xfrm>
            <a:off x="4979473" y="2344140"/>
            <a:ext cx="984090" cy="887268"/>
            <a:chOff x="4979473" y="2344140"/>
            <a:chExt cx="984090" cy="887268"/>
          </a:xfrm>
        </p:grpSpPr>
        <p:grpSp>
          <p:nvGrpSpPr>
            <p:cNvPr id="736" name="Google Shape;736;p33"/>
            <p:cNvGrpSpPr/>
            <p:nvPr/>
          </p:nvGrpSpPr>
          <p:grpSpPr>
            <a:xfrm>
              <a:off x="4979473" y="2344140"/>
              <a:ext cx="984090" cy="887268"/>
              <a:chOff x="3779784" y="1131590"/>
              <a:chExt cx="1341243" cy="1209282"/>
            </a:xfrm>
          </p:grpSpPr>
          <p:sp>
            <p:nvSpPr>
              <p:cNvPr id="737" name="Google Shape;737;p33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38" name="Google Shape;738;p33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739" name="Google Shape;739;p33"/>
            <p:cNvSpPr/>
            <p:nvPr/>
          </p:nvSpPr>
          <p:spPr>
            <a:xfrm>
              <a:off x="5210039" y="2544250"/>
              <a:ext cx="522958" cy="517728"/>
            </a:xfrm>
            <a:custGeom>
              <a:rect b="b" l="l" r="r" t="t"/>
              <a:pathLst>
                <a:path extrusionOk="0" h="2365376" w="2390775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40" name="Google Shape;740;p33"/>
          <p:cNvGrpSpPr/>
          <p:nvPr/>
        </p:nvGrpSpPr>
        <p:grpSpPr>
          <a:xfrm>
            <a:off x="4417064" y="3483050"/>
            <a:ext cx="1002180" cy="903579"/>
            <a:chOff x="4417064" y="3483048"/>
            <a:chExt cx="1002180" cy="903579"/>
          </a:xfrm>
        </p:grpSpPr>
        <p:grpSp>
          <p:nvGrpSpPr>
            <p:cNvPr id="741" name="Google Shape;741;p33"/>
            <p:cNvGrpSpPr/>
            <p:nvPr/>
          </p:nvGrpSpPr>
          <p:grpSpPr>
            <a:xfrm>
              <a:off x="4417064" y="3483048"/>
              <a:ext cx="1002180" cy="903579"/>
              <a:chOff x="3779784" y="1131590"/>
              <a:chExt cx="1341243" cy="1209282"/>
            </a:xfrm>
          </p:grpSpPr>
          <p:sp>
            <p:nvSpPr>
              <p:cNvPr id="742" name="Google Shape;742;p33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744" name="Google Shape;744;p33"/>
            <p:cNvSpPr/>
            <p:nvPr/>
          </p:nvSpPr>
          <p:spPr>
            <a:xfrm>
              <a:off x="4667772" y="3675635"/>
              <a:ext cx="480292" cy="480292"/>
            </a:xfrm>
            <a:custGeom>
              <a:rect b="b" l="l" r="r" t="t"/>
              <a:pathLst>
                <a:path extrusionOk="0" h="1944000" w="1944000">
                  <a:moveTo>
                    <a:pt x="1063385" y="1082014"/>
                  </a:moveTo>
                  <a:lnTo>
                    <a:pt x="1093900" y="1089952"/>
                  </a:lnTo>
                  <a:lnTo>
                    <a:pt x="1121871" y="1097572"/>
                  </a:lnTo>
                  <a:lnTo>
                    <a:pt x="1146982" y="1104557"/>
                  </a:lnTo>
                  <a:lnTo>
                    <a:pt x="1169550" y="1111542"/>
                  </a:lnTo>
                  <a:lnTo>
                    <a:pt x="1188940" y="1118209"/>
                  </a:lnTo>
                  <a:lnTo>
                    <a:pt x="1205469" y="1124559"/>
                  </a:lnTo>
                  <a:lnTo>
                    <a:pt x="1212779" y="1127734"/>
                  </a:lnTo>
                  <a:lnTo>
                    <a:pt x="1219137" y="1130592"/>
                  </a:lnTo>
                  <a:lnTo>
                    <a:pt x="1225176" y="1133449"/>
                  </a:lnTo>
                  <a:lnTo>
                    <a:pt x="1230262" y="1136307"/>
                  </a:lnTo>
                  <a:lnTo>
                    <a:pt x="1238526" y="1141704"/>
                  </a:lnTo>
                  <a:lnTo>
                    <a:pt x="1245837" y="1146784"/>
                  </a:lnTo>
                  <a:lnTo>
                    <a:pt x="1253148" y="1152499"/>
                  </a:lnTo>
                  <a:lnTo>
                    <a:pt x="1259823" y="1158532"/>
                  </a:lnTo>
                  <a:lnTo>
                    <a:pt x="1265862" y="1164564"/>
                  </a:lnTo>
                  <a:lnTo>
                    <a:pt x="1271266" y="1170914"/>
                  </a:lnTo>
                  <a:lnTo>
                    <a:pt x="1276351" y="1177582"/>
                  </a:lnTo>
                  <a:lnTo>
                    <a:pt x="1280801" y="1184567"/>
                  </a:lnTo>
                  <a:lnTo>
                    <a:pt x="1284934" y="1191234"/>
                  </a:lnTo>
                  <a:lnTo>
                    <a:pt x="1288112" y="1198537"/>
                  </a:lnTo>
                  <a:lnTo>
                    <a:pt x="1291291" y="1206157"/>
                  </a:lnTo>
                  <a:lnTo>
                    <a:pt x="1293516" y="1214094"/>
                  </a:lnTo>
                  <a:lnTo>
                    <a:pt x="1295423" y="1222032"/>
                  </a:lnTo>
                  <a:lnTo>
                    <a:pt x="1296694" y="1230287"/>
                  </a:lnTo>
                  <a:lnTo>
                    <a:pt x="1297330" y="1238859"/>
                  </a:lnTo>
                  <a:lnTo>
                    <a:pt x="1297648" y="1247432"/>
                  </a:lnTo>
                  <a:lnTo>
                    <a:pt x="1297330" y="1257275"/>
                  </a:lnTo>
                  <a:lnTo>
                    <a:pt x="1296377" y="1266800"/>
                  </a:lnTo>
                  <a:lnTo>
                    <a:pt x="1295105" y="1276007"/>
                  </a:lnTo>
                  <a:lnTo>
                    <a:pt x="1292880" y="1285215"/>
                  </a:lnTo>
                  <a:lnTo>
                    <a:pt x="1290019" y="1294422"/>
                  </a:lnTo>
                  <a:lnTo>
                    <a:pt x="1286841" y="1303312"/>
                  </a:lnTo>
                  <a:lnTo>
                    <a:pt x="1283344" y="1312202"/>
                  </a:lnTo>
                  <a:lnTo>
                    <a:pt x="1278576" y="1320775"/>
                  </a:lnTo>
                  <a:lnTo>
                    <a:pt x="1273808" y="1329347"/>
                  </a:lnTo>
                  <a:lnTo>
                    <a:pt x="1267769" y="1337602"/>
                  </a:lnTo>
                  <a:lnTo>
                    <a:pt x="1261412" y="1345857"/>
                  </a:lnTo>
                  <a:lnTo>
                    <a:pt x="1254737" y="1353795"/>
                  </a:lnTo>
                  <a:lnTo>
                    <a:pt x="1247426" y="1361732"/>
                  </a:lnTo>
                  <a:lnTo>
                    <a:pt x="1239162" y="1369670"/>
                  </a:lnTo>
                  <a:lnTo>
                    <a:pt x="1230580" y="1376655"/>
                  </a:lnTo>
                  <a:lnTo>
                    <a:pt x="1221362" y="1384275"/>
                  </a:lnTo>
                  <a:lnTo>
                    <a:pt x="1214051" y="1389672"/>
                  </a:lnTo>
                  <a:lnTo>
                    <a:pt x="1206422" y="1394435"/>
                  </a:lnTo>
                  <a:lnTo>
                    <a:pt x="1198476" y="1399515"/>
                  </a:lnTo>
                  <a:lnTo>
                    <a:pt x="1190211" y="1403960"/>
                  </a:lnTo>
                  <a:lnTo>
                    <a:pt x="1181311" y="1408087"/>
                  </a:lnTo>
                  <a:lnTo>
                    <a:pt x="1172411" y="1411897"/>
                  </a:lnTo>
                  <a:lnTo>
                    <a:pt x="1163193" y="1416025"/>
                  </a:lnTo>
                  <a:lnTo>
                    <a:pt x="1153340" y="1419517"/>
                  </a:lnTo>
                  <a:lnTo>
                    <a:pt x="1143486" y="1422692"/>
                  </a:lnTo>
                  <a:lnTo>
                    <a:pt x="1132997" y="1425867"/>
                  </a:lnTo>
                  <a:lnTo>
                    <a:pt x="1122189" y="1428407"/>
                  </a:lnTo>
                  <a:lnTo>
                    <a:pt x="1111064" y="1431265"/>
                  </a:lnTo>
                  <a:lnTo>
                    <a:pt x="1099621" y="1433487"/>
                  </a:lnTo>
                  <a:lnTo>
                    <a:pt x="1087860" y="1435392"/>
                  </a:lnTo>
                  <a:lnTo>
                    <a:pt x="1075782" y="1436980"/>
                  </a:lnTo>
                  <a:lnTo>
                    <a:pt x="1063385" y="1438567"/>
                  </a:lnTo>
                  <a:close/>
                  <a:moveTo>
                    <a:pt x="880616" y="505752"/>
                  </a:moveTo>
                  <a:lnTo>
                    <a:pt x="880616" y="814362"/>
                  </a:lnTo>
                  <a:lnTo>
                    <a:pt x="847241" y="805789"/>
                  </a:lnTo>
                  <a:lnTo>
                    <a:pt x="820223" y="798804"/>
                  </a:lnTo>
                  <a:lnTo>
                    <a:pt x="799879" y="793089"/>
                  </a:lnTo>
                  <a:lnTo>
                    <a:pt x="785894" y="788327"/>
                  </a:lnTo>
                  <a:lnTo>
                    <a:pt x="771590" y="782929"/>
                  </a:lnTo>
                  <a:lnTo>
                    <a:pt x="757922" y="776897"/>
                  </a:lnTo>
                  <a:lnTo>
                    <a:pt x="745843" y="770229"/>
                  </a:lnTo>
                  <a:lnTo>
                    <a:pt x="739804" y="767054"/>
                  </a:lnTo>
                  <a:lnTo>
                    <a:pt x="734400" y="763879"/>
                  </a:lnTo>
                  <a:lnTo>
                    <a:pt x="728679" y="760069"/>
                  </a:lnTo>
                  <a:lnTo>
                    <a:pt x="723593" y="756577"/>
                  </a:lnTo>
                  <a:lnTo>
                    <a:pt x="718825" y="752767"/>
                  </a:lnTo>
                  <a:lnTo>
                    <a:pt x="714057" y="749274"/>
                  </a:lnTo>
                  <a:lnTo>
                    <a:pt x="709925" y="745464"/>
                  </a:lnTo>
                  <a:lnTo>
                    <a:pt x="705475" y="741337"/>
                  </a:lnTo>
                  <a:lnTo>
                    <a:pt x="701979" y="737209"/>
                  </a:lnTo>
                  <a:lnTo>
                    <a:pt x="698164" y="733082"/>
                  </a:lnTo>
                  <a:lnTo>
                    <a:pt x="694668" y="728954"/>
                  </a:lnTo>
                  <a:lnTo>
                    <a:pt x="691807" y="724827"/>
                  </a:lnTo>
                  <a:lnTo>
                    <a:pt x="688629" y="720699"/>
                  </a:lnTo>
                  <a:lnTo>
                    <a:pt x="686086" y="716254"/>
                  </a:lnTo>
                  <a:lnTo>
                    <a:pt x="683543" y="712127"/>
                  </a:lnTo>
                  <a:lnTo>
                    <a:pt x="681000" y="707682"/>
                  </a:lnTo>
                  <a:lnTo>
                    <a:pt x="679093" y="703237"/>
                  </a:lnTo>
                  <a:lnTo>
                    <a:pt x="677186" y="698474"/>
                  </a:lnTo>
                  <a:lnTo>
                    <a:pt x="675596" y="694347"/>
                  </a:lnTo>
                  <a:lnTo>
                    <a:pt x="674325" y="689584"/>
                  </a:lnTo>
                  <a:lnTo>
                    <a:pt x="673053" y="684822"/>
                  </a:lnTo>
                  <a:lnTo>
                    <a:pt x="671782" y="680059"/>
                  </a:lnTo>
                  <a:lnTo>
                    <a:pt x="671146" y="675297"/>
                  </a:lnTo>
                  <a:lnTo>
                    <a:pt x="670511" y="670217"/>
                  </a:lnTo>
                  <a:lnTo>
                    <a:pt x="670193" y="665137"/>
                  </a:lnTo>
                  <a:lnTo>
                    <a:pt x="670193" y="660374"/>
                  </a:lnTo>
                  <a:lnTo>
                    <a:pt x="670511" y="652437"/>
                  </a:lnTo>
                  <a:lnTo>
                    <a:pt x="671146" y="644499"/>
                  </a:lnTo>
                  <a:lnTo>
                    <a:pt x="672736" y="636879"/>
                  </a:lnTo>
                  <a:lnTo>
                    <a:pt x="674643" y="629259"/>
                  </a:lnTo>
                  <a:lnTo>
                    <a:pt x="676868" y="622274"/>
                  </a:lnTo>
                  <a:lnTo>
                    <a:pt x="679728" y="614972"/>
                  </a:lnTo>
                  <a:lnTo>
                    <a:pt x="683225" y="607669"/>
                  </a:lnTo>
                  <a:lnTo>
                    <a:pt x="687039" y="600684"/>
                  </a:lnTo>
                  <a:lnTo>
                    <a:pt x="691807" y="593699"/>
                  </a:lnTo>
                  <a:lnTo>
                    <a:pt x="696575" y="587349"/>
                  </a:lnTo>
                  <a:lnTo>
                    <a:pt x="702297" y="580682"/>
                  </a:lnTo>
                  <a:lnTo>
                    <a:pt x="708336" y="574014"/>
                  </a:lnTo>
                  <a:lnTo>
                    <a:pt x="714693" y="567664"/>
                  </a:lnTo>
                  <a:lnTo>
                    <a:pt x="722004" y="561632"/>
                  </a:lnTo>
                  <a:lnTo>
                    <a:pt x="729632" y="555282"/>
                  </a:lnTo>
                  <a:lnTo>
                    <a:pt x="737897" y="549249"/>
                  </a:lnTo>
                  <a:lnTo>
                    <a:pt x="743936" y="545122"/>
                  </a:lnTo>
                  <a:lnTo>
                    <a:pt x="750293" y="540994"/>
                  </a:lnTo>
                  <a:lnTo>
                    <a:pt x="757286" y="537502"/>
                  </a:lnTo>
                  <a:lnTo>
                    <a:pt x="764597" y="533692"/>
                  </a:lnTo>
                  <a:lnTo>
                    <a:pt x="772544" y="530517"/>
                  </a:lnTo>
                  <a:lnTo>
                    <a:pt x="780490" y="527342"/>
                  </a:lnTo>
                  <a:lnTo>
                    <a:pt x="789072" y="524167"/>
                  </a:lnTo>
                  <a:lnTo>
                    <a:pt x="797654" y="521627"/>
                  </a:lnTo>
                  <a:lnTo>
                    <a:pt x="806872" y="519087"/>
                  </a:lnTo>
                  <a:lnTo>
                    <a:pt x="816408" y="516229"/>
                  </a:lnTo>
                  <a:lnTo>
                    <a:pt x="825944" y="514324"/>
                  </a:lnTo>
                  <a:lnTo>
                    <a:pt x="836116" y="512102"/>
                  </a:lnTo>
                  <a:lnTo>
                    <a:pt x="846923" y="510514"/>
                  </a:lnTo>
                  <a:lnTo>
                    <a:pt x="858048" y="508927"/>
                  </a:lnTo>
                  <a:lnTo>
                    <a:pt x="869173" y="507022"/>
                  </a:lnTo>
                  <a:close/>
                  <a:moveTo>
                    <a:pt x="880616" y="217144"/>
                  </a:moveTo>
                  <a:lnTo>
                    <a:pt x="880616" y="333984"/>
                  </a:lnTo>
                  <a:lnTo>
                    <a:pt x="863451" y="335254"/>
                  </a:lnTo>
                  <a:lnTo>
                    <a:pt x="846287" y="337159"/>
                  </a:lnTo>
                  <a:lnTo>
                    <a:pt x="829440" y="339382"/>
                  </a:lnTo>
                  <a:lnTo>
                    <a:pt x="812912" y="341922"/>
                  </a:lnTo>
                  <a:lnTo>
                    <a:pt x="796701" y="344779"/>
                  </a:lnTo>
                  <a:lnTo>
                    <a:pt x="780490" y="347954"/>
                  </a:lnTo>
                  <a:lnTo>
                    <a:pt x="764279" y="351764"/>
                  </a:lnTo>
                  <a:lnTo>
                    <a:pt x="748386" y="355892"/>
                  </a:lnTo>
                  <a:lnTo>
                    <a:pt x="726136" y="362242"/>
                  </a:lnTo>
                  <a:lnTo>
                    <a:pt x="704839" y="368909"/>
                  </a:lnTo>
                  <a:lnTo>
                    <a:pt x="684814" y="375894"/>
                  </a:lnTo>
                  <a:lnTo>
                    <a:pt x="666061" y="383197"/>
                  </a:lnTo>
                  <a:lnTo>
                    <a:pt x="657160" y="387324"/>
                  </a:lnTo>
                  <a:lnTo>
                    <a:pt x="648260" y="391134"/>
                  </a:lnTo>
                  <a:lnTo>
                    <a:pt x="639996" y="395262"/>
                  </a:lnTo>
                  <a:lnTo>
                    <a:pt x="632050" y="399072"/>
                  </a:lnTo>
                  <a:lnTo>
                    <a:pt x="624103" y="403517"/>
                  </a:lnTo>
                  <a:lnTo>
                    <a:pt x="616792" y="407644"/>
                  </a:lnTo>
                  <a:lnTo>
                    <a:pt x="609481" y="412089"/>
                  </a:lnTo>
                  <a:lnTo>
                    <a:pt x="602806" y="416534"/>
                  </a:lnTo>
                  <a:lnTo>
                    <a:pt x="593906" y="422567"/>
                  </a:lnTo>
                  <a:lnTo>
                    <a:pt x="585642" y="428282"/>
                  </a:lnTo>
                  <a:lnTo>
                    <a:pt x="577060" y="434632"/>
                  </a:lnTo>
                  <a:lnTo>
                    <a:pt x="569113" y="440982"/>
                  </a:lnTo>
                  <a:lnTo>
                    <a:pt x="561167" y="447967"/>
                  </a:lnTo>
                  <a:lnTo>
                    <a:pt x="553538" y="454317"/>
                  </a:lnTo>
                  <a:lnTo>
                    <a:pt x="545910" y="461302"/>
                  </a:lnTo>
                  <a:lnTo>
                    <a:pt x="538917" y="468604"/>
                  </a:lnTo>
                  <a:lnTo>
                    <a:pt x="532241" y="475907"/>
                  </a:lnTo>
                  <a:lnTo>
                    <a:pt x="525249" y="483527"/>
                  </a:lnTo>
                  <a:lnTo>
                    <a:pt x="518891" y="491464"/>
                  </a:lnTo>
                  <a:lnTo>
                    <a:pt x="512534" y="499402"/>
                  </a:lnTo>
                  <a:lnTo>
                    <a:pt x="506813" y="507022"/>
                  </a:lnTo>
                  <a:lnTo>
                    <a:pt x="501091" y="515277"/>
                  </a:lnTo>
                  <a:lnTo>
                    <a:pt x="495370" y="523849"/>
                  </a:lnTo>
                  <a:lnTo>
                    <a:pt x="490284" y="532422"/>
                  </a:lnTo>
                  <a:lnTo>
                    <a:pt x="485198" y="541312"/>
                  </a:lnTo>
                  <a:lnTo>
                    <a:pt x="480430" y="550202"/>
                  </a:lnTo>
                  <a:lnTo>
                    <a:pt x="475980" y="559092"/>
                  </a:lnTo>
                  <a:lnTo>
                    <a:pt x="472166" y="568299"/>
                  </a:lnTo>
                  <a:lnTo>
                    <a:pt x="468352" y="577507"/>
                  </a:lnTo>
                  <a:lnTo>
                    <a:pt x="464855" y="586714"/>
                  </a:lnTo>
                  <a:lnTo>
                    <a:pt x="461994" y="596239"/>
                  </a:lnTo>
                  <a:lnTo>
                    <a:pt x="459134" y="605764"/>
                  </a:lnTo>
                  <a:lnTo>
                    <a:pt x="456591" y="615289"/>
                  </a:lnTo>
                  <a:lnTo>
                    <a:pt x="454684" y="624814"/>
                  </a:lnTo>
                  <a:lnTo>
                    <a:pt x="453094" y="634657"/>
                  </a:lnTo>
                  <a:lnTo>
                    <a:pt x="451187" y="644182"/>
                  </a:lnTo>
                  <a:lnTo>
                    <a:pt x="450234" y="654024"/>
                  </a:lnTo>
                  <a:lnTo>
                    <a:pt x="449280" y="664184"/>
                  </a:lnTo>
                  <a:lnTo>
                    <a:pt x="448962" y="674344"/>
                  </a:lnTo>
                  <a:lnTo>
                    <a:pt x="448644" y="684822"/>
                  </a:lnTo>
                  <a:lnTo>
                    <a:pt x="448962" y="695934"/>
                  </a:lnTo>
                  <a:lnTo>
                    <a:pt x="449598" y="706729"/>
                  </a:lnTo>
                  <a:lnTo>
                    <a:pt x="450552" y="717842"/>
                  </a:lnTo>
                  <a:lnTo>
                    <a:pt x="452141" y="728637"/>
                  </a:lnTo>
                  <a:lnTo>
                    <a:pt x="453730" y="739432"/>
                  </a:lnTo>
                  <a:lnTo>
                    <a:pt x="455955" y="749909"/>
                  </a:lnTo>
                  <a:lnTo>
                    <a:pt x="458180" y="760387"/>
                  </a:lnTo>
                  <a:lnTo>
                    <a:pt x="461359" y="770547"/>
                  </a:lnTo>
                  <a:lnTo>
                    <a:pt x="464537" y="781024"/>
                  </a:lnTo>
                  <a:lnTo>
                    <a:pt x="468352" y="791184"/>
                  </a:lnTo>
                  <a:lnTo>
                    <a:pt x="472484" y="801027"/>
                  </a:lnTo>
                  <a:lnTo>
                    <a:pt x="476934" y="810869"/>
                  </a:lnTo>
                  <a:lnTo>
                    <a:pt x="482020" y="820712"/>
                  </a:lnTo>
                  <a:lnTo>
                    <a:pt x="487423" y="830237"/>
                  </a:lnTo>
                  <a:lnTo>
                    <a:pt x="492827" y="839762"/>
                  </a:lnTo>
                  <a:lnTo>
                    <a:pt x="498866" y="848969"/>
                  </a:lnTo>
                  <a:lnTo>
                    <a:pt x="505541" y="858177"/>
                  </a:lnTo>
                  <a:lnTo>
                    <a:pt x="512216" y="867067"/>
                  </a:lnTo>
                  <a:lnTo>
                    <a:pt x="519527" y="875957"/>
                  </a:lnTo>
                  <a:lnTo>
                    <a:pt x="527156" y="884212"/>
                  </a:lnTo>
                  <a:lnTo>
                    <a:pt x="535102" y="892467"/>
                  </a:lnTo>
                  <a:lnTo>
                    <a:pt x="543367" y="900404"/>
                  </a:lnTo>
                  <a:lnTo>
                    <a:pt x="551949" y="908024"/>
                  </a:lnTo>
                  <a:lnTo>
                    <a:pt x="561167" y="915644"/>
                  </a:lnTo>
                  <a:lnTo>
                    <a:pt x="570385" y="922947"/>
                  </a:lnTo>
                  <a:lnTo>
                    <a:pt x="580238" y="929932"/>
                  </a:lnTo>
                  <a:lnTo>
                    <a:pt x="590410" y="936282"/>
                  </a:lnTo>
                  <a:lnTo>
                    <a:pt x="600899" y="942632"/>
                  </a:lnTo>
                  <a:lnTo>
                    <a:pt x="611706" y="948982"/>
                  </a:lnTo>
                  <a:lnTo>
                    <a:pt x="623149" y="954697"/>
                  </a:lnTo>
                  <a:lnTo>
                    <a:pt x="634592" y="960412"/>
                  </a:lnTo>
                  <a:lnTo>
                    <a:pt x="646671" y="966127"/>
                  </a:lnTo>
                  <a:lnTo>
                    <a:pt x="666378" y="974064"/>
                  </a:lnTo>
                  <a:lnTo>
                    <a:pt x="688629" y="982637"/>
                  </a:lnTo>
                  <a:lnTo>
                    <a:pt x="713739" y="991209"/>
                  </a:lnTo>
                  <a:lnTo>
                    <a:pt x="741711" y="1000099"/>
                  </a:lnTo>
                  <a:lnTo>
                    <a:pt x="772544" y="1009307"/>
                  </a:lnTo>
                  <a:lnTo>
                    <a:pt x="805919" y="1018514"/>
                  </a:lnTo>
                  <a:lnTo>
                    <a:pt x="841837" y="1028357"/>
                  </a:lnTo>
                  <a:lnTo>
                    <a:pt x="880616" y="1038199"/>
                  </a:lnTo>
                  <a:lnTo>
                    <a:pt x="880616" y="1433487"/>
                  </a:lnTo>
                  <a:lnTo>
                    <a:pt x="870444" y="1431582"/>
                  </a:lnTo>
                  <a:lnTo>
                    <a:pt x="860591" y="1429042"/>
                  </a:lnTo>
                  <a:lnTo>
                    <a:pt x="850737" y="1426820"/>
                  </a:lnTo>
                  <a:lnTo>
                    <a:pt x="841519" y="1424280"/>
                  </a:lnTo>
                  <a:lnTo>
                    <a:pt x="831983" y="1421422"/>
                  </a:lnTo>
                  <a:lnTo>
                    <a:pt x="823083" y="1418247"/>
                  </a:lnTo>
                  <a:lnTo>
                    <a:pt x="814183" y="1415072"/>
                  </a:lnTo>
                  <a:lnTo>
                    <a:pt x="805283" y="1411580"/>
                  </a:lnTo>
                  <a:lnTo>
                    <a:pt x="796701" y="1408087"/>
                  </a:lnTo>
                  <a:lnTo>
                    <a:pt x="788437" y="1404277"/>
                  </a:lnTo>
                  <a:lnTo>
                    <a:pt x="780490" y="1400150"/>
                  </a:lnTo>
                  <a:lnTo>
                    <a:pt x="772544" y="1396022"/>
                  </a:lnTo>
                  <a:lnTo>
                    <a:pt x="764915" y="1391260"/>
                  </a:lnTo>
                  <a:lnTo>
                    <a:pt x="757604" y="1386815"/>
                  </a:lnTo>
                  <a:lnTo>
                    <a:pt x="750293" y="1381735"/>
                  </a:lnTo>
                  <a:lnTo>
                    <a:pt x="743618" y="1376655"/>
                  </a:lnTo>
                  <a:lnTo>
                    <a:pt x="732811" y="1368082"/>
                  </a:lnTo>
                  <a:lnTo>
                    <a:pt x="722640" y="1359192"/>
                  </a:lnTo>
                  <a:lnTo>
                    <a:pt x="713104" y="1349985"/>
                  </a:lnTo>
                  <a:lnTo>
                    <a:pt x="704204" y="1340142"/>
                  </a:lnTo>
                  <a:lnTo>
                    <a:pt x="695621" y="1329982"/>
                  </a:lnTo>
                  <a:lnTo>
                    <a:pt x="687675" y="1319187"/>
                  </a:lnTo>
                  <a:lnTo>
                    <a:pt x="680046" y="1308075"/>
                  </a:lnTo>
                  <a:lnTo>
                    <a:pt x="673371" y="1296327"/>
                  </a:lnTo>
                  <a:lnTo>
                    <a:pt x="667014" y="1284262"/>
                  </a:lnTo>
                  <a:lnTo>
                    <a:pt x="660975" y="1271562"/>
                  </a:lnTo>
                  <a:lnTo>
                    <a:pt x="655889" y="1258862"/>
                  </a:lnTo>
                  <a:lnTo>
                    <a:pt x="651121" y="1245209"/>
                  </a:lnTo>
                  <a:lnTo>
                    <a:pt x="646989" y="1231557"/>
                  </a:lnTo>
                  <a:lnTo>
                    <a:pt x="642857" y="1217269"/>
                  </a:lnTo>
                  <a:lnTo>
                    <a:pt x="639996" y="1202664"/>
                  </a:lnTo>
                  <a:lnTo>
                    <a:pt x="637453" y="1187424"/>
                  </a:lnTo>
                  <a:lnTo>
                    <a:pt x="410819" y="1219492"/>
                  </a:lnTo>
                  <a:lnTo>
                    <a:pt x="413044" y="1231557"/>
                  </a:lnTo>
                  <a:lnTo>
                    <a:pt x="415587" y="1243304"/>
                  </a:lnTo>
                  <a:lnTo>
                    <a:pt x="418766" y="1255370"/>
                  </a:lnTo>
                  <a:lnTo>
                    <a:pt x="421626" y="1266800"/>
                  </a:lnTo>
                  <a:lnTo>
                    <a:pt x="424805" y="1278230"/>
                  </a:lnTo>
                  <a:lnTo>
                    <a:pt x="428619" y="1289660"/>
                  </a:lnTo>
                  <a:lnTo>
                    <a:pt x="432116" y="1300455"/>
                  </a:lnTo>
                  <a:lnTo>
                    <a:pt x="435930" y="1311250"/>
                  </a:lnTo>
                  <a:lnTo>
                    <a:pt x="440062" y="1321727"/>
                  </a:lnTo>
                  <a:lnTo>
                    <a:pt x="444512" y="1332205"/>
                  </a:lnTo>
                  <a:lnTo>
                    <a:pt x="448644" y="1342682"/>
                  </a:lnTo>
                  <a:lnTo>
                    <a:pt x="453412" y="1352525"/>
                  </a:lnTo>
                  <a:lnTo>
                    <a:pt x="458180" y="1362367"/>
                  </a:lnTo>
                  <a:lnTo>
                    <a:pt x="463266" y="1372210"/>
                  </a:lnTo>
                  <a:lnTo>
                    <a:pt x="468352" y="1381735"/>
                  </a:lnTo>
                  <a:lnTo>
                    <a:pt x="473755" y="1390942"/>
                  </a:lnTo>
                  <a:lnTo>
                    <a:pt x="479477" y="1399832"/>
                  </a:lnTo>
                  <a:lnTo>
                    <a:pt x="485198" y="1409040"/>
                  </a:lnTo>
                  <a:lnTo>
                    <a:pt x="491238" y="1417612"/>
                  </a:lnTo>
                  <a:lnTo>
                    <a:pt x="497595" y="1426185"/>
                  </a:lnTo>
                  <a:lnTo>
                    <a:pt x="503634" y="1434757"/>
                  </a:lnTo>
                  <a:lnTo>
                    <a:pt x="510309" y="1442695"/>
                  </a:lnTo>
                  <a:lnTo>
                    <a:pt x="517302" y="1450950"/>
                  </a:lnTo>
                  <a:lnTo>
                    <a:pt x="524295" y="1458570"/>
                  </a:lnTo>
                  <a:lnTo>
                    <a:pt x="531288" y="1466190"/>
                  </a:lnTo>
                  <a:lnTo>
                    <a:pt x="538599" y="1473492"/>
                  </a:lnTo>
                  <a:lnTo>
                    <a:pt x="546227" y="1480795"/>
                  </a:lnTo>
                  <a:lnTo>
                    <a:pt x="553856" y="1487780"/>
                  </a:lnTo>
                  <a:lnTo>
                    <a:pt x="561802" y="1494765"/>
                  </a:lnTo>
                  <a:lnTo>
                    <a:pt x="570067" y="1501750"/>
                  </a:lnTo>
                  <a:lnTo>
                    <a:pt x="578331" y="1507782"/>
                  </a:lnTo>
                  <a:lnTo>
                    <a:pt x="586913" y="1514132"/>
                  </a:lnTo>
                  <a:lnTo>
                    <a:pt x="600581" y="1523657"/>
                  </a:lnTo>
                  <a:lnTo>
                    <a:pt x="615203" y="1532865"/>
                  </a:lnTo>
                  <a:lnTo>
                    <a:pt x="630142" y="1541437"/>
                  </a:lnTo>
                  <a:lnTo>
                    <a:pt x="645717" y="1549375"/>
                  </a:lnTo>
                  <a:lnTo>
                    <a:pt x="661928" y="1556995"/>
                  </a:lnTo>
                  <a:lnTo>
                    <a:pt x="678775" y="1563980"/>
                  </a:lnTo>
                  <a:lnTo>
                    <a:pt x="696257" y="1570647"/>
                  </a:lnTo>
                  <a:lnTo>
                    <a:pt x="714375" y="1576680"/>
                  </a:lnTo>
                  <a:lnTo>
                    <a:pt x="733129" y="1582395"/>
                  </a:lnTo>
                  <a:lnTo>
                    <a:pt x="752518" y="1587475"/>
                  </a:lnTo>
                  <a:lnTo>
                    <a:pt x="772544" y="1592237"/>
                  </a:lnTo>
                  <a:lnTo>
                    <a:pt x="792887" y="1596365"/>
                  </a:lnTo>
                  <a:lnTo>
                    <a:pt x="814183" y="1600175"/>
                  </a:lnTo>
                  <a:lnTo>
                    <a:pt x="835480" y="1603350"/>
                  </a:lnTo>
                  <a:lnTo>
                    <a:pt x="858048" y="1606525"/>
                  </a:lnTo>
                  <a:lnTo>
                    <a:pt x="880616" y="1608747"/>
                  </a:lnTo>
                  <a:lnTo>
                    <a:pt x="880616" y="1726857"/>
                  </a:lnTo>
                  <a:lnTo>
                    <a:pt x="1063385" y="1726857"/>
                  </a:lnTo>
                  <a:lnTo>
                    <a:pt x="1063385" y="1610652"/>
                  </a:lnTo>
                  <a:lnTo>
                    <a:pt x="1077371" y="1609382"/>
                  </a:lnTo>
                  <a:lnTo>
                    <a:pt x="1091675" y="1607795"/>
                  </a:lnTo>
                  <a:lnTo>
                    <a:pt x="1105661" y="1606207"/>
                  </a:lnTo>
                  <a:lnTo>
                    <a:pt x="1119329" y="1603985"/>
                  </a:lnTo>
                  <a:lnTo>
                    <a:pt x="1133314" y="1602080"/>
                  </a:lnTo>
                  <a:lnTo>
                    <a:pt x="1146665" y="1599857"/>
                  </a:lnTo>
                  <a:lnTo>
                    <a:pt x="1160015" y="1597317"/>
                  </a:lnTo>
                  <a:lnTo>
                    <a:pt x="1173047" y="1594142"/>
                  </a:lnTo>
                  <a:lnTo>
                    <a:pt x="1186397" y="1591285"/>
                  </a:lnTo>
                  <a:lnTo>
                    <a:pt x="1199111" y="1587792"/>
                  </a:lnTo>
                  <a:lnTo>
                    <a:pt x="1212144" y="1584300"/>
                  </a:lnTo>
                  <a:lnTo>
                    <a:pt x="1224540" y="1580807"/>
                  </a:lnTo>
                  <a:lnTo>
                    <a:pt x="1236937" y="1576680"/>
                  </a:lnTo>
                  <a:lnTo>
                    <a:pt x="1249333" y="1572552"/>
                  </a:lnTo>
                  <a:lnTo>
                    <a:pt x="1261412" y="1567790"/>
                  </a:lnTo>
                  <a:lnTo>
                    <a:pt x="1273491" y="1563345"/>
                  </a:lnTo>
                  <a:lnTo>
                    <a:pt x="1288748" y="1556995"/>
                  </a:lnTo>
                  <a:lnTo>
                    <a:pt x="1304005" y="1550010"/>
                  </a:lnTo>
                  <a:lnTo>
                    <a:pt x="1318627" y="1543025"/>
                  </a:lnTo>
                  <a:lnTo>
                    <a:pt x="1332613" y="1535722"/>
                  </a:lnTo>
                  <a:lnTo>
                    <a:pt x="1346598" y="1528102"/>
                  </a:lnTo>
                  <a:lnTo>
                    <a:pt x="1359631" y="1519847"/>
                  </a:lnTo>
                  <a:lnTo>
                    <a:pt x="1372345" y="1511592"/>
                  </a:lnTo>
                  <a:lnTo>
                    <a:pt x="1384742" y="1502702"/>
                  </a:lnTo>
                  <a:lnTo>
                    <a:pt x="1396185" y="1493812"/>
                  </a:lnTo>
                  <a:lnTo>
                    <a:pt x="1407945" y="1484287"/>
                  </a:lnTo>
                  <a:lnTo>
                    <a:pt x="1418753" y="1474762"/>
                  </a:lnTo>
                  <a:lnTo>
                    <a:pt x="1429242" y="1464602"/>
                  </a:lnTo>
                  <a:lnTo>
                    <a:pt x="1439096" y="1454125"/>
                  </a:lnTo>
                  <a:lnTo>
                    <a:pt x="1448631" y="1443647"/>
                  </a:lnTo>
                  <a:lnTo>
                    <a:pt x="1457531" y="1432535"/>
                  </a:lnTo>
                  <a:lnTo>
                    <a:pt x="1466114" y="1421422"/>
                  </a:lnTo>
                  <a:lnTo>
                    <a:pt x="1474378" y="1409675"/>
                  </a:lnTo>
                  <a:lnTo>
                    <a:pt x="1482007" y="1398245"/>
                  </a:lnTo>
                  <a:lnTo>
                    <a:pt x="1489000" y="1386497"/>
                  </a:lnTo>
                  <a:lnTo>
                    <a:pt x="1495675" y="1374432"/>
                  </a:lnTo>
                  <a:lnTo>
                    <a:pt x="1501396" y="1362685"/>
                  </a:lnTo>
                  <a:lnTo>
                    <a:pt x="1507118" y="1350620"/>
                  </a:lnTo>
                  <a:lnTo>
                    <a:pt x="1512203" y="1338555"/>
                  </a:lnTo>
                  <a:lnTo>
                    <a:pt x="1516335" y="1326490"/>
                  </a:lnTo>
                  <a:lnTo>
                    <a:pt x="1520468" y="1314107"/>
                  </a:lnTo>
                  <a:lnTo>
                    <a:pt x="1523964" y="1301725"/>
                  </a:lnTo>
                  <a:lnTo>
                    <a:pt x="1526507" y="1289025"/>
                  </a:lnTo>
                  <a:lnTo>
                    <a:pt x="1528732" y="1276642"/>
                  </a:lnTo>
                  <a:lnTo>
                    <a:pt x="1530957" y="1263942"/>
                  </a:lnTo>
                  <a:lnTo>
                    <a:pt x="1532228" y="1251242"/>
                  </a:lnTo>
                  <a:lnTo>
                    <a:pt x="1532864" y="1238542"/>
                  </a:lnTo>
                  <a:lnTo>
                    <a:pt x="1533182" y="1225207"/>
                  </a:lnTo>
                  <a:lnTo>
                    <a:pt x="1533182" y="1212189"/>
                  </a:lnTo>
                  <a:lnTo>
                    <a:pt x="1532546" y="1199172"/>
                  </a:lnTo>
                  <a:lnTo>
                    <a:pt x="1531275" y="1186789"/>
                  </a:lnTo>
                  <a:lnTo>
                    <a:pt x="1530003" y="1174407"/>
                  </a:lnTo>
                  <a:lnTo>
                    <a:pt x="1527778" y="1162342"/>
                  </a:lnTo>
                  <a:lnTo>
                    <a:pt x="1525553" y="1150594"/>
                  </a:lnTo>
                  <a:lnTo>
                    <a:pt x="1522693" y="1138847"/>
                  </a:lnTo>
                  <a:lnTo>
                    <a:pt x="1519514" y="1127734"/>
                  </a:lnTo>
                  <a:lnTo>
                    <a:pt x="1516018" y="1116939"/>
                  </a:lnTo>
                  <a:lnTo>
                    <a:pt x="1511885" y="1106144"/>
                  </a:lnTo>
                  <a:lnTo>
                    <a:pt x="1507435" y="1095349"/>
                  </a:lnTo>
                  <a:lnTo>
                    <a:pt x="1502350" y="1085189"/>
                  </a:lnTo>
                  <a:lnTo>
                    <a:pt x="1496946" y="1075347"/>
                  </a:lnTo>
                  <a:lnTo>
                    <a:pt x="1491225" y="1065822"/>
                  </a:lnTo>
                  <a:lnTo>
                    <a:pt x="1485185" y="1056614"/>
                  </a:lnTo>
                  <a:lnTo>
                    <a:pt x="1478510" y="1047407"/>
                  </a:lnTo>
                  <a:lnTo>
                    <a:pt x="1471517" y="1038517"/>
                  </a:lnTo>
                  <a:lnTo>
                    <a:pt x="1463889" y="1029944"/>
                  </a:lnTo>
                  <a:lnTo>
                    <a:pt x="1456260" y="1021689"/>
                  </a:lnTo>
                  <a:lnTo>
                    <a:pt x="1448314" y="1013752"/>
                  </a:lnTo>
                  <a:lnTo>
                    <a:pt x="1440049" y="1005814"/>
                  </a:lnTo>
                  <a:lnTo>
                    <a:pt x="1431467" y="998512"/>
                  </a:lnTo>
                  <a:lnTo>
                    <a:pt x="1422567" y="991527"/>
                  </a:lnTo>
                  <a:lnTo>
                    <a:pt x="1413349" y="984542"/>
                  </a:lnTo>
                  <a:lnTo>
                    <a:pt x="1403813" y="977557"/>
                  </a:lnTo>
                  <a:lnTo>
                    <a:pt x="1393959" y="971207"/>
                  </a:lnTo>
                  <a:lnTo>
                    <a:pt x="1383788" y="965174"/>
                  </a:lnTo>
                  <a:lnTo>
                    <a:pt x="1373299" y="959142"/>
                  </a:lnTo>
                  <a:lnTo>
                    <a:pt x="1362491" y="953427"/>
                  </a:lnTo>
                  <a:lnTo>
                    <a:pt x="1351048" y="948347"/>
                  </a:lnTo>
                  <a:lnTo>
                    <a:pt x="1339605" y="942949"/>
                  </a:lnTo>
                  <a:lnTo>
                    <a:pt x="1327845" y="937869"/>
                  </a:lnTo>
                  <a:lnTo>
                    <a:pt x="1305912" y="930249"/>
                  </a:lnTo>
                  <a:lnTo>
                    <a:pt x="1280801" y="921677"/>
                  </a:lnTo>
                  <a:lnTo>
                    <a:pt x="1252512" y="912469"/>
                  </a:lnTo>
                  <a:lnTo>
                    <a:pt x="1221362" y="902627"/>
                  </a:lnTo>
                  <a:lnTo>
                    <a:pt x="1186397" y="892784"/>
                  </a:lnTo>
                  <a:lnTo>
                    <a:pt x="1148572" y="882307"/>
                  </a:lnTo>
                  <a:lnTo>
                    <a:pt x="1107568" y="871512"/>
                  </a:lnTo>
                  <a:lnTo>
                    <a:pt x="1063385" y="860399"/>
                  </a:lnTo>
                  <a:lnTo>
                    <a:pt x="1063385" y="511149"/>
                  </a:lnTo>
                  <a:lnTo>
                    <a:pt x="1078960" y="514642"/>
                  </a:lnTo>
                  <a:lnTo>
                    <a:pt x="1093582" y="518769"/>
                  </a:lnTo>
                  <a:lnTo>
                    <a:pt x="1108204" y="523214"/>
                  </a:lnTo>
                  <a:lnTo>
                    <a:pt x="1121554" y="528612"/>
                  </a:lnTo>
                  <a:lnTo>
                    <a:pt x="1128229" y="531469"/>
                  </a:lnTo>
                  <a:lnTo>
                    <a:pt x="1134904" y="534644"/>
                  </a:lnTo>
                  <a:lnTo>
                    <a:pt x="1141261" y="537502"/>
                  </a:lnTo>
                  <a:lnTo>
                    <a:pt x="1146982" y="540677"/>
                  </a:lnTo>
                  <a:lnTo>
                    <a:pt x="1153022" y="544169"/>
                  </a:lnTo>
                  <a:lnTo>
                    <a:pt x="1159061" y="547662"/>
                  </a:lnTo>
                  <a:lnTo>
                    <a:pt x="1164465" y="551154"/>
                  </a:lnTo>
                  <a:lnTo>
                    <a:pt x="1169868" y="555282"/>
                  </a:lnTo>
                  <a:lnTo>
                    <a:pt x="1178768" y="561949"/>
                  </a:lnTo>
                  <a:lnTo>
                    <a:pt x="1187351" y="568934"/>
                  </a:lnTo>
                  <a:lnTo>
                    <a:pt x="1195297" y="576554"/>
                  </a:lnTo>
                  <a:lnTo>
                    <a:pt x="1202926" y="584174"/>
                  </a:lnTo>
                  <a:lnTo>
                    <a:pt x="1209919" y="592429"/>
                  </a:lnTo>
                  <a:lnTo>
                    <a:pt x="1216594" y="601002"/>
                  </a:lnTo>
                  <a:lnTo>
                    <a:pt x="1222633" y="609574"/>
                  </a:lnTo>
                  <a:lnTo>
                    <a:pt x="1228355" y="618782"/>
                  </a:lnTo>
                  <a:lnTo>
                    <a:pt x="1233758" y="627989"/>
                  </a:lnTo>
                  <a:lnTo>
                    <a:pt x="1238844" y="637832"/>
                  </a:lnTo>
                  <a:lnTo>
                    <a:pt x="1242976" y="647674"/>
                  </a:lnTo>
                  <a:lnTo>
                    <a:pt x="1247108" y="658469"/>
                  </a:lnTo>
                  <a:lnTo>
                    <a:pt x="1250287" y="668947"/>
                  </a:lnTo>
                  <a:lnTo>
                    <a:pt x="1253465" y="680059"/>
                  </a:lnTo>
                  <a:lnTo>
                    <a:pt x="1256326" y="691172"/>
                  </a:lnTo>
                  <a:lnTo>
                    <a:pt x="1258233" y="702919"/>
                  </a:lnTo>
                  <a:lnTo>
                    <a:pt x="1482324" y="675297"/>
                  </a:lnTo>
                  <a:lnTo>
                    <a:pt x="1479464" y="660692"/>
                  </a:lnTo>
                  <a:lnTo>
                    <a:pt x="1475967" y="646087"/>
                  </a:lnTo>
                  <a:lnTo>
                    <a:pt x="1472789" y="632434"/>
                  </a:lnTo>
                  <a:lnTo>
                    <a:pt x="1469292" y="618782"/>
                  </a:lnTo>
                  <a:lnTo>
                    <a:pt x="1465160" y="605764"/>
                  </a:lnTo>
                  <a:lnTo>
                    <a:pt x="1461028" y="592747"/>
                  </a:lnTo>
                  <a:lnTo>
                    <a:pt x="1456260" y="580364"/>
                  </a:lnTo>
                  <a:lnTo>
                    <a:pt x="1451810" y="568299"/>
                  </a:lnTo>
                  <a:lnTo>
                    <a:pt x="1446406" y="556552"/>
                  </a:lnTo>
                  <a:lnTo>
                    <a:pt x="1441321" y="545439"/>
                  </a:lnTo>
                  <a:lnTo>
                    <a:pt x="1435599" y="534644"/>
                  </a:lnTo>
                  <a:lnTo>
                    <a:pt x="1429560" y="523532"/>
                  </a:lnTo>
                  <a:lnTo>
                    <a:pt x="1423838" y="513689"/>
                  </a:lnTo>
                  <a:lnTo>
                    <a:pt x="1417163" y="503847"/>
                  </a:lnTo>
                  <a:lnTo>
                    <a:pt x="1410488" y="494322"/>
                  </a:lnTo>
                  <a:lnTo>
                    <a:pt x="1403177" y="485432"/>
                  </a:lnTo>
                  <a:lnTo>
                    <a:pt x="1395867" y="476542"/>
                  </a:lnTo>
                  <a:lnTo>
                    <a:pt x="1388238" y="467969"/>
                  </a:lnTo>
                  <a:lnTo>
                    <a:pt x="1379974" y="459714"/>
                  </a:lnTo>
                  <a:lnTo>
                    <a:pt x="1371074" y="451459"/>
                  </a:lnTo>
                  <a:lnTo>
                    <a:pt x="1361538" y="443522"/>
                  </a:lnTo>
                  <a:lnTo>
                    <a:pt x="1351366" y="435902"/>
                  </a:lnTo>
                  <a:lnTo>
                    <a:pt x="1341195" y="428599"/>
                  </a:lnTo>
                  <a:lnTo>
                    <a:pt x="1330388" y="421614"/>
                  </a:lnTo>
                  <a:lnTo>
                    <a:pt x="1319262" y="414629"/>
                  </a:lnTo>
                  <a:lnTo>
                    <a:pt x="1307184" y="407962"/>
                  </a:lnTo>
                  <a:lnTo>
                    <a:pt x="1294787" y="401294"/>
                  </a:lnTo>
                  <a:lnTo>
                    <a:pt x="1282073" y="395262"/>
                  </a:lnTo>
                  <a:lnTo>
                    <a:pt x="1268723" y="389229"/>
                  </a:lnTo>
                  <a:lnTo>
                    <a:pt x="1254737" y="383197"/>
                  </a:lnTo>
                  <a:lnTo>
                    <a:pt x="1240751" y="378117"/>
                  </a:lnTo>
                  <a:lnTo>
                    <a:pt x="1225812" y="372402"/>
                  </a:lnTo>
                  <a:lnTo>
                    <a:pt x="1207058" y="366369"/>
                  </a:lnTo>
                  <a:lnTo>
                    <a:pt x="1187986" y="360972"/>
                  </a:lnTo>
                  <a:lnTo>
                    <a:pt x="1168279" y="355574"/>
                  </a:lnTo>
                  <a:lnTo>
                    <a:pt x="1147936" y="351129"/>
                  </a:lnTo>
                  <a:lnTo>
                    <a:pt x="1127593" y="346684"/>
                  </a:lnTo>
                  <a:lnTo>
                    <a:pt x="1106614" y="343192"/>
                  </a:lnTo>
                  <a:lnTo>
                    <a:pt x="1085000" y="339699"/>
                  </a:lnTo>
                  <a:lnTo>
                    <a:pt x="1063385" y="337159"/>
                  </a:lnTo>
                  <a:lnTo>
                    <a:pt x="1063385" y="217144"/>
                  </a:lnTo>
                  <a:close/>
                  <a:moveTo>
                    <a:pt x="972000" y="0"/>
                  </a:moveTo>
                  <a:cubicBezTo>
                    <a:pt x="1508821" y="0"/>
                    <a:pt x="1944000" y="435179"/>
                    <a:pt x="1944000" y="972000"/>
                  </a:cubicBezTo>
                  <a:cubicBezTo>
                    <a:pt x="1944000" y="1508821"/>
                    <a:pt x="1508821" y="1944000"/>
                    <a:pt x="972000" y="1944000"/>
                  </a:cubicBezTo>
                  <a:cubicBezTo>
                    <a:pt x="435179" y="1944000"/>
                    <a:pt x="0" y="1508821"/>
                    <a:pt x="0" y="972000"/>
                  </a:cubicBezTo>
                  <a:cubicBezTo>
                    <a:pt x="0" y="435179"/>
                    <a:pt x="435179" y="0"/>
                    <a:pt x="972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5" name="Google Shape;745;p33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3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51" name="Google Shape;751;p34"/>
          <p:cNvSpPr txBox="1"/>
          <p:nvPr/>
        </p:nvSpPr>
        <p:spPr>
          <a:xfrm>
            <a:off x="4644843" y="1421581"/>
            <a:ext cx="345638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A383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52" name="Google Shape;752;p34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753" name="Google Shape;753;p34"/>
          <p:cNvCxnSpPr/>
          <p:nvPr/>
        </p:nvCxnSpPr>
        <p:spPr>
          <a:xfrm>
            <a:off x="3638595" y="1588290"/>
            <a:ext cx="792088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754" name="Google Shape;754;p34"/>
          <p:cNvSpPr txBox="1"/>
          <p:nvPr/>
        </p:nvSpPr>
        <p:spPr>
          <a:xfrm>
            <a:off x="4644843" y="1927600"/>
            <a:ext cx="345638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A383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55" name="Google Shape;755;p34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756" name="Google Shape;756;p34"/>
          <p:cNvCxnSpPr/>
          <p:nvPr/>
        </p:nvCxnSpPr>
        <p:spPr>
          <a:xfrm>
            <a:off x="3638595" y="2094309"/>
            <a:ext cx="792088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757" name="Google Shape;757;p34"/>
          <p:cNvSpPr txBox="1"/>
          <p:nvPr/>
        </p:nvSpPr>
        <p:spPr>
          <a:xfrm>
            <a:off x="4644843" y="2431656"/>
            <a:ext cx="345638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A383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58" name="Google Shape;758;p34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759" name="Google Shape;759;p34"/>
          <p:cNvCxnSpPr/>
          <p:nvPr/>
        </p:nvCxnSpPr>
        <p:spPr>
          <a:xfrm>
            <a:off x="3638595" y="2598365"/>
            <a:ext cx="792088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760" name="Google Shape;760;p34"/>
          <p:cNvSpPr txBox="1"/>
          <p:nvPr/>
        </p:nvSpPr>
        <p:spPr>
          <a:xfrm>
            <a:off x="4644843" y="2935712"/>
            <a:ext cx="345638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A383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61" name="Google Shape;761;p34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762" name="Google Shape;762;p34"/>
          <p:cNvCxnSpPr/>
          <p:nvPr/>
        </p:nvCxnSpPr>
        <p:spPr>
          <a:xfrm>
            <a:off x="3638595" y="3102421"/>
            <a:ext cx="792088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763" name="Google Shape;763;p34"/>
          <p:cNvSpPr txBox="1"/>
          <p:nvPr/>
        </p:nvSpPr>
        <p:spPr>
          <a:xfrm>
            <a:off x="4644843" y="3439768"/>
            <a:ext cx="345638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A383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64" name="Google Shape;764;p34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765" name="Google Shape;765;p34"/>
          <p:cNvCxnSpPr/>
          <p:nvPr/>
        </p:nvCxnSpPr>
        <p:spPr>
          <a:xfrm>
            <a:off x="3638595" y="3606477"/>
            <a:ext cx="792088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766" name="Google Shape;766;p34"/>
          <p:cNvSpPr txBox="1"/>
          <p:nvPr/>
        </p:nvSpPr>
        <p:spPr>
          <a:xfrm>
            <a:off x="4644843" y="3943824"/>
            <a:ext cx="3456384" cy="5001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3A383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67" name="Google Shape;767;p34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6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768" name="Google Shape;768;p34"/>
          <p:cNvCxnSpPr/>
          <p:nvPr/>
        </p:nvCxnSpPr>
        <p:spPr>
          <a:xfrm>
            <a:off x="3638595" y="4110533"/>
            <a:ext cx="792088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miter lim="800000"/>
            <a:headEnd len="sm" w="sm" type="none"/>
            <a:tailEnd len="sm" w="sm" type="oval"/>
          </a:ln>
        </p:spPr>
      </p:cxnSp>
      <p:sp>
        <p:nvSpPr>
          <p:cNvPr id="769" name="Google Shape;769;p34"/>
          <p:cNvSpPr txBox="1"/>
          <p:nvPr/>
        </p:nvSpPr>
        <p:spPr>
          <a:xfrm>
            <a:off x="1361860" y="3406713"/>
            <a:ext cx="14008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0" name="Google Shape;770;p34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1" name="Google Shape;771;p34"/>
          <p:cNvSpPr/>
          <p:nvPr/>
        </p:nvSpPr>
        <p:spPr>
          <a:xfrm>
            <a:off x="1485652" y="1814449"/>
            <a:ext cx="1153220" cy="805332"/>
          </a:xfrm>
          <a:custGeom>
            <a:rect b="b" l="l" r="r" t="t"/>
            <a:pathLst>
              <a:path extrusionOk="0" h="1449388" w="2074863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83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2" name="Google Shape;772;p34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5"/>
          <p:cNvSpPr/>
          <p:nvPr/>
        </p:nvSpPr>
        <p:spPr>
          <a:xfrm>
            <a:off x="3720990" y="1599887"/>
            <a:ext cx="2015965" cy="330876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2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sz="172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8" name="Google Shape;778;p35"/>
          <p:cNvSpPr/>
          <p:nvPr/>
        </p:nvSpPr>
        <p:spPr>
          <a:xfrm>
            <a:off x="3710742" y="1917852"/>
            <a:ext cx="3742774" cy="587998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-171369" lvl="0" marL="17136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■"/>
            </a:pPr>
            <a:r>
              <a:rPr lang="en-US" sz="9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9" name="Google Shape;779;p35"/>
          <p:cNvSpPr/>
          <p:nvPr/>
        </p:nvSpPr>
        <p:spPr>
          <a:xfrm>
            <a:off x="3720990" y="3166061"/>
            <a:ext cx="2015965" cy="330876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2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sz="172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0" name="Google Shape;780;p35"/>
          <p:cNvSpPr/>
          <p:nvPr/>
        </p:nvSpPr>
        <p:spPr>
          <a:xfrm>
            <a:off x="3710742" y="3484026"/>
            <a:ext cx="3742774" cy="605567"/>
          </a:xfrm>
          <a:prstGeom prst="rect">
            <a:avLst/>
          </a:prstGeom>
          <a:noFill/>
          <a:ln>
            <a:noFill/>
          </a:ln>
        </p:spPr>
        <p:txBody>
          <a:bodyPr anchorCtr="0" anchor="t" bIns="32375" lIns="64775" spcFirstLastPara="1" rIns="64775" wrap="square" tIns="32375">
            <a:noAutofit/>
          </a:bodyPr>
          <a:lstStyle/>
          <a:p>
            <a:pPr indent="-171369" lvl="0" marL="17136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Noto Sans Symbols"/>
              <a:buChar char="■"/>
            </a:pPr>
            <a:r>
              <a:rPr lang="en-US" sz="9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1" name="Google Shape;781;p35"/>
          <p:cNvSpPr/>
          <p:nvPr/>
        </p:nvSpPr>
        <p:spPr>
          <a:xfrm rot="2947859">
            <a:off x="1520033" y="1106744"/>
            <a:ext cx="2028359" cy="2074791"/>
          </a:xfrm>
          <a:custGeom>
            <a:rect b="b" l="l" r="r" t="t"/>
            <a:pathLst>
              <a:path extrusionOk="0" h="2767388" w="2704478">
                <a:moveTo>
                  <a:pt x="0" y="1700254"/>
                </a:moveTo>
                <a:lnTo>
                  <a:pt x="1471197" y="0"/>
                </a:lnTo>
                <a:lnTo>
                  <a:pt x="2704478" y="1067134"/>
                </a:lnTo>
                <a:lnTo>
                  <a:pt x="1233280" y="2767388"/>
                </a:lnTo>
                <a:lnTo>
                  <a:pt x="937926" y="2511824"/>
                </a:lnTo>
                <a:lnTo>
                  <a:pt x="937926" y="1679488"/>
                </a:lnTo>
                <a:lnTo>
                  <a:pt x="1660353" y="1679488"/>
                </a:lnTo>
                <a:lnTo>
                  <a:pt x="1660354" y="638692"/>
                </a:lnTo>
                <a:lnTo>
                  <a:pt x="1759771" y="638692"/>
                </a:lnTo>
                <a:lnTo>
                  <a:pt x="1593731" y="400557"/>
                </a:lnTo>
                <a:lnTo>
                  <a:pt x="1427691" y="638692"/>
                </a:lnTo>
                <a:lnTo>
                  <a:pt x="1527108" y="638692"/>
                </a:lnTo>
                <a:lnTo>
                  <a:pt x="1527108" y="1546243"/>
                </a:lnTo>
                <a:lnTo>
                  <a:pt x="798890" y="1546243"/>
                </a:lnTo>
                <a:lnTo>
                  <a:pt x="798890" y="1547911"/>
                </a:lnTo>
                <a:lnTo>
                  <a:pt x="798888" y="1547911"/>
                </a:lnTo>
                <a:lnTo>
                  <a:pt x="798888" y="2391517"/>
                </a:lnTo>
                <a:lnTo>
                  <a:pt x="0" y="1700254"/>
                </a:lnTo>
                <a:close/>
              </a:path>
            </a:pathLst>
          </a:custGeom>
          <a:solidFill>
            <a:srgbClr val="00A39A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2" name="Google Shape;782;p35"/>
          <p:cNvSpPr/>
          <p:nvPr/>
        </p:nvSpPr>
        <p:spPr>
          <a:xfrm flipH="1" rot="7852141">
            <a:off x="1520033" y="2696318"/>
            <a:ext cx="2028359" cy="2074791"/>
          </a:xfrm>
          <a:custGeom>
            <a:rect b="b" l="l" r="r" t="t"/>
            <a:pathLst>
              <a:path extrusionOk="0" h="2767388" w="2704478">
                <a:moveTo>
                  <a:pt x="1233281" y="2767388"/>
                </a:moveTo>
                <a:lnTo>
                  <a:pt x="2704478" y="1067134"/>
                </a:lnTo>
                <a:lnTo>
                  <a:pt x="1471197" y="0"/>
                </a:lnTo>
                <a:lnTo>
                  <a:pt x="0" y="1700254"/>
                </a:lnTo>
                <a:lnTo>
                  <a:pt x="814290" y="2404843"/>
                </a:lnTo>
                <a:lnTo>
                  <a:pt x="814290" y="1561240"/>
                </a:lnTo>
                <a:lnTo>
                  <a:pt x="814292" y="1561241"/>
                </a:lnTo>
                <a:lnTo>
                  <a:pt x="814291" y="1559574"/>
                </a:lnTo>
                <a:lnTo>
                  <a:pt x="1542510" y="1559574"/>
                </a:lnTo>
                <a:lnTo>
                  <a:pt x="1542511" y="652023"/>
                </a:lnTo>
                <a:lnTo>
                  <a:pt x="1443093" y="652023"/>
                </a:lnTo>
                <a:lnTo>
                  <a:pt x="1609134" y="413888"/>
                </a:lnTo>
                <a:lnTo>
                  <a:pt x="1775173" y="652022"/>
                </a:lnTo>
                <a:lnTo>
                  <a:pt x="1675755" y="652022"/>
                </a:lnTo>
                <a:lnTo>
                  <a:pt x="1675755" y="1692818"/>
                </a:lnTo>
                <a:lnTo>
                  <a:pt x="953327" y="1692819"/>
                </a:lnTo>
                <a:lnTo>
                  <a:pt x="953327" y="2525150"/>
                </a:lnTo>
                <a:lnTo>
                  <a:pt x="1233281" y="2767388"/>
                </a:lnTo>
                <a:close/>
              </a:path>
            </a:pathLst>
          </a:custGeom>
          <a:solidFill>
            <a:srgbClr val="00A39A"/>
          </a:soli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7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3" name="Google Shape;783;p35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6"/>
          <p:cNvSpPr txBox="1"/>
          <p:nvPr/>
        </p:nvSpPr>
        <p:spPr>
          <a:xfrm>
            <a:off x="3242932" y="2794336"/>
            <a:ext cx="265814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2323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PART FIVE</a:t>
            </a:r>
            <a:endParaRPr sz="3000">
              <a:solidFill>
                <a:srgbClr val="32323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89" name="Google Shape;789;p36"/>
          <p:cNvGrpSpPr/>
          <p:nvPr/>
        </p:nvGrpSpPr>
        <p:grpSpPr>
          <a:xfrm>
            <a:off x="3723858" y="1016299"/>
            <a:ext cx="1683683" cy="1518032"/>
            <a:chOff x="4965142" y="1355066"/>
            <a:chExt cx="2244910" cy="2024042"/>
          </a:xfrm>
        </p:grpSpPr>
        <p:grpSp>
          <p:nvGrpSpPr>
            <p:cNvPr id="790" name="Google Shape;790;p36"/>
            <p:cNvGrpSpPr/>
            <p:nvPr/>
          </p:nvGrpSpPr>
          <p:grpSpPr>
            <a:xfrm>
              <a:off x="4965142" y="1355066"/>
              <a:ext cx="2244910" cy="2024042"/>
              <a:chOff x="3779784" y="1131590"/>
              <a:chExt cx="1341243" cy="1209282"/>
            </a:xfrm>
          </p:grpSpPr>
          <p:sp>
            <p:nvSpPr>
              <p:cNvPr id="791" name="Google Shape;791;p36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2" name="Google Shape;792;p36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793" name="Google Shape;793;p36"/>
            <p:cNvSpPr/>
            <p:nvPr/>
          </p:nvSpPr>
          <p:spPr>
            <a:xfrm>
              <a:off x="5695385" y="1690203"/>
              <a:ext cx="895422" cy="1186622"/>
            </a:xfrm>
            <a:custGeom>
              <a:rect b="b" l="l" r="r" t="t"/>
              <a:pathLst>
                <a:path extrusionOk="0" h="69" w="52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68">
                <a:solidFill>
                  <a:srgbClr val="F2F2F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94" name="Google Shape;794;p36"/>
          <p:cNvSpPr txBox="1"/>
          <p:nvPr/>
        </p:nvSpPr>
        <p:spPr>
          <a:xfrm>
            <a:off x="0" y="33789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2323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DEVELOPMENT</a:t>
            </a:r>
            <a:endParaRPr b="1" sz="3600">
              <a:solidFill>
                <a:srgbClr val="32323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37"/>
          <p:cNvGrpSpPr/>
          <p:nvPr/>
        </p:nvGrpSpPr>
        <p:grpSpPr>
          <a:xfrm>
            <a:off x="4650841" y="2879794"/>
            <a:ext cx="1155258" cy="1041596"/>
            <a:chOff x="4650841" y="2879794"/>
            <a:chExt cx="1155258" cy="1041596"/>
          </a:xfrm>
        </p:grpSpPr>
        <p:grpSp>
          <p:nvGrpSpPr>
            <p:cNvPr id="800" name="Google Shape;800;p37"/>
            <p:cNvGrpSpPr/>
            <p:nvPr/>
          </p:nvGrpSpPr>
          <p:grpSpPr>
            <a:xfrm>
              <a:off x="4650841" y="2879794"/>
              <a:ext cx="1155258" cy="1041596"/>
              <a:chOff x="3779784" y="1131590"/>
              <a:chExt cx="1341243" cy="1209282"/>
            </a:xfrm>
          </p:grpSpPr>
          <p:sp>
            <p:nvSpPr>
              <p:cNvPr id="801" name="Google Shape;801;p37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02" name="Google Shape;802;p37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803" name="Google Shape;803;p37"/>
            <p:cNvSpPr/>
            <p:nvPr/>
          </p:nvSpPr>
          <p:spPr>
            <a:xfrm>
              <a:off x="4970879" y="3170326"/>
              <a:ext cx="538162" cy="471487"/>
            </a:xfrm>
            <a:custGeom>
              <a:rect b="b" l="l" r="r" t="t"/>
              <a:pathLst>
                <a:path extrusionOk="0" h="690" w="785">
                  <a:moveTo>
                    <a:pt x="785" y="297"/>
                  </a:moveTo>
                  <a:cubicBezTo>
                    <a:pt x="785" y="133"/>
                    <a:pt x="620" y="0"/>
                    <a:pt x="417" y="0"/>
                  </a:cubicBezTo>
                  <a:cubicBezTo>
                    <a:pt x="213" y="0"/>
                    <a:pt x="49" y="133"/>
                    <a:pt x="49" y="297"/>
                  </a:cubicBezTo>
                  <a:cubicBezTo>
                    <a:pt x="49" y="460"/>
                    <a:pt x="213" y="593"/>
                    <a:pt x="417" y="593"/>
                  </a:cubicBezTo>
                  <a:cubicBezTo>
                    <a:pt x="436" y="593"/>
                    <a:pt x="455" y="592"/>
                    <a:pt x="473" y="589"/>
                  </a:cubicBezTo>
                  <a:cubicBezTo>
                    <a:pt x="507" y="646"/>
                    <a:pt x="571" y="685"/>
                    <a:pt x="646" y="690"/>
                  </a:cubicBezTo>
                  <a:cubicBezTo>
                    <a:pt x="626" y="664"/>
                    <a:pt x="615" y="632"/>
                    <a:pt x="615" y="598"/>
                  </a:cubicBezTo>
                  <a:cubicBezTo>
                    <a:pt x="615" y="577"/>
                    <a:pt x="619" y="559"/>
                    <a:pt x="626" y="540"/>
                  </a:cubicBezTo>
                  <a:cubicBezTo>
                    <a:pt x="722" y="487"/>
                    <a:pt x="785" y="398"/>
                    <a:pt x="785" y="297"/>
                  </a:cubicBezTo>
                  <a:close/>
                  <a:moveTo>
                    <a:pt x="30" y="315"/>
                  </a:moveTo>
                  <a:cubicBezTo>
                    <a:pt x="30" y="307"/>
                    <a:pt x="31" y="300"/>
                    <a:pt x="32" y="293"/>
                  </a:cubicBezTo>
                  <a:cubicBezTo>
                    <a:pt x="11" y="324"/>
                    <a:pt x="0" y="359"/>
                    <a:pt x="0" y="396"/>
                  </a:cubicBezTo>
                  <a:cubicBezTo>
                    <a:pt x="0" y="473"/>
                    <a:pt x="48" y="541"/>
                    <a:pt x="121" y="581"/>
                  </a:cubicBezTo>
                  <a:cubicBezTo>
                    <a:pt x="122" y="587"/>
                    <a:pt x="122" y="593"/>
                    <a:pt x="122" y="600"/>
                  </a:cubicBezTo>
                  <a:cubicBezTo>
                    <a:pt x="122" y="625"/>
                    <a:pt x="114" y="649"/>
                    <a:pt x="99" y="669"/>
                  </a:cubicBezTo>
                  <a:cubicBezTo>
                    <a:pt x="146" y="666"/>
                    <a:pt x="187" y="645"/>
                    <a:pt x="214" y="613"/>
                  </a:cubicBezTo>
                  <a:cubicBezTo>
                    <a:pt x="234" y="617"/>
                    <a:pt x="255" y="619"/>
                    <a:pt x="276" y="619"/>
                  </a:cubicBezTo>
                  <a:cubicBezTo>
                    <a:pt x="303" y="619"/>
                    <a:pt x="330" y="616"/>
                    <a:pt x="355" y="609"/>
                  </a:cubicBezTo>
                  <a:cubicBezTo>
                    <a:pt x="172" y="592"/>
                    <a:pt x="30" y="467"/>
                    <a:pt x="30" y="315"/>
                  </a:cubicBezTo>
                  <a:close/>
                  <a:moveTo>
                    <a:pt x="189" y="400"/>
                  </a:moveTo>
                  <a:lnTo>
                    <a:pt x="189" y="219"/>
                  </a:lnTo>
                  <a:lnTo>
                    <a:pt x="257" y="219"/>
                  </a:lnTo>
                  <a:cubicBezTo>
                    <a:pt x="271" y="219"/>
                    <a:pt x="282" y="221"/>
                    <a:pt x="290" y="224"/>
                  </a:cubicBezTo>
                  <a:cubicBezTo>
                    <a:pt x="299" y="228"/>
                    <a:pt x="305" y="234"/>
                    <a:pt x="310" y="241"/>
                  </a:cubicBezTo>
                  <a:cubicBezTo>
                    <a:pt x="315" y="249"/>
                    <a:pt x="317" y="257"/>
                    <a:pt x="317" y="265"/>
                  </a:cubicBezTo>
                  <a:cubicBezTo>
                    <a:pt x="317" y="273"/>
                    <a:pt x="315" y="280"/>
                    <a:pt x="311" y="287"/>
                  </a:cubicBezTo>
                  <a:cubicBezTo>
                    <a:pt x="306" y="294"/>
                    <a:pt x="300" y="300"/>
                    <a:pt x="292" y="304"/>
                  </a:cubicBezTo>
                  <a:cubicBezTo>
                    <a:pt x="303" y="307"/>
                    <a:pt x="311" y="312"/>
                    <a:pt x="317" y="320"/>
                  </a:cubicBezTo>
                  <a:cubicBezTo>
                    <a:pt x="323" y="328"/>
                    <a:pt x="326" y="337"/>
                    <a:pt x="326" y="348"/>
                  </a:cubicBezTo>
                  <a:cubicBezTo>
                    <a:pt x="326" y="356"/>
                    <a:pt x="324" y="364"/>
                    <a:pt x="320" y="371"/>
                  </a:cubicBezTo>
                  <a:cubicBezTo>
                    <a:pt x="317" y="379"/>
                    <a:pt x="312" y="384"/>
                    <a:pt x="307" y="388"/>
                  </a:cubicBezTo>
                  <a:cubicBezTo>
                    <a:pt x="302" y="392"/>
                    <a:pt x="295" y="395"/>
                    <a:pt x="287" y="397"/>
                  </a:cubicBezTo>
                  <a:cubicBezTo>
                    <a:pt x="279" y="399"/>
                    <a:pt x="270" y="400"/>
                    <a:pt x="258" y="400"/>
                  </a:cubicBezTo>
                  <a:lnTo>
                    <a:pt x="189" y="400"/>
                  </a:lnTo>
                  <a:close/>
                  <a:moveTo>
                    <a:pt x="213" y="295"/>
                  </a:moveTo>
                  <a:lnTo>
                    <a:pt x="252" y="295"/>
                  </a:lnTo>
                  <a:cubicBezTo>
                    <a:pt x="263" y="295"/>
                    <a:pt x="270" y="294"/>
                    <a:pt x="275" y="293"/>
                  </a:cubicBezTo>
                  <a:cubicBezTo>
                    <a:pt x="281" y="291"/>
                    <a:pt x="286" y="288"/>
                    <a:pt x="289" y="284"/>
                  </a:cubicBezTo>
                  <a:cubicBezTo>
                    <a:pt x="292" y="280"/>
                    <a:pt x="293" y="274"/>
                    <a:pt x="293" y="268"/>
                  </a:cubicBezTo>
                  <a:cubicBezTo>
                    <a:pt x="293" y="262"/>
                    <a:pt x="292" y="257"/>
                    <a:pt x="289" y="252"/>
                  </a:cubicBezTo>
                  <a:cubicBezTo>
                    <a:pt x="286" y="248"/>
                    <a:pt x="282" y="245"/>
                    <a:pt x="277" y="243"/>
                  </a:cubicBezTo>
                  <a:cubicBezTo>
                    <a:pt x="271" y="241"/>
                    <a:pt x="262" y="240"/>
                    <a:pt x="249" y="240"/>
                  </a:cubicBezTo>
                  <a:lnTo>
                    <a:pt x="213" y="240"/>
                  </a:lnTo>
                  <a:lnTo>
                    <a:pt x="213" y="295"/>
                  </a:lnTo>
                  <a:close/>
                  <a:moveTo>
                    <a:pt x="213" y="379"/>
                  </a:moveTo>
                  <a:lnTo>
                    <a:pt x="258" y="379"/>
                  </a:lnTo>
                  <a:cubicBezTo>
                    <a:pt x="266" y="379"/>
                    <a:pt x="271" y="379"/>
                    <a:pt x="274" y="378"/>
                  </a:cubicBezTo>
                  <a:cubicBezTo>
                    <a:pt x="280" y="377"/>
                    <a:pt x="284" y="375"/>
                    <a:pt x="288" y="373"/>
                  </a:cubicBezTo>
                  <a:cubicBezTo>
                    <a:pt x="292" y="371"/>
                    <a:pt x="295" y="367"/>
                    <a:pt x="297" y="363"/>
                  </a:cubicBezTo>
                  <a:cubicBezTo>
                    <a:pt x="300" y="359"/>
                    <a:pt x="301" y="353"/>
                    <a:pt x="301" y="348"/>
                  </a:cubicBezTo>
                  <a:cubicBezTo>
                    <a:pt x="301" y="341"/>
                    <a:pt x="299" y="335"/>
                    <a:pt x="296" y="330"/>
                  </a:cubicBezTo>
                  <a:cubicBezTo>
                    <a:pt x="292" y="325"/>
                    <a:pt x="287" y="322"/>
                    <a:pt x="281" y="320"/>
                  </a:cubicBezTo>
                  <a:cubicBezTo>
                    <a:pt x="275" y="318"/>
                    <a:pt x="266" y="317"/>
                    <a:pt x="255" y="317"/>
                  </a:cubicBezTo>
                  <a:lnTo>
                    <a:pt x="213" y="317"/>
                  </a:lnTo>
                  <a:lnTo>
                    <a:pt x="213" y="379"/>
                  </a:lnTo>
                  <a:close/>
                  <a:moveTo>
                    <a:pt x="372" y="400"/>
                  </a:moveTo>
                  <a:lnTo>
                    <a:pt x="372" y="219"/>
                  </a:lnTo>
                  <a:lnTo>
                    <a:pt x="440" y="219"/>
                  </a:lnTo>
                  <a:cubicBezTo>
                    <a:pt x="454" y="219"/>
                    <a:pt x="465" y="221"/>
                    <a:pt x="473" y="224"/>
                  </a:cubicBezTo>
                  <a:cubicBezTo>
                    <a:pt x="482" y="228"/>
                    <a:pt x="488" y="234"/>
                    <a:pt x="493" y="241"/>
                  </a:cubicBezTo>
                  <a:cubicBezTo>
                    <a:pt x="498" y="249"/>
                    <a:pt x="500" y="257"/>
                    <a:pt x="500" y="265"/>
                  </a:cubicBezTo>
                  <a:cubicBezTo>
                    <a:pt x="500" y="273"/>
                    <a:pt x="498" y="280"/>
                    <a:pt x="494" y="287"/>
                  </a:cubicBezTo>
                  <a:cubicBezTo>
                    <a:pt x="489" y="294"/>
                    <a:pt x="483" y="300"/>
                    <a:pt x="475" y="304"/>
                  </a:cubicBezTo>
                  <a:cubicBezTo>
                    <a:pt x="486" y="307"/>
                    <a:pt x="494" y="312"/>
                    <a:pt x="500" y="320"/>
                  </a:cubicBezTo>
                  <a:cubicBezTo>
                    <a:pt x="506" y="328"/>
                    <a:pt x="509" y="337"/>
                    <a:pt x="509" y="348"/>
                  </a:cubicBezTo>
                  <a:cubicBezTo>
                    <a:pt x="509" y="356"/>
                    <a:pt x="507" y="364"/>
                    <a:pt x="503" y="371"/>
                  </a:cubicBezTo>
                  <a:cubicBezTo>
                    <a:pt x="500" y="379"/>
                    <a:pt x="495" y="384"/>
                    <a:pt x="490" y="388"/>
                  </a:cubicBezTo>
                  <a:cubicBezTo>
                    <a:pt x="485" y="392"/>
                    <a:pt x="478" y="395"/>
                    <a:pt x="470" y="397"/>
                  </a:cubicBezTo>
                  <a:cubicBezTo>
                    <a:pt x="462" y="399"/>
                    <a:pt x="453" y="400"/>
                    <a:pt x="441" y="400"/>
                  </a:cubicBezTo>
                  <a:lnTo>
                    <a:pt x="372" y="400"/>
                  </a:lnTo>
                  <a:close/>
                  <a:moveTo>
                    <a:pt x="396" y="295"/>
                  </a:moveTo>
                  <a:lnTo>
                    <a:pt x="435" y="295"/>
                  </a:lnTo>
                  <a:cubicBezTo>
                    <a:pt x="446" y="295"/>
                    <a:pt x="453" y="294"/>
                    <a:pt x="458" y="293"/>
                  </a:cubicBezTo>
                  <a:cubicBezTo>
                    <a:pt x="464" y="291"/>
                    <a:pt x="469" y="288"/>
                    <a:pt x="472" y="284"/>
                  </a:cubicBezTo>
                  <a:cubicBezTo>
                    <a:pt x="475" y="280"/>
                    <a:pt x="476" y="274"/>
                    <a:pt x="476" y="268"/>
                  </a:cubicBezTo>
                  <a:cubicBezTo>
                    <a:pt x="476" y="262"/>
                    <a:pt x="475" y="257"/>
                    <a:pt x="472" y="252"/>
                  </a:cubicBezTo>
                  <a:cubicBezTo>
                    <a:pt x="469" y="248"/>
                    <a:pt x="465" y="245"/>
                    <a:pt x="460" y="243"/>
                  </a:cubicBezTo>
                  <a:cubicBezTo>
                    <a:pt x="454" y="241"/>
                    <a:pt x="445" y="240"/>
                    <a:pt x="432" y="240"/>
                  </a:cubicBezTo>
                  <a:lnTo>
                    <a:pt x="396" y="240"/>
                  </a:lnTo>
                  <a:lnTo>
                    <a:pt x="396" y="295"/>
                  </a:lnTo>
                  <a:close/>
                  <a:moveTo>
                    <a:pt x="396" y="379"/>
                  </a:moveTo>
                  <a:lnTo>
                    <a:pt x="441" y="379"/>
                  </a:lnTo>
                  <a:cubicBezTo>
                    <a:pt x="449" y="379"/>
                    <a:pt x="454" y="379"/>
                    <a:pt x="457" y="378"/>
                  </a:cubicBezTo>
                  <a:cubicBezTo>
                    <a:pt x="463" y="377"/>
                    <a:pt x="467" y="375"/>
                    <a:pt x="471" y="373"/>
                  </a:cubicBezTo>
                  <a:cubicBezTo>
                    <a:pt x="475" y="371"/>
                    <a:pt x="478" y="367"/>
                    <a:pt x="480" y="363"/>
                  </a:cubicBezTo>
                  <a:cubicBezTo>
                    <a:pt x="483" y="359"/>
                    <a:pt x="484" y="353"/>
                    <a:pt x="484" y="348"/>
                  </a:cubicBezTo>
                  <a:cubicBezTo>
                    <a:pt x="484" y="341"/>
                    <a:pt x="482" y="335"/>
                    <a:pt x="479" y="330"/>
                  </a:cubicBezTo>
                  <a:cubicBezTo>
                    <a:pt x="475" y="325"/>
                    <a:pt x="470" y="322"/>
                    <a:pt x="464" y="320"/>
                  </a:cubicBezTo>
                  <a:cubicBezTo>
                    <a:pt x="458" y="318"/>
                    <a:pt x="449" y="317"/>
                    <a:pt x="438" y="317"/>
                  </a:cubicBezTo>
                  <a:lnTo>
                    <a:pt x="396" y="317"/>
                  </a:lnTo>
                  <a:lnTo>
                    <a:pt x="396" y="379"/>
                  </a:lnTo>
                  <a:close/>
                  <a:moveTo>
                    <a:pt x="548" y="342"/>
                  </a:moveTo>
                  <a:lnTo>
                    <a:pt x="570" y="340"/>
                  </a:lnTo>
                  <a:cubicBezTo>
                    <a:pt x="571" y="349"/>
                    <a:pt x="574" y="357"/>
                    <a:pt x="578" y="362"/>
                  </a:cubicBezTo>
                  <a:cubicBezTo>
                    <a:pt x="582" y="368"/>
                    <a:pt x="588" y="373"/>
                    <a:pt x="596" y="376"/>
                  </a:cubicBezTo>
                  <a:cubicBezTo>
                    <a:pt x="604" y="380"/>
                    <a:pt x="614" y="382"/>
                    <a:pt x="624" y="382"/>
                  </a:cubicBezTo>
                  <a:cubicBezTo>
                    <a:pt x="633" y="382"/>
                    <a:pt x="641" y="380"/>
                    <a:pt x="648" y="378"/>
                  </a:cubicBezTo>
                  <a:cubicBezTo>
                    <a:pt x="655" y="375"/>
                    <a:pt x="660" y="371"/>
                    <a:pt x="664" y="367"/>
                  </a:cubicBezTo>
                  <a:cubicBezTo>
                    <a:pt x="667" y="362"/>
                    <a:pt x="669" y="357"/>
                    <a:pt x="669" y="351"/>
                  </a:cubicBezTo>
                  <a:cubicBezTo>
                    <a:pt x="669" y="345"/>
                    <a:pt x="667" y="340"/>
                    <a:pt x="664" y="336"/>
                  </a:cubicBezTo>
                  <a:cubicBezTo>
                    <a:pt x="661" y="332"/>
                    <a:pt x="655" y="328"/>
                    <a:pt x="648" y="325"/>
                  </a:cubicBezTo>
                  <a:cubicBezTo>
                    <a:pt x="643" y="324"/>
                    <a:pt x="632" y="321"/>
                    <a:pt x="615" y="317"/>
                  </a:cubicBezTo>
                  <a:cubicBezTo>
                    <a:pt x="599" y="313"/>
                    <a:pt x="587" y="309"/>
                    <a:pt x="580" y="305"/>
                  </a:cubicBezTo>
                  <a:cubicBezTo>
                    <a:pt x="572" y="301"/>
                    <a:pt x="565" y="295"/>
                    <a:pt x="561" y="288"/>
                  </a:cubicBezTo>
                  <a:cubicBezTo>
                    <a:pt x="557" y="282"/>
                    <a:pt x="555" y="274"/>
                    <a:pt x="555" y="266"/>
                  </a:cubicBezTo>
                  <a:cubicBezTo>
                    <a:pt x="555" y="257"/>
                    <a:pt x="557" y="248"/>
                    <a:pt x="562" y="240"/>
                  </a:cubicBezTo>
                  <a:cubicBezTo>
                    <a:pt x="568" y="232"/>
                    <a:pt x="575" y="226"/>
                    <a:pt x="585" y="222"/>
                  </a:cubicBezTo>
                  <a:cubicBezTo>
                    <a:pt x="595" y="218"/>
                    <a:pt x="606" y="216"/>
                    <a:pt x="618" y="216"/>
                  </a:cubicBezTo>
                  <a:cubicBezTo>
                    <a:pt x="632" y="216"/>
                    <a:pt x="644" y="218"/>
                    <a:pt x="654" y="222"/>
                  </a:cubicBezTo>
                  <a:cubicBezTo>
                    <a:pt x="664" y="227"/>
                    <a:pt x="672" y="233"/>
                    <a:pt x="678" y="241"/>
                  </a:cubicBezTo>
                  <a:cubicBezTo>
                    <a:pt x="683" y="250"/>
                    <a:pt x="686" y="259"/>
                    <a:pt x="687" y="270"/>
                  </a:cubicBezTo>
                  <a:lnTo>
                    <a:pt x="664" y="272"/>
                  </a:lnTo>
                  <a:cubicBezTo>
                    <a:pt x="662" y="260"/>
                    <a:pt x="658" y="252"/>
                    <a:pt x="651" y="246"/>
                  </a:cubicBezTo>
                  <a:cubicBezTo>
                    <a:pt x="644" y="240"/>
                    <a:pt x="633" y="237"/>
                    <a:pt x="619" y="237"/>
                  </a:cubicBezTo>
                  <a:cubicBezTo>
                    <a:pt x="605" y="237"/>
                    <a:pt x="594" y="240"/>
                    <a:pt x="588" y="245"/>
                  </a:cubicBezTo>
                  <a:cubicBezTo>
                    <a:pt x="581" y="250"/>
                    <a:pt x="578" y="257"/>
                    <a:pt x="578" y="264"/>
                  </a:cubicBezTo>
                  <a:cubicBezTo>
                    <a:pt x="578" y="271"/>
                    <a:pt x="580" y="276"/>
                    <a:pt x="585" y="280"/>
                  </a:cubicBezTo>
                  <a:cubicBezTo>
                    <a:pt x="589" y="284"/>
                    <a:pt x="601" y="289"/>
                    <a:pt x="621" y="293"/>
                  </a:cubicBezTo>
                  <a:cubicBezTo>
                    <a:pt x="640" y="298"/>
                    <a:pt x="654" y="301"/>
                    <a:pt x="661" y="305"/>
                  </a:cubicBezTo>
                  <a:cubicBezTo>
                    <a:pt x="672" y="310"/>
                    <a:pt x="679" y="316"/>
                    <a:pt x="685" y="323"/>
                  </a:cubicBezTo>
                  <a:cubicBezTo>
                    <a:pt x="690" y="331"/>
                    <a:pt x="692" y="339"/>
                    <a:pt x="692" y="349"/>
                  </a:cubicBezTo>
                  <a:cubicBezTo>
                    <a:pt x="692" y="359"/>
                    <a:pt x="689" y="368"/>
                    <a:pt x="684" y="376"/>
                  </a:cubicBezTo>
                  <a:cubicBezTo>
                    <a:pt x="678" y="385"/>
                    <a:pt x="670" y="391"/>
                    <a:pt x="660" y="396"/>
                  </a:cubicBezTo>
                  <a:cubicBezTo>
                    <a:pt x="650" y="401"/>
                    <a:pt x="638" y="403"/>
                    <a:pt x="625" y="403"/>
                  </a:cubicBezTo>
                  <a:cubicBezTo>
                    <a:pt x="609" y="403"/>
                    <a:pt x="595" y="401"/>
                    <a:pt x="584" y="396"/>
                  </a:cubicBezTo>
                  <a:cubicBezTo>
                    <a:pt x="573" y="391"/>
                    <a:pt x="564" y="384"/>
                    <a:pt x="558" y="375"/>
                  </a:cubicBezTo>
                  <a:cubicBezTo>
                    <a:pt x="551" y="365"/>
                    <a:pt x="548" y="354"/>
                    <a:pt x="548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804" name="Google Shape;804;p37"/>
          <p:cNvGrpSpPr/>
          <p:nvPr/>
        </p:nvGrpSpPr>
        <p:grpSpPr>
          <a:xfrm>
            <a:off x="3261435" y="2881182"/>
            <a:ext cx="1134406" cy="1022794"/>
            <a:chOff x="3261435" y="2881181"/>
            <a:chExt cx="1134406" cy="1022794"/>
          </a:xfrm>
        </p:grpSpPr>
        <p:grpSp>
          <p:nvGrpSpPr>
            <p:cNvPr id="805" name="Google Shape;805;p37"/>
            <p:cNvGrpSpPr/>
            <p:nvPr/>
          </p:nvGrpSpPr>
          <p:grpSpPr>
            <a:xfrm>
              <a:off x="3261435" y="2881181"/>
              <a:ext cx="1134406" cy="1022794"/>
              <a:chOff x="3779784" y="1131590"/>
              <a:chExt cx="1341243" cy="1209282"/>
            </a:xfrm>
          </p:grpSpPr>
          <p:sp>
            <p:nvSpPr>
              <p:cNvPr id="806" name="Google Shape;806;p37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07" name="Google Shape;807;p37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08" name="Google Shape;808;p37"/>
            <p:cNvGrpSpPr/>
            <p:nvPr/>
          </p:nvGrpSpPr>
          <p:grpSpPr>
            <a:xfrm>
              <a:off x="3563888" y="3166358"/>
              <a:ext cx="525462" cy="452437"/>
              <a:chOff x="3379788" y="4325938"/>
              <a:chExt cx="525462" cy="452437"/>
            </a:xfrm>
          </p:grpSpPr>
          <p:sp>
            <p:nvSpPr>
              <p:cNvPr id="809" name="Google Shape;809;p37"/>
              <p:cNvSpPr/>
              <p:nvPr/>
            </p:nvSpPr>
            <p:spPr>
              <a:xfrm>
                <a:off x="3379788" y="4394200"/>
                <a:ext cx="482600" cy="384175"/>
              </a:xfrm>
              <a:custGeom>
                <a:rect b="b" l="l" r="r" t="t"/>
                <a:pathLst>
                  <a:path extrusionOk="0" h="561" w="704">
                    <a:moveTo>
                      <a:pt x="580" y="236"/>
                    </a:moveTo>
                    <a:cubicBezTo>
                      <a:pt x="550" y="230"/>
                      <a:pt x="564" y="214"/>
                      <a:pt x="564" y="214"/>
                    </a:cubicBezTo>
                    <a:cubicBezTo>
                      <a:pt x="564" y="214"/>
                      <a:pt x="594" y="165"/>
                      <a:pt x="558" y="130"/>
                    </a:cubicBezTo>
                    <a:cubicBezTo>
                      <a:pt x="515" y="86"/>
                      <a:pt x="409" y="136"/>
                      <a:pt x="409" y="136"/>
                    </a:cubicBezTo>
                    <a:cubicBezTo>
                      <a:pt x="368" y="148"/>
                      <a:pt x="379" y="130"/>
                      <a:pt x="385" y="99"/>
                    </a:cubicBezTo>
                    <a:cubicBezTo>
                      <a:pt x="385" y="62"/>
                      <a:pt x="372" y="0"/>
                      <a:pt x="264" y="37"/>
                    </a:cubicBezTo>
                    <a:cubicBezTo>
                      <a:pt x="157" y="74"/>
                      <a:pt x="64" y="203"/>
                      <a:pt x="64" y="203"/>
                    </a:cubicBezTo>
                    <a:cubicBezTo>
                      <a:pt x="0" y="289"/>
                      <a:pt x="8" y="355"/>
                      <a:pt x="8" y="355"/>
                    </a:cubicBezTo>
                    <a:cubicBezTo>
                      <a:pt x="24" y="501"/>
                      <a:pt x="180" y="542"/>
                      <a:pt x="301" y="551"/>
                    </a:cubicBezTo>
                    <a:cubicBezTo>
                      <a:pt x="428" y="561"/>
                      <a:pt x="600" y="507"/>
                      <a:pt x="652" y="396"/>
                    </a:cubicBezTo>
                    <a:cubicBezTo>
                      <a:pt x="704" y="286"/>
                      <a:pt x="610" y="242"/>
                      <a:pt x="580" y="236"/>
                    </a:cubicBezTo>
                    <a:close/>
                    <a:moveTo>
                      <a:pt x="310" y="510"/>
                    </a:moveTo>
                    <a:lnTo>
                      <a:pt x="310" y="510"/>
                    </a:lnTo>
                    <a:cubicBezTo>
                      <a:pt x="184" y="516"/>
                      <a:pt x="82" y="452"/>
                      <a:pt x="82" y="368"/>
                    </a:cubicBezTo>
                    <a:cubicBezTo>
                      <a:pt x="82" y="283"/>
                      <a:pt x="184" y="216"/>
                      <a:pt x="310" y="210"/>
                    </a:cubicBezTo>
                    <a:cubicBezTo>
                      <a:pt x="437" y="204"/>
                      <a:pt x="539" y="256"/>
                      <a:pt x="539" y="340"/>
                    </a:cubicBezTo>
                    <a:cubicBezTo>
                      <a:pt x="539" y="425"/>
                      <a:pt x="437" y="504"/>
                      <a:pt x="310" y="510"/>
                    </a:cubicBez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0" name="Google Shape;810;p37"/>
              <p:cNvSpPr/>
              <p:nvPr/>
            </p:nvSpPr>
            <p:spPr>
              <a:xfrm>
                <a:off x="3487738" y="4565650"/>
                <a:ext cx="190500" cy="169862"/>
              </a:xfrm>
              <a:custGeom>
                <a:rect b="b" l="l" r="r" t="t"/>
                <a:pathLst>
                  <a:path extrusionOk="0" h="246" w="277">
                    <a:moveTo>
                      <a:pt x="127" y="15"/>
                    </a:moveTo>
                    <a:cubicBezTo>
                      <a:pt x="0" y="29"/>
                      <a:pt x="15" y="148"/>
                      <a:pt x="15" y="148"/>
                    </a:cubicBezTo>
                    <a:cubicBezTo>
                      <a:pt x="15" y="148"/>
                      <a:pt x="13" y="186"/>
                      <a:pt x="49" y="205"/>
                    </a:cubicBezTo>
                    <a:cubicBezTo>
                      <a:pt x="123" y="246"/>
                      <a:pt x="200" y="221"/>
                      <a:pt x="239" y="171"/>
                    </a:cubicBezTo>
                    <a:cubicBezTo>
                      <a:pt x="277" y="121"/>
                      <a:pt x="255" y="0"/>
                      <a:pt x="127" y="15"/>
                    </a:cubicBezTo>
                    <a:close/>
                    <a:moveTo>
                      <a:pt x="95" y="182"/>
                    </a:moveTo>
                    <a:lnTo>
                      <a:pt x="95" y="182"/>
                    </a:lnTo>
                    <a:cubicBezTo>
                      <a:pt x="71" y="184"/>
                      <a:pt x="52" y="171"/>
                      <a:pt x="52" y="151"/>
                    </a:cubicBezTo>
                    <a:cubicBezTo>
                      <a:pt x="52" y="131"/>
                      <a:pt x="69" y="110"/>
                      <a:pt x="93" y="108"/>
                    </a:cubicBezTo>
                    <a:cubicBezTo>
                      <a:pt x="120" y="105"/>
                      <a:pt x="138" y="121"/>
                      <a:pt x="138" y="141"/>
                    </a:cubicBezTo>
                    <a:cubicBezTo>
                      <a:pt x="138" y="161"/>
                      <a:pt x="119" y="179"/>
                      <a:pt x="95" y="182"/>
                    </a:cubicBezTo>
                    <a:close/>
                    <a:moveTo>
                      <a:pt x="170" y="118"/>
                    </a:moveTo>
                    <a:lnTo>
                      <a:pt x="170" y="118"/>
                    </a:lnTo>
                    <a:cubicBezTo>
                      <a:pt x="162" y="124"/>
                      <a:pt x="152" y="123"/>
                      <a:pt x="148" y="116"/>
                    </a:cubicBezTo>
                    <a:cubicBezTo>
                      <a:pt x="143" y="109"/>
                      <a:pt x="145" y="98"/>
                      <a:pt x="153" y="92"/>
                    </a:cubicBezTo>
                    <a:cubicBezTo>
                      <a:pt x="163" y="85"/>
                      <a:pt x="173" y="87"/>
                      <a:pt x="177" y="94"/>
                    </a:cubicBezTo>
                    <a:cubicBezTo>
                      <a:pt x="181" y="101"/>
                      <a:pt x="178" y="112"/>
                      <a:pt x="170" y="118"/>
                    </a:cubicBez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1" name="Google Shape;811;p37"/>
              <p:cNvSpPr/>
              <p:nvPr/>
            </p:nvSpPr>
            <p:spPr>
              <a:xfrm>
                <a:off x="3727450" y="4325938"/>
                <a:ext cx="177800" cy="200025"/>
              </a:xfrm>
              <a:custGeom>
                <a:rect b="b" l="l" r="r" t="t"/>
                <a:pathLst>
                  <a:path extrusionOk="0" h="293" w="259">
                    <a:moveTo>
                      <a:pt x="256" y="269"/>
                    </a:moveTo>
                    <a:cubicBezTo>
                      <a:pt x="256" y="267"/>
                      <a:pt x="257" y="264"/>
                      <a:pt x="257" y="262"/>
                    </a:cubicBezTo>
                    <a:cubicBezTo>
                      <a:pt x="258" y="250"/>
                      <a:pt x="259" y="239"/>
                      <a:pt x="259" y="228"/>
                    </a:cubicBezTo>
                    <a:cubicBezTo>
                      <a:pt x="259" y="102"/>
                      <a:pt x="157" y="0"/>
                      <a:pt x="32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123" y="63"/>
                      <a:pt x="196" y="137"/>
                      <a:pt x="196" y="228"/>
                    </a:cubicBezTo>
                    <a:cubicBezTo>
                      <a:pt x="196" y="238"/>
                      <a:pt x="196" y="248"/>
                      <a:pt x="194" y="258"/>
                    </a:cubicBezTo>
                    <a:lnTo>
                      <a:pt x="194" y="258"/>
                    </a:lnTo>
                    <a:cubicBezTo>
                      <a:pt x="194" y="259"/>
                      <a:pt x="194" y="260"/>
                      <a:pt x="194" y="261"/>
                    </a:cubicBezTo>
                    <a:cubicBezTo>
                      <a:pt x="194" y="279"/>
                      <a:pt x="208" y="293"/>
                      <a:pt x="225" y="293"/>
                    </a:cubicBezTo>
                    <a:cubicBezTo>
                      <a:pt x="240" y="293"/>
                      <a:pt x="252" y="283"/>
                      <a:pt x="256" y="269"/>
                    </a:cubicBezTo>
                    <a:lnTo>
                      <a:pt x="256" y="269"/>
                    </a:lnTo>
                    <a:cubicBezTo>
                      <a:pt x="256" y="269"/>
                      <a:pt x="256" y="269"/>
                      <a:pt x="256" y="269"/>
                    </a:cubicBez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2" name="Google Shape;812;p37"/>
              <p:cNvSpPr/>
              <p:nvPr/>
            </p:nvSpPr>
            <p:spPr>
              <a:xfrm>
                <a:off x="3732213" y="4395788"/>
                <a:ext cx="103187" cy="112712"/>
              </a:xfrm>
              <a:custGeom>
                <a:rect b="b" l="l" r="r" t="t"/>
                <a:pathLst>
                  <a:path extrusionOk="0" h="164" w="152">
                    <a:moveTo>
                      <a:pt x="151" y="137"/>
                    </a:moveTo>
                    <a:cubicBezTo>
                      <a:pt x="152" y="133"/>
                      <a:pt x="152" y="130"/>
                      <a:pt x="152" y="126"/>
                    </a:cubicBezTo>
                    <a:cubicBezTo>
                      <a:pt x="152" y="56"/>
                      <a:pt x="95" y="0"/>
                      <a:pt x="26" y="0"/>
                    </a:cubicBez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66" y="52"/>
                      <a:pt x="99" y="85"/>
                      <a:pt x="99" y="126"/>
                    </a:cubicBezTo>
                    <a:cubicBezTo>
                      <a:pt x="99" y="129"/>
                      <a:pt x="99" y="132"/>
                      <a:pt x="99" y="135"/>
                    </a:cubicBezTo>
                    <a:lnTo>
                      <a:pt x="99" y="135"/>
                    </a:lnTo>
                    <a:cubicBezTo>
                      <a:pt x="99" y="136"/>
                      <a:pt x="99" y="137"/>
                      <a:pt x="99" y="138"/>
                    </a:cubicBezTo>
                    <a:cubicBezTo>
                      <a:pt x="99" y="153"/>
                      <a:pt x="111" y="164"/>
                      <a:pt x="125" y="164"/>
                    </a:cubicBezTo>
                    <a:cubicBezTo>
                      <a:pt x="138" y="164"/>
                      <a:pt x="149" y="154"/>
                      <a:pt x="151" y="142"/>
                    </a:cubicBezTo>
                    <a:lnTo>
                      <a:pt x="151" y="142"/>
                    </a:lnTo>
                    <a:cubicBezTo>
                      <a:pt x="151" y="141"/>
                      <a:pt x="151" y="140"/>
                      <a:pt x="151" y="140"/>
                    </a:cubicBezTo>
                    <a:cubicBezTo>
                      <a:pt x="151" y="139"/>
                      <a:pt x="151" y="139"/>
                      <a:pt x="151" y="138"/>
                    </a:cubicBezTo>
                    <a:cubicBezTo>
                      <a:pt x="151" y="138"/>
                      <a:pt x="151" y="138"/>
                      <a:pt x="151" y="137"/>
                    </a:cubicBez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813" name="Google Shape;813;p37"/>
          <p:cNvGrpSpPr/>
          <p:nvPr/>
        </p:nvGrpSpPr>
        <p:grpSpPr>
          <a:xfrm>
            <a:off x="3265714" y="1503841"/>
            <a:ext cx="1155258" cy="1041596"/>
            <a:chOff x="3265714" y="1503840"/>
            <a:chExt cx="1155258" cy="1041596"/>
          </a:xfrm>
        </p:grpSpPr>
        <p:grpSp>
          <p:nvGrpSpPr>
            <p:cNvPr id="814" name="Google Shape;814;p37"/>
            <p:cNvGrpSpPr/>
            <p:nvPr/>
          </p:nvGrpSpPr>
          <p:grpSpPr>
            <a:xfrm>
              <a:off x="3265714" y="1503840"/>
              <a:ext cx="1155258" cy="1041596"/>
              <a:chOff x="3779784" y="1131590"/>
              <a:chExt cx="1341243" cy="1209282"/>
            </a:xfrm>
          </p:grpSpPr>
          <p:sp>
            <p:nvSpPr>
              <p:cNvPr id="815" name="Google Shape;815;p37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6" name="Google Shape;816;p37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17" name="Google Shape;817;p37"/>
            <p:cNvGrpSpPr/>
            <p:nvPr/>
          </p:nvGrpSpPr>
          <p:grpSpPr>
            <a:xfrm>
              <a:off x="3553965" y="1776090"/>
              <a:ext cx="558800" cy="460375"/>
              <a:chOff x="3376613" y="2879725"/>
              <a:chExt cx="558800" cy="460375"/>
            </a:xfrm>
          </p:grpSpPr>
          <p:sp>
            <p:nvSpPr>
              <p:cNvPr id="818" name="Google Shape;818;p37"/>
              <p:cNvSpPr/>
              <p:nvPr/>
            </p:nvSpPr>
            <p:spPr>
              <a:xfrm>
                <a:off x="3376613" y="2879725"/>
                <a:ext cx="396875" cy="361950"/>
              </a:xfrm>
              <a:custGeom>
                <a:rect b="b" l="l" r="r" t="t"/>
                <a:pathLst>
                  <a:path extrusionOk="0" h="528" w="580">
                    <a:moveTo>
                      <a:pt x="568" y="207"/>
                    </a:moveTo>
                    <a:cubicBezTo>
                      <a:pt x="572" y="207"/>
                      <a:pt x="576" y="207"/>
                      <a:pt x="580" y="207"/>
                    </a:cubicBezTo>
                    <a:cubicBezTo>
                      <a:pt x="559" y="90"/>
                      <a:pt x="438" y="0"/>
                      <a:pt x="292" y="0"/>
                    </a:cubicBezTo>
                    <a:cubicBezTo>
                      <a:pt x="130" y="0"/>
                      <a:pt x="0" y="110"/>
                      <a:pt x="0" y="244"/>
                    </a:cubicBezTo>
                    <a:cubicBezTo>
                      <a:pt x="0" y="323"/>
                      <a:pt x="45" y="394"/>
                      <a:pt x="114" y="438"/>
                    </a:cubicBezTo>
                    <a:cubicBezTo>
                      <a:pt x="115" y="439"/>
                      <a:pt x="117" y="440"/>
                      <a:pt x="117" y="440"/>
                    </a:cubicBezTo>
                    <a:lnTo>
                      <a:pt x="89" y="528"/>
                    </a:lnTo>
                    <a:lnTo>
                      <a:pt x="194" y="475"/>
                    </a:lnTo>
                    <a:cubicBezTo>
                      <a:pt x="194" y="475"/>
                      <a:pt x="198" y="476"/>
                      <a:pt x="199" y="476"/>
                    </a:cubicBezTo>
                    <a:cubicBezTo>
                      <a:pt x="228" y="484"/>
                      <a:pt x="259" y="488"/>
                      <a:pt x="292" y="488"/>
                    </a:cubicBezTo>
                    <a:cubicBezTo>
                      <a:pt x="298" y="488"/>
                      <a:pt x="305" y="488"/>
                      <a:pt x="311" y="488"/>
                    </a:cubicBezTo>
                    <a:cubicBezTo>
                      <a:pt x="305" y="469"/>
                      <a:pt x="302" y="450"/>
                      <a:pt x="302" y="430"/>
                    </a:cubicBezTo>
                    <a:cubicBezTo>
                      <a:pt x="302" y="307"/>
                      <a:pt x="421" y="207"/>
                      <a:pt x="568" y="207"/>
                    </a:cubicBezTo>
                    <a:close/>
                    <a:moveTo>
                      <a:pt x="393" y="121"/>
                    </a:moveTo>
                    <a:lnTo>
                      <a:pt x="393" y="121"/>
                    </a:lnTo>
                    <a:cubicBezTo>
                      <a:pt x="416" y="121"/>
                      <a:pt x="434" y="138"/>
                      <a:pt x="434" y="160"/>
                    </a:cubicBezTo>
                    <a:cubicBezTo>
                      <a:pt x="434" y="182"/>
                      <a:pt x="416" y="200"/>
                      <a:pt x="393" y="200"/>
                    </a:cubicBezTo>
                    <a:cubicBezTo>
                      <a:pt x="370" y="200"/>
                      <a:pt x="352" y="182"/>
                      <a:pt x="352" y="160"/>
                    </a:cubicBezTo>
                    <a:cubicBezTo>
                      <a:pt x="352" y="138"/>
                      <a:pt x="370" y="121"/>
                      <a:pt x="393" y="121"/>
                    </a:cubicBezTo>
                    <a:close/>
                    <a:moveTo>
                      <a:pt x="190" y="200"/>
                    </a:moveTo>
                    <a:lnTo>
                      <a:pt x="190" y="200"/>
                    </a:lnTo>
                    <a:cubicBezTo>
                      <a:pt x="167" y="200"/>
                      <a:pt x="149" y="182"/>
                      <a:pt x="149" y="160"/>
                    </a:cubicBezTo>
                    <a:cubicBezTo>
                      <a:pt x="149" y="138"/>
                      <a:pt x="167" y="121"/>
                      <a:pt x="190" y="121"/>
                    </a:cubicBezTo>
                    <a:cubicBezTo>
                      <a:pt x="213" y="121"/>
                      <a:pt x="231" y="138"/>
                      <a:pt x="231" y="160"/>
                    </a:cubicBezTo>
                    <a:cubicBezTo>
                      <a:pt x="231" y="182"/>
                      <a:pt x="213" y="200"/>
                      <a:pt x="190" y="2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19" name="Google Shape;819;p37"/>
              <p:cNvSpPr/>
              <p:nvPr/>
            </p:nvSpPr>
            <p:spPr>
              <a:xfrm>
                <a:off x="3598863" y="3033713"/>
                <a:ext cx="336550" cy="306387"/>
              </a:xfrm>
              <a:custGeom>
                <a:rect b="b" l="l" r="r" t="t"/>
                <a:pathLst>
                  <a:path extrusionOk="0" h="446" w="493">
                    <a:moveTo>
                      <a:pt x="0" y="206"/>
                    </a:moveTo>
                    <a:cubicBezTo>
                      <a:pt x="0" y="320"/>
                      <a:pt x="111" y="412"/>
                      <a:pt x="247" y="412"/>
                    </a:cubicBezTo>
                    <a:cubicBezTo>
                      <a:pt x="274" y="412"/>
                      <a:pt x="300" y="409"/>
                      <a:pt x="325" y="402"/>
                    </a:cubicBezTo>
                    <a:cubicBezTo>
                      <a:pt x="326" y="401"/>
                      <a:pt x="329" y="401"/>
                      <a:pt x="329" y="401"/>
                    </a:cubicBezTo>
                    <a:lnTo>
                      <a:pt x="418" y="446"/>
                    </a:lnTo>
                    <a:lnTo>
                      <a:pt x="394" y="371"/>
                    </a:lnTo>
                    <a:cubicBezTo>
                      <a:pt x="394" y="371"/>
                      <a:pt x="396" y="370"/>
                      <a:pt x="397" y="370"/>
                    </a:cubicBezTo>
                    <a:cubicBezTo>
                      <a:pt x="455" y="332"/>
                      <a:pt x="493" y="273"/>
                      <a:pt x="493" y="206"/>
                    </a:cubicBezTo>
                    <a:cubicBezTo>
                      <a:pt x="493" y="92"/>
                      <a:pt x="383" y="0"/>
                      <a:pt x="247" y="0"/>
                    </a:cubicBezTo>
                    <a:cubicBezTo>
                      <a:pt x="111" y="0"/>
                      <a:pt x="0" y="92"/>
                      <a:pt x="0" y="206"/>
                    </a:cubicBezTo>
                    <a:close/>
                    <a:moveTo>
                      <a:pt x="298" y="135"/>
                    </a:moveTo>
                    <a:lnTo>
                      <a:pt x="298" y="135"/>
                    </a:lnTo>
                    <a:cubicBezTo>
                      <a:pt x="298" y="117"/>
                      <a:pt x="314" y="102"/>
                      <a:pt x="333" y="102"/>
                    </a:cubicBezTo>
                    <a:cubicBezTo>
                      <a:pt x="352" y="102"/>
                      <a:pt x="367" y="117"/>
                      <a:pt x="367" y="135"/>
                    </a:cubicBezTo>
                    <a:cubicBezTo>
                      <a:pt x="367" y="154"/>
                      <a:pt x="352" y="169"/>
                      <a:pt x="333" y="169"/>
                    </a:cubicBezTo>
                    <a:cubicBezTo>
                      <a:pt x="314" y="169"/>
                      <a:pt x="298" y="154"/>
                      <a:pt x="298" y="135"/>
                    </a:cubicBezTo>
                    <a:close/>
                    <a:moveTo>
                      <a:pt x="127" y="135"/>
                    </a:moveTo>
                    <a:lnTo>
                      <a:pt x="127" y="135"/>
                    </a:lnTo>
                    <a:cubicBezTo>
                      <a:pt x="127" y="117"/>
                      <a:pt x="142" y="102"/>
                      <a:pt x="161" y="102"/>
                    </a:cubicBezTo>
                    <a:cubicBezTo>
                      <a:pt x="180" y="102"/>
                      <a:pt x="196" y="117"/>
                      <a:pt x="196" y="135"/>
                    </a:cubicBezTo>
                    <a:cubicBezTo>
                      <a:pt x="196" y="154"/>
                      <a:pt x="180" y="169"/>
                      <a:pt x="161" y="169"/>
                    </a:cubicBezTo>
                    <a:cubicBezTo>
                      <a:pt x="142" y="169"/>
                      <a:pt x="127" y="154"/>
                      <a:pt x="127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grpSp>
        <p:nvGrpSpPr>
          <p:cNvPr id="820" name="Google Shape;820;p37"/>
          <p:cNvGrpSpPr/>
          <p:nvPr/>
        </p:nvGrpSpPr>
        <p:grpSpPr>
          <a:xfrm>
            <a:off x="4698906" y="1522644"/>
            <a:ext cx="1134406" cy="1022794"/>
            <a:chOff x="4698904" y="1522642"/>
            <a:chExt cx="1134406" cy="1022794"/>
          </a:xfrm>
        </p:grpSpPr>
        <p:grpSp>
          <p:nvGrpSpPr>
            <p:cNvPr id="821" name="Google Shape;821;p37"/>
            <p:cNvGrpSpPr/>
            <p:nvPr/>
          </p:nvGrpSpPr>
          <p:grpSpPr>
            <a:xfrm>
              <a:off x="4698904" y="1522642"/>
              <a:ext cx="1134406" cy="1022794"/>
              <a:chOff x="3779784" y="1131590"/>
              <a:chExt cx="1341243" cy="1209282"/>
            </a:xfrm>
          </p:grpSpPr>
          <p:sp>
            <p:nvSpPr>
              <p:cNvPr id="822" name="Google Shape;822;p37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823" name="Google Shape;823;p37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824" name="Google Shape;824;p37"/>
            <p:cNvSpPr/>
            <p:nvPr/>
          </p:nvSpPr>
          <p:spPr>
            <a:xfrm>
              <a:off x="4980158" y="1790833"/>
              <a:ext cx="573087" cy="544512"/>
            </a:xfrm>
            <a:custGeom>
              <a:rect b="b" l="l" r="r" t="t"/>
              <a:pathLst>
                <a:path extrusionOk="0" h="795" w="836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solidFill>
              <a:srgbClr val="00A3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825" name="Google Shape;825;p37"/>
          <p:cNvSpPr txBox="1"/>
          <p:nvPr/>
        </p:nvSpPr>
        <p:spPr>
          <a:xfrm>
            <a:off x="6084168" y="2069745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26" name="Google Shape;826;p37"/>
          <p:cNvSpPr txBox="1"/>
          <p:nvPr/>
        </p:nvSpPr>
        <p:spPr>
          <a:xfrm>
            <a:off x="6084168" y="1773884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27" name="Google Shape;827;p37"/>
          <p:cNvSpPr txBox="1"/>
          <p:nvPr/>
        </p:nvSpPr>
        <p:spPr>
          <a:xfrm>
            <a:off x="6095236" y="3466427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28" name="Google Shape;828;p37"/>
          <p:cNvSpPr txBox="1"/>
          <p:nvPr/>
        </p:nvSpPr>
        <p:spPr>
          <a:xfrm>
            <a:off x="6095238" y="3170566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29" name="Google Shape;829;p37"/>
          <p:cNvSpPr txBox="1"/>
          <p:nvPr/>
        </p:nvSpPr>
        <p:spPr>
          <a:xfrm>
            <a:off x="736691" y="3555665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30" name="Google Shape;830;p37"/>
          <p:cNvSpPr txBox="1"/>
          <p:nvPr/>
        </p:nvSpPr>
        <p:spPr>
          <a:xfrm>
            <a:off x="736692" y="3259804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31" name="Google Shape;831;p37"/>
          <p:cNvSpPr txBox="1"/>
          <p:nvPr/>
        </p:nvSpPr>
        <p:spPr>
          <a:xfrm>
            <a:off x="725623" y="2086699"/>
            <a:ext cx="234478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5959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00">
              <a:solidFill>
                <a:srgbClr val="595959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32" name="Google Shape;832;p37"/>
          <p:cNvSpPr txBox="1"/>
          <p:nvPr/>
        </p:nvSpPr>
        <p:spPr>
          <a:xfrm>
            <a:off x="725625" y="1790838"/>
            <a:ext cx="23226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b="1"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33" name="Google Shape;833;p37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8"/>
          <p:cNvSpPr/>
          <p:nvPr/>
        </p:nvSpPr>
        <p:spPr>
          <a:xfrm>
            <a:off x="2432647" y="3628295"/>
            <a:ext cx="43924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www.freepptbackgrounds.net</a:t>
            </a:r>
            <a:endParaRPr sz="14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839" name="Google Shape;839;p38"/>
          <p:cNvGrpSpPr/>
          <p:nvPr/>
        </p:nvGrpSpPr>
        <p:grpSpPr>
          <a:xfrm>
            <a:off x="2432647" y="3996270"/>
            <a:ext cx="1677585" cy="244059"/>
            <a:chOff x="1378748" y="2161308"/>
            <a:chExt cx="9577865" cy="1393411"/>
          </a:xfrm>
        </p:grpSpPr>
        <p:grpSp>
          <p:nvGrpSpPr>
            <p:cNvPr id="840" name="Google Shape;840;p38"/>
            <p:cNvGrpSpPr/>
            <p:nvPr/>
          </p:nvGrpSpPr>
          <p:grpSpPr>
            <a:xfrm>
              <a:off x="9411150" y="2161308"/>
              <a:ext cx="1545463" cy="1393411"/>
              <a:chOff x="4965142" y="1355066"/>
              <a:chExt cx="2244910" cy="2024042"/>
            </a:xfrm>
          </p:grpSpPr>
          <p:grpSp>
            <p:nvGrpSpPr>
              <p:cNvPr id="841" name="Google Shape;841;p38"/>
              <p:cNvGrpSpPr/>
              <p:nvPr/>
            </p:nvGrpSpPr>
            <p:grpSpPr>
              <a:xfrm>
                <a:off x="4965142" y="1355066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842" name="Google Shape;842;p38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43" name="Google Shape;843;p38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844" name="Google Shape;844;p38"/>
              <p:cNvSpPr/>
              <p:nvPr/>
            </p:nvSpPr>
            <p:spPr>
              <a:xfrm>
                <a:off x="5695385" y="1690203"/>
                <a:ext cx="895422" cy="1186622"/>
              </a:xfrm>
              <a:custGeom>
                <a:rect b="b" l="l" r="r" t="t"/>
                <a:pathLst>
                  <a:path extrusionOk="0" h="69" w="52">
                    <a:moveTo>
                      <a:pt x="38" y="53"/>
                    </a:moveTo>
                    <a:cubicBezTo>
                      <a:pt x="37" y="51"/>
                      <a:pt x="34" y="50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0" y="52"/>
                      <a:pt x="28" y="51"/>
                      <a:pt x="27" y="4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7"/>
                      <a:pt x="14" y="24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8" y="22"/>
                      <a:pt x="19" y="19"/>
                      <a:pt x="18" y="1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4"/>
                      <a:pt x="8" y="4"/>
                      <a:pt x="7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1"/>
                      <a:pt x="1" y="28"/>
                      <a:pt x="11" y="45"/>
                    </a:cubicBezTo>
                    <a:cubicBezTo>
                      <a:pt x="20" y="61"/>
                      <a:pt x="26" y="66"/>
                      <a:pt x="26" y="66"/>
                    </a:cubicBezTo>
                    <a:cubicBezTo>
                      <a:pt x="27" y="68"/>
                      <a:pt x="30" y="69"/>
                      <a:pt x="32" y="6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68"/>
                      <a:pt x="45" y="66"/>
                      <a:pt x="44" y="64"/>
                    </a:cubicBezTo>
                    <a:lnTo>
                      <a:pt x="38" y="53"/>
                    </a:lnTo>
                    <a:close/>
                    <a:moveTo>
                      <a:pt x="52" y="62"/>
                    </a:move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8"/>
                      <a:pt x="43" y="47"/>
                      <a:pt x="42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49"/>
                      <a:pt x="39" y="50"/>
                      <a:pt x="39" y="51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8" y="65"/>
                      <a:pt x="49" y="65"/>
                      <a:pt x="50" y="65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4"/>
                      <a:pt x="52" y="62"/>
                      <a:pt x="52" y="62"/>
                    </a:cubicBezTo>
                    <a:close/>
                    <a:moveTo>
                      <a:pt x="20" y="17"/>
                    </a:moveTo>
                    <a:cubicBezTo>
                      <a:pt x="21" y="18"/>
                      <a:pt x="22" y="18"/>
                      <a:pt x="23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6"/>
                      <a:pt x="25" y="15"/>
                      <a:pt x="25" y="1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2" y="3"/>
                      <a:pt x="13" y="4"/>
                    </a:cubicBezTo>
                    <a:lnTo>
                      <a:pt x="20" y="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34275" lIns="68550" spcFirstLastPara="1" rIns="68550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68">
                  <a:solidFill>
                    <a:srgbClr val="F2F2F2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45" name="Google Shape;845;p38"/>
            <p:cNvGrpSpPr/>
            <p:nvPr/>
          </p:nvGrpSpPr>
          <p:grpSpPr>
            <a:xfrm>
              <a:off x="1378748" y="2161308"/>
              <a:ext cx="1545463" cy="1393411"/>
              <a:chOff x="4464102" y="1356651"/>
              <a:chExt cx="1002180" cy="903579"/>
            </a:xfrm>
          </p:grpSpPr>
          <p:grpSp>
            <p:nvGrpSpPr>
              <p:cNvPr id="846" name="Google Shape;846;p38"/>
              <p:cNvGrpSpPr/>
              <p:nvPr/>
            </p:nvGrpSpPr>
            <p:grpSpPr>
              <a:xfrm>
                <a:off x="4464102" y="1356651"/>
                <a:ext cx="1002180" cy="903579"/>
                <a:chOff x="3779784" y="1131590"/>
                <a:chExt cx="1341243" cy="1209282"/>
              </a:xfrm>
            </p:grpSpPr>
            <p:sp>
              <p:nvSpPr>
                <p:cNvPr id="847" name="Google Shape;847;p38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48" name="Google Shape;848;p38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849" name="Google Shape;849;p38"/>
              <p:cNvSpPr/>
              <p:nvPr/>
            </p:nvSpPr>
            <p:spPr>
              <a:xfrm>
                <a:off x="4640392" y="1547487"/>
                <a:ext cx="597147" cy="410041"/>
              </a:xfrm>
              <a:custGeom>
                <a:rect b="b" l="l" r="r" t="t"/>
                <a:pathLst>
                  <a:path extrusionOk="0" h="77" w="112">
                    <a:moveTo>
                      <a:pt x="56" y="0"/>
                    </a:moveTo>
                    <a:cubicBezTo>
                      <a:pt x="62" y="0"/>
                      <a:pt x="66" y="4"/>
                      <a:pt x="66" y="10"/>
                    </a:cubicBezTo>
                    <a:cubicBezTo>
                      <a:pt x="66" y="15"/>
                      <a:pt x="62" y="20"/>
                      <a:pt x="56" y="20"/>
                    </a:cubicBezTo>
                    <a:cubicBezTo>
                      <a:pt x="51" y="20"/>
                      <a:pt x="46" y="15"/>
                      <a:pt x="46" y="10"/>
                    </a:cubicBezTo>
                    <a:cubicBezTo>
                      <a:pt x="46" y="4"/>
                      <a:pt x="51" y="0"/>
                      <a:pt x="56" y="0"/>
                    </a:cubicBezTo>
                    <a:close/>
                    <a:moveTo>
                      <a:pt x="15" y="49"/>
                    </a:moveTo>
                    <a:cubicBezTo>
                      <a:pt x="15" y="66"/>
                      <a:pt x="15" y="66"/>
                      <a:pt x="15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1"/>
                      <a:pt x="1" y="29"/>
                      <a:pt x="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lose/>
                    <a:moveTo>
                      <a:pt x="10" y="15"/>
                    </a:moveTo>
                    <a:cubicBezTo>
                      <a:pt x="13" y="15"/>
                      <a:pt x="16" y="18"/>
                      <a:pt x="16" y="22"/>
                    </a:cubicBezTo>
                    <a:cubicBezTo>
                      <a:pt x="16" y="23"/>
                      <a:pt x="16" y="24"/>
                      <a:pt x="15" y="25"/>
                    </a:cubicBezTo>
                    <a:cubicBezTo>
                      <a:pt x="15" y="26"/>
                      <a:pt x="15" y="26"/>
                      <a:pt x="14" y="26"/>
                    </a:cubicBezTo>
                    <a:cubicBezTo>
                      <a:pt x="13" y="27"/>
                      <a:pt x="12" y="28"/>
                      <a:pt x="10" y="28"/>
                    </a:cubicBezTo>
                    <a:cubicBezTo>
                      <a:pt x="6" y="28"/>
                      <a:pt x="3" y="25"/>
                      <a:pt x="3" y="22"/>
                    </a:cubicBezTo>
                    <a:cubicBezTo>
                      <a:pt x="3" y="18"/>
                      <a:pt x="6" y="15"/>
                      <a:pt x="10" y="15"/>
                    </a:cubicBezTo>
                    <a:close/>
                    <a:moveTo>
                      <a:pt x="96" y="49"/>
                    </a:moveTo>
                    <a:cubicBezTo>
                      <a:pt x="96" y="66"/>
                      <a:pt x="96" y="66"/>
                      <a:pt x="96" y="66"/>
                    </a:cubicBezTo>
                    <a:cubicBezTo>
                      <a:pt x="101" y="66"/>
                      <a:pt x="101" y="66"/>
                      <a:pt x="101" y="66"/>
                    </a:cubicBezTo>
                    <a:cubicBezTo>
                      <a:pt x="101" y="52"/>
                      <a:pt x="101" y="52"/>
                      <a:pt x="101" y="52"/>
                    </a:cubicBezTo>
                    <a:cubicBezTo>
                      <a:pt x="102" y="52"/>
                      <a:pt x="102" y="52"/>
                      <a:pt x="102" y="52"/>
                    </a:cubicBezTo>
                    <a:cubicBezTo>
                      <a:pt x="102" y="66"/>
                      <a:pt x="102" y="66"/>
                      <a:pt x="102" y="66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12" y="46"/>
                      <a:pt x="112" y="46"/>
                      <a:pt x="112" y="46"/>
                    </a:cubicBezTo>
                    <a:cubicBezTo>
                      <a:pt x="112" y="33"/>
                      <a:pt x="112" y="33"/>
                      <a:pt x="112" y="33"/>
                    </a:cubicBezTo>
                    <a:cubicBezTo>
                      <a:pt x="112" y="31"/>
                      <a:pt x="110" y="29"/>
                      <a:pt x="107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0"/>
                      <a:pt x="98" y="30"/>
                      <a:pt x="98" y="31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6" y="49"/>
                      <a:pt x="96" y="49"/>
                      <a:pt x="96" y="49"/>
                    </a:cubicBezTo>
                    <a:close/>
                    <a:moveTo>
                      <a:pt x="101" y="15"/>
                    </a:moveTo>
                    <a:cubicBezTo>
                      <a:pt x="98" y="15"/>
                      <a:pt x="95" y="18"/>
                      <a:pt x="95" y="22"/>
                    </a:cubicBezTo>
                    <a:cubicBezTo>
                      <a:pt x="95" y="23"/>
                      <a:pt x="95" y="24"/>
                      <a:pt x="96" y="25"/>
                    </a:cubicBezTo>
                    <a:cubicBezTo>
                      <a:pt x="96" y="26"/>
                      <a:pt x="97" y="26"/>
                      <a:pt x="97" y="26"/>
                    </a:cubicBezTo>
                    <a:cubicBezTo>
                      <a:pt x="98" y="27"/>
                      <a:pt x="100" y="28"/>
                      <a:pt x="101" y="28"/>
                    </a:cubicBezTo>
                    <a:cubicBezTo>
                      <a:pt x="105" y="28"/>
                      <a:pt x="108" y="25"/>
                      <a:pt x="108" y="22"/>
                    </a:cubicBezTo>
                    <a:cubicBezTo>
                      <a:pt x="108" y="18"/>
                      <a:pt x="105" y="15"/>
                      <a:pt x="101" y="15"/>
                    </a:cubicBezTo>
                    <a:close/>
                    <a:moveTo>
                      <a:pt x="75" y="51"/>
                    </a:moveTo>
                    <a:cubicBezTo>
                      <a:pt x="75" y="72"/>
                      <a:pt x="75" y="72"/>
                      <a:pt x="75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28"/>
                      <a:pt x="91" y="26"/>
                      <a:pt x="88" y="26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7" y="27"/>
                      <a:pt x="77" y="28"/>
                      <a:pt x="77" y="28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5" y="51"/>
                      <a:pt x="75" y="51"/>
                      <a:pt x="75" y="51"/>
                    </a:cubicBezTo>
                    <a:close/>
                    <a:moveTo>
                      <a:pt x="65" y="47"/>
                    </a:moveTo>
                    <a:cubicBezTo>
                      <a:pt x="65" y="32"/>
                      <a:pt x="65" y="32"/>
                      <a:pt x="65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64" y="50"/>
                      <a:pt x="64" y="50"/>
                      <a:pt x="64" y="50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4"/>
                      <a:pt x="44" y="21"/>
                      <a:pt x="47" y="21"/>
                    </a:cubicBezTo>
                    <a:cubicBezTo>
                      <a:pt x="66" y="21"/>
                      <a:pt x="46" y="21"/>
                      <a:pt x="65" y="21"/>
                    </a:cubicBezTo>
                    <a:cubicBezTo>
                      <a:pt x="69" y="21"/>
                      <a:pt x="71" y="24"/>
                      <a:pt x="71" y="2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0" y="47"/>
                      <a:pt x="68" y="47"/>
                      <a:pt x="65" y="47"/>
                    </a:cubicBezTo>
                    <a:close/>
                    <a:moveTo>
                      <a:pt x="37" y="51"/>
                    </a:moveTo>
                    <a:cubicBezTo>
                      <a:pt x="37" y="72"/>
                      <a:pt x="37" y="72"/>
                      <a:pt x="37" y="72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8"/>
                      <a:pt x="20" y="26"/>
                      <a:pt x="23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5" y="28"/>
                      <a:pt x="35" y="28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7" y="51"/>
                      <a:pt x="37" y="51"/>
                      <a:pt x="37" y="51"/>
                    </a:cubicBezTo>
                    <a:close/>
                    <a:moveTo>
                      <a:pt x="31" y="9"/>
                    </a:moveTo>
                    <a:cubicBezTo>
                      <a:pt x="35" y="9"/>
                      <a:pt x="39" y="12"/>
                      <a:pt x="39" y="17"/>
                    </a:cubicBezTo>
                    <a:cubicBezTo>
                      <a:pt x="39" y="19"/>
                      <a:pt x="38" y="20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5" y="24"/>
                      <a:pt x="33" y="25"/>
                      <a:pt x="31" y="25"/>
                    </a:cubicBezTo>
                    <a:cubicBezTo>
                      <a:pt x="26" y="25"/>
                      <a:pt x="22" y="21"/>
                      <a:pt x="22" y="17"/>
                    </a:cubicBezTo>
                    <a:cubicBezTo>
                      <a:pt x="22" y="12"/>
                      <a:pt x="26" y="9"/>
                      <a:pt x="31" y="9"/>
                    </a:cubicBezTo>
                    <a:close/>
                    <a:moveTo>
                      <a:pt x="81" y="9"/>
                    </a:moveTo>
                    <a:cubicBezTo>
                      <a:pt x="76" y="9"/>
                      <a:pt x="73" y="12"/>
                      <a:pt x="73" y="17"/>
                    </a:cubicBezTo>
                    <a:cubicBezTo>
                      <a:pt x="73" y="19"/>
                      <a:pt x="73" y="20"/>
                      <a:pt x="74" y="22"/>
                    </a:cubicBezTo>
                    <a:cubicBezTo>
                      <a:pt x="75" y="22"/>
                      <a:pt x="75" y="22"/>
                      <a:pt x="75" y="23"/>
                    </a:cubicBezTo>
                    <a:cubicBezTo>
                      <a:pt x="77" y="24"/>
                      <a:pt x="79" y="25"/>
                      <a:pt x="81" y="25"/>
                    </a:cubicBezTo>
                    <a:cubicBezTo>
                      <a:pt x="85" y="25"/>
                      <a:pt x="89" y="21"/>
                      <a:pt x="89" y="17"/>
                    </a:cubicBezTo>
                    <a:cubicBezTo>
                      <a:pt x="89" y="12"/>
                      <a:pt x="85" y="9"/>
                      <a:pt x="81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850" name="Google Shape;850;p38"/>
            <p:cNvGrpSpPr/>
            <p:nvPr/>
          </p:nvGrpSpPr>
          <p:grpSpPr>
            <a:xfrm>
              <a:off x="3386849" y="2161308"/>
              <a:ext cx="1545463" cy="1393411"/>
              <a:chOff x="5001595" y="1353152"/>
              <a:chExt cx="2244910" cy="2024042"/>
            </a:xfrm>
          </p:grpSpPr>
          <p:grpSp>
            <p:nvGrpSpPr>
              <p:cNvPr id="851" name="Google Shape;851;p38"/>
              <p:cNvGrpSpPr/>
              <p:nvPr/>
            </p:nvGrpSpPr>
            <p:grpSpPr>
              <a:xfrm>
                <a:off x="5001595" y="1353152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852" name="Google Shape;852;p38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53" name="Google Shape;853;p38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grpSp>
            <p:nvGrpSpPr>
              <p:cNvPr id="854" name="Google Shape;854;p38"/>
              <p:cNvGrpSpPr/>
              <p:nvPr/>
            </p:nvGrpSpPr>
            <p:grpSpPr>
              <a:xfrm>
                <a:off x="5409766" y="1764165"/>
                <a:ext cx="1372465" cy="1152871"/>
                <a:chOff x="2127915" y="1569040"/>
                <a:chExt cx="635000" cy="533400"/>
              </a:xfrm>
            </p:grpSpPr>
            <p:sp>
              <p:nvSpPr>
                <p:cNvPr id="855" name="Google Shape;855;p38"/>
                <p:cNvSpPr/>
                <p:nvPr/>
              </p:nvSpPr>
              <p:spPr>
                <a:xfrm>
                  <a:off x="2127915" y="1569040"/>
                  <a:ext cx="635000" cy="304800"/>
                </a:xfrm>
                <a:custGeom>
                  <a:rect b="b" l="l" r="r" t="t"/>
                  <a:pathLst>
                    <a:path extrusionOk="0" h="192" w="400">
                      <a:moveTo>
                        <a:pt x="16" y="192"/>
                      </a:moveTo>
                      <a:lnTo>
                        <a:pt x="16" y="192"/>
                      </a:lnTo>
                      <a:lnTo>
                        <a:pt x="22" y="192"/>
                      </a:lnTo>
                      <a:lnTo>
                        <a:pt x="26" y="188"/>
                      </a:lnTo>
                      <a:lnTo>
                        <a:pt x="30" y="184"/>
                      </a:lnTo>
                      <a:lnTo>
                        <a:pt x="32" y="178"/>
                      </a:lnTo>
                      <a:lnTo>
                        <a:pt x="110" y="142"/>
                      </a:lnTo>
                      <a:lnTo>
                        <a:pt x="110" y="142"/>
                      </a:lnTo>
                      <a:lnTo>
                        <a:pt x="114" y="144"/>
                      </a:lnTo>
                      <a:lnTo>
                        <a:pt x="120" y="144"/>
                      </a:lnTo>
                      <a:lnTo>
                        <a:pt x="120" y="144"/>
                      </a:lnTo>
                      <a:lnTo>
                        <a:pt x="126" y="144"/>
                      </a:lnTo>
                      <a:lnTo>
                        <a:pt x="130" y="140"/>
                      </a:lnTo>
                      <a:lnTo>
                        <a:pt x="134" y="136"/>
                      </a:lnTo>
                      <a:lnTo>
                        <a:pt x="136" y="128"/>
                      </a:lnTo>
                      <a:lnTo>
                        <a:pt x="136" y="128"/>
                      </a:lnTo>
                      <a:lnTo>
                        <a:pt x="134" y="126"/>
                      </a:lnTo>
                      <a:lnTo>
                        <a:pt x="194" y="80"/>
                      </a:lnTo>
                      <a:lnTo>
                        <a:pt x="194" y="80"/>
                      </a:lnTo>
                      <a:lnTo>
                        <a:pt x="200" y="80"/>
                      </a:lnTo>
                      <a:lnTo>
                        <a:pt x="200" y="80"/>
                      </a:lnTo>
                      <a:lnTo>
                        <a:pt x="206" y="78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20"/>
                      </a:lnTo>
                      <a:lnTo>
                        <a:pt x="268" y="124"/>
                      </a:lnTo>
                      <a:lnTo>
                        <a:pt x="272" y="128"/>
                      </a:lnTo>
                      <a:lnTo>
                        <a:pt x="280" y="128"/>
                      </a:lnTo>
                      <a:lnTo>
                        <a:pt x="280" y="128"/>
                      </a:lnTo>
                      <a:lnTo>
                        <a:pt x="286" y="128"/>
                      </a:lnTo>
                      <a:lnTo>
                        <a:pt x="290" y="124"/>
                      </a:lnTo>
                      <a:lnTo>
                        <a:pt x="294" y="120"/>
                      </a:lnTo>
                      <a:lnTo>
                        <a:pt x="296" y="112"/>
                      </a:lnTo>
                      <a:lnTo>
                        <a:pt x="296" y="112"/>
                      </a:lnTo>
                      <a:lnTo>
                        <a:pt x="294" y="110"/>
                      </a:lnTo>
                      <a:lnTo>
                        <a:pt x="378" y="32"/>
                      </a:lnTo>
                      <a:lnTo>
                        <a:pt x="378" y="32"/>
                      </a:lnTo>
                      <a:lnTo>
                        <a:pt x="384" y="32"/>
                      </a:lnTo>
                      <a:lnTo>
                        <a:pt x="384" y="32"/>
                      </a:lnTo>
                      <a:lnTo>
                        <a:pt x="390" y="32"/>
                      </a:lnTo>
                      <a:lnTo>
                        <a:pt x="394" y="28"/>
                      </a:lnTo>
                      <a:lnTo>
                        <a:pt x="398" y="24"/>
                      </a:lnTo>
                      <a:lnTo>
                        <a:pt x="400" y="16"/>
                      </a:lnTo>
                      <a:lnTo>
                        <a:pt x="400" y="16"/>
                      </a:lnTo>
                      <a:lnTo>
                        <a:pt x="398" y="10"/>
                      </a:lnTo>
                      <a:lnTo>
                        <a:pt x="394" y="6"/>
                      </a:lnTo>
                      <a:lnTo>
                        <a:pt x="390" y="2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76" y="2"/>
                      </a:lnTo>
                      <a:lnTo>
                        <a:pt x="372" y="6"/>
                      </a:lnTo>
                      <a:lnTo>
                        <a:pt x="368" y="10"/>
                      </a:lnTo>
                      <a:lnTo>
                        <a:pt x="368" y="16"/>
                      </a:lnTo>
                      <a:lnTo>
                        <a:pt x="368" y="16"/>
                      </a:lnTo>
                      <a:lnTo>
                        <a:pt x="368" y="20"/>
                      </a:lnTo>
                      <a:lnTo>
                        <a:pt x="284" y="98"/>
                      </a:lnTo>
                      <a:lnTo>
                        <a:pt x="284" y="98"/>
                      </a:lnTo>
                      <a:lnTo>
                        <a:pt x="280" y="96"/>
                      </a:lnTo>
                      <a:lnTo>
                        <a:pt x="280" y="96"/>
                      </a:lnTo>
                      <a:lnTo>
                        <a:pt x="272" y="100"/>
                      </a:lnTo>
                      <a:lnTo>
                        <a:pt x="216" y="66"/>
                      </a:lnTo>
                      <a:lnTo>
                        <a:pt x="216" y="66"/>
                      </a:lnTo>
                      <a:lnTo>
                        <a:pt x="216" y="64"/>
                      </a:lnTo>
                      <a:lnTo>
                        <a:pt x="216" y="64"/>
                      </a:lnTo>
                      <a:lnTo>
                        <a:pt x="214" y="58"/>
                      </a:lnTo>
                      <a:lnTo>
                        <a:pt x="210" y="54"/>
                      </a:lnTo>
                      <a:lnTo>
                        <a:pt x="206" y="50"/>
                      </a:lnTo>
                      <a:lnTo>
                        <a:pt x="200" y="48"/>
                      </a:lnTo>
                      <a:lnTo>
                        <a:pt x="200" y="48"/>
                      </a:lnTo>
                      <a:lnTo>
                        <a:pt x="192" y="50"/>
                      </a:lnTo>
                      <a:lnTo>
                        <a:pt x="188" y="54"/>
                      </a:lnTo>
                      <a:lnTo>
                        <a:pt x="184" y="58"/>
                      </a:lnTo>
                      <a:lnTo>
                        <a:pt x="184" y="64"/>
                      </a:lnTo>
                      <a:lnTo>
                        <a:pt x="184" y="64"/>
                      </a:lnTo>
                      <a:lnTo>
                        <a:pt x="184" y="68"/>
                      </a:lnTo>
                      <a:lnTo>
                        <a:pt x="126" y="114"/>
                      </a:lnTo>
                      <a:lnTo>
                        <a:pt x="126" y="114"/>
                      </a:lnTo>
                      <a:lnTo>
                        <a:pt x="120" y="112"/>
                      </a:lnTo>
                      <a:lnTo>
                        <a:pt x="120" y="112"/>
                      </a:lnTo>
                      <a:lnTo>
                        <a:pt x="114" y="114"/>
                      </a:lnTo>
                      <a:lnTo>
                        <a:pt x="108" y="118"/>
                      </a:lnTo>
                      <a:lnTo>
                        <a:pt x="104" y="122"/>
                      </a:lnTo>
                      <a:lnTo>
                        <a:pt x="104" y="128"/>
                      </a:lnTo>
                      <a:lnTo>
                        <a:pt x="24" y="164"/>
                      </a:lnTo>
                      <a:lnTo>
                        <a:pt x="24" y="164"/>
                      </a:lnTo>
                      <a:lnTo>
                        <a:pt x="20" y="162"/>
                      </a:lnTo>
                      <a:lnTo>
                        <a:pt x="16" y="160"/>
                      </a:lnTo>
                      <a:lnTo>
                        <a:pt x="16" y="160"/>
                      </a:lnTo>
                      <a:lnTo>
                        <a:pt x="8" y="162"/>
                      </a:lnTo>
                      <a:lnTo>
                        <a:pt x="4" y="166"/>
                      </a:lnTo>
                      <a:lnTo>
                        <a:pt x="0" y="170"/>
                      </a:lnTo>
                      <a:lnTo>
                        <a:pt x="0" y="176"/>
                      </a:lnTo>
                      <a:lnTo>
                        <a:pt x="0" y="176"/>
                      </a:lnTo>
                      <a:lnTo>
                        <a:pt x="0" y="184"/>
                      </a:lnTo>
                      <a:lnTo>
                        <a:pt x="4" y="188"/>
                      </a:lnTo>
                      <a:lnTo>
                        <a:pt x="8" y="192"/>
                      </a:lnTo>
                      <a:lnTo>
                        <a:pt x="16" y="192"/>
                      </a:lnTo>
                      <a:lnTo>
                        <a:pt x="16" y="19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56" name="Google Shape;856;p38"/>
                <p:cNvSpPr/>
                <p:nvPr/>
              </p:nvSpPr>
              <p:spPr>
                <a:xfrm>
                  <a:off x="2127915" y="1899240"/>
                  <a:ext cx="635000" cy="203200"/>
                </a:xfrm>
                <a:custGeom>
                  <a:rect b="b" l="l" r="r" t="t"/>
                  <a:pathLst>
                    <a:path extrusionOk="0" h="128" w="400">
                      <a:moveTo>
                        <a:pt x="384" y="0"/>
                      </a:moveTo>
                      <a:lnTo>
                        <a:pt x="384" y="0"/>
                      </a:lnTo>
                      <a:lnTo>
                        <a:pt x="376" y="2"/>
                      </a:lnTo>
                      <a:lnTo>
                        <a:pt x="372" y="6"/>
                      </a:lnTo>
                      <a:lnTo>
                        <a:pt x="368" y="10"/>
                      </a:lnTo>
                      <a:lnTo>
                        <a:pt x="368" y="16"/>
                      </a:lnTo>
                      <a:lnTo>
                        <a:pt x="368" y="16"/>
                      </a:lnTo>
                      <a:lnTo>
                        <a:pt x="368" y="20"/>
                      </a:lnTo>
                      <a:lnTo>
                        <a:pt x="284" y="98"/>
                      </a:lnTo>
                      <a:lnTo>
                        <a:pt x="284" y="98"/>
                      </a:lnTo>
                      <a:lnTo>
                        <a:pt x="280" y="96"/>
                      </a:lnTo>
                      <a:lnTo>
                        <a:pt x="280" y="96"/>
                      </a:lnTo>
                      <a:lnTo>
                        <a:pt x="276" y="98"/>
                      </a:lnTo>
                      <a:lnTo>
                        <a:pt x="214" y="38"/>
                      </a:lnTo>
                      <a:lnTo>
                        <a:pt x="214" y="38"/>
                      </a:lnTo>
                      <a:lnTo>
                        <a:pt x="216" y="32"/>
                      </a:lnTo>
                      <a:lnTo>
                        <a:pt x="216" y="32"/>
                      </a:lnTo>
                      <a:lnTo>
                        <a:pt x="214" y="26"/>
                      </a:lnTo>
                      <a:lnTo>
                        <a:pt x="210" y="22"/>
                      </a:lnTo>
                      <a:lnTo>
                        <a:pt x="206" y="18"/>
                      </a:lnTo>
                      <a:lnTo>
                        <a:pt x="200" y="16"/>
                      </a:lnTo>
                      <a:lnTo>
                        <a:pt x="200" y="16"/>
                      </a:lnTo>
                      <a:lnTo>
                        <a:pt x="192" y="18"/>
                      </a:lnTo>
                      <a:lnTo>
                        <a:pt x="188" y="22"/>
                      </a:lnTo>
                      <a:lnTo>
                        <a:pt x="184" y="26"/>
                      </a:lnTo>
                      <a:lnTo>
                        <a:pt x="184" y="32"/>
                      </a:lnTo>
                      <a:lnTo>
                        <a:pt x="184" y="32"/>
                      </a:lnTo>
                      <a:lnTo>
                        <a:pt x="184" y="36"/>
                      </a:lnTo>
                      <a:lnTo>
                        <a:pt x="126" y="82"/>
                      </a:lnTo>
                      <a:lnTo>
                        <a:pt x="126" y="82"/>
                      </a:lnTo>
                      <a:lnTo>
                        <a:pt x="120" y="80"/>
                      </a:lnTo>
                      <a:lnTo>
                        <a:pt x="120" y="80"/>
                      </a:lnTo>
                      <a:lnTo>
                        <a:pt x="112" y="82"/>
                      </a:lnTo>
                      <a:lnTo>
                        <a:pt x="106" y="86"/>
                      </a:lnTo>
                      <a:lnTo>
                        <a:pt x="30" y="76"/>
                      </a:lnTo>
                      <a:lnTo>
                        <a:pt x="30" y="76"/>
                      </a:lnTo>
                      <a:lnTo>
                        <a:pt x="28" y="72"/>
                      </a:lnTo>
                      <a:lnTo>
                        <a:pt x="24" y="68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6" y="64"/>
                      </a:lnTo>
                      <a:lnTo>
                        <a:pt x="8" y="66"/>
                      </a:lnTo>
                      <a:lnTo>
                        <a:pt x="4" y="70"/>
                      </a:lnTo>
                      <a:lnTo>
                        <a:pt x="0" y="74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8"/>
                      </a:lnTo>
                      <a:lnTo>
                        <a:pt x="4" y="92"/>
                      </a:lnTo>
                      <a:lnTo>
                        <a:pt x="8" y="96"/>
                      </a:lnTo>
                      <a:lnTo>
                        <a:pt x="16" y="96"/>
                      </a:lnTo>
                      <a:lnTo>
                        <a:pt x="16" y="96"/>
                      </a:lnTo>
                      <a:lnTo>
                        <a:pt x="22" y="96"/>
                      </a:lnTo>
                      <a:lnTo>
                        <a:pt x="28" y="90"/>
                      </a:lnTo>
                      <a:lnTo>
                        <a:pt x="104" y="102"/>
                      </a:lnTo>
                      <a:lnTo>
                        <a:pt x="104" y="102"/>
                      </a:lnTo>
                      <a:lnTo>
                        <a:pt x="106" y="106"/>
                      </a:lnTo>
                      <a:lnTo>
                        <a:pt x="110" y="110"/>
                      </a:lnTo>
                      <a:lnTo>
                        <a:pt x="114" y="112"/>
                      </a:lnTo>
                      <a:lnTo>
                        <a:pt x="120" y="112"/>
                      </a:lnTo>
                      <a:lnTo>
                        <a:pt x="120" y="112"/>
                      </a:lnTo>
                      <a:lnTo>
                        <a:pt x="126" y="112"/>
                      </a:lnTo>
                      <a:lnTo>
                        <a:pt x="130" y="108"/>
                      </a:lnTo>
                      <a:lnTo>
                        <a:pt x="134" y="104"/>
                      </a:lnTo>
                      <a:lnTo>
                        <a:pt x="136" y="96"/>
                      </a:lnTo>
                      <a:lnTo>
                        <a:pt x="136" y="96"/>
                      </a:lnTo>
                      <a:lnTo>
                        <a:pt x="134" y="94"/>
                      </a:lnTo>
                      <a:lnTo>
                        <a:pt x="194" y="48"/>
                      </a:lnTo>
                      <a:lnTo>
                        <a:pt x="194" y="48"/>
                      </a:lnTo>
                      <a:lnTo>
                        <a:pt x="200" y="48"/>
                      </a:lnTo>
                      <a:lnTo>
                        <a:pt x="200" y="48"/>
                      </a:lnTo>
                      <a:lnTo>
                        <a:pt x="204" y="48"/>
                      </a:lnTo>
                      <a:lnTo>
                        <a:pt x="264" y="108"/>
                      </a:lnTo>
                      <a:lnTo>
                        <a:pt x="264" y="108"/>
                      </a:lnTo>
                      <a:lnTo>
                        <a:pt x="264" y="112"/>
                      </a:lnTo>
                      <a:lnTo>
                        <a:pt x="264" y="112"/>
                      </a:lnTo>
                      <a:lnTo>
                        <a:pt x="264" y="120"/>
                      </a:lnTo>
                      <a:lnTo>
                        <a:pt x="268" y="124"/>
                      </a:lnTo>
                      <a:lnTo>
                        <a:pt x="272" y="128"/>
                      </a:lnTo>
                      <a:lnTo>
                        <a:pt x="280" y="128"/>
                      </a:lnTo>
                      <a:lnTo>
                        <a:pt x="280" y="128"/>
                      </a:lnTo>
                      <a:lnTo>
                        <a:pt x="286" y="128"/>
                      </a:lnTo>
                      <a:lnTo>
                        <a:pt x="290" y="124"/>
                      </a:lnTo>
                      <a:lnTo>
                        <a:pt x="294" y="120"/>
                      </a:lnTo>
                      <a:lnTo>
                        <a:pt x="296" y="112"/>
                      </a:lnTo>
                      <a:lnTo>
                        <a:pt x="296" y="112"/>
                      </a:lnTo>
                      <a:lnTo>
                        <a:pt x="294" y="110"/>
                      </a:lnTo>
                      <a:lnTo>
                        <a:pt x="378" y="32"/>
                      </a:lnTo>
                      <a:lnTo>
                        <a:pt x="378" y="32"/>
                      </a:lnTo>
                      <a:lnTo>
                        <a:pt x="384" y="32"/>
                      </a:lnTo>
                      <a:lnTo>
                        <a:pt x="384" y="32"/>
                      </a:lnTo>
                      <a:lnTo>
                        <a:pt x="390" y="32"/>
                      </a:lnTo>
                      <a:lnTo>
                        <a:pt x="394" y="28"/>
                      </a:lnTo>
                      <a:lnTo>
                        <a:pt x="398" y="24"/>
                      </a:lnTo>
                      <a:lnTo>
                        <a:pt x="400" y="16"/>
                      </a:lnTo>
                      <a:lnTo>
                        <a:pt x="400" y="16"/>
                      </a:lnTo>
                      <a:lnTo>
                        <a:pt x="398" y="10"/>
                      </a:lnTo>
                      <a:lnTo>
                        <a:pt x="394" y="6"/>
                      </a:lnTo>
                      <a:lnTo>
                        <a:pt x="390" y="2"/>
                      </a:lnTo>
                      <a:lnTo>
                        <a:pt x="384" y="0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857" name="Google Shape;857;p38"/>
            <p:cNvGrpSpPr/>
            <p:nvPr/>
          </p:nvGrpSpPr>
          <p:grpSpPr>
            <a:xfrm>
              <a:off x="5394950" y="2161308"/>
              <a:ext cx="1545463" cy="1393411"/>
              <a:chOff x="5001595" y="1353152"/>
              <a:chExt cx="2244910" cy="2024042"/>
            </a:xfrm>
          </p:grpSpPr>
          <p:grpSp>
            <p:nvGrpSpPr>
              <p:cNvPr id="858" name="Google Shape;858;p38"/>
              <p:cNvGrpSpPr/>
              <p:nvPr/>
            </p:nvGrpSpPr>
            <p:grpSpPr>
              <a:xfrm>
                <a:off x="5001595" y="1353152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859" name="Google Shape;859;p38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60" name="Google Shape;860;p38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grpSp>
            <p:nvGrpSpPr>
              <p:cNvPr id="861" name="Google Shape;861;p38"/>
              <p:cNvGrpSpPr/>
              <p:nvPr/>
            </p:nvGrpSpPr>
            <p:grpSpPr>
              <a:xfrm>
                <a:off x="5509182" y="1721923"/>
                <a:ext cx="1217356" cy="1217352"/>
                <a:chOff x="5750189" y="1150432"/>
                <a:chExt cx="1160973" cy="1160973"/>
              </a:xfrm>
            </p:grpSpPr>
            <p:sp>
              <p:nvSpPr>
                <p:cNvPr id="862" name="Google Shape;862;p38"/>
                <p:cNvSpPr/>
                <p:nvPr/>
              </p:nvSpPr>
              <p:spPr>
                <a:xfrm>
                  <a:off x="5750189" y="1150432"/>
                  <a:ext cx="1160973" cy="1160973"/>
                </a:xfrm>
                <a:prstGeom prst="ellipse">
                  <a:avLst/>
                </a:prstGeom>
                <a:noFill/>
                <a:ln cap="flat" cmpd="sng" w="38100">
                  <a:solidFill>
                    <a:schemeClr val="l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grpSp>
              <p:nvGrpSpPr>
                <p:cNvPr id="863" name="Google Shape;863;p38"/>
                <p:cNvGrpSpPr/>
                <p:nvPr/>
              </p:nvGrpSpPr>
              <p:grpSpPr>
                <a:xfrm>
                  <a:off x="5851049" y="1247818"/>
                  <a:ext cx="959252" cy="966200"/>
                  <a:chOff x="5826288" y="1275413"/>
                  <a:chExt cx="959252" cy="966200"/>
                </a:xfrm>
              </p:grpSpPr>
              <p:sp>
                <p:nvSpPr>
                  <p:cNvPr id="864" name="Google Shape;864;p38"/>
                  <p:cNvSpPr/>
                  <p:nvPr/>
                </p:nvSpPr>
                <p:spPr>
                  <a:xfrm>
                    <a:off x="5975638" y="1424763"/>
                    <a:ext cx="667500" cy="667500"/>
                  </a:xfrm>
                  <a:prstGeom prst="ellipse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endParaRPr>
                  </a:p>
                </p:txBody>
              </p:sp>
              <p:cxnSp>
                <p:nvCxnSpPr>
                  <p:cNvPr id="865" name="Google Shape;865;p38"/>
                  <p:cNvCxnSpPr/>
                  <p:nvPr/>
                </p:nvCxnSpPr>
                <p:spPr>
                  <a:xfrm rot="10800000">
                    <a:off x="6311691" y="1275413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6" name="Google Shape;866;p38"/>
                  <p:cNvCxnSpPr/>
                  <p:nvPr/>
                </p:nvCxnSpPr>
                <p:spPr>
                  <a:xfrm rot="10800000">
                    <a:off x="6309388" y="1942913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7" name="Google Shape;867;p38"/>
                  <p:cNvCxnSpPr/>
                  <p:nvPr/>
                </p:nvCxnSpPr>
                <p:spPr>
                  <a:xfrm rot="10800000">
                    <a:off x="5975638" y="1625111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868" name="Google Shape;868;p38"/>
                  <p:cNvCxnSpPr/>
                  <p:nvPr/>
                </p:nvCxnSpPr>
                <p:spPr>
                  <a:xfrm rot="10800000">
                    <a:off x="6636190" y="1625111"/>
                    <a:ext cx="0" cy="298700"/>
                  </a:xfrm>
                  <a:prstGeom prst="straightConnector1">
                    <a:avLst/>
                  </a:prstGeom>
                  <a:noFill/>
                  <a:ln cap="flat" cmpd="sng" w="38100">
                    <a:solidFill>
                      <a:schemeClr val="lt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</p:cxnSp>
            </p:grpSp>
          </p:grpSp>
        </p:grpSp>
        <p:grpSp>
          <p:nvGrpSpPr>
            <p:cNvPr id="869" name="Google Shape;869;p38"/>
            <p:cNvGrpSpPr/>
            <p:nvPr/>
          </p:nvGrpSpPr>
          <p:grpSpPr>
            <a:xfrm>
              <a:off x="7403051" y="2161308"/>
              <a:ext cx="1545463" cy="1393411"/>
              <a:chOff x="5001595" y="1353152"/>
              <a:chExt cx="2244910" cy="2024042"/>
            </a:xfrm>
          </p:grpSpPr>
          <p:grpSp>
            <p:nvGrpSpPr>
              <p:cNvPr id="870" name="Google Shape;870;p38"/>
              <p:cNvGrpSpPr/>
              <p:nvPr/>
            </p:nvGrpSpPr>
            <p:grpSpPr>
              <a:xfrm>
                <a:off x="5001595" y="1353152"/>
                <a:ext cx="2244910" cy="2024042"/>
                <a:chOff x="3779784" y="1131590"/>
                <a:chExt cx="1341243" cy="1209282"/>
              </a:xfrm>
            </p:grpSpPr>
            <p:sp>
              <p:nvSpPr>
                <p:cNvPr id="871" name="Google Shape;871;p38"/>
                <p:cNvSpPr/>
                <p:nvPr/>
              </p:nvSpPr>
              <p:spPr>
                <a:xfrm>
                  <a:off x="3779784" y="1131590"/>
                  <a:ext cx="1341243" cy="1209282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ACACA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872" name="Google Shape;872;p38"/>
                <p:cNvSpPr/>
                <p:nvPr/>
              </p:nvSpPr>
              <p:spPr>
                <a:xfrm>
                  <a:off x="3801563" y="1153419"/>
                  <a:ext cx="1290288" cy="1163338"/>
                </a:xfrm>
                <a:custGeom>
                  <a:rect b="b" l="l" r="r" t="t"/>
                  <a:pathLst>
                    <a:path extrusionOk="0" h="2446" w="2740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solidFill>
                  <a:srgbClr val="00A39A"/>
                </a:solidFill>
                <a:ln>
                  <a:noFill/>
                </a:ln>
                <a:effectLst>
                  <a:outerShdw blurRad="279400" rotWithShape="0" algn="tr" dir="8100000" dist="177800">
                    <a:srgbClr val="000000">
                      <a:alpha val="17647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350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873" name="Google Shape;873;p38"/>
              <p:cNvSpPr/>
              <p:nvPr/>
            </p:nvSpPr>
            <p:spPr>
              <a:xfrm>
                <a:off x="5514285" y="1848038"/>
                <a:ext cx="1207150" cy="1030442"/>
              </a:xfrm>
              <a:custGeom>
                <a:rect b="b" l="l" r="r" t="t"/>
                <a:pathLst>
                  <a:path extrusionOk="0" h="3497" w="4097">
                    <a:moveTo>
                      <a:pt x="542" y="0"/>
                    </a:moveTo>
                    <a:cubicBezTo>
                      <a:pt x="745" y="0"/>
                      <a:pt x="910" y="165"/>
                      <a:pt x="910" y="368"/>
                    </a:cubicBezTo>
                    <a:cubicBezTo>
                      <a:pt x="910" y="571"/>
                      <a:pt x="745" y="736"/>
                      <a:pt x="542" y="736"/>
                    </a:cubicBezTo>
                    <a:cubicBezTo>
                      <a:pt x="339" y="736"/>
                      <a:pt x="174" y="571"/>
                      <a:pt x="174" y="368"/>
                    </a:cubicBezTo>
                    <a:cubicBezTo>
                      <a:pt x="174" y="165"/>
                      <a:pt x="339" y="0"/>
                      <a:pt x="542" y="0"/>
                    </a:cubicBezTo>
                    <a:close/>
                    <a:moveTo>
                      <a:pt x="2192" y="722"/>
                    </a:moveTo>
                    <a:cubicBezTo>
                      <a:pt x="2192" y="1120"/>
                      <a:pt x="2192" y="1120"/>
                      <a:pt x="2192" y="1120"/>
                    </a:cubicBezTo>
                    <a:cubicBezTo>
                      <a:pt x="1931" y="1120"/>
                      <a:pt x="1931" y="1120"/>
                      <a:pt x="1931" y="1120"/>
                    </a:cubicBezTo>
                    <a:cubicBezTo>
                      <a:pt x="1931" y="722"/>
                      <a:pt x="1931" y="722"/>
                      <a:pt x="1931" y="722"/>
                    </a:cubicBezTo>
                    <a:cubicBezTo>
                      <a:pt x="1542" y="722"/>
                      <a:pt x="1542" y="722"/>
                      <a:pt x="1542" y="722"/>
                    </a:cubicBezTo>
                    <a:cubicBezTo>
                      <a:pt x="1542" y="2220"/>
                      <a:pt x="1542" y="2220"/>
                      <a:pt x="1542" y="2220"/>
                    </a:cubicBezTo>
                    <a:cubicBezTo>
                      <a:pt x="2601" y="2220"/>
                      <a:pt x="2601" y="2220"/>
                      <a:pt x="2601" y="2220"/>
                    </a:cubicBezTo>
                    <a:cubicBezTo>
                      <a:pt x="2601" y="722"/>
                      <a:pt x="2601" y="722"/>
                      <a:pt x="2601" y="722"/>
                    </a:cubicBezTo>
                    <a:cubicBezTo>
                      <a:pt x="2192" y="722"/>
                      <a:pt x="2192" y="722"/>
                      <a:pt x="2192" y="722"/>
                    </a:cubicBezTo>
                    <a:close/>
                    <a:moveTo>
                      <a:pt x="1405" y="512"/>
                    </a:moveTo>
                    <a:cubicBezTo>
                      <a:pt x="1319" y="512"/>
                      <a:pt x="1319" y="512"/>
                      <a:pt x="1319" y="512"/>
                    </a:cubicBezTo>
                    <a:cubicBezTo>
                      <a:pt x="1319" y="598"/>
                      <a:pt x="1319" y="598"/>
                      <a:pt x="1319" y="598"/>
                    </a:cubicBezTo>
                    <a:cubicBezTo>
                      <a:pt x="1319" y="1694"/>
                      <a:pt x="1319" y="1694"/>
                      <a:pt x="1319" y="1694"/>
                    </a:cubicBezTo>
                    <a:cubicBezTo>
                      <a:pt x="1107" y="1550"/>
                      <a:pt x="1107" y="1550"/>
                      <a:pt x="1107" y="1550"/>
                    </a:cubicBezTo>
                    <a:cubicBezTo>
                      <a:pt x="955" y="833"/>
                      <a:pt x="955" y="833"/>
                      <a:pt x="955" y="833"/>
                    </a:cubicBezTo>
                    <a:cubicBezTo>
                      <a:pt x="67" y="825"/>
                      <a:pt x="67" y="825"/>
                      <a:pt x="67" y="825"/>
                    </a:cubicBezTo>
                    <a:cubicBezTo>
                      <a:pt x="0" y="1915"/>
                      <a:pt x="0" y="1915"/>
                      <a:pt x="0" y="1915"/>
                    </a:cubicBezTo>
                    <a:cubicBezTo>
                      <a:pt x="89" y="2707"/>
                      <a:pt x="89" y="2707"/>
                      <a:pt x="89" y="2707"/>
                    </a:cubicBezTo>
                    <a:cubicBezTo>
                      <a:pt x="99" y="3496"/>
                      <a:pt x="99" y="3496"/>
                      <a:pt x="99" y="3496"/>
                    </a:cubicBezTo>
                    <a:cubicBezTo>
                      <a:pt x="314" y="3494"/>
                      <a:pt x="314" y="3494"/>
                      <a:pt x="314" y="3494"/>
                    </a:cubicBezTo>
                    <a:cubicBezTo>
                      <a:pt x="470" y="2837"/>
                      <a:pt x="470" y="2837"/>
                      <a:pt x="470" y="2837"/>
                    </a:cubicBezTo>
                    <a:cubicBezTo>
                      <a:pt x="455" y="2345"/>
                      <a:pt x="455" y="2345"/>
                      <a:pt x="455" y="2345"/>
                    </a:cubicBezTo>
                    <a:cubicBezTo>
                      <a:pt x="741" y="2734"/>
                      <a:pt x="741" y="2734"/>
                      <a:pt x="741" y="2734"/>
                    </a:cubicBezTo>
                    <a:cubicBezTo>
                      <a:pt x="782" y="3497"/>
                      <a:pt x="782" y="3497"/>
                      <a:pt x="782" y="3497"/>
                    </a:cubicBezTo>
                    <a:cubicBezTo>
                      <a:pt x="1006" y="3494"/>
                      <a:pt x="1006" y="3494"/>
                      <a:pt x="1006" y="3494"/>
                    </a:cubicBezTo>
                    <a:cubicBezTo>
                      <a:pt x="1116" y="2612"/>
                      <a:pt x="1116" y="2612"/>
                      <a:pt x="1116" y="2612"/>
                    </a:cubicBezTo>
                    <a:cubicBezTo>
                      <a:pt x="704" y="1996"/>
                      <a:pt x="704" y="1996"/>
                      <a:pt x="704" y="1996"/>
                    </a:cubicBezTo>
                    <a:cubicBezTo>
                      <a:pt x="767" y="1441"/>
                      <a:pt x="767" y="1441"/>
                      <a:pt x="767" y="1441"/>
                    </a:cubicBezTo>
                    <a:cubicBezTo>
                      <a:pt x="859" y="1848"/>
                      <a:pt x="859" y="1848"/>
                      <a:pt x="859" y="1848"/>
                    </a:cubicBezTo>
                    <a:cubicBezTo>
                      <a:pt x="1319" y="1954"/>
                      <a:pt x="1319" y="1954"/>
                      <a:pt x="1319" y="1954"/>
                    </a:cubicBezTo>
                    <a:cubicBezTo>
                      <a:pt x="1319" y="2357"/>
                      <a:pt x="1319" y="2357"/>
                      <a:pt x="1319" y="2357"/>
                    </a:cubicBezTo>
                    <a:cubicBezTo>
                      <a:pt x="1319" y="2442"/>
                      <a:pt x="1319" y="2442"/>
                      <a:pt x="1319" y="2442"/>
                    </a:cubicBezTo>
                    <a:cubicBezTo>
                      <a:pt x="1405" y="2442"/>
                      <a:pt x="1405" y="2442"/>
                      <a:pt x="1405" y="2442"/>
                    </a:cubicBezTo>
                    <a:cubicBezTo>
                      <a:pt x="2726" y="2442"/>
                      <a:pt x="2726" y="2442"/>
                      <a:pt x="2726" y="2442"/>
                    </a:cubicBezTo>
                    <a:cubicBezTo>
                      <a:pt x="2811" y="2442"/>
                      <a:pt x="2811" y="2442"/>
                      <a:pt x="2811" y="2442"/>
                    </a:cubicBezTo>
                    <a:cubicBezTo>
                      <a:pt x="2811" y="2357"/>
                      <a:pt x="2811" y="2357"/>
                      <a:pt x="2811" y="2357"/>
                    </a:cubicBezTo>
                    <a:cubicBezTo>
                      <a:pt x="2811" y="1967"/>
                      <a:pt x="2811" y="1967"/>
                      <a:pt x="2811" y="1967"/>
                    </a:cubicBezTo>
                    <a:cubicBezTo>
                      <a:pt x="3165" y="1735"/>
                      <a:pt x="3165" y="1735"/>
                      <a:pt x="3165" y="1735"/>
                    </a:cubicBezTo>
                    <a:cubicBezTo>
                      <a:pt x="3273" y="1481"/>
                      <a:pt x="3273" y="1481"/>
                      <a:pt x="3273" y="1481"/>
                    </a:cubicBezTo>
                    <a:cubicBezTo>
                      <a:pt x="3392" y="2054"/>
                      <a:pt x="3392" y="2054"/>
                      <a:pt x="3392" y="2054"/>
                    </a:cubicBezTo>
                    <a:cubicBezTo>
                      <a:pt x="2933" y="2620"/>
                      <a:pt x="2933" y="2620"/>
                      <a:pt x="2933" y="2620"/>
                    </a:cubicBezTo>
                    <a:cubicBezTo>
                      <a:pt x="3130" y="3459"/>
                      <a:pt x="3130" y="3459"/>
                      <a:pt x="3130" y="3459"/>
                    </a:cubicBezTo>
                    <a:cubicBezTo>
                      <a:pt x="3347" y="3463"/>
                      <a:pt x="3347" y="3463"/>
                      <a:pt x="3347" y="3463"/>
                    </a:cubicBezTo>
                    <a:cubicBezTo>
                      <a:pt x="3298" y="2738"/>
                      <a:pt x="3298" y="2738"/>
                      <a:pt x="3298" y="2738"/>
                    </a:cubicBezTo>
                    <a:cubicBezTo>
                      <a:pt x="3642" y="2426"/>
                      <a:pt x="3642" y="2426"/>
                      <a:pt x="3642" y="2426"/>
                    </a:cubicBezTo>
                    <a:cubicBezTo>
                      <a:pt x="3816" y="3461"/>
                      <a:pt x="3816" y="3461"/>
                      <a:pt x="3816" y="3461"/>
                    </a:cubicBezTo>
                    <a:cubicBezTo>
                      <a:pt x="4097" y="3464"/>
                      <a:pt x="4097" y="3464"/>
                      <a:pt x="4097" y="3464"/>
                    </a:cubicBezTo>
                    <a:cubicBezTo>
                      <a:pt x="4048" y="2263"/>
                      <a:pt x="4048" y="2263"/>
                      <a:pt x="4048" y="2263"/>
                    </a:cubicBezTo>
                    <a:cubicBezTo>
                      <a:pt x="3954" y="881"/>
                      <a:pt x="3954" y="881"/>
                      <a:pt x="3954" y="881"/>
                    </a:cubicBezTo>
                    <a:cubicBezTo>
                      <a:pt x="3090" y="888"/>
                      <a:pt x="3090" y="888"/>
                      <a:pt x="3090" y="888"/>
                    </a:cubicBezTo>
                    <a:cubicBezTo>
                      <a:pt x="2991" y="1499"/>
                      <a:pt x="2991" y="1499"/>
                      <a:pt x="2991" y="1499"/>
                    </a:cubicBezTo>
                    <a:cubicBezTo>
                      <a:pt x="2811" y="1700"/>
                      <a:pt x="2811" y="1700"/>
                      <a:pt x="2811" y="1700"/>
                    </a:cubicBezTo>
                    <a:cubicBezTo>
                      <a:pt x="2811" y="598"/>
                      <a:pt x="2811" y="598"/>
                      <a:pt x="2811" y="598"/>
                    </a:cubicBezTo>
                    <a:cubicBezTo>
                      <a:pt x="2811" y="512"/>
                      <a:pt x="2811" y="512"/>
                      <a:pt x="2811" y="512"/>
                    </a:cubicBezTo>
                    <a:cubicBezTo>
                      <a:pt x="2726" y="512"/>
                      <a:pt x="2726" y="512"/>
                      <a:pt x="2726" y="512"/>
                    </a:cubicBezTo>
                    <a:cubicBezTo>
                      <a:pt x="1405" y="512"/>
                      <a:pt x="1405" y="512"/>
                      <a:pt x="1405" y="512"/>
                    </a:cubicBezTo>
                    <a:close/>
                    <a:moveTo>
                      <a:pt x="3491" y="79"/>
                    </a:moveTo>
                    <a:cubicBezTo>
                      <a:pt x="3689" y="79"/>
                      <a:pt x="3849" y="239"/>
                      <a:pt x="3849" y="437"/>
                    </a:cubicBezTo>
                    <a:cubicBezTo>
                      <a:pt x="3849" y="634"/>
                      <a:pt x="3689" y="794"/>
                      <a:pt x="3491" y="794"/>
                    </a:cubicBezTo>
                    <a:cubicBezTo>
                      <a:pt x="3294" y="794"/>
                      <a:pt x="3134" y="634"/>
                      <a:pt x="3134" y="437"/>
                    </a:cubicBezTo>
                    <a:cubicBezTo>
                      <a:pt x="3134" y="239"/>
                      <a:pt x="3294" y="79"/>
                      <a:pt x="3491" y="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1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id="874" name="Google Shape;874;p38"/>
          <p:cNvSpPr txBox="1"/>
          <p:nvPr/>
        </p:nvSpPr>
        <p:spPr>
          <a:xfrm>
            <a:off x="2267898" y="2426483"/>
            <a:ext cx="637425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Honestly Communication</a:t>
            </a:r>
            <a:endParaRPr sz="36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Google Slides</a:t>
            </a:r>
            <a:endParaRPr sz="36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75" name="Google Shape;875;p38"/>
          <p:cNvSpPr txBox="1"/>
          <p:nvPr/>
        </p:nvSpPr>
        <p:spPr>
          <a:xfrm>
            <a:off x="2227283" y="793042"/>
            <a:ext cx="283282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2020</a:t>
            </a:r>
            <a:endParaRPr sz="88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76" name="Google Shape;876;p38"/>
          <p:cNvSpPr txBox="1"/>
          <p:nvPr/>
        </p:nvSpPr>
        <p:spPr>
          <a:xfrm>
            <a:off x="2278227" y="1916427"/>
            <a:ext cx="27309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THANK YOU !</a:t>
            </a:r>
            <a:endParaRPr b="1" sz="36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4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/>
          <p:nvPr/>
        </p:nvSpPr>
        <p:spPr>
          <a:xfrm>
            <a:off x="0" y="2923427"/>
            <a:ext cx="914399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2323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PART ONE</a:t>
            </a:r>
            <a:endParaRPr sz="3000">
              <a:solidFill>
                <a:srgbClr val="32323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72" name="Google Shape;172;p15"/>
          <p:cNvSpPr txBox="1"/>
          <p:nvPr/>
        </p:nvSpPr>
        <p:spPr>
          <a:xfrm>
            <a:off x="0" y="33789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2323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POWERPOINT</a:t>
            </a:r>
            <a:endParaRPr b="1" sz="3600">
              <a:solidFill>
                <a:srgbClr val="32323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73" name="Google Shape;173;p15"/>
          <p:cNvGrpSpPr/>
          <p:nvPr/>
        </p:nvGrpSpPr>
        <p:grpSpPr>
          <a:xfrm>
            <a:off x="3686653" y="1143956"/>
            <a:ext cx="1683683" cy="1518032"/>
            <a:chOff x="4464102" y="1356651"/>
            <a:chExt cx="1002180" cy="903579"/>
          </a:xfrm>
        </p:grpSpPr>
        <p:grpSp>
          <p:nvGrpSpPr>
            <p:cNvPr id="174" name="Google Shape;174;p15"/>
            <p:cNvGrpSpPr/>
            <p:nvPr/>
          </p:nvGrpSpPr>
          <p:grpSpPr>
            <a:xfrm>
              <a:off x="4464102" y="1356651"/>
              <a:ext cx="1002180" cy="903579"/>
              <a:chOff x="3779784" y="1131590"/>
              <a:chExt cx="1341243" cy="1209282"/>
            </a:xfrm>
          </p:grpSpPr>
          <p:sp>
            <p:nvSpPr>
              <p:cNvPr id="175" name="Google Shape;175;p15"/>
              <p:cNvSpPr/>
              <p:nvPr/>
            </p:nvSpPr>
            <p:spPr>
              <a:xfrm>
                <a:off x="3779784" y="1131590"/>
                <a:ext cx="1341243" cy="1209282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CACACA"/>
                  </a:gs>
                  <a:gs pos="100000">
                    <a:srgbClr val="F2F2F2"/>
                  </a:gs>
                </a:gsLst>
                <a:lin ang="2700000" scaled="0"/>
              </a:gra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A39A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3801563" y="1153419"/>
                <a:ext cx="1290288" cy="1163338"/>
              </a:xfrm>
              <a:custGeom>
                <a:rect b="b" l="l" r="r" t="t"/>
                <a:pathLst>
                  <a:path extrusionOk="0" h="2446" w="2740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00A39A"/>
              </a:solidFill>
              <a:ln>
                <a:noFill/>
              </a:ln>
              <a:effectLst>
                <a:outerShdw blurRad="279400" rotWithShape="0" algn="tr" dir="8100000" dist="177800">
                  <a:srgbClr val="000000">
                    <a:alpha val="17647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A39A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177" name="Google Shape;177;p15"/>
            <p:cNvSpPr/>
            <p:nvPr/>
          </p:nvSpPr>
          <p:spPr>
            <a:xfrm>
              <a:off x="4640392" y="1547487"/>
              <a:ext cx="597147" cy="410041"/>
            </a:xfrm>
            <a:custGeom>
              <a:rect b="b" l="l" r="r" t="t"/>
              <a:pathLst>
                <a:path extrusionOk="0" h="77" w="112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297871"/>
            <a:ext cx="5066378" cy="28498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183" name="Google Shape;183;p16"/>
          <p:cNvSpPr txBox="1"/>
          <p:nvPr/>
        </p:nvSpPr>
        <p:spPr>
          <a:xfrm>
            <a:off x="5435392" y="1278178"/>
            <a:ext cx="2473577" cy="3462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4" name="Google Shape;184;p16"/>
          <p:cNvSpPr txBox="1"/>
          <p:nvPr/>
        </p:nvSpPr>
        <p:spPr>
          <a:xfrm>
            <a:off x="5435390" y="1813715"/>
            <a:ext cx="3462198" cy="18138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35390" y="1688832"/>
            <a:ext cx="3707421" cy="45730"/>
          </a:xfrm>
          <a:prstGeom prst="rect">
            <a:avLst/>
          </a:prstGeom>
          <a:solidFill>
            <a:srgbClr val="00A39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0C0C0C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>
            <a:off x="609191" y="1232928"/>
            <a:ext cx="1582035" cy="158996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2" name="Google Shape;192;p17"/>
          <p:cNvSpPr/>
          <p:nvPr/>
        </p:nvSpPr>
        <p:spPr>
          <a:xfrm>
            <a:off x="680629" y="1304925"/>
            <a:ext cx="1439156" cy="144597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C1C0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2354803" y="1675789"/>
            <a:ext cx="5390507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sz="1013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4" name="Google Shape;194;p17"/>
          <p:cNvSpPr/>
          <p:nvPr/>
        </p:nvSpPr>
        <p:spPr>
          <a:xfrm>
            <a:off x="2357888" y="1358500"/>
            <a:ext cx="1155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18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2354803" y="2049140"/>
            <a:ext cx="62546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609191" y="3147615"/>
            <a:ext cx="1582035" cy="1589964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680629" y="3219613"/>
            <a:ext cx="1439156" cy="144597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C1C0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2354803" y="3642516"/>
            <a:ext cx="5390507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sz="1013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2357888" y="3273187"/>
            <a:ext cx="1155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1" sz="1800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0" name="Google Shape;200;p17"/>
          <p:cNvSpPr txBox="1"/>
          <p:nvPr/>
        </p:nvSpPr>
        <p:spPr>
          <a:xfrm>
            <a:off x="2354803" y="3963828"/>
            <a:ext cx="62546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1" name="Google Shape;201;p17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/>
          <p:nvPr/>
        </p:nvSpPr>
        <p:spPr>
          <a:xfrm>
            <a:off x="1080764" y="1316594"/>
            <a:ext cx="1945572" cy="1757363"/>
          </a:xfrm>
          <a:prstGeom prst="roundRect">
            <a:avLst>
              <a:gd fmla="val 257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3599216" y="1316594"/>
            <a:ext cx="1945572" cy="1757363"/>
          </a:xfrm>
          <a:prstGeom prst="roundRect">
            <a:avLst>
              <a:gd fmla="val 2575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6117667" y="1316594"/>
            <a:ext cx="1945572" cy="1757363"/>
          </a:xfrm>
          <a:prstGeom prst="roundRect">
            <a:avLst>
              <a:gd fmla="val 3659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8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9" name="Google Shape;209;p18"/>
          <p:cNvSpPr txBox="1"/>
          <p:nvPr/>
        </p:nvSpPr>
        <p:spPr>
          <a:xfrm>
            <a:off x="1172575" y="3572188"/>
            <a:ext cx="1541228" cy="216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sz="1200" cap="none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1188852" y="3219824"/>
            <a:ext cx="1025551" cy="19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cap="none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400" cap="none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1172579" y="3868827"/>
            <a:ext cx="1704943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25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67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3599218" y="3572188"/>
            <a:ext cx="1541228" cy="216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sz="1200" cap="none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3615495" y="3219824"/>
            <a:ext cx="1025551" cy="199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cap="none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400" cap="none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3599222" y="3868827"/>
            <a:ext cx="1704943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25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67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6117667" y="3572188"/>
            <a:ext cx="1541228" cy="216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200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b="0" sz="1200" cap="none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6133946" y="3219826"/>
            <a:ext cx="1025551" cy="1996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cap="none">
                <a:solidFill>
                  <a:srgbClr val="00A39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1400" cap="none">
              <a:solidFill>
                <a:srgbClr val="00A39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7" name="Google Shape;217;p18"/>
          <p:cNvSpPr txBox="1"/>
          <p:nvPr/>
        </p:nvSpPr>
        <p:spPr>
          <a:xfrm>
            <a:off x="6117673" y="3868827"/>
            <a:ext cx="1704943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925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675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218" name="Google Shape;218;p18"/>
          <p:cNvCxnSpPr/>
          <p:nvPr/>
        </p:nvCxnSpPr>
        <p:spPr>
          <a:xfrm>
            <a:off x="3294545" y="1588299"/>
            <a:ext cx="0" cy="2383631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18"/>
          <p:cNvCxnSpPr/>
          <p:nvPr/>
        </p:nvCxnSpPr>
        <p:spPr>
          <a:xfrm>
            <a:off x="5821443" y="1588299"/>
            <a:ext cx="0" cy="2383631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18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/>
          <p:nvPr/>
        </p:nvSpPr>
        <p:spPr>
          <a:xfrm>
            <a:off x="1051890" y="1159409"/>
            <a:ext cx="7184159" cy="2793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hope that this template will return to you as a time, money and reputation.</a:t>
            </a:r>
            <a:endParaRPr sz="1050">
              <a:solidFill>
                <a:srgbClr val="262626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26" name="Google Shape;226;p19"/>
          <p:cNvGrpSpPr/>
          <p:nvPr/>
        </p:nvGrpSpPr>
        <p:grpSpPr>
          <a:xfrm>
            <a:off x="450578" y="2830274"/>
            <a:ext cx="8202827" cy="328608"/>
            <a:chOff x="534438" y="3368953"/>
            <a:chExt cx="10944224" cy="438144"/>
          </a:xfrm>
        </p:grpSpPr>
        <p:sp>
          <p:nvSpPr>
            <p:cNvPr id="227" name="Google Shape;227;p19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28" name="Google Shape;228;p19"/>
            <p:cNvGrpSpPr/>
            <p:nvPr/>
          </p:nvGrpSpPr>
          <p:grpSpPr>
            <a:xfrm>
              <a:off x="534438" y="3368953"/>
              <a:ext cx="10944224" cy="438144"/>
              <a:chOff x="623889" y="3209929"/>
              <a:chExt cx="10944224" cy="438144"/>
            </a:xfrm>
          </p:grpSpPr>
          <p:sp>
            <p:nvSpPr>
              <p:cNvPr id="229" name="Google Shape;229;p19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30" name="Google Shape;230;p19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31" name="Google Shape;231;p19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32" name="Google Shape;232;p19"/>
              <p:cNvSpPr/>
              <p:nvPr/>
            </p:nvSpPr>
            <p:spPr>
              <a:xfrm>
                <a:off x="1108099" y="3344465"/>
                <a:ext cx="9613876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33" name="Google Shape;233;p19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34" name="Google Shape;234;p19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35" name="Google Shape;235;p19"/>
              <p:cNvSpPr/>
              <p:nvPr/>
            </p:nvSpPr>
            <p:spPr>
              <a:xfrm rot="5400000">
                <a:off x="11159803" y="3239763"/>
                <a:ext cx="438144" cy="378476"/>
              </a:xfrm>
              <a:prstGeom prst="triangle">
                <a:avLst>
                  <a:gd fmla="val 50000" name="adj"/>
                </a:avLst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cxnSp>
        <p:nvCxnSpPr>
          <p:cNvPr id="236" name="Google Shape;236;p19"/>
          <p:cNvCxnSpPr>
            <a:stCxn id="237" idx="3"/>
            <a:endCxn id="238" idx="1"/>
          </p:cNvCxnSpPr>
          <p:nvPr/>
        </p:nvCxnSpPr>
        <p:spPr>
          <a:xfrm rot="-5400000">
            <a:off x="860156" y="2351042"/>
            <a:ext cx="564600" cy="21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39" name="Google Shape;239;p19"/>
          <p:cNvGrpSpPr/>
          <p:nvPr/>
        </p:nvGrpSpPr>
        <p:grpSpPr>
          <a:xfrm>
            <a:off x="814737" y="2742542"/>
            <a:ext cx="437038" cy="507294"/>
            <a:chOff x="1109756" y="3090803"/>
            <a:chExt cx="583096" cy="676392"/>
          </a:xfrm>
        </p:grpSpPr>
        <p:sp>
          <p:nvSpPr>
            <p:cNvPr id="237" name="Google Shape;237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0" name="Google Shape;240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2008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41" name="Google Shape;241;p19"/>
          <p:cNvGrpSpPr/>
          <p:nvPr/>
        </p:nvGrpSpPr>
        <p:grpSpPr>
          <a:xfrm>
            <a:off x="1251779" y="1849252"/>
            <a:ext cx="1059311" cy="657197"/>
            <a:chOff x="1853741" y="1952625"/>
            <a:chExt cx="1413335" cy="876262"/>
          </a:xfrm>
        </p:grpSpPr>
        <p:sp>
          <p:nvSpPr>
            <p:cNvPr id="238" name="Google Shape;238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1853742" y="1997872"/>
              <a:ext cx="1413334" cy="677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43" name="Google Shape;243;p19"/>
          <p:cNvCxnSpPr>
            <a:stCxn id="244" idx="3"/>
            <a:endCxn id="245" idx="1"/>
          </p:cNvCxnSpPr>
          <p:nvPr/>
        </p:nvCxnSpPr>
        <p:spPr>
          <a:xfrm rot="-5400000">
            <a:off x="2794193" y="2351042"/>
            <a:ext cx="564600" cy="21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46" name="Google Shape;246;p19"/>
          <p:cNvGrpSpPr/>
          <p:nvPr/>
        </p:nvGrpSpPr>
        <p:grpSpPr>
          <a:xfrm>
            <a:off x="2748774" y="2742542"/>
            <a:ext cx="437038" cy="507294"/>
            <a:chOff x="1109756" y="3090803"/>
            <a:chExt cx="583096" cy="676392"/>
          </a:xfrm>
        </p:grpSpPr>
        <p:sp>
          <p:nvSpPr>
            <p:cNvPr id="244" name="Google Shape;244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7" name="Google Shape;247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2011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48" name="Google Shape;248;p19"/>
          <p:cNvGrpSpPr/>
          <p:nvPr/>
        </p:nvGrpSpPr>
        <p:grpSpPr>
          <a:xfrm>
            <a:off x="3185814" y="1849252"/>
            <a:ext cx="1059311" cy="657197"/>
            <a:chOff x="1853741" y="1952625"/>
            <a:chExt cx="1413335" cy="876262"/>
          </a:xfrm>
        </p:grpSpPr>
        <p:sp>
          <p:nvSpPr>
            <p:cNvPr id="245" name="Google Shape;245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49" name="Google Shape;249;p19"/>
            <p:cNvSpPr txBox="1"/>
            <p:nvPr/>
          </p:nvSpPr>
          <p:spPr>
            <a:xfrm>
              <a:off x="1853742" y="1997872"/>
              <a:ext cx="1413334" cy="677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50" name="Google Shape;250;p19"/>
          <p:cNvCxnSpPr>
            <a:stCxn id="251" idx="3"/>
            <a:endCxn id="252" idx="1"/>
          </p:cNvCxnSpPr>
          <p:nvPr/>
        </p:nvCxnSpPr>
        <p:spPr>
          <a:xfrm rot="-5400000">
            <a:off x="4728227" y="2351042"/>
            <a:ext cx="564600" cy="21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3" name="Google Shape;253;p19"/>
          <p:cNvGrpSpPr/>
          <p:nvPr/>
        </p:nvGrpSpPr>
        <p:grpSpPr>
          <a:xfrm>
            <a:off x="4682808" y="2742542"/>
            <a:ext cx="437038" cy="507294"/>
            <a:chOff x="1109756" y="3090803"/>
            <a:chExt cx="583096" cy="676392"/>
          </a:xfrm>
        </p:grpSpPr>
        <p:sp>
          <p:nvSpPr>
            <p:cNvPr id="251" name="Google Shape;251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4" name="Google Shape;254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2013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5119850" y="1849252"/>
            <a:ext cx="1059311" cy="657197"/>
            <a:chOff x="1853741" y="1952625"/>
            <a:chExt cx="1413335" cy="876262"/>
          </a:xfrm>
        </p:grpSpPr>
        <p:sp>
          <p:nvSpPr>
            <p:cNvPr id="252" name="Google Shape;252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56" name="Google Shape;256;p19"/>
            <p:cNvSpPr txBox="1"/>
            <p:nvPr/>
          </p:nvSpPr>
          <p:spPr>
            <a:xfrm>
              <a:off x="1853742" y="1997872"/>
              <a:ext cx="1413334" cy="677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57" name="Google Shape;257;p19"/>
          <p:cNvCxnSpPr>
            <a:stCxn id="258" idx="3"/>
            <a:endCxn id="259" idx="1"/>
          </p:cNvCxnSpPr>
          <p:nvPr/>
        </p:nvCxnSpPr>
        <p:spPr>
          <a:xfrm rot="-5400000">
            <a:off x="6662262" y="2351046"/>
            <a:ext cx="564600" cy="21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60" name="Google Shape;260;p19"/>
          <p:cNvGrpSpPr/>
          <p:nvPr/>
        </p:nvGrpSpPr>
        <p:grpSpPr>
          <a:xfrm>
            <a:off x="6564364" y="2742546"/>
            <a:ext cx="539708" cy="507294"/>
            <a:chOff x="1039738" y="3090803"/>
            <a:chExt cx="720080" cy="676392"/>
          </a:xfrm>
        </p:grpSpPr>
        <p:sp>
          <p:nvSpPr>
            <p:cNvPr id="258" name="Google Shape;258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1039738" y="3298194"/>
              <a:ext cx="72008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2015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7053884" y="1849252"/>
            <a:ext cx="1059311" cy="657197"/>
            <a:chOff x="1853741" y="1952625"/>
            <a:chExt cx="1413335" cy="876262"/>
          </a:xfrm>
        </p:grpSpPr>
        <p:sp>
          <p:nvSpPr>
            <p:cNvPr id="259" name="Google Shape;259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1853742" y="1997872"/>
              <a:ext cx="1413334" cy="677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64" name="Google Shape;264;p19"/>
          <p:cNvCxnSpPr>
            <a:stCxn id="265" idx="0"/>
            <a:endCxn id="266" idx="1"/>
          </p:cNvCxnSpPr>
          <p:nvPr/>
        </p:nvCxnSpPr>
        <p:spPr>
          <a:xfrm flipH="1" rot="-5400000">
            <a:off x="1808573" y="3441536"/>
            <a:ext cx="601800" cy="21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67" name="Google Shape;267;p19"/>
          <p:cNvGrpSpPr/>
          <p:nvPr/>
        </p:nvGrpSpPr>
        <p:grpSpPr>
          <a:xfrm>
            <a:off x="1781754" y="2742542"/>
            <a:ext cx="437038" cy="507294"/>
            <a:chOff x="1109756" y="3090803"/>
            <a:chExt cx="583096" cy="676392"/>
          </a:xfrm>
        </p:grpSpPr>
        <p:sp>
          <p:nvSpPr>
            <p:cNvPr id="265" name="Google Shape;265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2009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2218797" y="3523032"/>
            <a:ext cx="1059311" cy="657197"/>
            <a:chOff x="1853741" y="1952625"/>
            <a:chExt cx="1413335" cy="876262"/>
          </a:xfrm>
        </p:grpSpPr>
        <p:sp>
          <p:nvSpPr>
            <p:cNvPr id="266" name="Google Shape;266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1853742" y="1997872"/>
              <a:ext cx="1413334" cy="677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71" name="Google Shape;271;p19"/>
          <p:cNvCxnSpPr>
            <a:stCxn id="272" idx="0"/>
            <a:endCxn id="273" idx="1"/>
          </p:cNvCxnSpPr>
          <p:nvPr/>
        </p:nvCxnSpPr>
        <p:spPr>
          <a:xfrm flipH="1" rot="-5400000">
            <a:off x="3742610" y="3441536"/>
            <a:ext cx="601800" cy="21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74" name="Google Shape;274;p19"/>
          <p:cNvGrpSpPr/>
          <p:nvPr/>
        </p:nvGrpSpPr>
        <p:grpSpPr>
          <a:xfrm>
            <a:off x="3715791" y="2742542"/>
            <a:ext cx="437038" cy="507294"/>
            <a:chOff x="1109756" y="3090803"/>
            <a:chExt cx="583096" cy="676392"/>
          </a:xfrm>
        </p:grpSpPr>
        <p:sp>
          <p:nvSpPr>
            <p:cNvPr id="272" name="Google Shape;272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5" name="Google Shape;275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2012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6" name="Google Shape;276;p19"/>
          <p:cNvGrpSpPr/>
          <p:nvPr/>
        </p:nvGrpSpPr>
        <p:grpSpPr>
          <a:xfrm>
            <a:off x="4152832" y="3523032"/>
            <a:ext cx="1059311" cy="657197"/>
            <a:chOff x="1853741" y="1952625"/>
            <a:chExt cx="1413335" cy="876262"/>
          </a:xfrm>
        </p:grpSpPr>
        <p:sp>
          <p:nvSpPr>
            <p:cNvPr id="273" name="Google Shape;273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7" name="Google Shape;277;p19"/>
            <p:cNvSpPr txBox="1"/>
            <p:nvPr/>
          </p:nvSpPr>
          <p:spPr>
            <a:xfrm>
              <a:off x="1853742" y="1997872"/>
              <a:ext cx="1413334" cy="677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278" name="Google Shape;278;p19"/>
          <p:cNvCxnSpPr>
            <a:stCxn id="279" idx="0"/>
            <a:endCxn id="280" idx="1"/>
          </p:cNvCxnSpPr>
          <p:nvPr/>
        </p:nvCxnSpPr>
        <p:spPr>
          <a:xfrm flipH="1" rot="-5400000">
            <a:off x="5676644" y="3441536"/>
            <a:ext cx="601800" cy="218400"/>
          </a:xfrm>
          <a:prstGeom prst="bentConnector2">
            <a:avLst/>
          </a:prstGeom>
          <a:noFill/>
          <a:ln cap="flat" cmpd="sng" w="9525">
            <a:solidFill>
              <a:srgbClr val="41445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81" name="Google Shape;281;p19"/>
          <p:cNvGrpSpPr/>
          <p:nvPr/>
        </p:nvGrpSpPr>
        <p:grpSpPr>
          <a:xfrm>
            <a:off x="5649825" y="2742542"/>
            <a:ext cx="437038" cy="507294"/>
            <a:chOff x="1109756" y="3090803"/>
            <a:chExt cx="583096" cy="676392"/>
          </a:xfrm>
        </p:grpSpPr>
        <p:sp>
          <p:nvSpPr>
            <p:cNvPr id="279" name="Google Shape;279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2" name="Google Shape;282;p19"/>
            <p:cNvSpPr txBox="1"/>
            <p:nvPr/>
          </p:nvSpPr>
          <p:spPr>
            <a:xfrm>
              <a:off x="1115002" y="3298194"/>
              <a:ext cx="577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2014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6086867" y="3523032"/>
            <a:ext cx="1059311" cy="657197"/>
            <a:chOff x="1853741" y="1952625"/>
            <a:chExt cx="1413335" cy="876262"/>
          </a:xfrm>
        </p:grpSpPr>
        <p:sp>
          <p:nvSpPr>
            <p:cNvPr id="280" name="Google Shape;280;p19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1853742" y="1997872"/>
              <a:ext cx="1413334" cy="67710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5" name="Google Shape;285;p19"/>
          <p:cNvGrpSpPr/>
          <p:nvPr/>
        </p:nvGrpSpPr>
        <p:grpSpPr>
          <a:xfrm>
            <a:off x="7535842" y="2742542"/>
            <a:ext cx="511289" cy="507294"/>
            <a:chOff x="1045689" y="3090803"/>
            <a:chExt cx="682162" cy="676392"/>
          </a:xfrm>
        </p:grpSpPr>
        <p:sp>
          <p:nvSpPr>
            <p:cNvPr id="286" name="Google Shape;286;p19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A3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7" name="Google Shape;287;p19"/>
            <p:cNvSpPr txBox="1"/>
            <p:nvPr/>
          </p:nvSpPr>
          <p:spPr>
            <a:xfrm>
              <a:off x="1045689" y="3298194"/>
              <a:ext cx="682162" cy="29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25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NOW</a:t>
              </a:r>
              <a:endParaRPr sz="825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88" name="Google Shape;288;p19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2645961" y="698333"/>
            <a:ext cx="3962621" cy="3090834"/>
            <a:chOff x="1248207" y="1074501"/>
            <a:chExt cx="5407191" cy="4756567"/>
          </a:xfrm>
        </p:grpSpPr>
        <p:sp>
          <p:nvSpPr>
            <p:cNvPr id="294" name="Google Shape;294;p20"/>
            <p:cNvSpPr/>
            <p:nvPr/>
          </p:nvSpPr>
          <p:spPr>
            <a:xfrm>
              <a:off x="4396680" y="5556888"/>
              <a:ext cx="297052" cy="274180"/>
            </a:xfrm>
            <a:custGeom>
              <a:rect b="b" l="l" r="r" t="t"/>
              <a:pathLst>
                <a:path extrusionOk="0" h="161" w="177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5469992" y="1074501"/>
              <a:ext cx="1185406" cy="1190682"/>
            </a:xfrm>
            <a:custGeom>
              <a:rect b="b" l="l" r="r" t="t"/>
              <a:pathLst>
                <a:path extrusionOk="0" h="697" w="705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5583488" y="1995624"/>
              <a:ext cx="889755" cy="685451"/>
            </a:xfrm>
            <a:custGeom>
              <a:rect b="b" l="l" r="r" t="t"/>
              <a:pathLst>
                <a:path extrusionOk="0" h="401" w="529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5395728" y="2376088"/>
              <a:ext cx="634739" cy="673128"/>
            </a:xfrm>
            <a:custGeom>
              <a:rect b="b" l="l" r="r" t="t"/>
              <a:pathLst>
                <a:path extrusionOk="0" h="393" w="377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4912318" y="2528581"/>
              <a:ext cx="592703" cy="916502"/>
            </a:xfrm>
            <a:custGeom>
              <a:rect b="b" l="l" r="r" t="t"/>
              <a:pathLst>
                <a:path extrusionOk="0" h="537" w="353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5084664" y="2761172"/>
              <a:ext cx="190562" cy="218728"/>
            </a:xfrm>
            <a:custGeom>
              <a:rect b="b" l="l" r="r" t="t"/>
              <a:pathLst>
                <a:path extrusionOk="0" h="129" w="113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5206568" y="2868996"/>
              <a:ext cx="149927" cy="206405"/>
            </a:xfrm>
            <a:custGeom>
              <a:rect b="b" l="l" r="r" t="t"/>
              <a:pathLst>
                <a:path extrusionOk="0" h="121" w="89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206568" y="2882859"/>
              <a:ext cx="57449" cy="69315"/>
            </a:xfrm>
            <a:custGeom>
              <a:rect b="b" l="l" r="r" t="t"/>
              <a:pathLst>
                <a:path extrusionOk="0" h="41" w="33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5072054" y="3129313"/>
              <a:ext cx="730020" cy="494449"/>
            </a:xfrm>
            <a:custGeom>
              <a:rect b="b" l="l" r="r" t="t"/>
              <a:pathLst>
                <a:path extrusionOk="0" h="289" w="433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5221981" y="3525180"/>
              <a:ext cx="605314" cy="546820"/>
            </a:xfrm>
            <a:custGeom>
              <a:rect b="b" l="l" r="r" t="t"/>
              <a:pathLst>
                <a:path extrusionOk="0" h="321" w="36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5719403" y="3962637"/>
              <a:ext cx="107892" cy="93961"/>
            </a:xfrm>
            <a:custGeom>
              <a:rect b="b" l="l" r="r" t="t"/>
              <a:pathLst>
                <a:path extrusionOk="0" h="57" w="65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5450375" y="4028871"/>
              <a:ext cx="403543" cy="506772"/>
            </a:xfrm>
            <a:custGeom>
              <a:rect b="b" l="l" r="r" t="t"/>
              <a:pathLst>
                <a:path extrusionOk="0" h="297" w="241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5247202" y="4426279"/>
              <a:ext cx="459590" cy="629999"/>
            </a:xfrm>
            <a:custGeom>
              <a:rect b="b" l="l" r="r" t="t"/>
              <a:pathLst>
                <a:path extrusionOk="0" h="369" w="273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4546608" y="4822146"/>
              <a:ext cx="850522" cy="656184"/>
            </a:xfrm>
            <a:custGeom>
              <a:rect b="b" l="l" r="r" t="t"/>
              <a:pathLst>
                <a:path extrusionOk="0" h="385" w="50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3980527" y="4698919"/>
              <a:ext cx="837911" cy="656184"/>
            </a:xfrm>
            <a:custGeom>
              <a:rect b="b" l="l" r="r" t="t"/>
              <a:pathLst>
                <a:path extrusionOk="0" h="385" w="497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900659" y="4330778"/>
              <a:ext cx="622128" cy="603813"/>
            </a:xfrm>
            <a:custGeom>
              <a:rect b="b" l="l" r="r" t="t"/>
              <a:pathLst>
                <a:path extrusionOk="0" h="353" w="369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3198663" y="4289189"/>
              <a:ext cx="958414" cy="1052052"/>
            </a:xfrm>
            <a:custGeom>
              <a:rect b="b" l="l" r="r" t="t"/>
              <a:pathLst>
                <a:path extrusionOk="0" h="617" w="569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1409344" y="3072321"/>
              <a:ext cx="2037330" cy="1340095"/>
            </a:xfrm>
            <a:custGeom>
              <a:rect b="b" l="l" r="r" t="t"/>
              <a:pathLst>
                <a:path extrusionOk="0" h="785" w="1209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3323369" y="3620681"/>
              <a:ext cx="1279286" cy="1079778"/>
            </a:xfrm>
            <a:custGeom>
              <a:rect b="b" l="l" r="r" t="t"/>
              <a:pathLst>
                <a:path extrusionOk="0" h="633" w="761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582140" y="2868996"/>
              <a:ext cx="1321322" cy="1053592"/>
            </a:xfrm>
            <a:custGeom>
              <a:rect b="b" l="l" r="r" t="t"/>
              <a:pathLst>
                <a:path extrusionOk="0" h="617" w="785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4978174" y="4206010"/>
              <a:ext cx="514237" cy="728580"/>
            </a:xfrm>
            <a:custGeom>
              <a:rect b="b" l="l" r="r" t="t"/>
              <a:pathLst>
                <a:path extrusionOk="0" h="425" w="30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4465339" y="4206010"/>
              <a:ext cx="594104" cy="714717"/>
            </a:xfrm>
            <a:custGeom>
              <a:rect b="b" l="l" r="r" t="t"/>
              <a:pathLst>
                <a:path extrusionOk="0" h="417" w="353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4413495" y="3799361"/>
              <a:ext cx="822498" cy="545280"/>
            </a:xfrm>
            <a:custGeom>
              <a:rect b="b" l="l" r="r" t="t"/>
              <a:pathLst>
                <a:path extrusionOk="0" h="321" w="489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5072054" y="3606818"/>
              <a:ext cx="512835" cy="657725"/>
            </a:xfrm>
            <a:custGeom>
              <a:rect b="b" l="l" r="r" t="t"/>
              <a:pathLst>
                <a:path extrusionOk="0" h="385" w="30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4615266" y="3401953"/>
              <a:ext cx="634739" cy="614595"/>
            </a:xfrm>
            <a:custGeom>
              <a:rect b="b" l="l" r="r" t="t"/>
              <a:pathLst>
                <a:path extrusionOk="0" h="361" w="377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4602655" y="2842810"/>
              <a:ext cx="418956" cy="780952"/>
            </a:xfrm>
            <a:custGeom>
              <a:rect b="b" l="l" r="r" t="t"/>
              <a:pathLst>
                <a:path extrusionOk="0" h="457" w="249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4157077" y="2978360"/>
              <a:ext cx="540859" cy="1038189"/>
            </a:xfrm>
            <a:custGeom>
              <a:rect b="b" l="l" r="r" t="t"/>
              <a:pathLst>
                <a:path extrusionOk="0" h="609" w="321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4056191" y="2992223"/>
              <a:ext cx="295651" cy="534498"/>
            </a:xfrm>
            <a:custGeom>
              <a:rect b="b" l="l" r="r" t="t"/>
              <a:pathLst>
                <a:path extrusionOk="0" h="313" w="177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998293" y="2460806"/>
              <a:ext cx="1443225" cy="1434056"/>
            </a:xfrm>
            <a:custGeom>
              <a:rect b="b" l="l" r="r" t="t"/>
              <a:pathLst>
                <a:path extrusionOk="0" h="841" w="857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456482" y="1136115"/>
              <a:ext cx="2397436" cy="2117966"/>
            </a:xfrm>
            <a:custGeom>
              <a:rect b="b" l="l" r="r" t="t"/>
              <a:pathLst>
                <a:path extrusionOk="0" h="1241" w="1425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1248207" y="1491933"/>
              <a:ext cx="2142419" cy="1762148"/>
            </a:xfrm>
            <a:custGeom>
              <a:rect b="b" l="l" r="r" t="t"/>
              <a:pathLst>
                <a:path extrusionOk="0" h="1033" w="127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5706793" y="4726645"/>
              <a:ext cx="214382" cy="440537"/>
            </a:xfrm>
            <a:custGeom>
              <a:rect b="b" l="l" r="r" t="t"/>
              <a:pathLst>
                <a:path extrusionOk="0" h="257" w="129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00A39A">
                <a:alpha val="40000"/>
              </a:srgbClr>
            </a:solidFill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id="326" name="Google Shape;3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4160" y="3533041"/>
            <a:ext cx="990371" cy="9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0"/>
          <p:cNvSpPr txBox="1"/>
          <p:nvPr/>
        </p:nvSpPr>
        <p:spPr>
          <a:xfrm>
            <a:off x="2350863" y="3860535"/>
            <a:ext cx="636960" cy="29224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55%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28" name="Google Shape;3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772" y="3533041"/>
            <a:ext cx="990371" cy="9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 txBox="1"/>
          <p:nvPr/>
        </p:nvSpPr>
        <p:spPr>
          <a:xfrm>
            <a:off x="1156474" y="3860535"/>
            <a:ext cx="636960" cy="29224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35%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30" name="Google Shape;33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9239" y="3533041"/>
            <a:ext cx="990371" cy="9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0"/>
          <p:cNvSpPr txBox="1"/>
          <p:nvPr/>
        </p:nvSpPr>
        <p:spPr>
          <a:xfrm>
            <a:off x="3675941" y="3860535"/>
            <a:ext cx="636960" cy="29224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21%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32" name="Google Shape;33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1643" y="3533041"/>
            <a:ext cx="990371" cy="9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0"/>
          <p:cNvSpPr txBox="1"/>
          <p:nvPr/>
        </p:nvSpPr>
        <p:spPr>
          <a:xfrm>
            <a:off x="5058346" y="3860535"/>
            <a:ext cx="636960" cy="29224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42%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79596" y="3533041"/>
            <a:ext cx="990371" cy="9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6356299" y="3860535"/>
            <a:ext cx="636960" cy="29224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94%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336" name="Google Shape;33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6470" y="3533041"/>
            <a:ext cx="990371" cy="94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/>
          <p:cNvSpPr txBox="1"/>
          <p:nvPr/>
        </p:nvSpPr>
        <p:spPr>
          <a:xfrm>
            <a:off x="7504673" y="3860535"/>
            <a:ext cx="636960" cy="292249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89%</a:t>
            </a:r>
            <a:endParaRPr sz="120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38" name="Google Shape;338;p20"/>
          <p:cNvSpPr/>
          <p:nvPr/>
        </p:nvSpPr>
        <p:spPr>
          <a:xfrm>
            <a:off x="3410741" y="1506383"/>
            <a:ext cx="88497" cy="8849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B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3201218" y="2313725"/>
            <a:ext cx="88497" cy="8849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B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4540307" y="2620742"/>
            <a:ext cx="88497" cy="8849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B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4938413" y="2350007"/>
            <a:ext cx="88497" cy="8849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B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5493323" y="1883297"/>
            <a:ext cx="88497" cy="8849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B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3" name="Google Shape;343;p20"/>
          <p:cNvSpPr/>
          <p:nvPr/>
        </p:nvSpPr>
        <p:spPr>
          <a:xfrm>
            <a:off x="5884892" y="2560955"/>
            <a:ext cx="88497" cy="8849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B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344" name="Google Shape;344;p20"/>
          <p:cNvCxnSpPr/>
          <p:nvPr/>
        </p:nvCxnSpPr>
        <p:spPr>
          <a:xfrm>
            <a:off x="1480841" y="1550631"/>
            <a:ext cx="0" cy="198241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5" name="Google Shape;345;p20"/>
          <p:cNvCxnSpPr>
            <a:stCxn id="338" idx="2"/>
          </p:cNvCxnSpPr>
          <p:nvPr/>
        </p:nvCxnSpPr>
        <p:spPr>
          <a:xfrm rot="10800000">
            <a:off x="1480841" y="1550632"/>
            <a:ext cx="1929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20"/>
          <p:cNvCxnSpPr/>
          <p:nvPr/>
        </p:nvCxnSpPr>
        <p:spPr>
          <a:xfrm>
            <a:off x="2656010" y="2353824"/>
            <a:ext cx="0" cy="1179216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7" name="Google Shape;347;p20"/>
          <p:cNvCxnSpPr>
            <a:stCxn id="339" idx="2"/>
          </p:cNvCxnSpPr>
          <p:nvPr/>
        </p:nvCxnSpPr>
        <p:spPr>
          <a:xfrm rot="10800000">
            <a:off x="2656118" y="2357974"/>
            <a:ext cx="5451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8" name="Google Shape;348;p20"/>
          <p:cNvCxnSpPr/>
          <p:nvPr/>
        </p:nvCxnSpPr>
        <p:spPr>
          <a:xfrm>
            <a:off x="3992576" y="2664994"/>
            <a:ext cx="0" cy="859195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49" name="Google Shape;349;p20"/>
          <p:cNvCxnSpPr>
            <a:stCxn id="340" idx="2"/>
          </p:cNvCxnSpPr>
          <p:nvPr/>
        </p:nvCxnSpPr>
        <p:spPr>
          <a:xfrm rot="10800000">
            <a:off x="3991607" y="2664990"/>
            <a:ext cx="5487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20"/>
          <p:cNvCxnSpPr/>
          <p:nvPr/>
        </p:nvCxnSpPr>
        <p:spPr>
          <a:xfrm>
            <a:off x="5374816" y="2394259"/>
            <a:ext cx="0" cy="1129931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1" name="Google Shape;351;p20"/>
          <p:cNvCxnSpPr/>
          <p:nvPr/>
        </p:nvCxnSpPr>
        <p:spPr>
          <a:xfrm>
            <a:off x="5026912" y="2394255"/>
            <a:ext cx="347906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20"/>
          <p:cNvCxnSpPr/>
          <p:nvPr/>
        </p:nvCxnSpPr>
        <p:spPr>
          <a:xfrm>
            <a:off x="6674779" y="1927545"/>
            <a:ext cx="0" cy="159664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3" name="Google Shape;353;p20"/>
          <p:cNvCxnSpPr>
            <a:endCxn id="342" idx="6"/>
          </p:cNvCxnSpPr>
          <p:nvPr/>
        </p:nvCxnSpPr>
        <p:spPr>
          <a:xfrm rot="10800000">
            <a:off x="5581820" y="1927546"/>
            <a:ext cx="10929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" name="Google Shape;354;p20"/>
          <p:cNvCxnSpPr/>
          <p:nvPr/>
        </p:nvCxnSpPr>
        <p:spPr>
          <a:xfrm>
            <a:off x="7811062" y="2610090"/>
            <a:ext cx="0" cy="914099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355" name="Google Shape;355;p20"/>
          <p:cNvCxnSpPr>
            <a:endCxn id="343" idx="6"/>
          </p:cNvCxnSpPr>
          <p:nvPr/>
        </p:nvCxnSpPr>
        <p:spPr>
          <a:xfrm rot="10800000">
            <a:off x="5973389" y="2605204"/>
            <a:ext cx="18378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" name="Google Shape;356;p20"/>
          <p:cNvSpPr txBox="1"/>
          <p:nvPr/>
        </p:nvSpPr>
        <p:spPr>
          <a:xfrm>
            <a:off x="1099744" y="4385781"/>
            <a:ext cx="84830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05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2280799" y="4385781"/>
            <a:ext cx="84830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05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3614719" y="4385781"/>
            <a:ext cx="84830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05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4930330" y="4385781"/>
            <a:ext cx="84830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05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0" name="Google Shape;360;p20"/>
          <p:cNvSpPr txBox="1"/>
          <p:nvPr/>
        </p:nvSpPr>
        <p:spPr>
          <a:xfrm>
            <a:off x="6230293" y="4385781"/>
            <a:ext cx="84830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05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1" name="Google Shape;361;p20"/>
          <p:cNvSpPr txBox="1"/>
          <p:nvPr/>
        </p:nvSpPr>
        <p:spPr>
          <a:xfrm>
            <a:off x="7378668" y="4385781"/>
            <a:ext cx="84830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050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62" name="Google Shape;362;p20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3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79" y="1388596"/>
            <a:ext cx="7157132" cy="3205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21"/>
          <p:cNvGrpSpPr/>
          <p:nvPr/>
        </p:nvGrpSpPr>
        <p:grpSpPr>
          <a:xfrm>
            <a:off x="4303599" y="3281701"/>
            <a:ext cx="211522" cy="331757"/>
            <a:chOff x="1397666" y="1419622"/>
            <a:chExt cx="474034" cy="743490"/>
          </a:xfrm>
        </p:grpSpPr>
        <p:grpSp>
          <p:nvGrpSpPr>
            <p:cNvPr id="369" name="Google Shape;369;p21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</p:grpSpPr>
          <p:sp>
            <p:nvSpPr>
              <p:cNvPr id="370" name="Google Shape;370;p21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>
                  <a:gd fmla="val 25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372" name="Google Shape;372;p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73" name="Google Shape;373;p21"/>
          <p:cNvGrpSpPr/>
          <p:nvPr/>
        </p:nvGrpSpPr>
        <p:grpSpPr>
          <a:xfrm flipH="1" rot="10800000">
            <a:off x="3982872" y="2122203"/>
            <a:ext cx="852976" cy="1021887"/>
            <a:chOff x="1282655" y="2995389"/>
            <a:chExt cx="1037898" cy="1362831"/>
          </a:xfrm>
        </p:grpSpPr>
        <p:sp>
          <p:nvSpPr>
            <p:cNvPr id="374" name="Google Shape;374;p21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5" name="Google Shape;375;p2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76" name="Google Shape;376;p21"/>
          <p:cNvSpPr/>
          <p:nvPr/>
        </p:nvSpPr>
        <p:spPr>
          <a:xfrm>
            <a:off x="3961158" y="2186137"/>
            <a:ext cx="896416" cy="2538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200">
              <a:solidFill>
                <a:srgbClr val="F2F2F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77" name="Google Shape;377;p21"/>
          <p:cNvSpPr/>
          <p:nvPr/>
        </p:nvSpPr>
        <p:spPr>
          <a:xfrm>
            <a:off x="3992397" y="2426913"/>
            <a:ext cx="843450" cy="567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78" name="Google Shape;378;p21"/>
          <p:cNvGrpSpPr/>
          <p:nvPr/>
        </p:nvGrpSpPr>
        <p:grpSpPr>
          <a:xfrm>
            <a:off x="6892917" y="3458285"/>
            <a:ext cx="211522" cy="331757"/>
            <a:chOff x="1397666" y="1419622"/>
            <a:chExt cx="474034" cy="743490"/>
          </a:xfrm>
        </p:grpSpPr>
        <p:grpSp>
          <p:nvGrpSpPr>
            <p:cNvPr id="379" name="Google Shape;379;p21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</p:grpSpPr>
          <p:sp>
            <p:nvSpPr>
              <p:cNvPr id="380" name="Google Shape;380;p21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>
                  <a:gd fmla="val 25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382" name="Google Shape;382;p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83" name="Google Shape;383;p21"/>
          <p:cNvGrpSpPr/>
          <p:nvPr/>
        </p:nvGrpSpPr>
        <p:grpSpPr>
          <a:xfrm flipH="1" rot="10800000">
            <a:off x="6561957" y="2295564"/>
            <a:ext cx="852976" cy="1021887"/>
            <a:chOff x="1282655" y="2995389"/>
            <a:chExt cx="1037898" cy="1362831"/>
          </a:xfrm>
        </p:grpSpPr>
        <p:sp>
          <p:nvSpPr>
            <p:cNvPr id="384" name="Google Shape;384;p21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86" name="Google Shape;386;p21"/>
          <p:cNvSpPr/>
          <p:nvPr/>
        </p:nvSpPr>
        <p:spPr>
          <a:xfrm>
            <a:off x="6540243" y="2359500"/>
            <a:ext cx="896416" cy="2538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7" name="Google Shape;387;p21"/>
          <p:cNvSpPr/>
          <p:nvPr/>
        </p:nvSpPr>
        <p:spPr>
          <a:xfrm>
            <a:off x="6571481" y="2600274"/>
            <a:ext cx="843450" cy="567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88" name="Google Shape;388;p21"/>
          <p:cNvGrpSpPr/>
          <p:nvPr/>
        </p:nvGrpSpPr>
        <p:grpSpPr>
          <a:xfrm>
            <a:off x="2315568" y="2930022"/>
            <a:ext cx="211522" cy="331757"/>
            <a:chOff x="1397666" y="1419622"/>
            <a:chExt cx="474034" cy="743490"/>
          </a:xfrm>
        </p:grpSpPr>
        <p:grpSp>
          <p:nvGrpSpPr>
            <p:cNvPr id="389" name="Google Shape;389;p21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</p:grpSpPr>
          <p:sp>
            <p:nvSpPr>
              <p:cNvPr id="390" name="Google Shape;390;p21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>
                  <a:gd fmla="val 25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392" name="Google Shape;392;p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93" name="Google Shape;393;p21"/>
          <p:cNvGrpSpPr/>
          <p:nvPr/>
        </p:nvGrpSpPr>
        <p:grpSpPr>
          <a:xfrm flipH="1" rot="10800000">
            <a:off x="1994838" y="1770522"/>
            <a:ext cx="852976" cy="1021887"/>
            <a:chOff x="1282655" y="2995389"/>
            <a:chExt cx="1037898" cy="1362831"/>
          </a:xfrm>
        </p:grpSpPr>
        <p:sp>
          <p:nvSpPr>
            <p:cNvPr id="394" name="Google Shape;394;p21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5" name="Google Shape;395;p2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96" name="Google Shape;396;p21"/>
          <p:cNvSpPr/>
          <p:nvPr/>
        </p:nvSpPr>
        <p:spPr>
          <a:xfrm>
            <a:off x="1973123" y="1834457"/>
            <a:ext cx="896416" cy="2538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200">
              <a:solidFill>
                <a:srgbClr val="F2F2F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7" name="Google Shape;397;p21"/>
          <p:cNvSpPr/>
          <p:nvPr/>
        </p:nvSpPr>
        <p:spPr>
          <a:xfrm>
            <a:off x="2004362" y="2075232"/>
            <a:ext cx="843450" cy="567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98" name="Google Shape;398;p21"/>
          <p:cNvGrpSpPr/>
          <p:nvPr/>
        </p:nvGrpSpPr>
        <p:grpSpPr>
          <a:xfrm>
            <a:off x="5645283" y="2395024"/>
            <a:ext cx="211522" cy="331757"/>
            <a:chOff x="1397666" y="1419622"/>
            <a:chExt cx="474034" cy="743490"/>
          </a:xfrm>
        </p:grpSpPr>
        <p:grpSp>
          <p:nvGrpSpPr>
            <p:cNvPr id="399" name="Google Shape;399;p21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</p:grpSpPr>
          <p:sp>
            <p:nvSpPr>
              <p:cNvPr id="400" name="Google Shape;400;p21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>
                  <a:gd fmla="val 25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01" name="Google Shape;401;p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>
                  <a:gd fmla="val 50000" name="adj"/>
                </a:avLst>
              </a:prstGeom>
              <a:solidFill>
                <a:srgbClr val="00A39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6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402" name="Google Shape;402;p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solidFill>
              <a:srgbClr val="00A39A"/>
            </a:solidFill>
            <a:ln>
              <a:noFill/>
            </a:ln>
            <a:effectLst>
              <a:outerShdw blurRad="76200" kx="-1200000" rotWithShape="0" algn="bl" sy="23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403" name="Google Shape;403;p21"/>
          <p:cNvGrpSpPr/>
          <p:nvPr/>
        </p:nvGrpSpPr>
        <p:grpSpPr>
          <a:xfrm flipH="1" rot="10800000">
            <a:off x="5324556" y="1235526"/>
            <a:ext cx="852976" cy="1021887"/>
            <a:chOff x="1282655" y="2995389"/>
            <a:chExt cx="1037898" cy="1362831"/>
          </a:xfrm>
        </p:grpSpPr>
        <p:sp>
          <p:nvSpPr>
            <p:cNvPr id="404" name="Google Shape;404;p21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5" name="Google Shape;405;p2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solidFill>
              <a:srgbClr val="00A39A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6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406" name="Google Shape;406;p21"/>
          <p:cNvSpPr/>
          <p:nvPr/>
        </p:nvSpPr>
        <p:spPr>
          <a:xfrm>
            <a:off x="5302841" y="1299460"/>
            <a:ext cx="896416" cy="2538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NOTE HERE</a:t>
            </a:r>
            <a:endParaRPr sz="12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5334080" y="1540233"/>
            <a:ext cx="843450" cy="567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9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</a:t>
            </a:r>
            <a:endParaRPr sz="9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8" name="Google Shape;408;p21"/>
          <p:cNvSpPr/>
          <p:nvPr/>
        </p:nvSpPr>
        <p:spPr>
          <a:xfrm>
            <a:off x="1049480" y="386573"/>
            <a:ext cx="3100949" cy="4038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74"/>
              <a:buFont typeface="Arial"/>
              <a:buNone/>
            </a:pPr>
            <a:r>
              <a:rPr b="1" lang="en-US" sz="2174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174">
              <a:solidFill>
                <a:srgbClr val="3F3F3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onestly Communication Google Slides，Freepptbackgrounds.net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