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185564" y="1296908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855" y="4145399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2669177" y="108229"/>
            <a:ext cx="3805646" cy="96208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2888275" y="1462533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6172408" y="1462533"/>
            <a:ext cx="2856876" cy="32261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417720" y="4305793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chemeClr val="dk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01491" y="176159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141414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141414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519955" y="1702242"/>
            <a:ext cx="3065928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141414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141414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14141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14141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