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3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47482399" r:id="rId23"/>
    <p:sldId id="2134808882" r:id="rId24"/>
    <p:sldId id="2134808844" r:id="rId25"/>
    <p:sldId id="2134808848" r:id="rId26"/>
    <p:sldId id="2134808850" r:id="rId27"/>
    <p:sldId id="2147482419" r:id="rId28"/>
    <p:sldId id="2147482420" r:id="rId29"/>
    <p:sldId id="2147482434" r:id="rId30"/>
    <p:sldId id="2134808918" r:id="rId31"/>
    <p:sldId id="2134808917" r:id="rId32"/>
    <p:sldId id="2147482421" r:id="rId33"/>
    <p:sldId id="2147482422" r:id="rId34"/>
    <p:sldId id="2147482423" r:id="rId35"/>
    <p:sldId id="2147482424" r:id="rId36"/>
    <p:sldId id="2147482435" r:id="rId37"/>
    <p:sldId id="2147482436" r:id="rId38"/>
    <p:sldId id="2147482437" r:id="rId39"/>
    <p:sldId id="2147482438" r:id="rId40"/>
    <p:sldId id="2147482439" r:id="rId41"/>
    <p:sldId id="2147482427" r:id="rId42"/>
    <p:sldId id="2147482428" r:id="rId43"/>
    <p:sldId id="2147482426" r:id="rId44"/>
    <p:sldId id="2147482425" r:id="rId45"/>
    <p:sldId id="2147482362" r:id="rId46"/>
    <p:sldId id="2134808626" r:id="rId47"/>
    <p:sldId id="2134808923" r:id="rId48"/>
    <p:sldId id="2147482363" r:id="rId49"/>
    <p:sldId id="2134808257" r:id="rId50"/>
    <p:sldId id="2134808258" r:id="rId51"/>
    <p:sldId id="2134808259" r:id="rId52"/>
    <p:sldId id="2134808845" r:id="rId53"/>
    <p:sldId id="2134808837" r:id="rId54"/>
    <p:sldId id="2147482373" r:id="rId55"/>
    <p:sldId id="2147482374" r:id="rId56"/>
    <p:sldId id="2134808248" r:id="rId57"/>
    <p:sldId id="2147482440" r:id="rId58"/>
    <p:sldId id="2134808250" r:id="rId59"/>
    <p:sldId id="2134808805" r:id="rId60"/>
    <p:sldId id="2134808775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osis Bold" pitchFamily="2" charset="0"/>
      <p:regular r:id="rId71"/>
      <p:bold r:id="rId72"/>
    </p:embeddedFont>
    <p:embeddedFont>
      <p:font typeface="KG Primary Penmanship 2" panose="020B0604020202020204" charset="0"/>
      <p:regular r:id="rId7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3.fntdata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7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31/07/2025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image" Target="../media/image40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0.xml"/><Relationship Id="rId7" Type="http://schemas.openxmlformats.org/officeDocument/2006/relationships/image" Target="../media/image15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5.xml"/><Relationship Id="rId7" Type="http://schemas.openxmlformats.org/officeDocument/2006/relationships/image" Target="../media/image16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5.png"/><Relationship Id="rId5" Type="http://schemas.openxmlformats.org/officeDocument/2006/relationships/tags" Target="../tags/tag191.xml"/><Relationship Id="rId10" Type="http://schemas.openxmlformats.org/officeDocument/2006/relationships/image" Target="../media/image4.svg"/><Relationship Id="rId4" Type="http://schemas.openxmlformats.org/officeDocument/2006/relationships/tags" Target="../tags/tag190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3.sv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12.png"/><Relationship Id="rId2" Type="http://schemas.openxmlformats.org/officeDocument/2006/relationships/tags" Target="../tags/tag194.xml"/><Relationship Id="rId16" Type="http://schemas.openxmlformats.org/officeDocument/2006/relationships/image" Target="../media/image39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2.jpeg"/><Relationship Id="rId5" Type="http://schemas.openxmlformats.org/officeDocument/2006/relationships/tags" Target="../tags/tag19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04.xml"/><Relationship Id="rId7" Type="http://schemas.openxmlformats.org/officeDocument/2006/relationships/image" Target="../media/image16.sv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13" Type="http://schemas.openxmlformats.org/officeDocument/2006/relationships/image" Target="../media/image42.png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12" Type="http://schemas.openxmlformats.org/officeDocument/2006/relationships/image" Target="../media/image16.sv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image" Target="../media/image15.png"/><Relationship Id="rId5" Type="http://schemas.openxmlformats.org/officeDocument/2006/relationships/tags" Target="../tags/tag210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09.xml"/><Relationship Id="rId9" Type="http://schemas.openxmlformats.org/officeDocument/2006/relationships/tags" Target="../tags/tag214.xml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7.xml"/><Relationship Id="rId7" Type="http://schemas.openxmlformats.org/officeDocument/2006/relationships/image" Target="../media/image15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19.xml"/><Relationship Id="rId10" Type="http://schemas.openxmlformats.org/officeDocument/2006/relationships/image" Target="../media/image43.png"/><Relationship Id="rId4" Type="http://schemas.openxmlformats.org/officeDocument/2006/relationships/tags" Target="../tags/tag218.xml"/><Relationship Id="rId9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6.png"/><Relationship Id="rId3" Type="http://schemas.openxmlformats.org/officeDocument/2006/relationships/tags" Target="../tags/tag222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microsoft.com/office/2007/relationships/media" Target="../media/media1.wav"/><Relationship Id="rId11" Type="http://schemas.openxmlformats.org/officeDocument/2006/relationships/image" Target="../media/image44.jpeg"/><Relationship Id="rId5" Type="http://schemas.openxmlformats.org/officeDocument/2006/relationships/tags" Target="../tags/tag224.xml"/><Relationship Id="rId10" Type="http://schemas.openxmlformats.org/officeDocument/2006/relationships/image" Target="../media/image16.svg"/><Relationship Id="rId4" Type="http://schemas.openxmlformats.org/officeDocument/2006/relationships/tags" Target="../tags/tag223.xml"/><Relationship Id="rId9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7.xml"/><Relationship Id="rId7" Type="http://schemas.openxmlformats.org/officeDocument/2006/relationships/image" Target="../media/image15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29.xml"/><Relationship Id="rId10" Type="http://schemas.openxmlformats.org/officeDocument/2006/relationships/image" Target="../media/image45.png"/><Relationship Id="rId4" Type="http://schemas.openxmlformats.org/officeDocument/2006/relationships/tags" Target="../tags/tag228.xml"/><Relationship Id="rId9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image" Target="../media/image42.png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image" Target="../media/image16.sv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image" Target="../media/image15.png"/><Relationship Id="rId5" Type="http://schemas.openxmlformats.org/officeDocument/2006/relationships/tags" Target="../tags/tag23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42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6.sv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../media/image15.png"/><Relationship Id="rId5" Type="http://schemas.openxmlformats.org/officeDocument/2006/relationships/tags" Target="../tags/tag24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0.xml"/><Relationship Id="rId7" Type="http://schemas.openxmlformats.org/officeDocument/2006/relationships/image" Target="../media/image15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52.xml"/><Relationship Id="rId10" Type="http://schemas.openxmlformats.org/officeDocument/2006/relationships/image" Target="../media/image47.png"/><Relationship Id="rId4" Type="http://schemas.openxmlformats.org/officeDocument/2006/relationships/tags" Target="../tags/tag251.xml"/><Relationship Id="rId9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42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15.png"/><Relationship Id="rId5" Type="http://schemas.openxmlformats.org/officeDocument/2006/relationships/tags" Target="../tags/tag257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56.xml"/><Relationship Id="rId9" Type="http://schemas.openxmlformats.org/officeDocument/2006/relationships/tags" Target="../tags/tag261.xml"/><Relationship Id="rId1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4.xml"/><Relationship Id="rId7" Type="http://schemas.openxmlformats.org/officeDocument/2006/relationships/image" Target="../media/image15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6.xml"/><Relationship Id="rId10" Type="http://schemas.openxmlformats.org/officeDocument/2006/relationships/image" Target="../media/image48.png"/><Relationship Id="rId4" Type="http://schemas.openxmlformats.org/officeDocument/2006/relationships/tags" Target="../tags/tag265.xml"/><Relationship Id="rId9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42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16.sv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5.png"/><Relationship Id="rId5" Type="http://schemas.openxmlformats.org/officeDocument/2006/relationships/tags" Target="../tags/tag271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8.xml"/><Relationship Id="rId7" Type="http://schemas.openxmlformats.org/officeDocument/2006/relationships/image" Target="../media/image15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80.xml"/><Relationship Id="rId10" Type="http://schemas.openxmlformats.org/officeDocument/2006/relationships/image" Target="../media/image49.png"/><Relationship Id="rId4" Type="http://schemas.openxmlformats.org/officeDocument/2006/relationships/tags" Target="../tags/tag279.xml"/><Relationship Id="rId9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6.png"/><Relationship Id="rId3" Type="http://schemas.openxmlformats.org/officeDocument/2006/relationships/tags" Target="../tags/tag283.xml"/><Relationship Id="rId7" Type="http://schemas.openxmlformats.org/officeDocument/2006/relationships/audio" Target="../media/media2.wav"/><Relationship Id="rId12" Type="http://schemas.openxmlformats.org/officeDocument/2006/relationships/image" Target="../media/image50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microsoft.com/office/2007/relationships/media" Target="../media/media2.wav"/><Relationship Id="rId11" Type="http://schemas.openxmlformats.org/officeDocument/2006/relationships/image" Target="../media/image44.jpeg"/><Relationship Id="rId5" Type="http://schemas.openxmlformats.org/officeDocument/2006/relationships/tags" Target="../tags/tag285.xml"/><Relationship Id="rId10" Type="http://schemas.openxmlformats.org/officeDocument/2006/relationships/image" Target="../media/image16.svg"/><Relationship Id="rId4" Type="http://schemas.openxmlformats.org/officeDocument/2006/relationships/tags" Target="../tags/tag284.xml"/><Relationship Id="rId9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8.xml"/><Relationship Id="rId7" Type="http://schemas.openxmlformats.org/officeDocument/2006/relationships/image" Target="../media/image15.pn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90.xml"/><Relationship Id="rId10" Type="http://schemas.openxmlformats.org/officeDocument/2006/relationships/image" Target="../media/image50.png"/><Relationship Id="rId4" Type="http://schemas.openxmlformats.org/officeDocument/2006/relationships/tags" Target="../tags/tag289.xml"/><Relationship Id="rId9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image" Target="../media/image42.png"/><Relationship Id="rId3" Type="http://schemas.openxmlformats.org/officeDocument/2006/relationships/tags" Target="../tags/tag293.xml"/><Relationship Id="rId7" Type="http://schemas.openxmlformats.org/officeDocument/2006/relationships/tags" Target="../tags/tag297.xml"/><Relationship Id="rId12" Type="http://schemas.openxmlformats.org/officeDocument/2006/relationships/image" Target="../media/image16.sv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image" Target="../media/image15.png"/><Relationship Id="rId5" Type="http://schemas.openxmlformats.org/officeDocument/2006/relationships/tags" Target="../tags/tag295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13" Type="http://schemas.openxmlformats.org/officeDocument/2006/relationships/image" Target="../media/image42.png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image" Target="../media/image16.sv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image" Target="../media/image15.png"/><Relationship Id="rId5" Type="http://schemas.openxmlformats.org/officeDocument/2006/relationships/tags" Target="../tags/tag30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03.xml"/><Relationship Id="rId9" Type="http://schemas.openxmlformats.org/officeDocument/2006/relationships/tags" Target="../tags/tag308.xml"/><Relationship Id="rId1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1.xml"/><Relationship Id="rId7" Type="http://schemas.openxmlformats.org/officeDocument/2006/relationships/image" Target="../media/image15.pn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13.xml"/><Relationship Id="rId10" Type="http://schemas.openxmlformats.org/officeDocument/2006/relationships/image" Target="../media/image51.png"/><Relationship Id="rId4" Type="http://schemas.openxmlformats.org/officeDocument/2006/relationships/tags" Target="../tags/tag312.xml"/><Relationship Id="rId9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image" Target="../media/image42.png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image" Target="../media/image16.sv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image" Target="../media/image15.png"/><Relationship Id="rId5" Type="http://schemas.openxmlformats.org/officeDocument/2006/relationships/tags" Target="../tags/tag318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17.xml"/><Relationship Id="rId9" Type="http://schemas.openxmlformats.org/officeDocument/2006/relationships/tags" Target="../tags/tag322.xml"/><Relationship Id="rId1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27.xml"/><Relationship Id="rId10" Type="http://schemas.openxmlformats.org/officeDocument/2006/relationships/image" Target="../media/image52.png"/><Relationship Id="rId4" Type="http://schemas.openxmlformats.org/officeDocument/2006/relationships/tags" Target="../tags/tag326.xml"/><Relationship Id="rId9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13" Type="http://schemas.openxmlformats.org/officeDocument/2006/relationships/image" Target="../media/image47.png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image" Target="../media/image20.png"/><Relationship Id="rId2" Type="http://schemas.openxmlformats.org/officeDocument/2006/relationships/tags" Target="../tags/tag329.xml"/><Relationship Id="rId16" Type="http://schemas.openxmlformats.org/officeDocument/2006/relationships/image" Target="../media/image49.png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image" Target="../media/image16.svg"/><Relationship Id="rId5" Type="http://schemas.openxmlformats.org/officeDocument/2006/relationships/tags" Target="../tags/tag332.xml"/><Relationship Id="rId15" Type="http://schemas.openxmlformats.org/officeDocument/2006/relationships/image" Target="../media/image48.png"/><Relationship Id="rId10" Type="http://schemas.openxmlformats.org/officeDocument/2006/relationships/image" Target="../media/image15.png"/><Relationship Id="rId4" Type="http://schemas.openxmlformats.org/officeDocument/2006/relationships/tags" Target="../tags/tag331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0.png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12" Type="http://schemas.openxmlformats.org/officeDocument/2006/relationships/image" Target="../media/image45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../media/image20.png"/><Relationship Id="rId5" Type="http://schemas.openxmlformats.org/officeDocument/2006/relationships/tags" Target="../tags/tag340.xml"/><Relationship Id="rId15" Type="http://schemas.openxmlformats.org/officeDocument/2006/relationships/image" Target="../media/image52.png"/><Relationship Id="rId10" Type="http://schemas.openxmlformats.org/officeDocument/2006/relationships/image" Target="../media/image16.svg"/><Relationship Id="rId4" Type="http://schemas.openxmlformats.org/officeDocument/2006/relationships/tags" Target="../tags/tag339.xml"/><Relationship Id="rId9" Type="http://schemas.openxmlformats.org/officeDocument/2006/relationships/image" Target="../media/image15.png"/><Relationship Id="rId1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345.xml"/><Relationship Id="rId7" Type="http://schemas.openxmlformats.org/officeDocument/2006/relationships/image" Target="../media/image19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16.svg"/><Relationship Id="rId11" Type="http://schemas.openxmlformats.org/officeDocument/2006/relationships/image" Target="../media/image49.png"/><Relationship Id="rId5" Type="http://schemas.openxmlformats.org/officeDocument/2006/relationships/image" Target="../media/image15.png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348.xml"/><Relationship Id="rId7" Type="http://schemas.openxmlformats.org/officeDocument/2006/relationships/image" Target="../media/image19.pn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16.svg"/><Relationship Id="rId11" Type="http://schemas.openxmlformats.org/officeDocument/2006/relationships/image" Target="../media/image52.png"/><Relationship Id="rId5" Type="http://schemas.openxmlformats.org/officeDocument/2006/relationships/image" Target="../media/image15.png"/><Relationship Id="rId10" Type="http://schemas.openxmlformats.org/officeDocument/2006/relationships/image" Target="../media/image5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51.xml"/><Relationship Id="rId7" Type="http://schemas.openxmlformats.org/officeDocument/2006/relationships/image" Target="../media/image34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53.xml"/><Relationship Id="rId10" Type="http://schemas.openxmlformats.org/officeDocument/2006/relationships/image" Target="../media/image53.jpeg"/><Relationship Id="rId4" Type="http://schemas.openxmlformats.org/officeDocument/2006/relationships/tags" Target="../tags/tag352.xml"/><Relationship Id="rId9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tags" Target="../tags/tag366.xml"/><Relationship Id="rId18" Type="http://schemas.openxmlformats.org/officeDocument/2006/relationships/tags" Target="../tags/tag371.xml"/><Relationship Id="rId3" Type="http://schemas.openxmlformats.org/officeDocument/2006/relationships/tags" Target="../tags/tag356.xml"/><Relationship Id="rId21" Type="http://schemas.openxmlformats.org/officeDocument/2006/relationships/image" Target="../media/image15.png"/><Relationship Id="rId7" Type="http://schemas.openxmlformats.org/officeDocument/2006/relationships/tags" Target="../tags/tag360.xml"/><Relationship Id="rId12" Type="http://schemas.openxmlformats.org/officeDocument/2006/relationships/tags" Target="../tags/tag365.xml"/><Relationship Id="rId17" Type="http://schemas.openxmlformats.org/officeDocument/2006/relationships/tags" Target="../tags/tag370.xml"/><Relationship Id="rId25" Type="http://schemas.openxmlformats.org/officeDocument/2006/relationships/image" Target="../media/image44.jpeg"/><Relationship Id="rId2" Type="http://schemas.openxmlformats.org/officeDocument/2006/relationships/tags" Target="../tags/tag355.xml"/><Relationship Id="rId16" Type="http://schemas.openxmlformats.org/officeDocument/2006/relationships/tags" Target="../tags/tag369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tags" Target="../tags/tag364.xml"/><Relationship Id="rId24" Type="http://schemas.openxmlformats.org/officeDocument/2006/relationships/image" Target="../media/image55.jpeg"/><Relationship Id="rId5" Type="http://schemas.openxmlformats.org/officeDocument/2006/relationships/tags" Target="../tags/tag358.xml"/><Relationship Id="rId15" Type="http://schemas.openxmlformats.org/officeDocument/2006/relationships/tags" Target="../tags/tag368.xml"/><Relationship Id="rId23" Type="http://schemas.openxmlformats.org/officeDocument/2006/relationships/image" Target="../media/image54.jpeg"/><Relationship Id="rId10" Type="http://schemas.openxmlformats.org/officeDocument/2006/relationships/tags" Target="../tags/tag363.xml"/><Relationship Id="rId19" Type="http://schemas.openxmlformats.org/officeDocument/2006/relationships/tags" Target="../tags/tag372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tags" Target="../tags/tag367.xml"/><Relationship Id="rId22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75.xml"/><Relationship Id="rId7" Type="http://schemas.openxmlformats.org/officeDocument/2006/relationships/image" Target="../media/image16.sv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76.xml"/><Relationship Id="rId9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7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image" Target="../media/image5.png"/><Relationship Id="rId5" Type="http://schemas.openxmlformats.org/officeDocument/2006/relationships/tags" Target="../tags/tag381.xml"/><Relationship Id="rId10" Type="http://schemas.openxmlformats.org/officeDocument/2006/relationships/image" Target="../media/image4.svg"/><Relationship Id="rId4" Type="http://schemas.openxmlformats.org/officeDocument/2006/relationships/tags" Target="../tags/tag380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image" Target="../media/image13.svg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image" Target="../media/image12.png"/><Relationship Id="rId2" Type="http://schemas.openxmlformats.org/officeDocument/2006/relationships/tags" Target="../tags/tag384.xml"/><Relationship Id="rId16" Type="http://schemas.openxmlformats.org/officeDocument/2006/relationships/image" Target="../media/image39.png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image" Target="../media/image2.jpeg"/><Relationship Id="rId5" Type="http://schemas.openxmlformats.org/officeDocument/2006/relationships/tags" Target="../tags/tag38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image" Target="../media/image15.png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0.png"/><Relationship Id="rId2" Type="http://schemas.openxmlformats.org/officeDocument/2006/relationships/tags" Target="../tags/tag393.xml"/><Relationship Id="rId16" Type="http://schemas.openxmlformats.org/officeDocument/2006/relationships/image" Target="../media/image59.PNG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tags" Target="../tags/tag402.xml"/><Relationship Id="rId5" Type="http://schemas.openxmlformats.org/officeDocument/2006/relationships/tags" Target="../tags/tag396.xml"/><Relationship Id="rId15" Type="http://schemas.openxmlformats.org/officeDocument/2006/relationships/image" Target="../media/image58.png"/><Relationship Id="rId10" Type="http://schemas.openxmlformats.org/officeDocument/2006/relationships/tags" Target="../tags/tag401.xml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6.png"/><Relationship Id="rId3" Type="http://schemas.openxmlformats.org/officeDocument/2006/relationships/tags" Target="../tags/tag405.xml"/><Relationship Id="rId7" Type="http://schemas.microsoft.com/office/2007/relationships/media" Target="../media/media3.wav"/><Relationship Id="rId12" Type="http://schemas.openxmlformats.org/officeDocument/2006/relationships/image" Target="../media/image60.pn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tags" Target="../tags/tag408.xml"/><Relationship Id="rId11" Type="http://schemas.openxmlformats.org/officeDocument/2006/relationships/image" Target="../media/image59.PNG"/><Relationship Id="rId5" Type="http://schemas.openxmlformats.org/officeDocument/2006/relationships/tags" Target="../tags/tag407.xml"/><Relationship Id="rId10" Type="http://schemas.openxmlformats.org/officeDocument/2006/relationships/image" Target="../media/image58.png"/><Relationship Id="rId4" Type="http://schemas.openxmlformats.org/officeDocument/2006/relationships/tags" Target="../tags/tag406.xml"/><Relationship Id="rId9" Type="http://schemas.openxmlformats.org/officeDocument/2006/relationships/slideLayout" Target="../slideLayouts/slideLayout4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16.xml"/><Relationship Id="rId13" Type="http://schemas.openxmlformats.org/officeDocument/2006/relationships/image" Target="../media/image16.svg"/><Relationship Id="rId3" Type="http://schemas.openxmlformats.org/officeDocument/2006/relationships/tags" Target="../tags/tag411.xml"/><Relationship Id="rId7" Type="http://schemas.openxmlformats.org/officeDocument/2006/relationships/tags" Target="../tags/tag415.xml"/><Relationship Id="rId12" Type="http://schemas.openxmlformats.org/officeDocument/2006/relationships/image" Target="../media/image15.pn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413.xml"/><Relationship Id="rId10" Type="http://schemas.openxmlformats.org/officeDocument/2006/relationships/tags" Target="../tags/tag418.xml"/><Relationship Id="rId4" Type="http://schemas.openxmlformats.org/officeDocument/2006/relationships/tags" Target="../tags/tag412.xml"/><Relationship Id="rId9" Type="http://schemas.openxmlformats.org/officeDocument/2006/relationships/tags" Target="../tags/tag417.xml"/><Relationship Id="rId14" Type="http://schemas.openxmlformats.org/officeDocument/2006/relationships/image" Target="../media/image61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6.png"/><Relationship Id="rId3" Type="http://schemas.openxmlformats.org/officeDocument/2006/relationships/tags" Target="../tags/tag421.xml"/><Relationship Id="rId7" Type="http://schemas.microsoft.com/office/2007/relationships/media" Target="../media/media3.wav"/><Relationship Id="rId12" Type="http://schemas.openxmlformats.org/officeDocument/2006/relationships/image" Target="../media/image60.png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image" Target="../media/image59.PNG"/><Relationship Id="rId5" Type="http://schemas.openxmlformats.org/officeDocument/2006/relationships/tags" Target="../tags/tag423.xml"/><Relationship Id="rId10" Type="http://schemas.openxmlformats.org/officeDocument/2006/relationships/image" Target="../media/image58.png"/><Relationship Id="rId4" Type="http://schemas.openxmlformats.org/officeDocument/2006/relationships/tags" Target="../tags/tag422.xml"/><Relationship Id="rId9" Type="http://schemas.openxmlformats.org/officeDocument/2006/relationships/slideLayout" Target="../slideLayouts/slideLayout40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427.xml"/><Relationship Id="rId7" Type="http://schemas.openxmlformats.org/officeDocument/2006/relationships/image" Target="../media/image19.pn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13" Type="http://schemas.openxmlformats.org/officeDocument/2006/relationships/image" Target="../media/image16.svg"/><Relationship Id="rId3" Type="http://schemas.openxmlformats.org/officeDocument/2006/relationships/tags" Target="../tags/tag430.xml"/><Relationship Id="rId7" Type="http://schemas.openxmlformats.org/officeDocument/2006/relationships/tags" Target="../tags/tag432.xml"/><Relationship Id="rId12" Type="http://schemas.openxmlformats.org/officeDocument/2006/relationships/image" Target="../media/image15.png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9.xml"/><Relationship Id="rId5" Type="http://schemas.microsoft.com/office/2007/relationships/media" Target="../media/media4.mp3"/><Relationship Id="rId15" Type="http://schemas.openxmlformats.org/officeDocument/2006/relationships/image" Target="../media/image46.png"/><Relationship Id="rId10" Type="http://schemas.openxmlformats.org/officeDocument/2006/relationships/tags" Target="../tags/tag435.xml"/><Relationship Id="rId4" Type="http://schemas.openxmlformats.org/officeDocument/2006/relationships/tags" Target="../tags/tag431.xml"/><Relationship Id="rId9" Type="http://schemas.openxmlformats.org/officeDocument/2006/relationships/tags" Target="../tags/tag434.xml"/><Relationship Id="rId14" Type="http://schemas.openxmlformats.org/officeDocument/2006/relationships/image" Target="../media/image62.gi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43.xml"/><Relationship Id="rId13" Type="http://schemas.openxmlformats.org/officeDocument/2006/relationships/image" Target="../media/image63.jpg"/><Relationship Id="rId18" Type="http://schemas.openxmlformats.org/officeDocument/2006/relationships/image" Target="../media/image67.png"/><Relationship Id="rId3" Type="http://schemas.openxmlformats.org/officeDocument/2006/relationships/tags" Target="../tags/tag438.xml"/><Relationship Id="rId7" Type="http://schemas.openxmlformats.org/officeDocument/2006/relationships/tags" Target="../tags/tag442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437.xml"/><Relationship Id="rId16" Type="http://schemas.openxmlformats.org/officeDocument/2006/relationships/image" Target="../media/image66.png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11" Type="http://schemas.openxmlformats.org/officeDocument/2006/relationships/image" Target="../media/image15.png"/><Relationship Id="rId5" Type="http://schemas.openxmlformats.org/officeDocument/2006/relationships/tags" Target="../tags/tag440.xml"/><Relationship Id="rId15" Type="http://schemas.openxmlformats.org/officeDocument/2006/relationships/image" Target="../media/image65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39.xml"/><Relationship Id="rId9" Type="http://schemas.openxmlformats.org/officeDocument/2006/relationships/tags" Target="../tags/tag444.xml"/><Relationship Id="rId14" Type="http://schemas.openxmlformats.org/officeDocument/2006/relationships/image" Target="../media/image64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image" Target="../media/image40.png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image" Target="../media/image16.svg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image" Target="../media/image15.png"/><Relationship Id="rId5" Type="http://schemas.openxmlformats.org/officeDocument/2006/relationships/tags" Target="../tags/tag44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48.xml"/><Relationship Id="rId9" Type="http://schemas.openxmlformats.org/officeDocument/2006/relationships/tags" Target="../tags/tag45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2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</a:t>
            </a:r>
            <a:r>
              <a:rPr lang="ar-MA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4</a:t>
            </a:r>
            <a:endParaRPr lang="en-US" sz="4400" b="1" dirty="0">
              <a:solidFill>
                <a:srgbClr val="F79646">
                  <a:lumMod val="75000"/>
                </a:srgbClr>
              </a:solidFill>
              <a:latin typeface="Dosis" pitchFamily="2" charset="0"/>
              <a:cs typeface="DokChampa" panose="020B0604020202020204" pitchFamily="34" charset="-3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18894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19BBC9E-9D93-0C27-B1CD-EF1F0F3BCD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286" y="3039561"/>
            <a:ext cx="3768670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14BFF9F-2916-0FCF-3EBC-E82922425C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0439" y="3039561"/>
            <a:ext cx="3775122" cy="5349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26D249D-C3D6-F609-9056-BAB52027A3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6044" y="3039561"/>
            <a:ext cx="3770575" cy="534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38309" y="2474553"/>
            <a:ext cx="9683949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Se réveiller – se coucher - Le matin – midi – l’après-midi – le soir– la farine – le café.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Qu’est-ce que tu fais le matin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4BACCED-BE10-9927-895E-D06595E851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nu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ji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oc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al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oun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ma   ri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B2443C-105A-8318-4299-5D20567E291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4953140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5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5CC93F-C63D-7FFD-0F10-72B3A3AF888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85837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5FCA898-1F6B-45B0-70EA-4BB1045108E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nu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ji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oc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al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oun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ma   ri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532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Se réveiller – se coucher - Le matin – midi – l’après-midi – le soir– la farine – le café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Qu’est-ce que tu fais le matin ?</a:t>
            </a:r>
          </a:p>
          <a:p>
            <a:pPr defTabSz="914445">
              <a:defRPr/>
            </a:pPr>
            <a:endParaRPr lang="fr-FR" sz="30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43188" y="5244771"/>
            <a:ext cx="9458326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Se réveiller – se coucher - Le matin – midi – l’après-midi – le soir – la farine – le café.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E49AA-1C78-51E6-8E92-BD5EF402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E2D574-4FF4-E0E0-5DA0-F2F75455F2F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A7722C8-16BA-5B1B-31AC-7B6D72C17BC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FB38D4-99A9-0C1E-17BE-1A711F85F87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3B82783-0C0C-8530-6EAF-BC5C9C4C39F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CFED39A-C85B-E221-0C80-A4BABB71996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463E6E3-1001-C5D0-88DE-CA07E1F8FFB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7E7CD9D-530F-794D-1759-0F41A2AAC13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F03C88B-F504-F827-0157-301FEC61B03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292085-1B61-3045-0091-C096F34250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337A33-D011-222F-53EB-2731D4909CE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quand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B0FD5-60F2-4976-C5B5-D33BE5DE84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6F110D-7CDD-74EE-3EC5-64F4C1C15A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B2BC500-1394-75AE-4CDB-1DCC243D06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96074" y="3458375"/>
            <a:ext cx="5523852" cy="389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80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5F4F-CC86-58B3-5420-A934C47F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228DA3-C2A9-D711-51A6-E0C4D1BD15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0232F-CF9A-11A5-6B60-22C674E43E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matin.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E995F3-FE9D-4467-3EAA-192C76EBC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matin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FF555-6FE5-FECA-83F0-9271F530EE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A3DC95-4A5E-9AB6-5F13-F3672C19C64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72FAA46-669E-DB5E-C35C-C01571FF34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5002" y="3660203"/>
            <a:ext cx="4202137" cy="296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00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887BA-D154-5E5C-228F-102A8BBF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145487-65FD-F116-63A6-0E89F682AA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1086DD-9514-F25D-03DF-878CF8B7FE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matin, le garçon se réveille.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527A21-6EAB-879D-8462-6138CD9554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matin, le garçon se réveille.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BDF39A-B2EB-C100-2841-B21F282023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CBC8F0-5B8B-61E9-E4F4-B53323666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3C57A22-3CA7-EC83-5826-BD4C6EBAA4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5909" y="4662095"/>
            <a:ext cx="4644182" cy="3221724"/>
          </a:xfrm>
          <a:prstGeom prst="rect">
            <a:avLst/>
          </a:prstGeom>
        </p:spPr>
      </p:pic>
      <p:pic>
        <p:nvPicPr>
          <p:cNvPr id="3" name="Parcours_1_Pd4_S2_Lecture_Phrase_1">
            <a:hlinkClick r:id="" action="ppaction://media"/>
            <a:extLst>
              <a:ext uri="{FF2B5EF4-FFF2-40B4-BE49-F238E27FC236}">
                <a16:creationId xmlns:a16="http://schemas.microsoft.com/office/drawing/2014/main" id="{E6DDAFA2-75A0-A58A-D0E8-950E05FD66A5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71088" y="825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4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3638-7F5F-E4C7-3336-74C87126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028ED70-4A7A-900B-63A1-FD8287E65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F1C58-D880-E32B-DC04-5A3225688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se réveiller.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F0188-15F9-FC4D-098B-72D713B4F4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36498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se réveiller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971C78-8313-E4D0-137D-AB265128029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A3DA0FA-F5E4-12A7-5908-D923C47E11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852555F-7E8C-94FB-40EC-57D3015C8C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3416" y="3922026"/>
            <a:ext cx="3521560" cy="24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4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BA71-5210-DD49-7158-62051A1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9A64DB-9234-085E-5D8A-841B8DE3FB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70DC65-ED9E-ACBA-9823-DAC37DE8A17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A608CB-58B0-E07F-9100-C5119D3FDA4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741A44-E69F-9968-0092-E949825FD2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623D74A-3B24-BFB3-7937-3D1FF08F1F6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211D816-104E-2F11-D97D-C86FF933B72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AA479D-C109-9199-629A-70B31FC790C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1A3DFEC-2E0C-763C-A546-4CD01F2668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470AEAE-6794-FD0B-CC7F-EE10F1826D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FD2544-B182-FF3D-73AE-25F8D72CB9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Se réveiller. Dites le mot en arabe.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35DDC-8D79-DD59-7BE1-245D786B51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00289E-ACC7-E82B-B7C3-B50D15A011F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7BCDDA5-CEB9-4323-79CC-4DC8A72259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91691" y="3583192"/>
            <a:ext cx="5132618" cy="356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22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E9A8-10DA-40D1-51A4-E675A8FBD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1E1B70-1258-1B77-D247-F04F146D99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AA9281-2CE1-433F-A569-EBD950F23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A3391BA-7CEC-1523-C6B5-F2F3B76E2CA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3C84C26-C757-F5F4-2297-059DF78C0EF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36D90D7-80EE-0766-E7ED-0804B9F7D37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5D19552-55AA-8E56-76C6-ED93D8A708E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8652A35-3541-E20B-8F14-E268F54B0C8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E918EA-B664-65B3-3BA3-F81B839EF91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7048439-18AD-6A25-1BAD-36A1D977F3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18CDE02-F6C9-91C5-CBB8-6A0AEA3C376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quand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C29D0A-EF8C-9D74-1C61-5F01FB5911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04D45C7-B824-4C23-AC13-205E70E445A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8A5432F-4AC2-7E67-0BAB-38724CD83D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1285" y="3568129"/>
            <a:ext cx="4953429" cy="35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2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E506A-D249-96B0-7E39-D6C3A3458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AB72732-2150-BA4A-74B5-49785B3DD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BB939-F5F7-2CC3-D23F-3D844F7A450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Midi.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D639FB-69C7-2775-B628-B1394A8781E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615113" y="4420225"/>
            <a:ext cx="5939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midi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472525-250F-7F99-8022-9CD5E02542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A6CB322-F2E8-7554-0F5E-C939CCE0ED4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FE401DF-5157-72E7-1161-CD07A0DD3F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8123" y="3803439"/>
            <a:ext cx="3762590" cy="268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63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1248C-1215-DC00-5759-98D8D0676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96B4DFB-5861-22EB-EEFB-C8AC48067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6B13197-C9A0-809C-ADC8-425A4D00B32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CE71D89-52D3-2483-FF82-50EBB6E5B9C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1234574-6339-DC44-F817-376A87BD24F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2978174-E163-AC08-FE5F-9EA3F747C03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9DD3BF-5DE1-6217-2379-63D794D4C2E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9FE4D2-68D4-7CF9-3A0F-9FC7DF84406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F081D08-4847-6C00-8AC9-866547DD30B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1FD4E57-DD71-7928-9FF7-C6D6892273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764B42-3843-5D3A-ECE1-7784F82DCD2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quand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D6E82B-97F0-18A8-393E-7DEA280614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D3A3F2-C940-6DDF-8F98-0FE2600C8A5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F6F5FA7-1C1E-B33A-0F22-4011A84F0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4558" y="3590992"/>
            <a:ext cx="4983912" cy="35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17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2E88-2283-BDCF-5D88-BF288B7CF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58F6139-1F08-351F-FA3A-33E9C8C83A8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C6FCAC-2D23-1E47-054A-2B705C5D73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L’après midi.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ADC580-08B1-1EF6-2EE8-C69D950B05C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014911" y="4420225"/>
            <a:ext cx="82867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l’après-midi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26331F-1F92-7521-551E-B61145F0BD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CF71DEE-3E9D-2078-01A5-F8DE69E400A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406396F-108A-E3FE-97B4-35EAAB0649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8544" y="3846137"/>
            <a:ext cx="3506367" cy="247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01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E49AA-1C78-51E6-8E92-BD5EF402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E2D574-4FF4-E0E0-5DA0-F2F75455F2F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A7722C8-16BA-5B1B-31AC-7B6D72C17BC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FB38D4-99A9-0C1E-17BE-1A711F85F87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3B82783-0C0C-8530-6EAF-BC5C9C4C39F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CFED39A-C85B-E221-0C80-A4BABB71996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463E6E3-1001-C5D0-88DE-CA07E1F8FFB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7E7CD9D-530F-794D-1759-0F41A2AAC13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F03C88B-F504-F827-0157-301FEC61B03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292085-1B61-3045-0091-C096F34250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337A33-D011-222F-53EB-2731D4909CE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quand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B0FD5-60F2-4976-C5B5-D33BE5DE84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6F110D-7CDD-74EE-3EC5-64F4C1C15A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CD6BCD5-0085-FCF6-67E9-23DCDE1E95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7420" y="3613854"/>
            <a:ext cx="4938188" cy="349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40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5F4F-CC86-58B3-5420-A934C47F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228DA3-C2A9-D711-51A6-E0C4D1BD15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0232F-CF9A-11A5-6B60-22C674E43E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soir.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E995F3-FE9D-4467-3EAA-192C76EBC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soir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FF555-6FE5-FECA-83F0-9271F530EE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A3DC95-4A5E-9AB6-5F13-F3672C19C64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686FB462-704E-1F8F-BAB8-65A11EE0E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5769" y="3783254"/>
            <a:ext cx="3840694" cy="272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49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887BA-D154-5E5C-228F-102A8BBF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145487-65FD-F116-63A6-0E89F682AA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1086DD-9514-F25D-03DF-878CF8B7FE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soir, la fille se couche.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527A21-6EAB-879D-8462-6138CD9554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soir, la fille se couche.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BDF39A-B2EB-C100-2841-B21F282023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CBC8F0-5B8B-61E9-E4F4-B53323666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24E95307-68F3-CC20-B756-178E43D368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9854" y="4393557"/>
            <a:ext cx="4976291" cy="3490262"/>
          </a:xfrm>
          <a:prstGeom prst="rect">
            <a:avLst/>
          </a:prstGeom>
        </p:spPr>
      </p:pic>
      <p:pic>
        <p:nvPicPr>
          <p:cNvPr id="12" name="Parcours_1_Pd4_S2_Lecture_Phrase_2">
            <a:hlinkClick r:id="" action="ppaction://media"/>
            <a:extLst>
              <a:ext uri="{FF2B5EF4-FFF2-40B4-BE49-F238E27FC236}">
                <a16:creationId xmlns:a16="http://schemas.microsoft.com/office/drawing/2014/main" id="{B7459D1A-7BA4-D19A-334C-26371B2255F7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85388" y="745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5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3638-7F5F-E4C7-3336-74C87126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028ED70-4A7A-900B-63A1-FD8287E65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F1C58-D880-E32B-DC04-5A3225688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se coucher.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F0188-15F9-FC4D-098B-72D713B4F4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36498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se coucher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971C78-8313-E4D0-137D-AB265128029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A3DA0FA-F5E4-12A7-5908-D923C47E11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93EEA2B-5120-A2AE-5E91-7FE4783D78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5266" y="3856597"/>
            <a:ext cx="3669641" cy="257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067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BA71-5210-DD49-7158-62051A1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9A64DB-9234-085E-5D8A-841B8DE3FB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70DC65-ED9E-ACBA-9823-DAC37DE8A17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A608CB-58B0-E07F-9100-C5119D3FDA4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741A44-E69F-9968-0092-E949825FD2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623D74A-3B24-BFB3-7937-3D1FF08F1F6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211D816-104E-2F11-D97D-C86FF933B72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AA479D-C109-9199-629A-70B31FC790C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1A3DFEC-2E0C-763C-A546-4CD01F2668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470AEAE-6794-FD0B-CC7F-EE10F1826D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FD2544-B182-FF3D-73AE-25F8D72CB9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Se coucher. Dites le mot en arabe.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35DDC-8D79-DD59-7BE1-245D786B51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00289E-ACC7-E82B-B7C3-B50D15A011F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9FD0C93-0FF9-60D3-496B-9A1C619130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9854" y="3625285"/>
            <a:ext cx="4976291" cy="349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852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FD72-4DE6-CA36-A131-2FE776E25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EC9D5F-A58A-7320-16D5-85409A5AF5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D94D81E-5223-1990-A890-75E7119105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9BF262-CAF3-2242-CA3B-C1CDC1E9CF5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9559D4-A417-FA93-0F38-74D7F884DB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8C2DAB4-B837-7EAC-514F-35541729AF5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580164C-D95D-83F2-A5CB-07941550EE4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48B7582-F304-AE7D-3D44-909367C8CE3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F459CAE-9070-FB7F-43C1-39634B64D6A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4EC638F-93DF-49EE-DE29-26F193DCBC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EDD7B8-5B48-5A74-80D9-DE9BFCC5E0F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DBA41F-9B94-06E8-C052-99308F2940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6B055F-D3AD-697A-79FF-A9F8F03DCCE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F1D03B5-DAAE-7B5E-47C9-B29B643B10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96526" y="3590992"/>
            <a:ext cx="4922947" cy="35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874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7E9B8-7320-58DE-6A76-B24F2A4EF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55663B-FBE9-956B-BEC6-061285F0A0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0BCB0D-DBF2-CAC3-1634-A7104E8D387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farine.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BEDC3-9902-DBE9-B9E4-C05A543819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f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arine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0C9F6D-A27A-4632-D3E2-D97D9AC5CEE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50B1DD-125F-0DF9-0713-1B58CCFF5E7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4741808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A7EE2DB-B836-06DB-8D91-CB61819AF2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0031" y="3872677"/>
            <a:ext cx="3561612" cy="254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8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9FC5-85AE-6AF0-F2C3-D5A54C563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3C8EB8-2A77-617D-5CC9-C68483CB3EB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C304CD-F2D3-C249-E99D-B71856D6196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E7711B-4914-E2B2-B1BC-9BC0A673741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4E1F8B6-008C-57FC-8842-1FAE9539616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9C9CB81-81AC-03B8-8FB7-CF5E34C5CA0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4511F14-806A-799C-3D95-E989D25C41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091511-324D-3DF2-12EA-A1FC5CCCC5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9FC35BD-21E4-15E8-D7A9-48466806D3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3C774B7-5989-CBCF-30A0-144CAD7CFB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30B504-33CC-3D38-59E5-6AA556B752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BC9DC3-DBE3-8339-3713-942A2A2F91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50EE92A-E729-7523-E3A9-9B10D1D207F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1F27902-4793-918A-A69D-36166E1803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8056" y="3713862"/>
            <a:ext cx="4953429" cy="35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14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8CC81-F0A3-131D-048B-DCF80775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031194-484A-251E-405E-0D6CB6F73F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82FE0F-A1CA-71C0-7D39-593761C91D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café.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3252E7-E5B1-BFD1-94B2-94F762D57B8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329363" y="4420225"/>
            <a:ext cx="62252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ca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f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E67AF6-FE6D-AC1F-1E18-39DE4715B4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5567D8-31AB-A8E6-1AF8-BC0A3DCB4AA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4082443-35B8-F472-F5E7-3B6C267BDF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3898" y="4045322"/>
            <a:ext cx="3076790" cy="219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27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64385" y="6214292"/>
            <a:ext cx="234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midi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92841" y="6221257"/>
            <a:ext cx="234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matin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6482" y="6221257"/>
            <a:ext cx="361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L’après-midi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321927" y="6214292"/>
            <a:ext cx="234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soir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DED44A7-57D9-EA02-6EAC-3DDB97F9B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4385" y="4310487"/>
            <a:ext cx="2349061" cy="16732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7F9DC0C-1E12-F2AF-8BA9-6D746177B2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2842" y="4297724"/>
            <a:ext cx="2349061" cy="16765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9321B73-CE9C-183E-517D-4ACF31E8083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35928" y="4310487"/>
            <a:ext cx="2363517" cy="16660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60AB017-C248-69AF-CCB6-79F9EF1949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21927" y="4297724"/>
            <a:ext cx="2349061" cy="16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07976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se réveiller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229601" y="6221257"/>
            <a:ext cx="2380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farine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262794" y="6214294"/>
            <a:ext cx="245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café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DCD374-9083-EF85-29B2-EDAC18EC8380}"/>
              </a:ext>
            </a:extLst>
          </p:cNvPr>
          <p:cNvSpPr txBox="1"/>
          <p:nvPr/>
        </p:nvSpPr>
        <p:spPr>
          <a:xfrm>
            <a:off x="4141169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se coucher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40CD6E-4DFB-964C-C1F3-3E0839D527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7976" y="4357530"/>
            <a:ext cx="2416790" cy="16765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E41FD6-EE12-5142-98F1-F733D3CEE2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1169" y="4357530"/>
            <a:ext cx="2416790" cy="16765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974CBDB-1F1B-3EC9-7F21-6C1BB0EBEEF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4362" y="4357530"/>
            <a:ext cx="2435544" cy="16765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C4B1D4B-4F77-2A3D-7465-1FD920CD76B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31366" y="4357530"/>
            <a:ext cx="2435545" cy="167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20F6B66-1C41-598F-F92B-AEEC541B57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4385" y="4481943"/>
            <a:ext cx="2349061" cy="16732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35FB24-DD38-7B4B-8F13-13C246495B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2842" y="4469180"/>
            <a:ext cx="2349061" cy="16765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1881A0-6E41-BB8F-34E6-6FF82DD505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5928" y="4481943"/>
            <a:ext cx="2363517" cy="16660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9A562D3-33E2-144E-86D3-F73918C3B8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1927" y="4469180"/>
            <a:ext cx="2349061" cy="16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3EE8D4-FA50-C61C-97F5-9C833422A9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7976" y="4471834"/>
            <a:ext cx="2416790" cy="16765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5330591-4DE0-3B83-A57B-6987DF46E9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1169" y="4471834"/>
            <a:ext cx="2416790" cy="16765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C22BFDA-DE19-8204-330F-3A2013B822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4362" y="4471834"/>
            <a:ext cx="2435544" cy="16765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68F7D81-91A7-79E8-9D4C-B0FB45780A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31366" y="4471834"/>
            <a:ext cx="2435545" cy="167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5E014BB-3C75-2EAB-1B3C-F970040FFF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3739" y="1706999"/>
            <a:ext cx="5668521" cy="804658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26.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14775" y="2757487"/>
            <a:ext cx="5777485" cy="24288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C6D6662-684F-774F-F21A-1E277E4C9A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0521" y="2729645"/>
            <a:ext cx="11028500" cy="551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Se réveiller – se coucher - Le matin – midi – l’après-midi – le soir– la farine – le café.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Qu’est-ce que tu fais le matin ?</a:t>
            </a:r>
          </a:p>
          <a:p>
            <a:pPr defTabSz="914445">
              <a:defRPr/>
            </a:pPr>
            <a:endParaRPr lang="fr-FR" sz="3000" b="1" dirty="0">
              <a:solidFill>
                <a:srgbClr val="5C9ED1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8710" y="62103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221337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marR="0" lvl="0" indent="-342917" algn="just" defTabSz="685835" fontAlgn="auto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800" b="1" dirty="0">
                <a:solidFill>
                  <a:schemeClr val="accent1"/>
                </a:solidFill>
                <a:latin typeface="Dosis" pitchFamily="2" charset="0"/>
              </a:rPr>
              <a:t>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800" b="1" dirty="0">
                <a:solidFill>
                  <a:schemeClr val="accent1"/>
                </a:solidFill>
                <a:latin typeface="Dosis" pitchFamily="2" charset="0"/>
              </a:rPr>
              <a:t>Qu’est-ce que tu fais à midi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800" b="1" dirty="0">
                <a:solidFill>
                  <a:schemeClr val="accent1"/>
                </a:solidFill>
                <a:latin typeface="Dosis" pitchFamily="2" charset="0"/>
              </a:rPr>
              <a:t>Qu’est-ce que tu fais le soir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800" b="1" dirty="0">
              <a:solidFill>
                <a:schemeClr val="accent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d4_S2_Dialogue">
            <a:hlinkClick r:id="" action="ppaction://media"/>
            <a:extLst>
              <a:ext uri="{FF2B5EF4-FFF2-40B4-BE49-F238E27FC236}">
                <a16:creationId xmlns:a16="http://schemas.microsoft.com/office/drawing/2014/main" id="{D62FD234-922E-1AD3-5374-71F1453C3A3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6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1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0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d4_S2_Dialogue">
            <a:hlinkClick r:id="" action="ppaction://media"/>
            <a:extLst>
              <a:ext uri="{FF2B5EF4-FFF2-40B4-BE49-F238E27FC236}">
                <a16:creationId xmlns:a16="http://schemas.microsoft.com/office/drawing/2014/main" id="{D62FD234-922E-1AD3-5374-71F1453C3A3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6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6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1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0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se réveille le matin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0D82457-85BA-61CD-B3FC-A26D992E37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5909" y="3846974"/>
            <a:ext cx="4644182" cy="322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13814</TotalTime>
  <Words>1579</Words>
  <Application>Microsoft Office PowerPoint</Application>
  <PresentationFormat>Personnalisé</PresentationFormat>
  <Paragraphs>314</Paragraphs>
  <Slides>58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69" baseType="lpstr">
      <vt:lpstr>Dosis</vt:lpstr>
      <vt:lpstr>Dosis Bold</vt:lpstr>
      <vt:lpstr>Arial</vt:lpstr>
      <vt:lpstr>KG Primary Penmanship 2</vt:lpstr>
      <vt:lpstr>Carelia</vt:lpstr>
      <vt:lpstr>Calibri</vt:lpstr>
      <vt:lpstr>Cambria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IBN-TATTOU MOHAMED-TAOUFIK</cp:lastModifiedBy>
  <cp:revision>146</cp:revision>
  <dcterms:created xsi:type="dcterms:W3CDTF">2023-09-22T04:26:48Z</dcterms:created>
  <dcterms:modified xsi:type="dcterms:W3CDTF">2025-07-31T08:31:17Z</dcterms:modified>
</cp:coreProperties>
</file>