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y="13716000" cx="24387025"/>
  <p:notesSz cx="13716000" cy="24387025"/>
  <p:embeddedFontLst>
    <p:embeddedFont>
      <p:font typeface="Montserrat"/>
      <p:bold r:id="rId27"/>
      <p:boldItalic r:id="rId28"/>
    </p:embeddedFont>
    <p:embeddedFont>
      <p:font typeface="Poppins"/>
      <p:regular r:id="rId29"/>
      <p:bold r:id="rId30"/>
      <p:italic r:id="rId31"/>
      <p:boldItalic r:id="rId32"/>
    </p:embeddedFont>
    <p:embeddedFont>
      <p:font typeface="Playfair Display SemiBold"/>
      <p:regular r:id="rId33"/>
      <p:bold r:id="rId34"/>
      <p:italic r:id="rId35"/>
      <p:boldItalic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37" roundtripDataSignature="AMtx7mjbP8rKvsiKHGCcSZnCg1jN1Me1w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Montserrat-boldItalic.fntdata"/><Relationship Id="rId27" Type="http://schemas.openxmlformats.org/officeDocument/2006/relationships/font" Target="fonts/Montserrat-bold.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italic.fntdata"/><Relationship Id="rId30" Type="http://schemas.openxmlformats.org/officeDocument/2006/relationships/font" Target="fonts/Poppins-bold.fntdata"/><Relationship Id="rId11" Type="http://schemas.openxmlformats.org/officeDocument/2006/relationships/slide" Target="slides/slide7.xml"/><Relationship Id="rId33" Type="http://schemas.openxmlformats.org/officeDocument/2006/relationships/font" Target="fonts/PlayfairDisplaySemiBold-regular.fntdata"/><Relationship Id="rId10" Type="http://schemas.openxmlformats.org/officeDocument/2006/relationships/slide" Target="slides/slide6.xml"/><Relationship Id="rId32" Type="http://schemas.openxmlformats.org/officeDocument/2006/relationships/font" Target="fonts/Poppins-boldItalic.fntdata"/><Relationship Id="rId13" Type="http://schemas.openxmlformats.org/officeDocument/2006/relationships/slide" Target="slides/slide9.xml"/><Relationship Id="rId35" Type="http://schemas.openxmlformats.org/officeDocument/2006/relationships/font" Target="fonts/PlayfairDisplaySemiBold-italic.fntdata"/><Relationship Id="rId12" Type="http://schemas.openxmlformats.org/officeDocument/2006/relationships/slide" Target="slides/slide8.xml"/><Relationship Id="rId34" Type="http://schemas.openxmlformats.org/officeDocument/2006/relationships/font" Target="fonts/PlayfairDisplaySemiBold-bold.fntdata"/><Relationship Id="rId15" Type="http://schemas.openxmlformats.org/officeDocument/2006/relationships/slide" Target="slides/slide11.xml"/><Relationship Id="rId37" Type="http://customschemas.google.com/relationships/presentationmetadata" Target="metadata"/><Relationship Id="rId14" Type="http://schemas.openxmlformats.org/officeDocument/2006/relationships/slide" Target="slides/slide10.xml"/><Relationship Id="rId36" Type="http://schemas.openxmlformats.org/officeDocument/2006/relationships/font" Target="fonts/PlayfairDisplaySemiBold-boldItalic.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8" name="Google Shape;188;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9" name="Google Shape;189;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8" name="Google Shape;198;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9" name="Google Shape;199;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0" name="Google Shape;220;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1" name="Google Shape;221;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3" name="Google Shape;233;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4" name="Google Shape;234;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8" name="Google Shape;258;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9" name="Google Shape;259;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6" name="Google Shape;276;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7" name="Google Shape;277;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0" name="Google Shape;300;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1" name="Google Shape;301;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4" name="Google Shape;324;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5" name="Google Shape;325;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8" name="Google Shape;398;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9" name="Google Shape;399;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3" name="Google Shape;443;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4" name="Google Shape;444;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 name="Shape 21"/>
        <p:cNvGrpSpPr/>
        <p:nvPr/>
      </p:nvGrpSpPr>
      <p:grpSpPr>
        <a:xfrm>
          <a:off x="0" y="0"/>
          <a:ext cx="0" cy="0"/>
          <a:chOff x="0" y="0"/>
          <a:chExt cx="0" cy="0"/>
        </a:xfrm>
      </p:grpSpPr>
      <p:sp>
        <p:nvSpPr>
          <p:cNvPr id="22" name="Google Shape;22;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 name="Google Shape;23;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 name="Google Shape;24;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0" name="Google Shape;470;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1" name="Google Shape;471;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8" name="Google Shape;498;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9" name="Google Shape;499;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8" name="Google Shape;528;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9" name="Google Shape;529;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 name="Google Shape;58;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 name="Google Shape;59;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 name="Google Shape;68;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 name="Google Shape;69;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 name="Google Shape;79;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 name="Google Shape;80;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1" name="Google Shape;91;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 name="Google Shape;92;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5" name="Google Shape;115;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 name="Google Shape;116;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4" name="Google Shape;164;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 name="Google Shape;165;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6" name="Google Shape;176;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55.png"/><Relationship Id="rId5" Type="http://schemas.openxmlformats.org/officeDocument/2006/relationships/image" Target="../media/image69.png"/><Relationship Id="rId6"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51.png"/><Relationship Id="rId5"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43.png"/><Relationship Id="rId5" Type="http://schemas.openxmlformats.org/officeDocument/2006/relationships/image" Target="../media/image54.png"/><Relationship Id="rId6"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image" Target="../media/image45.png"/><Relationship Id="rId5" Type="http://schemas.openxmlformats.org/officeDocument/2006/relationships/image" Target="../media/image14.png"/><Relationship Id="rId6" Type="http://schemas.openxmlformats.org/officeDocument/2006/relationships/image" Target="../media/image62.png"/><Relationship Id="rId7"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image" Target="../media/image56.png"/><Relationship Id="rId5"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image" Target="../media/image66.png"/><Relationship Id="rId5" Type="http://schemas.openxmlformats.org/officeDocument/2006/relationships/image" Target="../media/image14.png"/><Relationship Id="rId6" Type="http://schemas.openxmlformats.org/officeDocument/2006/relationships/image" Target="../media/image61.png"/><Relationship Id="rId7" Type="http://schemas.openxmlformats.org/officeDocument/2006/relationships/image" Target="../media/image90.png"/><Relationship Id="rId8" Type="http://schemas.openxmlformats.org/officeDocument/2006/relationships/image" Target="../media/image1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58.png"/><Relationship Id="rId5" Type="http://schemas.openxmlformats.org/officeDocument/2006/relationships/image" Target="../media/image71.png"/><Relationship Id="rId6" Type="http://schemas.openxmlformats.org/officeDocument/2006/relationships/image" Target="../media/image11.png"/></Relationships>
</file>

<file path=ppt/slides/_rels/slide17.xml.rels><?xml version="1.0" encoding="UTF-8" standalone="yes"?><Relationships xmlns="http://schemas.openxmlformats.org/package/2006/relationships"><Relationship Id="rId20" Type="http://schemas.openxmlformats.org/officeDocument/2006/relationships/image" Target="../media/image106.png"/><Relationship Id="rId11" Type="http://schemas.openxmlformats.org/officeDocument/2006/relationships/image" Target="../media/image87.png"/><Relationship Id="rId22" Type="http://schemas.openxmlformats.org/officeDocument/2006/relationships/image" Target="../media/image11.png"/><Relationship Id="rId10" Type="http://schemas.openxmlformats.org/officeDocument/2006/relationships/image" Target="../media/image83.png"/><Relationship Id="rId21" Type="http://schemas.openxmlformats.org/officeDocument/2006/relationships/image" Target="../media/image108.png"/><Relationship Id="rId13" Type="http://schemas.openxmlformats.org/officeDocument/2006/relationships/image" Target="../media/image85.png"/><Relationship Id="rId12" Type="http://schemas.openxmlformats.org/officeDocument/2006/relationships/image" Target="../media/image94.png"/><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png"/><Relationship Id="rId4" Type="http://schemas.openxmlformats.org/officeDocument/2006/relationships/image" Target="../media/image65.png"/><Relationship Id="rId9" Type="http://schemas.openxmlformats.org/officeDocument/2006/relationships/image" Target="../media/image116.png"/><Relationship Id="rId15" Type="http://schemas.openxmlformats.org/officeDocument/2006/relationships/image" Target="../media/image86.png"/><Relationship Id="rId14" Type="http://schemas.openxmlformats.org/officeDocument/2006/relationships/image" Target="../media/image75.png"/><Relationship Id="rId17" Type="http://schemas.openxmlformats.org/officeDocument/2006/relationships/image" Target="../media/image117.png"/><Relationship Id="rId16" Type="http://schemas.openxmlformats.org/officeDocument/2006/relationships/image" Target="../media/image123.png"/><Relationship Id="rId5" Type="http://schemas.openxmlformats.org/officeDocument/2006/relationships/image" Target="../media/image77.png"/><Relationship Id="rId19" Type="http://schemas.openxmlformats.org/officeDocument/2006/relationships/image" Target="../media/image100.png"/><Relationship Id="rId6" Type="http://schemas.openxmlformats.org/officeDocument/2006/relationships/image" Target="../media/image67.png"/><Relationship Id="rId18" Type="http://schemas.openxmlformats.org/officeDocument/2006/relationships/image" Target="../media/image98.png"/><Relationship Id="rId7" Type="http://schemas.openxmlformats.org/officeDocument/2006/relationships/image" Target="../media/image68.png"/><Relationship Id="rId8" Type="http://schemas.openxmlformats.org/officeDocument/2006/relationships/image" Target="../media/image10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png"/><Relationship Id="rId4" Type="http://schemas.openxmlformats.org/officeDocument/2006/relationships/image" Target="../media/image14.png"/><Relationship Id="rId9" Type="http://schemas.openxmlformats.org/officeDocument/2006/relationships/image" Target="../media/image11.png"/><Relationship Id="rId5" Type="http://schemas.openxmlformats.org/officeDocument/2006/relationships/image" Target="../media/image135.png"/><Relationship Id="rId6" Type="http://schemas.openxmlformats.org/officeDocument/2006/relationships/image" Target="../media/image107.png"/><Relationship Id="rId7" Type="http://schemas.openxmlformats.org/officeDocument/2006/relationships/image" Target="../media/image126.png"/><Relationship Id="rId8" Type="http://schemas.openxmlformats.org/officeDocument/2006/relationships/image" Target="../media/image11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png"/><Relationship Id="rId4" Type="http://schemas.openxmlformats.org/officeDocument/2006/relationships/image" Target="../media/image122.png"/><Relationship Id="rId5"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png"/><Relationship Id="rId4" Type="http://schemas.openxmlformats.org/officeDocument/2006/relationships/image" Target="../media/image134.png"/><Relationship Id="rId5" Type="http://schemas.openxmlformats.org/officeDocument/2006/relationships/image" Target="../media/image137.png"/><Relationship Id="rId6" Type="http://schemas.openxmlformats.org/officeDocument/2006/relationships/image" Target="../media/image129.png"/><Relationship Id="rId7" Type="http://schemas.openxmlformats.org/officeDocument/2006/relationships/image" Target="../media/image11.png"/></Relationships>
</file>

<file path=ppt/slides/_rels/slide21.xml.rels><?xml version="1.0" encoding="UTF-8" standalone="yes"?><Relationships xmlns="http://schemas.openxmlformats.org/package/2006/relationships"><Relationship Id="rId11" Type="http://schemas.openxmlformats.org/officeDocument/2006/relationships/image" Target="../media/image136.png"/><Relationship Id="rId10" Type="http://schemas.openxmlformats.org/officeDocument/2006/relationships/image" Target="../media/image138.png"/><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image" Target="../media/image11.png"/><Relationship Id="rId9" Type="http://schemas.openxmlformats.org/officeDocument/2006/relationships/image" Target="../media/image133.png"/><Relationship Id="rId5" Type="http://schemas.openxmlformats.org/officeDocument/2006/relationships/image" Target="../media/image127.png"/><Relationship Id="rId6" Type="http://schemas.openxmlformats.org/officeDocument/2006/relationships/image" Target="../media/image14.png"/><Relationship Id="rId7" Type="http://schemas.openxmlformats.org/officeDocument/2006/relationships/image" Target="../media/image121.png"/><Relationship Id="rId8" Type="http://schemas.openxmlformats.org/officeDocument/2006/relationships/image" Target="../media/image13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39.png"/><Relationship Id="rId5"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37.png"/><Relationship Id="rId5" Type="http://schemas.openxmlformats.org/officeDocument/2006/relationships/image" Target="../media/image14.png"/><Relationship Id="rId6" Type="http://schemas.openxmlformats.org/officeDocument/2006/relationships/image" Target="../media/image18.png"/><Relationship Id="rId7" Type="http://schemas.openxmlformats.org/officeDocument/2006/relationships/image" Target="../media/image3.png"/><Relationship Id="rId8"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25.png"/><Relationship Id="rId9" Type="http://schemas.openxmlformats.org/officeDocument/2006/relationships/image" Target="../media/image11.png"/><Relationship Id="rId5" Type="http://schemas.openxmlformats.org/officeDocument/2006/relationships/image" Target="../media/image20.png"/><Relationship Id="rId6" Type="http://schemas.openxmlformats.org/officeDocument/2006/relationships/image" Target="../media/image27.png"/><Relationship Id="rId7" Type="http://schemas.openxmlformats.org/officeDocument/2006/relationships/image" Target="../media/image19.png"/><Relationship Id="rId8" Type="http://schemas.openxmlformats.org/officeDocument/2006/relationships/image" Target="../media/image3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95.png"/><Relationship Id="rId5"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28.png"/><Relationship Id="rId5" Type="http://schemas.openxmlformats.org/officeDocument/2006/relationships/image" Target="../media/image38.png"/><Relationship Id="rId6"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 name="Shape 15"/>
        <p:cNvGrpSpPr/>
        <p:nvPr/>
      </p:nvGrpSpPr>
      <p:grpSpPr>
        <a:xfrm>
          <a:off x="0" y="0"/>
          <a:ext cx="0" cy="0"/>
          <a:chOff x="0" y="0"/>
          <a:chExt cx="0" cy="0"/>
        </a:xfrm>
      </p:grpSpPr>
      <p:pic>
        <p:nvPicPr>
          <p:cNvPr descr="preencoded.png" id="16" name="Google Shape;16;p1"/>
          <p:cNvPicPr preferRelativeResize="0"/>
          <p:nvPr/>
        </p:nvPicPr>
        <p:blipFill rotWithShape="1">
          <a:blip r:embed="rId3">
            <a:alphaModFix/>
          </a:blip>
          <a:srcRect b="0" l="0" r="0" t="0"/>
          <a:stretch/>
        </p:blipFill>
        <p:spPr>
          <a:xfrm>
            <a:off x="0" y="0"/>
            <a:ext cx="24374346" cy="13716000"/>
          </a:xfrm>
          <a:prstGeom prst="rect">
            <a:avLst/>
          </a:prstGeom>
          <a:noFill/>
          <a:ln>
            <a:noFill/>
          </a:ln>
        </p:spPr>
      </p:pic>
      <p:sp>
        <p:nvSpPr>
          <p:cNvPr id="17" name="Google Shape;17;p1"/>
          <p:cNvSpPr/>
          <p:nvPr/>
        </p:nvSpPr>
        <p:spPr>
          <a:xfrm>
            <a:off x="5881450" y="3822700"/>
            <a:ext cx="12032100" cy="4453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i="0" lang="en-US" sz="12800" u="none" cap="none" strike="noStrike">
                <a:solidFill>
                  <a:srgbClr val="95736F"/>
                </a:solidFill>
                <a:latin typeface="Playfair Display SemiBold"/>
                <a:ea typeface="Playfair Display SemiBold"/>
                <a:cs typeface="Playfair Display SemiBold"/>
                <a:sym typeface="Playfair Display SemiBold"/>
              </a:rPr>
              <a:t>Watercolor Multi-Purpose</a:t>
            </a:r>
            <a:endParaRPr i="0" sz="12800" u="none" cap="none" strike="noStrike">
              <a:solidFill>
                <a:schemeClr val="dk1"/>
              </a:solidFill>
              <a:latin typeface="Playfair Display SemiBold"/>
              <a:ea typeface="Playfair Display SemiBold"/>
              <a:cs typeface="Playfair Display SemiBold"/>
              <a:sym typeface="Playfair Display SemiBold"/>
            </a:endParaRPr>
          </a:p>
        </p:txBody>
      </p:sp>
      <p:sp>
        <p:nvSpPr>
          <p:cNvPr id="18" name="Google Shape;18;p1"/>
          <p:cNvSpPr/>
          <p:nvPr/>
        </p:nvSpPr>
        <p:spPr>
          <a:xfrm>
            <a:off x="4610676" y="8229600"/>
            <a:ext cx="14941301" cy="12615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6400" u="none" cap="none" strike="noStrike">
                <a:solidFill>
                  <a:srgbClr val="E9B3A4"/>
                </a:solidFill>
                <a:latin typeface="Montserrat"/>
                <a:ea typeface="Montserrat"/>
                <a:cs typeface="Montserrat"/>
                <a:sym typeface="Montserrat"/>
              </a:rPr>
              <a:t>FREE PRESENTATION TEMPLATE</a:t>
            </a:r>
            <a:endParaRPr b="0" i="0" sz="6400" u="none" cap="none" strike="noStrike">
              <a:solidFill>
                <a:schemeClr val="dk1"/>
              </a:solidFill>
              <a:latin typeface="Calibri"/>
              <a:ea typeface="Calibri"/>
              <a:cs typeface="Calibri"/>
              <a:sym typeface="Calibri"/>
            </a:endParaRPr>
          </a:p>
        </p:txBody>
      </p:sp>
      <p:sp>
        <p:nvSpPr>
          <p:cNvPr id="19" name="Google Shape;19;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0" name="Google Shape;20;p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90" name="Shape 190"/>
        <p:cNvGrpSpPr/>
        <p:nvPr/>
      </p:nvGrpSpPr>
      <p:grpSpPr>
        <a:xfrm>
          <a:off x="0" y="0"/>
          <a:ext cx="0" cy="0"/>
          <a:chOff x="0" y="0"/>
          <a:chExt cx="0" cy="0"/>
        </a:xfrm>
      </p:grpSpPr>
      <p:pic>
        <p:nvPicPr>
          <p:cNvPr descr="preencoded.png" id="191" name="Google Shape;191;p10"/>
          <p:cNvPicPr preferRelativeResize="0"/>
          <p:nvPr/>
        </p:nvPicPr>
        <p:blipFill rotWithShape="1">
          <a:blip r:embed="rId3">
            <a:alphaModFix/>
          </a:blip>
          <a:srcRect b="0" l="0" r="0" t="0"/>
          <a:stretch/>
        </p:blipFill>
        <p:spPr>
          <a:xfrm>
            <a:off x="0" y="0"/>
            <a:ext cx="24374346" cy="13716000"/>
          </a:xfrm>
          <a:prstGeom prst="rect">
            <a:avLst/>
          </a:prstGeom>
          <a:noFill/>
          <a:ln>
            <a:noFill/>
          </a:ln>
        </p:spPr>
      </p:pic>
      <p:pic>
        <p:nvPicPr>
          <p:cNvPr descr="preencoded.png" id="192" name="Google Shape;192;p10"/>
          <p:cNvPicPr preferRelativeResize="0"/>
          <p:nvPr/>
        </p:nvPicPr>
        <p:blipFill rotWithShape="1">
          <a:blip r:embed="rId4">
            <a:alphaModFix/>
          </a:blip>
          <a:srcRect b="0" l="0" r="0" t="0"/>
          <a:stretch/>
        </p:blipFill>
        <p:spPr>
          <a:xfrm>
            <a:off x="0" y="0"/>
            <a:ext cx="8395749" cy="11506200"/>
          </a:xfrm>
          <a:prstGeom prst="rect">
            <a:avLst/>
          </a:prstGeom>
          <a:noFill/>
          <a:ln>
            <a:noFill/>
          </a:ln>
        </p:spPr>
      </p:pic>
      <p:pic>
        <p:nvPicPr>
          <p:cNvPr descr="preencoded.png" id="193" name="Google Shape;193;p10"/>
          <p:cNvPicPr preferRelativeResize="0"/>
          <p:nvPr/>
        </p:nvPicPr>
        <p:blipFill rotWithShape="1">
          <a:blip r:embed="rId5">
            <a:alphaModFix/>
          </a:blip>
          <a:srcRect b="0" l="0" r="0" t="0"/>
          <a:stretch/>
        </p:blipFill>
        <p:spPr>
          <a:xfrm>
            <a:off x="8891111" y="2209800"/>
            <a:ext cx="15483235" cy="11506200"/>
          </a:xfrm>
          <a:prstGeom prst="rect">
            <a:avLst/>
          </a:prstGeom>
          <a:noFill/>
          <a:ln>
            <a:noFill/>
          </a:ln>
        </p:spPr>
      </p:pic>
      <p:sp>
        <p:nvSpPr>
          <p:cNvPr id="194" name="Google Shape;194;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95" name="Google Shape;195;p1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00" name="Shape 200"/>
        <p:cNvGrpSpPr/>
        <p:nvPr/>
      </p:nvGrpSpPr>
      <p:grpSpPr>
        <a:xfrm>
          <a:off x="0" y="0"/>
          <a:ext cx="0" cy="0"/>
          <a:chOff x="0" y="0"/>
          <a:chExt cx="0" cy="0"/>
        </a:xfrm>
      </p:grpSpPr>
      <p:pic>
        <p:nvPicPr>
          <p:cNvPr descr="preencoded.png" id="201" name="Google Shape;201;p11"/>
          <p:cNvPicPr preferRelativeResize="0"/>
          <p:nvPr/>
        </p:nvPicPr>
        <p:blipFill rotWithShape="1">
          <a:blip r:embed="rId3">
            <a:alphaModFix/>
          </a:blip>
          <a:srcRect b="0" l="0" r="0" t="0"/>
          <a:stretch/>
        </p:blipFill>
        <p:spPr>
          <a:xfrm>
            <a:off x="0" y="0"/>
            <a:ext cx="24374346" cy="13716000"/>
          </a:xfrm>
          <a:prstGeom prst="rect">
            <a:avLst/>
          </a:prstGeom>
          <a:noFill/>
          <a:ln>
            <a:noFill/>
          </a:ln>
        </p:spPr>
      </p:pic>
      <p:sp>
        <p:nvSpPr>
          <p:cNvPr id="202" name="Google Shape;202;p11"/>
          <p:cNvSpPr/>
          <p:nvPr/>
        </p:nvSpPr>
        <p:spPr>
          <a:xfrm>
            <a:off x="1016127" y="1016000"/>
            <a:ext cx="22354794" cy="11684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11"/>
          <p:cNvSpPr/>
          <p:nvPr/>
        </p:nvSpPr>
        <p:spPr>
          <a:xfrm>
            <a:off x="6460874" y="1778000"/>
            <a:ext cx="11478001" cy="16975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8000" u="none" cap="none" strike="noStrike">
                <a:solidFill>
                  <a:srgbClr val="95736F"/>
                </a:solidFill>
                <a:latin typeface="Playfair Display SemiBold"/>
                <a:ea typeface="Playfair Display SemiBold"/>
                <a:cs typeface="Playfair Display SemiBold"/>
                <a:sym typeface="Playfair Display SemiBold"/>
              </a:rPr>
              <a:t>The Art of Enchantment</a:t>
            </a:r>
            <a:endParaRPr b="0" i="0" sz="8000" u="none" cap="none" strike="noStrike">
              <a:solidFill>
                <a:schemeClr val="dk1"/>
              </a:solidFill>
              <a:latin typeface="Calibri"/>
              <a:ea typeface="Calibri"/>
              <a:cs typeface="Calibri"/>
              <a:sym typeface="Calibri"/>
            </a:endParaRPr>
          </a:p>
        </p:txBody>
      </p:sp>
      <p:pic>
        <p:nvPicPr>
          <p:cNvPr descr="preencoded.png" id="204" name="Google Shape;204;p11"/>
          <p:cNvPicPr preferRelativeResize="0"/>
          <p:nvPr/>
        </p:nvPicPr>
        <p:blipFill rotWithShape="1">
          <a:blip r:embed="rId4">
            <a:alphaModFix/>
          </a:blip>
          <a:srcRect b="0" l="0" r="0" t="0"/>
          <a:stretch/>
        </p:blipFill>
        <p:spPr>
          <a:xfrm>
            <a:off x="13031829" y="3784600"/>
            <a:ext cx="9615102" cy="8115300"/>
          </a:xfrm>
          <a:prstGeom prst="rect">
            <a:avLst/>
          </a:prstGeom>
          <a:noFill/>
          <a:ln>
            <a:noFill/>
          </a:ln>
        </p:spPr>
      </p:pic>
      <p:sp>
        <p:nvSpPr>
          <p:cNvPr id="205" name="Google Shape;205;p11"/>
          <p:cNvSpPr/>
          <p:nvPr/>
        </p:nvSpPr>
        <p:spPr>
          <a:xfrm>
            <a:off x="2171971" y="4914900"/>
            <a:ext cx="10326391" cy="4038600"/>
          </a:xfrm>
          <a:prstGeom prst="rect">
            <a:avLst/>
          </a:prstGeom>
          <a:noFill/>
          <a:ln>
            <a:noFill/>
          </a:ln>
        </p:spPr>
        <p:txBody>
          <a:bodyPr anchorCtr="0" anchor="t" bIns="0" lIns="0" spcFirstLastPara="1" rIns="0" wrap="square" tIns="0">
            <a:noAutofit/>
          </a:bodyPr>
          <a:lstStyle/>
          <a:p>
            <a:pPr indent="0" lvl="0" marL="0" marR="0" rtl="0" algn="l">
              <a:lnSpc>
                <a:spcPct val="133333"/>
              </a:lnSpc>
              <a:spcBef>
                <a:spcPts val="0"/>
              </a:spcBef>
              <a:spcAft>
                <a:spcPts val="0"/>
              </a:spcAft>
              <a:buNone/>
            </a:pPr>
            <a:r>
              <a:rPr b="0" i="0" lang="en-US" sz="3600" u="none" cap="none" strike="noStrike">
                <a:solidFill>
                  <a:srgbClr val="000000"/>
                </a:solidFill>
                <a:latin typeface="Montserrat"/>
                <a:ea typeface="Montserrat"/>
                <a:cs typeface="Montserrat"/>
                <a:sym typeface="Montserrat"/>
              </a:rPr>
              <a:t>The journey of self-discovery and the exploration of the human imagination are just as important as the creatures and wonders that populate this realm. Here, you can reflect on your deepest desires and fulfill your fondest dreams. </a:t>
            </a:r>
            <a:endParaRPr b="0" i="0" sz="3600" u="none" cap="none" strike="noStrike">
              <a:solidFill>
                <a:schemeClr val="dk1"/>
              </a:solidFill>
              <a:latin typeface="Calibri"/>
              <a:ea typeface="Calibri"/>
              <a:cs typeface="Calibri"/>
              <a:sym typeface="Calibri"/>
            </a:endParaRPr>
          </a:p>
        </p:txBody>
      </p:sp>
      <p:sp>
        <p:nvSpPr>
          <p:cNvPr id="206" name="Google Shape;206;p11"/>
          <p:cNvSpPr/>
          <p:nvPr/>
        </p:nvSpPr>
        <p:spPr>
          <a:xfrm>
            <a:off x="2171971" y="9652000"/>
            <a:ext cx="12701588"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11"/>
          <p:cNvSpPr/>
          <p:nvPr/>
        </p:nvSpPr>
        <p:spPr>
          <a:xfrm>
            <a:off x="2171971" y="9652000"/>
            <a:ext cx="4064508"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11"/>
          <p:cNvSpPr/>
          <p:nvPr/>
        </p:nvSpPr>
        <p:spPr>
          <a:xfrm>
            <a:off x="2171971" y="9652000"/>
            <a:ext cx="1257457" cy="101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95736F"/>
                </a:solidFill>
                <a:latin typeface="Playfair Display SemiBold"/>
                <a:ea typeface="Playfair Display SemiBold"/>
                <a:cs typeface="Playfair Display SemiBold"/>
                <a:sym typeface="Playfair Display SemiBold"/>
              </a:rPr>
              <a:t>32%</a:t>
            </a:r>
            <a:endParaRPr b="0" i="0" sz="4800" u="none" cap="none" strike="noStrike">
              <a:solidFill>
                <a:schemeClr val="dk1"/>
              </a:solidFill>
              <a:latin typeface="Calibri"/>
              <a:ea typeface="Calibri"/>
              <a:cs typeface="Calibri"/>
              <a:sym typeface="Calibri"/>
            </a:endParaRPr>
          </a:p>
        </p:txBody>
      </p:sp>
      <p:sp>
        <p:nvSpPr>
          <p:cNvPr id="209" name="Google Shape;209;p11"/>
          <p:cNvSpPr/>
          <p:nvPr/>
        </p:nvSpPr>
        <p:spPr>
          <a:xfrm>
            <a:off x="2171971" y="10566400"/>
            <a:ext cx="4064508" cy="609600"/>
          </a:xfrm>
          <a:prstGeom prst="rect">
            <a:avLst/>
          </a:prstGeom>
          <a:solidFill>
            <a:srgbClr val="95736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11"/>
          <p:cNvSpPr/>
          <p:nvPr/>
        </p:nvSpPr>
        <p:spPr>
          <a:xfrm>
            <a:off x="6236479" y="9652000"/>
            <a:ext cx="6858857"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11"/>
          <p:cNvSpPr/>
          <p:nvPr/>
        </p:nvSpPr>
        <p:spPr>
          <a:xfrm>
            <a:off x="6236479" y="9652000"/>
            <a:ext cx="1244756" cy="101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95736F"/>
                </a:solidFill>
                <a:latin typeface="Playfair Display SemiBold"/>
                <a:ea typeface="Playfair Display SemiBold"/>
                <a:cs typeface="Playfair Display SemiBold"/>
                <a:sym typeface="Playfair Display SemiBold"/>
              </a:rPr>
              <a:t>54%</a:t>
            </a:r>
            <a:endParaRPr b="0" i="0" sz="4800" u="none" cap="none" strike="noStrike">
              <a:solidFill>
                <a:schemeClr val="dk1"/>
              </a:solidFill>
              <a:latin typeface="Calibri"/>
              <a:ea typeface="Calibri"/>
              <a:cs typeface="Calibri"/>
              <a:sym typeface="Calibri"/>
            </a:endParaRPr>
          </a:p>
        </p:txBody>
      </p:sp>
      <p:sp>
        <p:nvSpPr>
          <p:cNvPr id="212" name="Google Shape;212;p11"/>
          <p:cNvSpPr/>
          <p:nvPr/>
        </p:nvSpPr>
        <p:spPr>
          <a:xfrm>
            <a:off x="6236479" y="10566400"/>
            <a:ext cx="6858857" cy="609600"/>
          </a:xfrm>
          <a:prstGeom prst="rect">
            <a:avLst/>
          </a:prstGeom>
          <a:solidFill>
            <a:srgbClr val="E9B3A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11"/>
          <p:cNvSpPr/>
          <p:nvPr/>
        </p:nvSpPr>
        <p:spPr>
          <a:xfrm>
            <a:off x="13095337" y="9652000"/>
            <a:ext cx="1778222"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11"/>
          <p:cNvSpPr/>
          <p:nvPr/>
        </p:nvSpPr>
        <p:spPr>
          <a:xfrm>
            <a:off x="13095337" y="9652000"/>
            <a:ext cx="1206651" cy="101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95736F"/>
                </a:solidFill>
                <a:latin typeface="Playfair Display SemiBold"/>
                <a:ea typeface="Playfair Display SemiBold"/>
                <a:cs typeface="Playfair Display SemiBold"/>
                <a:sym typeface="Playfair Display SemiBold"/>
              </a:rPr>
              <a:t>14%</a:t>
            </a:r>
            <a:endParaRPr b="0" i="0" sz="4800" u="none" cap="none" strike="noStrike">
              <a:solidFill>
                <a:schemeClr val="dk1"/>
              </a:solidFill>
              <a:latin typeface="Calibri"/>
              <a:ea typeface="Calibri"/>
              <a:cs typeface="Calibri"/>
              <a:sym typeface="Calibri"/>
            </a:endParaRPr>
          </a:p>
        </p:txBody>
      </p:sp>
      <p:sp>
        <p:nvSpPr>
          <p:cNvPr id="215" name="Google Shape;215;p11"/>
          <p:cNvSpPr/>
          <p:nvPr/>
        </p:nvSpPr>
        <p:spPr>
          <a:xfrm>
            <a:off x="13095337" y="10566400"/>
            <a:ext cx="1778222" cy="609600"/>
          </a:xfrm>
          <a:prstGeom prst="rect">
            <a:avLst/>
          </a:prstGeom>
          <a:solidFill>
            <a:srgbClr val="95736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17" name="Google Shape;217;p1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22" name="Shape 222"/>
        <p:cNvGrpSpPr/>
        <p:nvPr/>
      </p:nvGrpSpPr>
      <p:grpSpPr>
        <a:xfrm>
          <a:off x="0" y="0"/>
          <a:ext cx="0" cy="0"/>
          <a:chOff x="0" y="0"/>
          <a:chExt cx="0" cy="0"/>
        </a:xfrm>
      </p:grpSpPr>
      <p:pic>
        <p:nvPicPr>
          <p:cNvPr descr="preencoded.png" id="223" name="Google Shape;223;p12"/>
          <p:cNvPicPr preferRelativeResize="0"/>
          <p:nvPr/>
        </p:nvPicPr>
        <p:blipFill rotWithShape="1">
          <a:blip r:embed="rId3">
            <a:alphaModFix/>
          </a:blip>
          <a:srcRect b="0" l="0" r="0" t="0"/>
          <a:stretch/>
        </p:blipFill>
        <p:spPr>
          <a:xfrm>
            <a:off x="0" y="0"/>
            <a:ext cx="24374346" cy="13716000"/>
          </a:xfrm>
          <a:prstGeom prst="rect">
            <a:avLst/>
          </a:prstGeom>
          <a:noFill/>
          <a:ln>
            <a:noFill/>
          </a:ln>
        </p:spPr>
      </p:pic>
      <p:sp>
        <p:nvSpPr>
          <p:cNvPr id="224" name="Google Shape;224;p12"/>
          <p:cNvSpPr/>
          <p:nvPr/>
        </p:nvSpPr>
        <p:spPr>
          <a:xfrm>
            <a:off x="1016127" y="1016000"/>
            <a:ext cx="22354794" cy="11684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25" name="Google Shape;225;p12"/>
          <p:cNvPicPr preferRelativeResize="0"/>
          <p:nvPr/>
        </p:nvPicPr>
        <p:blipFill rotWithShape="1">
          <a:blip r:embed="rId4">
            <a:alphaModFix/>
          </a:blip>
          <a:srcRect b="0" l="0" r="0" t="0"/>
          <a:stretch/>
        </p:blipFill>
        <p:spPr>
          <a:xfrm>
            <a:off x="317540" y="3314700"/>
            <a:ext cx="4928216" cy="7099300"/>
          </a:xfrm>
          <a:prstGeom prst="rect">
            <a:avLst/>
          </a:prstGeom>
          <a:noFill/>
          <a:ln>
            <a:noFill/>
          </a:ln>
        </p:spPr>
      </p:pic>
      <p:pic>
        <p:nvPicPr>
          <p:cNvPr descr="preencoded.png" id="226" name="Google Shape;226;p12"/>
          <p:cNvPicPr preferRelativeResize="0"/>
          <p:nvPr/>
        </p:nvPicPr>
        <p:blipFill rotWithShape="1">
          <a:blip r:embed="rId5">
            <a:alphaModFix/>
          </a:blip>
          <a:srcRect b="0" l="0" r="0" t="0"/>
          <a:stretch/>
        </p:blipFill>
        <p:spPr>
          <a:xfrm>
            <a:off x="5537892" y="1549400"/>
            <a:ext cx="7379622" cy="10629900"/>
          </a:xfrm>
          <a:prstGeom prst="rect">
            <a:avLst/>
          </a:prstGeom>
          <a:noFill/>
          <a:ln>
            <a:noFill/>
          </a:ln>
        </p:spPr>
      </p:pic>
      <p:sp>
        <p:nvSpPr>
          <p:cNvPr id="227" name="Google Shape;227;p12"/>
          <p:cNvSpPr/>
          <p:nvPr/>
        </p:nvSpPr>
        <p:spPr>
          <a:xfrm>
            <a:off x="13641505" y="2908300"/>
            <a:ext cx="9293328" cy="577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95736F"/>
                </a:solidFill>
                <a:latin typeface="Playfair Display SemiBold"/>
                <a:ea typeface="Playfair Display SemiBold"/>
                <a:cs typeface="Playfair Display SemiBold"/>
                <a:sym typeface="Playfair Display SemiBold"/>
              </a:rPr>
              <a:t>Exploration of the Inner Self: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8000" u="none" cap="none" strike="noStrike">
                <a:solidFill>
                  <a:srgbClr val="95736F"/>
                </a:solidFill>
                <a:latin typeface="Playfair Display SemiBold"/>
                <a:ea typeface="Playfair Display SemiBold"/>
                <a:cs typeface="Playfair Display SemiBold"/>
                <a:sym typeface="Playfair Display SemiBold"/>
              </a:rPr>
              <a:t>A Journey of Self-Discovery</a:t>
            </a:r>
            <a:endParaRPr b="0" i="0" sz="8000" u="none" cap="none" strike="noStrike">
              <a:solidFill>
                <a:schemeClr val="dk1"/>
              </a:solidFill>
              <a:latin typeface="Calibri"/>
              <a:ea typeface="Calibri"/>
              <a:cs typeface="Calibri"/>
              <a:sym typeface="Calibri"/>
            </a:endParaRPr>
          </a:p>
        </p:txBody>
      </p:sp>
      <p:sp>
        <p:nvSpPr>
          <p:cNvPr id="228" name="Google Shape;228;p12"/>
          <p:cNvSpPr/>
          <p:nvPr/>
        </p:nvSpPr>
        <p:spPr>
          <a:xfrm>
            <a:off x="13705013" y="8470900"/>
            <a:ext cx="8357645" cy="2667000"/>
          </a:xfrm>
          <a:prstGeom prst="rect">
            <a:avLst/>
          </a:prstGeom>
          <a:noFill/>
          <a:ln>
            <a:noFill/>
          </a:ln>
        </p:spPr>
        <p:txBody>
          <a:bodyPr anchorCtr="0" anchor="t" bIns="0" lIns="0" spcFirstLastPara="1" rIns="0" wrap="square" tIns="0">
            <a:noAutofit/>
          </a:bodyPr>
          <a:lstStyle/>
          <a:p>
            <a:pPr indent="0" lvl="0" marL="0" marR="0" rtl="0" algn="l">
              <a:lnSpc>
                <a:spcPct val="133333"/>
              </a:lnSpc>
              <a:spcBef>
                <a:spcPts val="0"/>
              </a:spcBef>
              <a:spcAft>
                <a:spcPts val="0"/>
              </a:spcAft>
              <a:buNone/>
            </a:pPr>
            <a:r>
              <a:rPr b="0" i="0" lang="en-US" sz="3600" u="none" cap="none" strike="noStrike">
                <a:solidFill>
                  <a:srgbClr val="000000"/>
                </a:solidFill>
                <a:latin typeface="Montserrat"/>
                <a:ea typeface="Montserrat"/>
                <a:cs typeface="Montserrat"/>
                <a:sym typeface="Montserrat"/>
              </a:rPr>
              <a:t>The realm is a place where you can let go of the constraints of reality and explore the boundless possibilities of the mind.</a:t>
            </a:r>
            <a:endParaRPr b="0" i="0" sz="3600" u="none" cap="none" strike="noStrike">
              <a:solidFill>
                <a:schemeClr val="dk1"/>
              </a:solidFill>
              <a:latin typeface="Calibri"/>
              <a:ea typeface="Calibri"/>
              <a:cs typeface="Calibri"/>
              <a:sym typeface="Calibri"/>
            </a:endParaRPr>
          </a:p>
        </p:txBody>
      </p:sp>
      <p:sp>
        <p:nvSpPr>
          <p:cNvPr id="229" name="Google Shape;229;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30" name="Google Shape;230;p1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35" name="Shape 235"/>
        <p:cNvGrpSpPr/>
        <p:nvPr/>
      </p:nvGrpSpPr>
      <p:grpSpPr>
        <a:xfrm>
          <a:off x="0" y="0"/>
          <a:ext cx="0" cy="0"/>
          <a:chOff x="0" y="0"/>
          <a:chExt cx="0" cy="0"/>
        </a:xfrm>
      </p:grpSpPr>
      <p:pic>
        <p:nvPicPr>
          <p:cNvPr descr="preencoded.png" id="236" name="Google Shape;236;p13"/>
          <p:cNvPicPr preferRelativeResize="0"/>
          <p:nvPr/>
        </p:nvPicPr>
        <p:blipFill rotWithShape="1">
          <a:blip r:embed="rId3">
            <a:alphaModFix/>
          </a:blip>
          <a:srcRect b="0" l="0" r="0" t="0"/>
          <a:stretch/>
        </p:blipFill>
        <p:spPr>
          <a:xfrm>
            <a:off x="0" y="0"/>
            <a:ext cx="24374346" cy="13716000"/>
          </a:xfrm>
          <a:prstGeom prst="rect">
            <a:avLst/>
          </a:prstGeom>
          <a:noFill/>
          <a:ln>
            <a:noFill/>
          </a:ln>
        </p:spPr>
      </p:pic>
      <p:sp>
        <p:nvSpPr>
          <p:cNvPr id="237" name="Google Shape;237;p13"/>
          <p:cNvSpPr/>
          <p:nvPr/>
        </p:nvSpPr>
        <p:spPr>
          <a:xfrm>
            <a:off x="1016127" y="1016000"/>
            <a:ext cx="22354794" cy="11684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38" name="Google Shape;238;p13"/>
          <p:cNvPicPr preferRelativeResize="0"/>
          <p:nvPr/>
        </p:nvPicPr>
        <p:blipFill rotWithShape="1">
          <a:blip r:embed="rId4">
            <a:alphaModFix/>
          </a:blip>
          <a:srcRect b="0" l="0" r="0" t="0"/>
          <a:stretch/>
        </p:blipFill>
        <p:spPr>
          <a:xfrm>
            <a:off x="2324391" y="1866900"/>
            <a:ext cx="19738267" cy="5956300"/>
          </a:xfrm>
          <a:prstGeom prst="rect">
            <a:avLst/>
          </a:prstGeom>
          <a:noFill/>
          <a:ln>
            <a:noFill/>
          </a:ln>
        </p:spPr>
      </p:pic>
      <p:sp>
        <p:nvSpPr>
          <p:cNvPr id="239" name="Google Shape;239;p13"/>
          <p:cNvSpPr/>
          <p:nvPr/>
        </p:nvSpPr>
        <p:spPr>
          <a:xfrm>
            <a:off x="3327816" y="7035800"/>
            <a:ext cx="17718715" cy="447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13"/>
          <p:cNvSpPr/>
          <p:nvPr/>
        </p:nvSpPr>
        <p:spPr>
          <a:xfrm>
            <a:off x="3327816" y="7035800"/>
            <a:ext cx="7874984" cy="447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13"/>
          <p:cNvSpPr/>
          <p:nvPr/>
        </p:nvSpPr>
        <p:spPr>
          <a:xfrm>
            <a:off x="6452406" y="7035800"/>
            <a:ext cx="1625803" cy="1625600"/>
          </a:xfrm>
          <a:prstGeom prst="roundRect">
            <a:avLst>
              <a:gd fmla="val 78188" name="adj"/>
            </a:avLst>
          </a:prstGeom>
          <a:solidFill>
            <a:srgbClr val="E9B3A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42" name="Google Shape;242;p13"/>
          <p:cNvPicPr preferRelativeResize="0"/>
          <p:nvPr/>
        </p:nvPicPr>
        <p:blipFill rotWithShape="1">
          <a:blip r:embed="rId5">
            <a:alphaModFix/>
          </a:blip>
          <a:srcRect b="0" l="0" r="0" t="0"/>
          <a:stretch/>
        </p:blipFill>
        <p:spPr>
          <a:xfrm>
            <a:off x="6757245" y="7340600"/>
            <a:ext cx="1016127" cy="1016000"/>
          </a:xfrm>
          <a:prstGeom prst="rect">
            <a:avLst/>
          </a:prstGeom>
          <a:noFill/>
          <a:ln>
            <a:noFill/>
          </a:ln>
        </p:spPr>
      </p:pic>
      <p:pic>
        <p:nvPicPr>
          <p:cNvPr descr="preencoded.png" id="243" name="Google Shape;243;p13"/>
          <p:cNvPicPr preferRelativeResize="0"/>
          <p:nvPr/>
        </p:nvPicPr>
        <p:blipFill rotWithShape="1">
          <a:blip r:embed="rId6">
            <a:alphaModFix/>
          </a:blip>
          <a:srcRect b="0" l="0" r="0" t="0"/>
          <a:stretch/>
        </p:blipFill>
        <p:spPr>
          <a:xfrm>
            <a:off x="6860521" y="7443887"/>
            <a:ext cx="809675" cy="809327"/>
          </a:xfrm>
          <a:prstGeom prst="rect">
            <a:avLst/>
          </a:prstGeom>
          <a:noFill/>
          <a:ln>
            <a:noFill/>
          </a:ln>
        </p:spPr>
      </p:pic>
      <p:sp>
        <p:nvSpPr>
          <p:cNvPr id="244" name="Google Shape;244;p13"/>
          <p:cNvSpPr/>
          <p:nvPr/>
        </p:nvSpPr>
        <p:spPr>
          <a:xfrm>
            <a:off x="3327816" y="9169400"/>
            <a:ext cx="7874984"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13"/>
          <p:cNvSpPr/>
          <p:nvPr/>
        </p:nvSpPr>
        <p:spPr>
          <a:xfrm>
            <a:off x="3226203" y="9169400"/>
            <a:ext cx="8078210" cy="1016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00000"/>
                </a:solidFill>
                <a:latin typeface="Playfair Display SemiBold"/>
                <a:ea typeface="Playfair Display SemiBold"/>
                <a:cs typeface="Playfair Display SemiBold"/>
                <a:sym typeface="Playfair Display SemiBold"/>
              </a:rPr>
              <a:t>Dragon Taming Technique</a:t>
            </a:r>
            <a:endParaRPr b="0" i="0" sz="4800" u="none" cap="none" strike="noStrike">
              <a:solidFill>
                <a:schemeClr val="dk1"/>
              </a:solidFill>
              <a:latin typeface="Calibri"/>
              <a:ea typeface="Calibri"/>
              <a:cs typeface="Calibri"/>
              <a:sym typeface="Calibri"/>
            </a:endParaRPr>
          </a:p>
        </p:txBody>
      </p:sp>
      <p:sp>
        <p:nvSpPr>
          <p:cNvPr id="246" name="Google Shape;246;p13"/>
          <p:cNvSpPr/>
          <p:nvPr/>
        </p:nvSpPr>
        <p:spPr>
          <a:xfrm>
            <a:off x="3251606" y="10287000"/>
            <a:ext cx="8027403" cy="1371600"/>
          </a:xfrm>
          <a:prstGeom prst="rect">
            <a:avLst/>
          </a:prstGeom>
          <a:noFill/>
          <a:ln>
            <a:noFill/>
          </a:ln>
        </p:spPr>
        <p:txBody>
          <a:bodyPr anchorCtr="0" anchor="t" bIns="0" lIns="0" spcFirstLastPara="1" rIns="0" wrap="square" tIns="0">
            <a:noAutofit/>
          </a:bodyPr>
          <a:lstStyle/>
          <a:p>
            <a:pPr indent="0" lvl="0" marL="0" marR="0" rtl="0" algn="ctr">
              <a:lnSpc>
                <a:spcPct val="133333"/>
              </a:lnSpc>
              <a:spcBef>
                <a:spcPts val="0"/>
              </a:spcBef>
              <a:spcAft>
                <a:spcPts val="0"/>
              </a:spcAft>
              <a:buNone/>
            </a:pPr>
            <a:r>
              <a:rPr b="0" i="0" lang="en-US" sz="3600" u="none" cap="none" strike="noStrike">
                <a:solidFill>
                  <a:srgbClr val="000000"/>
                </a:solidFill>
                <a:latin typeface="Montserrat"/>
                <a:ea typeface="Montserrat"/>
                <a:cs typeface="Montserrat"/>
                <a:sym typeface="Montserrat"/>
              </a:rPr>
              <a:t>A guide to taming and caring for dragons in the realm of magic.</a:t>
            </a:r>
            <a:endParaRPr b="0" i="0" sz="3600" u="none" cap="none" strike="noStrike">
              <a:solidFill>
                <a:schemeClr val="dk1"/>
              </a:solidFill>
              <a:latin typeface="Calibri"/>
              <a:ea typeface="Calibri"/>
              <a:cs typeface="Calibri"/>
              <a:sym typeface="Calibri"/>
            </a:endParaRPr>
          </a:p>
        </p:txBody>
      </p:sp>
      <p:sp>
        <p:nvSpPr>
          <p:cNvPr id="247" name="Google Shape;247;p13"/>
          <p:cNvSpPr/>
          <p:nvPr/>
        </p:nvSpPr>
        <p:spPr>
          <a:xfrm>
            <a:off x="13171546" y="7035800"/>
            <a:ext cx="7874984" cy="447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13"/>
          <p:cNvSpPr/>
          <p:nvPr/>
        </p:nvSpPr>
        <p:spPr>
          <a:xfrm>
            <a:off x="16296137" y="7035800"/>
            <a:ext cx="1625803" cy="1625600"/>
          </a:xfrm>
          <a:prstGeom prst="roundRect">
            <a:avLst>
              <a:gd fmla="val 78188" name="adj"/>
            </a:avLst>
          </a:prstGeom>
          <a:solidFill>
            <a:srgbClr val="E9B3A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49" name="Google Shape;249;p13"/>
          <p:cNvPicPr preferRelativeResize="0"/>
          <p:nvPr/>
        </p:nvPicPr>
        <p:blipFill rotWithShape="1">
          <a:blip r:embed="rId5">
            <a:alphaModFix/>
          </a:blip>
          <a:srcRect b="0" l="0" r="0" t="0"/>
          <a:stretch/>
        </p:blipFill>
        <p:spPr>
          <a:xfrm>
            <a:off x="16600975" y="7340600"/>
            <a:ext cx="1016127" cy="1016000"/>
          </a:xfrm>
          <a:prstGeom prst="rect">
            <a:avLst/>
          </a:prstGeom>
          <a:noFill/>
          <a:ln>
            <a:noFill/>
          </a:ln>
        </p:spPr>
      </p:pic>
      <p:pic>
        <p:nvPicPr>
          <p:cNvPr descr="preencoded.png" id="250" name="Google Shape;250;p13"/>
          <p:cNvPicPr preferRelativeResize="0"/>
          <p:nvPr/>
        </p:nvPicPr>
        <p:blipFill rotWithShape="1">
          <a:blip r:embed="rId6">
            <a:alphaModFix/>
          </a:blip>
          <a:srcRect b="0" l="0" r="0" t="0"/>
          <a:stretch/>
        </p:blipFill>
        <p:spPr>
          <a:xfrm>
            <a:off x="16704251" y="7443887"/>
            <a:ext cx="809675" cy="809327"/>
          </a:xfrm>
          <a:prstGeom prst="rect">
            <a:avLst/>
          </a:prstGeom>
          <a:noFill/>
          <a:ln>
            <a:noFill/>
          </a:ln>
        </p:spPr>
      </p:pic>
      <p:sp>
        <p:nvSpPr>
          <p:cNvPr id="251" name="Google Shape;251;p13"/>
          <p:cNvSpPr/>
          <p:nvPr/>
        </p:nvSpPr>
        <p:spPr>
          <a:xfrm>
            <a:off x="13171546" y="9169400"/>
            <a:ext cx="7874984"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13"/>
          <p:cNvSpPr/>
          <p:nvPr/>
        </p:nvSpPr>
        <p:spPr>
          <a:xfrm>
            <a:off x="13069934" y="9169400"/>
            <a:ext cx="8078210" cy="1016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00000"/>
                </a:solidFill>
                <a:latin typeface="Playfair Display SemiBold"/>
                <a:ea typeface="Playfair Display SemiBold"/>
                <a:cs typeface="Playfair Display SemiBold"/>
                <a:sym typeface="Playfair Display SemiBold"/>
              </a:rPr>
              <a:t>The Art of Unicorn Sighting</a:t>
            </a:r>
            <a:endParaRPr b="0" i="0" sz="4800" u="none" cap="none" strike="noStrike">
              <a:solidFill>
                <a:schemeClr val="dk1"/>
              </a:solidFill>
              <a:latin typeface="Calibri"/>
              <a:ea typeface="Calibri"/>
              <a:cs typeface="Calibri"/>
              <a:sym typeface="Calibri"/>
            </a:endParaRPr>
          </a:p>
        </p:txBody>
      </p:sp>
      <p:sp>
        <p:nvSpPr>
          <p:cNvPr id="253" name="Google Shape;253;p13"/>
          <p:cNvSpPr/>
          <p:nvPr/>
        </p:nvSpPr>
        <p:spPr>
          <a:xfrm>
            <a:off x="13095337" y="10287000"/>
            <a:ext cx="8027403" cy="1371600"/>
          </a:xfrm>
          <a:prstGeom prst="rect">
            <a:avLst/>
          </a:prstGeom>
          <a:noFill/>
          <a:ln>
            <a:noFill/>
          </a:ln>
        </p:spPr>
        <p:txBody>
          <a:bodyPr anchorCtr="0" anchor="t" bIns="0" lIns="0" spcFirstLastPara="1" rIns="0" wrap="square" tIns="0">
            <a:noAutofit/>
          </a:bodyPr>
          <a:lstStyle/>
          <a:p>
            <a:pPr indent="0" lvl="0" marL="0" marR="0" rtl="0" algn="ctr">
              <a:lnSpc>
                <a:spcPct val="133333"/>
              </a:lnSpc>
              <a:spcBef>
                <a:spcPts val="0"/>
              </a:spcBef>
              <a:spcAft>
                <a:spcPts val="0"/>
              </a:spcAft>
              <a:buNone/>
            </a:pPr>
            <a:r>
              <a:rPr b="0" i="0" lang="en-US" sz="3600" u="none" cap="none" strike="noStrike">
                <a:solidFill>
                  <a:srgbClr val="000000"/>
                </a:solidFill>
                <a:latin typeface="Montserrat"/>
                <a:ea typeface="Montserrat"/>
                <a:cs typeface="Montserrat"/>
                <a:sym typeface="Montserrat"/>
              </a:rPr>
              <a:t>Tips and tricks for spotting the elusive unicorns.</a:t>
            </a:r>
            <a:endParaRPr b="0" i="0" sz="3600" u="none" cap="none" strike="noStrike">
              <a:solidFill>
                <a:schemeClr val="dk1"/>
              </a:solidFill>
              <a:latin typeface="Calibri"/>
              <a:ea typeface="Calibri"/>
              <a:cs typeface="Calibri"/>
              <a:sym typeface="Calibri"/>
            </a:endParaRPr>
          </a:p>
        </p:txBody>
      </p:sp>
      <p:sp>
        <p:nvSpPr>
          <p:cNvPr id="254" name="Google Shape;254;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55" name="Google Shape;255;p1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60" name="Shape 260"/>
        <p:cNvGrpSpPr/>
        <p:nvPr/>
      </p:nvGrpSpPr>
      <p:grpSpPr>
        <a:xfrm>
          <a:off x="0" y="0"/>
          <a:ext cx="0" cy="0"/>
          <a:chOff x="0" y="0"/>
          <a:chExt cx="0" cy="0"/>
        </a:xfrm>
      </p:grpSpPr>
      <p:pic>
        <p:nvPicPr>
          <p:cNvPr descr="preencoded.png" id="261" name="Google Shape;261;p14"/>
          <p:cNvPicPr preferRelativeResize="0"/>
          <p:nvPr/>
        </p:nvPicPr>
        <p:blipFill rotWithShape="1">
          <a:blip r:embed="rId3">
            <a:alphaModFix/>
          </a:blip>
          <a:srcRect b="0" l="0" r="0" t="0"/>
          <a:stretch/>
        </p:blipFill>
        <p:spPr>
          <a:xfrm>
            <a:off x="0" y="0"/>
            <a:ext cx="24374346" cy="13716000"/>
          </a:xfrm>
          <a:prstGeom prst="rect">
            <a:avLst/>
          </a:prstGeom>
          <a:noFill/>
          <a:ln>
            <a:noFill/>
          </a:ln>
        </p:spPr>
      </p:pic>
      <p:sp>
        <p:nvSpPr>
          <p:cNvPr id="262" name="Google Shape;262;p14"/>
          <p:cNvSpPr/>
          <p:nvPr/>
        </p:nvSpPr>
        <p:spPr>
          <a:xfrm>
            <a:off x="1016127" y="1016000"/>
            <a:ext cx="22354794" cy="11684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63" name="Google Shape;263;p14"/>
          <p:cNvPicPr preferRelativeResize="0"/>
          <p:nvPr/>
        </p:nvPicPr>
        <p:blipFill rotWithShape="1">
          <a:blip r:embed="rId4">
            <a:alphaModFix/>
          </a:blip>
          <a:srcRect b="0" l="0" r="0" t="0"/>
          <a:stretch/>
        </p:blipFill>
        <p:spPr>
          <a:xfrm>
            <a:off x="14314689" y="0"/>
            <a:ext cx="10072359" cy="13716000"/>
          </a:xfrm>
          <a:prstGeom prst="rect">
            <a:avLst/>
          </a:prstGeom>
          <a:noFill/>
          <a:ln>
            <a:noFill/>
          </a:ln>
        </p:spPr>
      </p:pic>
      <p:sp>
        <p:nvSpPr>
          <p:cNvPr id="264" name="Google Shape;264;p14"/>
          <p:cNvSpPr/>
          <p:nvPr/>
        </p:nvSpPr>
        <p:spPr>
          <a:xfrm>
            <a:off x="1016127" y="1016000"/>
            <a:ext cx="16342709"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95736F"/>
                </a:solidFill>
                <a:latin typeface="Playfair Display SemiBold"/>
                <a:ea typeface="Playfair Display SemiBold"/>
                <a:cs typeface="Playfair Display SemiBold"/>
                <a:sym typeface="Playfair Display SemiBold"/>
              </a:rPr>
              <a:t>The Magic of Dragons: A Research</a:t>
            </a:r>
            <a:endParaRPr b="0" i="0" sz="8000" u="none" cap="none" strike="noStrike">
              <a:solidFill>
                <a:schemeClr val="dk1"/>
              </a:solidFill>
              <a:latin typeface="Calibri"/>
              <a:ea typeface="Calibri"/>
              <a:cs typeface="Calibri"/>
              <a:sym typeface="Calibri"/>
            </a:endParaRPr>
          </a:p>
        </p:txBody>
      </p:sp>
      <p:sp>
        <p:nvSpPr>
          <p:cNvPr id="265" name="Google Shape;265;p14"/>
          <p:cNvSpPr/>
          <p:nvPr/>
        </p:nvSpPr>
        <p:spPr>
          <a:xfrm>
            <a:off x="3492937" y="32131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14"/>
          <p:cNvSpPr/>
          <p:nvPr/>
        </p:nvSpPr>
        <p:spPr>
          <a:xfrm>
            <a:off x="3492937" y="3213100"/>
            <a:ext cx="8205226" cy="8204200"/>
          </a:xfrm>
          <a:prstGeom prst="ellipse">
            <a:avLst/>
          </a:prstGeom>
          <a:solidFill>
            <a:srgbClr val="FDE3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14"/>
          <p:cNvSpPr/>
          <p:nvPr/>
        </p:nvSpPr>
        <p:spPr>
          <a:xfrm>
            <a:off x="4521765" y="5105400"/>
            <a:ext cx="6160270" cy="6159500"/>
          </a:xfrm>
          <a:prstGeom prst="ellipse">
            <a:avLst/>
          </a:prstGeom>
          <a:solidFill>
            <a:srgbClr val="E9B3A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14"/>
          <p:cNvSpPr/>
          <p:nvPr/>
        </p:nvSpPr>
        <p:spPr>
          <a:xfrm>
            <a:off x="5550594" y="6985000"/>
            <a:ext cx="4089911" cy="4089400"/>
          </a:xfrm>
          <a:prstGeom prst="ellipse">
            <a:avLst/>
          </a:prstGeom>
          <a:solidFill>
            <a:srgbClr val="95736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14"/>
          <p:cNvSpPr/>
          <p:nvPr/>
        </p:nvSpPr>
        <p:spPr>
          <a:xfrm>
            <a:off x="6833454" y="3708400"/>
            <a:ext cx="1511489" cy="1016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95736F"/>
                </a:solidFill>
                <a:latin typeface="Playfair Display SemiBold"/>
                <a:ea typeface="Playfair Display SemiBold"/>
                <a:cs typeface="Playfair Display SemiBold"/>
                <a:sym typeface="Playfair Display SemiBold"/>
              </a:rPr>
              <a:t>6.7M</a:t>
            </a:r>
            <a:endParaRPr b="0" i="0" sz="4800" u="none" cap="none" strike="noStrike">
              <a:solidFill>
                <a:schemeClr val="dk1"/>
              </a:solidFill>
              <a:latin typeface="Calibri"/>
              <a:ea typeface="Calibri"/>
              <a:cs typeface="Calibri"/>
              <a:sym typeface="Calibri"/>
            </a:endParaRPr>
          </a:p>
        </p:txBody>
      </p:sp>
      <p:sp>
        <p:nvSpPr>
          <p:cNvPr id="270" name="Google Shape;270;p14"/>
          <p:cNvSpPr/>
          <p:nvPr/>
        </p:nvSpPr>
        <p:spPr>
          <a:xfrm>
            <a:off x="6846156" y="8521700"/>
            <a:ext cx="1511489" cy="1016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FFFFFF"/>
                </a:solidFill>
                <a:latin typeface="Playfair Display SemiBold"/>
                <a:ea typeface="Playfair Display SemiBold"/>
                <a:cs typeface="Playfair Display SemiBold"/>
                <a:sym typeface="Playfair Display SemiBold"/>
              </a:rPr>
              <a:t>2.3M</a:t>
            </a:r>
            <a:endParaRPr b="0" i="0" sz="4800" u="none" cap="none" strike="noStrike">
              <a:solidFill>
                <a:schemeClr val="dk1"/>
              </a:solidFill>
              <a:latin typeface="Calibri"/>
              <a:ea typeface="Calibri"/>
              <a:cs typeface="Calibri"/>
              <a:sym typeface="Calibri"/>
            </a:endParaRPr>
          </a:p>
        </p:txBody>
      </p:sp>
      <p:sp>
        <p:nvSpPr>
          <p:cNvPr id="271" name="Google Shape;271;p14"/>
          <p:cNvSpPr/>
          <p:nvPr/>
        </p:nvSpPr>
        <p:spPr>
          <a:xfrm>
            <a:off x="6820752" y="5588000"/>
            <a:ext cx="1549594" cy="1016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FFFFFF"/>
                </a:solidFill>
                <a:latin typeface="Playfair Display SemiBold"/>
                <a:ea typeface="Playfair Display SemiBold"/>
                <a:cs typeface="Playfair Display SemiBold"/>
                <a:sym typeface="Playfair Display SemiBold"/>
              </a:rPr>
              <a:t>4.4M</a:t>
            </a:r>
            <a:endParaRPr b="0" i="0" sz="4800" u="none" cap="none" strike="noStrike">
              <a:solidFill>
                <a:schemeClr val="dk1"/>
              </a:solidFill>
              <a:latin typeface="Calibri"/>
              <a:ea typeface="Calibri"/>
              <a:cs typeface="Calibri"/>
              <a:sym typeface="Calibri"/>
            </a:endParaRPr>
          </a:p>
        </p:txBody>
      </p:sp>
      <p:sp>
        <p:nvSpPr>
          <p:cNvPr id="272" name="Google Shape;272;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73" name="Google Shape;273;p1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78" name="Shape 278"/>
        <p:cNvGrpSpPr/>
        <p:nvPr/>
      </p:nvGrpSpPr>
      <p:grpSpPr>
        <a:xfrm>
          <a:off x="0" y="0"/>
          <a:ext cx="0" cy="0"/>
          <a:chOff x="0" y="0"/>
          <a:chExt cx="0" cy="0"/>
        </a:xfrm>
      </p:grpSpPr>
      <p:pic>
        <p:nvPicPr>
          <p:cNvPr descr="preencoded.png" id="279" name="Google Shape;279;p15"/>
          <p:cNvPicPr preferRelativeResize="0"/>
          <p:nvPr/>
        </p:nvPicPr>
        <p:blipFill rotWithShape="1">
          <a:blip r:embed="rId3">
            <a:alphaModFix/>
          </a:blip>
          <a:srcRect b="0" l="0" r="0" t="0"/>
          <a:stretch/>
        </p:blipFill>
        <p:spPr>
          <a:xfrm>
            <a:off x="0" y="0"/>
            <a:ext cx="24374346" cy="13716000"/>
          </a:xfrm>
          <a:prstGeom prst="rect">
            <a:avLst/>
          </a:prstGeom>
          <a:noFill/>
          <a:ln>
            <a:noFill/>
          </a:ln>
        </p:spPr>
      </p:pic>
      <p:sp>
        <p:nvSpPr>
          <p:cNvPr id="280" name="Google Shape;280;p15"/>
          <p:cNvSpPr/>
          <p:nvPr/>
        </p:nvSpPr>
        <p:spPr>
          <a:xfrm>
            <a:off x="1016127" y="1016000"/>
            <a:ext cx="22354794" cy="11684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15"/>
          <p:cNvSpPr/>
          <p:nvPr/>
        </p:nvSpPr>
        <p:spPr>
          <a:xfrm>
            <a:off x="1447981" y="3708400"/>
            <a:ext cx="13565295" cy="8293100"/>
          </a:xfrm>
          <a:prstGeom prst="rect">
            <a:avLst/>
          </a:prstGeom>
          <a:solidFill>
            <a:srgbClr val="95736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82" name="Google Shape;282;p15"/>
          <p:cNvPicPr preferRelativeResize="0"/>
          <p:nvPr/>
        </p:nvPicPr>
        <p:blipFill rotWithShape="1">
          <a:blip r:embed="rId4">
            <a:alphaModFix/>
          </a:blip>
          <a:srcRect b="0" l="0" r="0" t="0"/>
          <a:stretch/>
        </p:blipFill>
        <p:spPr>
          <a:xfrm>
            <a:off x="15343518" y="3708400"/>
            <a:ext cx="7786073" cy="8293100"/>
          </a:xfrm>
          <a:prstGeom prst="rect">
            <a:avLst/>
          </a:prstGeom>
          <a:noFill/>
          <a:ln>
            <a:noFill/>
          </a:ln>
        </p:spPr>
      </p:pic>
      <p:sp>
        <p:nvSpPr>
          <p:cNvPr id="283" name="Google Shape;283;p15"/>
          <p:cNvSpPr/>
          <p:nvPr/>
        </p:nvSpPr>
        <p:spPr>
          <a:xfrm>
            <a:off x="3416727" y="1701800"/>
            <a:ext cx="17892303"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95736F"/>
                </a:solidFill>
                <a:latin typeface="Playfair Display SemiBold"/>
                <a:ea typeface="Playfair Display SemiBold"/>
                <a:cs typeface="Playfair Display SemiBold"/>
                <a:sym typeface="Playfair Display SemiBold"/>
              </a:rPr>
              <a:t>The Elves: A Glimpse into Their World</a:t>
            </a:r>
            <a:endParaRPr b="0" i="0" sz="8000" u="none" cap="none" strike="noStrike">
              <a:solidFill>
                <a:schemeClr val="dk1"/>
              </a:solidFill>
              <a:latin typeface="Calibri"/>
              <a:ea typeface="Calibri"/>
              <a:cs typeface="Calibri"/>
              <a:sym typeface="Calibri"/>
            </a:endParaRPr>
          </a:p>
        </p:txBody>
      </p:sp>
      <p:sp>
        <p:nvSpPr>
          <p:cNvPr id="284" name="Google Shape;284;p15"/>
          <p:cNvSpPr/>
          <p:nvPr/>
        </p:nvSpPr>
        <p:spPr>
          <a:xfrm>
            <a:off x="2362495" y="4851400"/>
            <a:ext cx="4064508" cy="619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15"/>
          <p:cNvSpPr/>
          <p:nvPr/>
        </p:nvSpPr>
        <p:spPr>
          <a:xfrm>
            <a:off x="2362495" y="4851400"/>
            <a:ext cx="1016127" cy="10160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86" name="Google Shape;286;p15"/>
          <p:cNvPicPr preferRelativeResize="0"/>
          <p:nvPr/>
        </p:nvPicPr>
        <p:blipFill rotWithShape="1">
          <a:blip r:embed="rId5">
            <a:alphaModFix/>
          </a:blip>
          <a:srcRect b="0" l="0" r="0" t="0"/>
          <a:stretch/>
        </p:blipFill>
        <p:spPr>
          <a:xfrm>
            <a:off x="2362495" y="4851400"/>
            <a:ext cx="1016127" cy="1016000"/>
          </a:xfrm>
          <a:prstGeom prst="rect">
            <a:avLst/>
          </a:prstGeom>
          <a:noFill/>
          <a:ln>
            <a:noFill/>
          </a:ln>
        </p:spPr>
      </p:pic>
      <p:pic>
        <p:nvPicPr>
          <p:cNvPr descr="preencoded.png" id="287" name="Google Shape;287;p15"/>
          <p:cNvPicPr preferRelativeResize="0"/>
          <p:nvPr/>
        </p:nvPicPr>
        <p:blipFill rotWithShape="1">
          <a:blip r:embed="rId6">
            <a:alphaModFix/>
          </a:blip>
          <a:srcRect b="0" l="0" r="0" t="0"/>
          <a:stretch/>
        </p:blipFill>
        <p:spPr>
          <a:xfrm>
            <a:off x="2437911" y="5059759"/>
            <a:ext cx="865296" cy="599281"/>
          </a:xfrm>
          <a:prstGeom prst="rect">
            <a:avLst/>
          </a:prstGeom>
          <a:noFill/>
          <a:ln>
            <a:noFill/>
          </a:ln>
        </p:spPr>
      </p:pic>
      <p:sp>
        <p:nvSpPr>
          <p:cNvPr id="288" name="Google Shape;288;p15"/>
          <p:cNvSpPr/>
          <p:nvPr/>
        </p:nvSpPr>
        <p:spPr>
          <a:xfrm>
            <a:off x="2362495" y="6172200"/>
            <a:ext cx="4064508" cy="487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15"/>
          <p:cNvSpPr/>
          <p:nvPr/>
        </p:nvSpPr>
        <p:spPr>
          <a:xfrm>
            <a:off x="2362495" y="6172200"/>
            <a:ext cx="4216927" cy="5029200"/>
          </a:xfrm>
          <a:prstGeom prst="rect">
            <a:avLst/>
          </a:prstGeom>
          <a:noFill/>
          <a:ln>
            <a:noFill/>
          </a:ln>
        </p:spPr>
        <p:txBody>
          <a:bodyPr anchorCtr="0" anchor="t" bIns="0" lIns="0" spcFirstLastPara="1" rIns="0" wrap="square" tIns="0">
            <a:noAutofit/>
          </a:bodyPr>
          <a:lstStyle/>
          <a:p>
            <a:pPr indent="0" lvl="0" marL="0" marR="0" rtl="0" algn="l">
              <a:lnSpc>
                <a:spcPct val="133333"/>
              </a:lnSpc>
              <a:spcBef>
                <a:spcPts val="0"/>
              </a:spcBef>
              <a:spcAft>
                <a:spcPts val="0"/>
              </a:spcAft>
              <a:buNone/>
            </a:pPr>
            <a:r>
              <a:rPr b="0" i="0" lang="en-US" sz="3600" u="none" cap="none" strike="noStrike">
                <a:solidFill>
                  <a:srgbClr val="FFFFFF"/>
                </a:solidFill>
                <a:latin typeface="Montserrat"/>
                <a:ea typeface="Montserrat"/>
                <a:cs typeface="Montserrat"/>
                <a:sym typeface="Montserrat"/>
              </a:rPr>
              <a:t>"The Art of Archery": Discover the intricacies of the Art of Archery as practiced by the graceful and precise elves.</a:t>
            </a:r>
            <a:endParaRPr b="0" i="0" sz="3600" u="none" cap="none" strike="noStrike">
              <a:solidFill>
                <a:schemeClr val="dk1"/>
              </a:solidFill>
              <a:latin typeface="Calibri"/>
              <a:ea typeface="Calibri"/>
              <a:cs typeface="Calibri"/>
              <a:sym typeface="Calibri"/>
            </a:endParaRPr>
          </a:p>
        </p:txBody>
      </p:sp>
      <p:sp>
        <p:nvSpPr>
          <p:cNvPr id="290" name="Google Shape;290;p15"/>
          <p:cNvSpPr/>
          <p:nvPr/>
        </p:nvSpPr>
        <p:spPr>
          <a:xfrm>
            <a:off x="7684460" y="4851400"/>
            <a:ext cx="4064508" cy="619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15"/>
          <p:cNvSpPr/>
          <p:nvPr/>
        </p:nvSpPr>
        <p:spPr>
          <a:xfrm>
            <a:off x="7684460" y="4851400"/>
            <a:ext cx="1016127" cy="10160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92" name="Google Shape;292;p15"/>
          <p:cNvPicPr preferRelativeResize="0"/>
          <p:nvPr/>
        </p:nvPicPr>
        <p:blipFill rotWithShape="1">
          <a:blip r:embed="rId5">
            <a:alphaModFix/>
          </a:blip>
          <a:srcRect b="0" l="0" r="0" t="0"/>
          <a:stretch/>
        </p:blipFill>
        <p:spPr>
          <a:xfrm>
            <a:off x="7684460" y="4851400"/>
            <a:ext cx="1016127" cy="1016000"/>
          </a:xfrm>
          <a:prstGeom prst="rect">
            <a:avLst/>
          </a:prstGeom>
          <a:noFill/>
          <a:ln>
            <a:noFill/>
          </a:ln>
        </p:spPr>
      </p:pic>
      <p:pic>
        <p:nvPicPr>
          <p:cNvPr descr="preencoded.png" id="293" name="Google Shape;293;p15"/>
          <p:cNvPicPr preferRelativeResize="0"/>
          <p:nvPr/>
        </p:nvPicPr>
        <p:blipFill rotWithShape="1">
          <a:blip r:embed="rId7">
            <a:alphaModFix/>
          </a:blip>
          <a:srcRect b="0" l="0" r="0" t="0"/>
          <a:stretch/>
        </p:blipFill>
        <p:spPr>
          <a:xfrm>
            <a:off x="7779722" y="4946650"/>
            <a:ext cx="825603" cy="825897"/>
          </a:xfrm>
          <a:prstGeom prst="rect">
            <a:avLst/>
          </a:prstGeom>
          <a:noFill/>
          <a:ln>
            <a:noFill/>
          </a:ln>
        </p:spPr>
      </p:pic>
      <p:sp>
        <p:nvSpPr>
          <p:cNvPr id="294" name="Google Shape;294;p15"/>
          <p:cNvSpPr/>
          <p:nvPr/>
        </p:nvSpPr>
        <p:spPr>
          <a:xfrm>
            <a:off x="7684460" y="6172200"/>
            <a:ext cx="4064508" cy="487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15"/>
          <p:cNvSpPr/>
          <p:nvPr/>
        </p:nvSpPr>
        <p:spPr>
          <a:xfrm>
            <a:off x="7684460" y="6172200"/>
            <a:ext cx="4216927" cy="5029200"/>
          </a:xfrm>
          <a:prstGeom prst="rect">
            <a:avLst/>
          </a:prstGeom>
          <a:noFill/>
          <a:ln>
            <a:noFill/>
          </a:ln>
        </p:spPr>
        <p:txBody>
          <a:bodyPr anchorCtr="0" anchor="t" bIns="0" lIns="0" spcFirstLastPara="1" rIns="0" wrap="square" tIns="0">
            <a:noAutofit/>
          </a:bodyPr>
          <a:lstStyle/>
          <a:p>
            <a:pPr indent="0" lvl="0" marL="0" marR="0" rtl="0" algn="l">
              <a:lnSpc>
                <a:spcPct val="133333"/>
              </a:lnSpc>
              <a:spcBef>
                <a:spcPts val="0"/>
              </a:spcBef>
              <a:spcAft>
                <a:spcPts val="0"/>
              </a:spcAft>
              <a:buNone/>
            </a:pPr>
            <a:r>
              <a:rPr b="0" i="0" lang="en-US" sz="3600" u="none" cap="none" strike="noStrike">
                <a:solidFill>
                  <a:srgbClr val="FFFFFF"/>
                </a:solidFill>
                <a:latin typeface="Montserrat"/>
                <a:ea typeface="Montserrat"/>
                <a:cs typeface="Montserrat"/>
                <a:sym typeface="Montserrat"/>
              </a:rPr>
              <a:t>"The Music of the Elves": Immerse yourself in the enchanting music of the elves, whose songs have the power to heal.</a:t>
            </a:r>
            <a:endParaRPr b="0" i="0" sz="3600" u="none" cap="none" strike="noStrike">
              <a:solidFill>
                <a:schemeClr val="dk1"/>
              </a:solidFill>
              <a:latin typeface="Calibri"/>
              <a:ea typeface="Calibri"/>
              <a:cs typeface="Calibri"/>
              <a:sym typeface="Calibri"/>
            </a:endParaRPr>
          </a:p>
        </p:txBody>
      </p:sp>
      <p:sp>
        <p:nvSpPr>
          <p:cNvPr id="296" name="Google Shape;296;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97" name="Google Shape;297;p1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02" name="Shape 302"/>
        <p:cNvGrpSpPr/>
        <p:nvPr/>
      </p:nvGrpSpPr>
      <p:grpSpPr>
        <a:xfrm>
          <a:off x="0" y="0"/>
          <a:ext cx="0" cy="0"/>
          <a:chOff x="0" y="0"/>
          <a:chExt cx="0" cy="0"/>
        </a:xfrm>
      </p:grpSpPr>
      <p:pic>
        <p:nvPicPr>
          <p:cNvPr descr="preencoded.png" id="303" name="Google Shape;303;p16"/>
          <p:cNvPicPr preferRelativeResize="0"/>
          <p:nvPr/>
        </p:nvPicPr>
        <p:blipFill rotWithShape="1">
          <a:blip r:embed="rId3">
            <a:alphaModFix/>
          </a:blip>
          <a:srcRect b="0" l="0" r="0" t="0"/>
          <a:stretch/>
        </p:blipFill>
        <p:spPr>
          <a:xfrm>
            <a:off x="0" y="0"/>
            <a:ext cx="24374346" cy="13716000"/>
          </a:xfrm>
          <a:prstGeom prst="rect">
            <a:avLst/>
          </a:prstGeom>
          <a:noFill/>
          <a:ln>
            <a:noFill/>
          </a:ln>
        </p:spPr>
      </p:pic>
      <p:sp>
        <p:nvSpPr>
          <p:cNvPr id="304" name="Google Shape;304;p16"/>
          <p:cNvSpPr/>
          <p:nvPr/>
        </p:nvSpPr>
        <p:spPr>
          <a:xfrm>
            <a:off x="1016127" y="1016000"/>
            <a:ext cx="22354794" cy="11684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05" name="Google Shape;305;p16"/>
          <p:cNvPicPr preferRelativeResize="0"/>
          <p:nvPr/>
        </p:nvPicPr>
        <p:blipFill rotWithShape="1">
          <a:blip r:embed="rId4">
            <a:alphaModFix/>
          </a:blip>
          <a:srcRect b="0" l="0" r="0" t="0"/>
          <a:stretch/>
        </p:blipFill>
        <p:spPr>
          <a:xfrm>
            <a:off x="1486086" y="3060700"/>
            <a:ext cx="5080635" cy="5080000"/>
          </a:xfrm>
          <a:prstGeom prst="rect">
            <a:avLst/>
          </a:prstGeom>
          <a:noFill/>
          <a:ln>
            <a:noFill/>
          </a:ln>
        </p:spPr>
      </p:pic>
      <p:pic>
        <p:nvPicPr>
          <p:cNvPr descr="preencoded.png" id="306" name="Google Shape;306;p16"/>
          <p:cNvPicPr preferRelativeResize="0"/>
          <p:nvPr/>
        </p:nvPicPr>
        <p:blipFill rotWithShape="1">
          <a:blip r:embed="rId5">
            <a:alphaModFix/>
          </a:blip>
          <a:srcRect b="0" l="0" r="0" t="0"/>
          <a:stretch/>
        </p:blipFill>
        <p:spPr>
          <a:xfrm>
            <a:off x="12345943" y="7061200"/>
            <a:ext cx="5080635" cy="5080000"/>
          </a:xfrm>
          <a:prstGeom prst="rect">
            <a:avLst/>
          </a:prstGeom>
          <a:noFill/>
          <a:ln>
            <a:noFill/>
          </a:ln>
        </p:spPr>
      </p:pic>
      <p:sp>
        <p:nvSpPr>
          <p:cNvPr id="307" name="Google Shape;307;p16"/>
          <p:cNvSpPr/>
          <p:nvPr/>
        </p:nvSpPr>
        <p:spPr>
          <a:xfrm>
            <a:off x="6841922" y="1524000"/>
            <a:ext cx="10690503" cy="16975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8000" u="none" cap="none" strike="noStrike">
                <a:solidFill>
                  <a:srgbClr val="95736F"/>
                </a:solidFill>
                <a:latin typeface="Playfair Display SemiBold"/>
                <a:ea typeface="Playfair Display SemiBold"/>
                <a:cs typeface="Playfair Display SemiBold"/>
                <a:sym typeface="Playfair Display SemiBold"/>
              </a:rPr>
              <a:t>Some Data</a:t>
            </a:r>
            <a:endParaRPr b="0" i="0" sz="8000" u="none" cap="none" strike="noStrike">
              <a:solidFill>
                <a:schemeClr val="dk1"/>
              </a:solidFill>
              <a:latin typeface="Calibri"/>
              <a:ea typeface="Calibri"/>
              <a:cs typeface="Calibri"/>
              <a:sym typeface="Calibri"/>
            </a:endParaRPr>
          </a:p>
        </p:txBody>
      </p:sp>
      <p:sp>
        <p:nvSpPr>
          <p:cNvPr id="308" name="Google Shape;308;p16"/>
          <p:cNvSpPr/>
          <p:nvPr/>
        </p:nvSpPr>
        <p:spPr>
          <a:xfrm>
            <a:off x="17731416" y="7835900"/>
            <a:ext cx="5321965" cy="35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16"/>
          <p:cNvSpPr/>
          <p:nvPr/>
        </p:nvSpPr>
        <p:spPr>
          <a:xfrm>
            <a:off x="17731416" y="7835900"/>
            <a:ext cx="1651206" cy="135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16"/>
          <p:cNvSpPr/>
          <p:nvPr/>
        </p:nvSpPr>
        <p:spPr>
          <a:xfrm>
            <a:off x="17731416" y="7835900"/>
            <a:ext cx="1989915"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E9B3A4"/>
                </a:solidFill>
                <a:latin typeface="Playfair Display SemiBold"/>
                <a:ea typeface="Playfair Display SemiBold"/>
                <a:cs typeface="Playfair Display SemiBold"/>
                <a:sym typeface="Playfair Display SemiBold"/>
              </a:rPr>
              <a:t>75%</a:t>
            </a:r>
            <a:endParaRPr b="0" i="0" sz="8000" u="none" cap="none" strike="noStrike">
              <a:solidFill>
                <a:schemeClr val="dk1"/>
              </a:solidFill>
              <a:latin typeface="Calibri"/>
              <a:ea typeface="Calibri"/>
              <a:cs typeface="Calibri"/>
              <a:sym typeface="Calibri"/>
            </a:endParaRPr>
          </a:p>
        </p:txBody>
      </p:sp>
      <p:sp>
        <p:nvSpPr>
          <p:cNvPr id="311" name="Google Shape;311;p16"/>
          <p:cNvSpPr/>
          <p:nvPr/>
        </p:nvSpPr>
        <p:spPr>
          <a:xfrm>
            <a:off x="17731416" y="9499600"/>
            <a:ext cx="5321965"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16"/>
          <p:cNvSpPr/>
          <p:nvPr/>
        </p:nvSpPr>
        <p:spPr>
          <a:xfrm>
            <a:off x="17731416" y="9499600"/>
            <a:ext cx="5474384"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00000"/>
                </a:solidFill>
                <a:latin typeface="Playfair Display SemiBold"/>
                <a:ea typeface="Playfair Display SemiBold"/>
                <a:cs typeface="Playfair Display SemiBold"/>
                <a:sym typeface="Playfair Display SemiBold"/>
              </a:rPr>
              <a:t>Enchanted Creatures</a:t>
            </a:r>
            <a:endParaRPr b="0" i="0" sz="3600" u="none" cap="none" strike="noStrike">
              <a:solidFill>
                <a:schemeClr val="dk1"/>
              </a:solidFill>
              <a:latin typeface="Calibri"/>
              <a:ea typeface="Calibri"/>
              <a:cs typeface="Calibri"/>
              <a:sym typeface="Calibri"/>
            </a:endParaRPr>
          </a:p>
        </p:txBody>
      </p:sp>
      <p:sp>
        <p:nvSpPr>
          <p:cNvPr id="313" name="Google Shape;313;p16"/>
          <p:cNvSpPr/>
          <p:nvPr/>
        </p:nvSpPr>
        <p:spPr>
          <a:xfrm>
            <a:off x="17731416" y="10210800"/>
            <a:ext cx="5474384" cy="1371600"/>
          </a:xfrm>
          <a:prstGeom prst="rect">
            <a:avLst/>
          </a:prstGeom>
          <a:noFill/>
          <a:ln>
            <a:noFill/>
          </a:ln>
        </p:spPr>
        <p:txBody>
          <a:bodyPr anchorCtr="0" anchor="t" bIns="0" lIns="0" spcFirstLastPara="1" rIns="0" wrap="square" tIns="0">
            <a:noAutofit/>
          </a:bodyPr>
          <a:lstStyle/>
          <a:p>
            <a:pPr indent="0" lvl="0" marL="0" marR="0" rtl="0" algn="l">
              <a:lnSpc>
                <a:spcPct val="133333"/>
              </a:lnSpc>
              <a:spcBef>
                <a:spcPts val="0"/>
              </a:spcBef>
              <a:spcAft>
                <a:spcPts val="0"/>
              </a:spcAft>
              <a:buNone/>
            </a:pPr>
            <a:r>
              <a:rPr b="0" i="0" lang="en-US" sz="3600" u="none" cap="none" strike="noStrike">
                <a:solidFill>
                  <a:srgbClr val="4D4D4D"/>
                </a:solidFill>
                <a:latin typeface="Montserrat"/>
                <a:ea typeface="Montserrat"/>
                <a:cs typeface="Montserrat"/>
                <a:sym typeface="Montserrat"/>
              </a:rPr>
              <a:t>possess the ability to cast spells.</a:t>
            </a:r>
            <a:endParaRPr b="0" i="0" sz="3600" u="none" cap="none" strike="noStrike">
              <a:solidFill>
                <a:schemeClr val="dk1"/>
              </a:solidFill>
              <a:latin typeface="Calibri"/>
              <a:ea typeface="Calibri"/>
              <a:cs typeface="Calibri"/>
              <a:sym typeface="Calibri"/>
            </a:endParaRPr>
          </a:p>
        </p:txBody>
      </p:sp>
      <p:sp>
        <p:nvSpPr>
          <p:cNvPr id="314" name="Google Shape;314;p16"/>
          <p:cNvSpPr/>
          <p:nvPr/>
        </p:nvSpPr>
        <p:spPr>
          <a:xfrm>
            <a:off x="6871559" y="3898900"/>
            <a:ext cx="5321965" cy="35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16"/>
          <p:cNvSpPr/>
          <p:nvPr/>
        </p:nvSpPr>
        <p:spPr>
          <a:xfrm>
            <a:off x="6871559" y="3898900"/>
            <a:ext cx="1943343" cy="135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16"/>
          <p:cNvSpPr/>
          <p:nvPr/>
        </p:nvSpPr>
        <p:spPr>
          <a:xfrm>
            <a:off x="6871559" y="3898900"/>
            <a:ext cx="2282052"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E9B3A4"/>
                </a:solidFill>
                <a:latin typeface="Playfair Display SemiBold"/>
                <a:ea typeface="Playfair Display SemiBold"/>
                <a:cs typeface="Playfair Display SemiBold"/>
                <a:sym typeface="Playfair Display SemiBold"/>
              </a:rPr>
              <a:t>90%</a:t>
            </a:r>
            <a:endParaRPr b="0" i="0" sz="8000" u="none" cap="none" strike="noStrike">
              <a:solidFill>
                <a:schemeClr val="dk1"/>
              </a:solidFill>
              <a:latin typeface="Calibri"/>
              <a:ea typeface="Calibri"/>
              <a:cs typeface="Calibri"/>
              <a:sym typeface="Calibri"/>
            </a:endParaRPr>
          </a:p>
        </p:txBody>
      </p:sp>
      <p:sp>
        <p:nvSpPr>
          <p:cNvPr id="317" name="Google Shape;317;p16"/>
          <p:cNvSpPr/>
          <p:nvPr/>
        </p:nvSpPr>
        <p:spPr>
          <a:xfrm>
            <a:off x="6871559" y="5562600"/>
            <a:ext cx="5321965"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16"/>
          <p:cNvSpPr/>
          <p:nvPr/>
        </p:nvSpPr>
        <p:spPr>
          <a:xfrm>
            <a:off x="6871559" y="5562600"/>
            <a:ext cx="5474384"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00000"/>
                </a:solidFill>
                <a:latin typeface="Playfair Display SemiBold"/>
                <a:ea typeface="Playfair Display SemiBold"/>
                <a:cs typeface="Playfair Display SemiBold"/>
                <a:sym typeface="Playfair Display SemiBold"/>
              </a:rPr>
              <a:t>Spells Cast</a:t>
            </a:r>
            <a:endParaRPr b="0" i="0" sz="3600" u="none" cap="none" strike="noStrike">
              <a:solidFill>
                <a:schemeClr val="dk1"/>
              </a:solidFill>
              <a:latin typeface="Calibri"/>
              <a:ea typeface="Calibri"/>
              <a:cs typeface="Calibri"/>
              <a:sym typeface="Calibri"/>
            </a:endParaRPr>
          </a:p>
        </p:txBody>
      </p:sp>
      <p:sp>
        <p:nvSpPr>
          <p:cNvPr id="319" name="Google Shape;319;p16"/>
          <p:cNvSpPr/>
          <p:nvPr/>
        </p:nvSpPr>
        <p:spPr>
          <a:xfrm>
            <a:off x="6871559" y="6273800"/>
            <a:ext cx="5474384" cy="1371600"/>
          </a:xfrm>
          <a:prstGeom prst="rect">
            <a:avLst/>
          </a:prstGeom>
          <a:noFill/>
          <a:ln>
            <a:noFill/>
          </a:ln>
        </p:spPr>
        <p:txBody>
          <a:bodyPr anchorCtr="0" anchor="t" bIns="0" lIns="0" spcFirstLastPara="1" rIns="0" wrap="square" tIns="0">
            <a:noAutofit/>
          </a:bodyPr>
          <a:lstStyle/>
          <a:p>
            <a:pPr indent="0" lvl="0" marL="0" marR="0" rtl="0" algn="l">
              <a:lnSpc>
                <a:spcPct val="133333"/>
              </a:lnSpc>
              <a:spcBef>
                <a:spcPts val="0"/>
              </a:spcBef>
              <a:spcAft>
                <a:spcPts val="0"/>
              </a:spcAft>
              <a:buNone/>
            </a:pPr>
            <a:r>
              <a:rPr b="0" i="0" lang="en-US" sz="3600" u="none" cap="none" strike="noStrike">
                <a:solidFill>
                  <a:srgbClr val="4D4D4D"/>
                </a:solidFill>
                <a:latin typeface="Montserrat"/>
                <a:ea typeface="Montserrat"/>
                <a:cs typeface="Montserrat"/>
                <a:sym typeface="Montserrat"/>
              </a:rPr>
              <a:t>are dark magic, foretelling danger.</a:t>
            </a:r>
            <a:endParaRPr b="0" i="0" sz="3600" u="none" cap="none" strike="noStrike">
              <a:solidFill>
                <a:schemeClr val="dk1"/>
              </a:solidFill>
              <a:latin typeface="Calibri"/>
              <a:ea typeface="Calibri"/>
              <a:cs typeface="Calibri"/>
              <a:sym typeface="Calibri"/>
            </a:endParaRPr>
          </a:p>
        </p:txBody>
      </p:sp>
      <p:sp>
        <p:nvSpPr>
          <p:cNvPr id="320" name="Google Shape;320;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21" name="Google Shape;321;p1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26" name="Shape 326"/>
        <p:cNvGrpSpPr/>
        <p:nvPr/>
      </p:nvGrpSpPr>
      <p:grpSpPr>
        <a:xfrm>
          <a:off x="0" y="0"/>
          <a:ext cx="0" cy="0"/>
          <a:chOff x="0" y="0"/>
          <a:chExt cx="0" cy="0"/>
        </a:xfrm>
      </p:grpSpPr>
      <p:pic>
        <p:nvPicPr>
          <p:cNvPr descr="preencoded.png" id="327" name="Google Shape;327;p17"/>
          <p:cNvPicPr preferRelativeResize="0"/>
          <p:nvPr/>
        </p:nvPicPr>
        <p:blipFill rotWithShape="1">
          <a:blip r:embed="rId3">
            <a:alphaModFix/>
          </a:blip>
          <a:srcRect b="0" l="0" r="0" t="0"/>
          <a:stretch/>
        </p:blipFill>
        <p:spPr>
          <a:xfrm>
            <a:off x="0" y="0"/>
            <a:ext cx="24374346" cy="13716000"/>
          </a:xfrm>
          <a:prstGeom prst="rect">
            <a:avLst/>
          </a:prstGeom>
          <a:noFill/>
          <a:ln>
            <a:noFill/>
          </a:ln>
        </p:spPr>
      </p:pic>
      <p:sp>
        <p:nvSpPr>
          <p:cNvPr id="328" name="Google Shape;328;p17"/>
          <p:cNvSpPr/>
          <p:nvPr/>
        </p:nvSpPr>
        <p:spPr>
          <a:xfrm>
            <a:off x="1016127" y="1016000"/>
            <a:ext cx="22354794" cy="11684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29" name="Google Shape;329;p17"/>
          <p:cNvPicPr preferRelativeResize="0"/>
          <p:nvPr/>
        </p:nvPicPr>
        <p:blipFill rotWithShape="1">
          <a:blip r:embed="rId4">
            <a:alphaModFix/>
          </a:blip>
          <a:srcRect b="0" l="0" r="0" t="0"/>
          <a:stretch/>
        </p:blipFill>
        <p:spPr>
          <a:xfrm>
            <a:off x="3010276" y="2641600"/>
            <a:ext cx="18366496" cy="9258300"/>
          </a:xfrm>
          <a:prstGeom prst="rect">
            <a:avLst/>
          </a:prstGeom>
          <a:noFill/>
          <a:ln>
            <a:noFill/>
          </a:ln>
        </p:spPr>
      </p:pic>
      <p:pic>
        <p:nvPicPr>
          <p:cNvPr descr="preencoded.png" id="330" name="Google Shape;330;p17"/>
          <p:cNvPicPr preferRelativeResize="0"/>
          <p:nvPr/>
        </p:nvPicPr>
        <p:blipFill rotWithShape="1">
          <a:blip r:embed="rId4">
            <a:alphaModFix/>
          </a:blip>
          <a:srcRect b="0" l="0" r="0" t="0"/>
          <a:stretch/>
        </p:blipFill>
        <p:spPr>
          <a:xfrm>
            <a:off x="3010276" y="2641600"/>
            <a:ext cx="18366496" cy="9258300"/>
          </a:xfrm>
          <a:prstGeom prst="rect">
            <a:avLst/>
          </a:prstGeom>
          <a:noFill/>
          <a:ln>
            <a:noFill/>
          </a:ln>
        </p:spPr>
      </p:pic>
      <p:sp>
        <p:nvSpPr>
          <p:cNvPr id="331" name="Google Shape;331;p17"/>
          <p:cNvSpPr/>
          <p:nvPr/>
        </p:nvSpPr>
        <p:spPr>
          <a:xfrm>
            <a:off x="3010276" y="2641600"/>
            <a:ext cx="18366496" cy="902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17"/>
          <p:cNvSpPr/>
          <p:nvPr/>
        </p:nvSpPr>
        <p:spPr>
          <a:xfrm>
            <a:off x="3010276" y="2641600"/>
            <a:ext cx="18366496"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17"/>
          <p:cNvSpPr/>
          <p:nvPr/>
        </p:nvSpPr>
        <p:spPr>
          <a:xfrm>
            <a:off x="2874793" y="2641600"/>
            <a:ext cx="643547" cy="745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3200" u="none" cap="none" strike="noStrike">
                <a:solidFill>
                  <a:srgbClr val="4D4D4D"/>
                </a:solidFill>
                <a:latin typeface="Poppins"/>
                <a:ea typeface="Poppins"/>
                <a:cs typeface="Poppins"/>
                <a:sym typeface="Poppins"/>
              </a:rPr>
              <a:t>12</a:t>
            </a:r>
            <a:endParaRPr b="0" i="0" sz="3200" u="none" cap="none" strike="noStrike">
              <a:solidFill>
                <a:schemeClr val="dk1"/>
              </a:solidFill>
              <a:latin typeface="Calibri"/>
              <a:ea typeface="Calibri"/>
              <a:cs typeface="Calibri"/>
              <a:sym typeface="Calibri"/>
            </a:endParaRPr>
          </a:p>
        </p:txBody>
      </p:sp>
      <p:pic>
        <p:nvPicPr>
          <p:cNvPr descr="preencoded.png" id="334" name="Google Shape;334;p17"/>
          <p:cNvPicPr preferRelativeResize="0"/>
          <p:nvPr/>
        </p:nvPicPr>
        <p:blipFill rotWithShape="1">
          <a:blip r:embed="rId5">
            <a:alphaModFix/>
          </a:blip>
          <a:srcRect b="0" l="0" r="0" t="0"/>
          <a:stretch/>
        </p:blipFill>
        <p:spPr>
          <a:xfrm>
            <a:off x="3619952" y="2946400"/>
            <a:ext cx="17756819" cy="0"/>
          </a:xfrm>
          <a:prstGeom prst="rect">
            <a:avLst/>
          </a:prstGeom>
          <a:noFill/>
          <a:ln>
            <a:noFill/>
          </a:ln>
        </p:spPr>
      </p:pic>
      <p:pic>
        <p:nvPicPr>
          <p:cNvPr descr="preencoded.png" id="335" name="Google Shape;335;p17"/>
          <p:cNvPicPr preferRelativeResize="0"/>
          <p:nvPr/>
        </p:nvPicPr>
        <p:blipFill rotWithShape="1">
          <a:blip r:embed="rId6">
            <a:alphaModFix/>
          </a:blip>
          <a:srcRect b="0" l="0" r="0" t="0"/>
          <a:stretch/>
        </p:blipFill>
        <p:spPr>
          <a:xfrm>
            <a:off x="3619952" y="2933700"/>
            <a:ext cx="17756819" cy="12700"/>
          </a:xfrm>
          <a:prstGeom prst="rect">
            <a:avLst/>
          </a:prstGeom>
          <a:noFill/>
          <a:ln>
            <a:noFill/>
          </a:ln>
        </p:spPr>
      </p:pic>
      <p:sp>
        <p:nvSpPr>
          <p:cNvPr id="336" name="Google Shape;336;p17"/>
          <p:cNvSpPr/>
          <p:nvPr/>
        </p:nvSpPr>
        <p:spPr>
          <a:xfrm>
            <a:off x="3010276" y="4044950"/>
            <a:ext cx="18366496"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17"/>
          <p:cNvSpPr/>
          <p:nvPr/>
        </p:nvSpPr>
        <p:spPr>
          <a:xfrm>
            <a:off x="2874793" y="4044950"/>
            <a:ext cx="643547" cy="745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3200" u="none" cap="none" strike="noStrike">
                <a:solidFill>
                  <a:srgbClr val="4D4D4D"/>
                </a:solidFill>
                <a:latin typeface="Poppins"/>
                <a:ea typeface="Poppins"/>
                <a:cs typeface="Poppins"/>
                <a:sym typeface="Poppins"/>
              </a:rPr>
              <a:t>10</a:t>
            </a:r>
            <a:endParaRPr b="0" i="0" sz="3200" u="none" cap="none" strike="noStrike">
              <a:solidFill>
                <a:schemeClr val="dk1"/>
              </a:solidFill>
              <a:latin typeface="Calibri"/>
              <a:ea typeface="Calibri"/>
              <a:cs typeface="Calibri"/>
              <a:sym typeface="Calibri"/>
            </a:endParaRPr>
          </a:p>
        </p:txBody>
      </p:sp>
      <p:pic>
        <p:nvPicPr>
          <p:cNvPr descr="preencoded.png" id="338" name="Google Shape;338;p17"/>
          <p:cNvPicPr preferRelativeResize="0"/>
          <p:nvPr/>
        </p:nvPicPr>
        <p:blipFill rotWithShape="1">
          <a:blip r:embed="rId5">
            <a:alphaModFix/>
          </a:blip>
          <a:srcRect b="0" l="0" r="0" t="0"/>
          <a:stretch/>
        </p:blipFill>
        <p:spPr>
          <a:xfrm>
            <a:off x="3619952" y="4349750"/>
            <a:ext cx="17756819" cy="0"/>
          </a:xfrm>
          <a:prstGeom prst="rect">
            <a:avLst/>
          </a:prstGeom>
          <a:noFill/>
          <a:ln>
            <a:noFill/>
          </a:ln>
        </p:spPr>
      </p:pic>
      <p:pic>
        <p:nvPicPr>
          <p:cNvPr descr="preencoded.png" id="339" name="Google Shape;339;p17"/>
          <p:cNvPicPr preferRelativeResize="0"/>
          <p:nvPr/>
        </p:nvPicPr>
        <p:blipFill rotWithShape="1">
          <a:blip r:embed="rId7">
            <a:alphaModFix/>
          </a:blip>
          <a:srcRect b="0" l="0" r="0" t="0"/>
          <a:stretch/>
        </p:blipFill>
        <p:spPr>
          <a:xfrm>
            <a:off x="3619952" y="4337050"/>
            <a:ext cx="17756819" cy="12700"/>
          </a:xfrm>
          <a:prstGeom prst="rect">
            <a:avLst/>
          </a:prstGeom>
          <a:noFill/>
          <a:ln>
            <a:noFill/>
          </a:ln>
        </p:spPr>
      </p:pic>
      <p:sp>
        <p:nvSpPr>
          <p:cNvPr id="340" name="Google Shape;340;p17"/>
          <p:cNvSpPr/>
          <p:nvPr/>
        </p:nvSpPr>
        <p:spPr>
          <a:xfrm>
            <a:off x="3010276" y="5448300"/>
            <a:ext cx="18366496"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17"/>
          <p:cNvSpPr/>
          <p:nvPr/>
        </p:nvSpPr>
        <p:spPr>
          <a:xfrm>
            <a:off x="2874793" y="5448300"/>
            <a:ext cx="643547" cy="745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3200" u="none" cap="none" strike="noStrike">
                <a:solidFill>
                  <a:srgbClr val="4D4D4D"/>
                </a:solidFill>
                <a:latin typeface="Poppins"/>
                <a:ea typeface="Poppins"/>
                <a:cs typeface="Poppins"/>
                <a:sym typeface="Poppins"/>
              </a:rPr>
              <a:t>8</a:t>
            </a:r>
            <a:endParaRPr b="0" i="0" sz="3200" u="none" cap="none" strike="noStrike">
              <a:solidFill>
                <a:schemeClr val="dk1"/>
              </a:solidFill>
              <a:latin typeface="Calibri"/>
              <a:ea typeface="Calibri"/>
              <a:cs typeface="Calibri"/>
              <a:sym typeface="Calibri"/>
            </a:endParaRPr>
          </a:p>
        </p:txBody>
      </p:sp>
      <p:pic>
        <p:nvPicPr>
          <p:cNvPr descr="preencoded.png" id="342" name="Google Shape;342;p17"/>
          <p:cNvPicPr preferRelativeResize="0"/>
          <p:nvPr/>
        </p:nvPicPr>
        <p:blipFill rotWithShape="1">
          <a:blip r:embed="rId5">
            <a:alphaModFix/>
          </a:blip>
          <a:srcRect b="0" l="0" r="0" t="0"/>
          <a:stretch/>
        </p:blipFill>
        <p:spPr>
          <a:xfrm>
            <a:off x="3619952" y="5753100"/>
            <a:ext cx="17756819" cy="0"/>
          </a:xfrm>
          <a:prstGeom prst="rect">
            <a:avLst/>
          </a:prstGeom>
          <a:noFill/>
          <a:ln>
            <a:noFill/>
          </a:ln>
        </p:spPr>
      </p:pic>
      <p:pic>
        <p:nvPicPr>
          <p:cNvPr descr="preencoded.png" id="343" name="Google Shape;343;p17"/>
          <p:cNvPicPr preferRelativeResize="0"/>
          <p:nvPr/>
        </p:nvPicPr>
        <p:blipFill rotWithShape="1">
          <a:blip r:embed="rId6">
            <a:alphaModFix/>
          </a:blip>
          <a:srcRect b="0" l="0" r="0" t="0"/>
          <a:stretch/>
        </p:blipFill>
        <p:spPr>
          <a:xfrm>
            <a:off x="3619952" y="5740400"/>
            <a:ext cx="17756819" cy="12700"/>
          </a:xfrm>
          <a:prstGeom prst="rect">
            <a:avLst/>
          </a:prstGeom>
          <a:noFill/>
          <a:ln>
            <a:noFill/>
          </a:ln>
        </p:spPr>
      </p:pic>
      <p:sp>
        <p:nvSpPr>
          <p:cNvPr id="344" name="Google Shape;344;p17"/>
          <p:cNvSpPr/>
          <p:nvPr/>
        </p:nvSpPr>
        <p:spPr>
          <a:xfrm>
            <a:off x="3010276" y="6851650"/>
            <a:ext cx="18366496"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17"/>
          <p:cNvSpPr/>
          <p:nvPr/>
        </p:nvSpPr>
        <p:spPr>
          <a:xfrm>
            <a:off x="2874793" y="6851650"/>
            <a:ext cx="643547" cy="745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3200" u="none" cap="none" strike="noStrike">
                <a:solidFill>
                  <a:srgbClr val="4D4D4D"/>
                </a:solidFill>
                <a:latin typeface="Poppins"/>
                <a:ea typeface="Poppins"/>
                <a:cs typeface="Poppins"/>
                <a:sym typeface="Poppins"/>
              </a:rPr>
              <a:t>6</a:t>
            </a:r>
            <a:endParaRPr b="0" i="0" sz="3200" u="none" cap="none" strike="noStrike">
              <a:solidFill>
                <a:schemeClr val="dk1"/>
              </a:solidFill>
              <a:latin typeface="Calibri"/>
              <a:ea typeface="Calibri"/>
              <a:cs typeface="Calibri"/>
              <a:sym typeface="Calibri"/>
            </a:endParaRPr>
          </a:p>
        </p:txBody>
      </p:sp>
      <p:pic>
        <p:nvPicPr>
          <p:cNvPr descr="preencoded.png" id="346" name="Google Shape;346;p17"/>
          <p:cNvPicPr preferRelativeResize="0"/>
          <p:nvPr/>
        </p:nvPicPr>
        <p:blipFill rotWithShape="1">
          <a:blip r:embed="rId5">
            <a:alphaModFix/>
          </a:blip>
          <a:srcRect b="0" l="0" r="0" t="0"/>
          <a:stretch/>
        </p:blipFill>
        <p:spPr>
          <a:xfrm>
            <a:off x="3619952" y="7156450"/>
            <a:ext cx="17756819" cy="0"/>
          </a:xfrm>
          <a:prstGeom prst="rect">
            <a:avLst/>
          </a:prstGeom>
          <a:noFill/>
          <a:ln>
            <a:noFill/>
          </a:ln>
        </p:spPr>
      </p:pic>
      <p:pic>
        <p:nvPicPr>
          <p:cNvPr descr="preencoded.png" id="347" name="Google Shape;347;p17"/>
          <p:cNvPicPr preferRelativeResize="0"/>
          <p:nvPr/>
        </p:nvPicPr>
        <p:blipFill rotWithShape="1">
          <a:blip r:embed="rId7">
            <a:alphaModFix/>
          </a:blip>
          <a:srcRect b="0" l="0" r="0" t="0"/>
          <a:stretch/>
        </p:blipFill>
        <p:spPr>
          <a:xfrm>
            <a:off x="3619952" y="7143750"/>
            <a:ext cx="17756819" cy="12700"/>
          </a:xfrm>
          <a:prstGeom prst="rect">
            <a:avLst/>
          </a:prstGeom>
          <a:noFill/>
          <a:ln>
            <a:noFill/>
          </a:ln>
        </p:spPr>
      </p:pic>
      <p:sp>
        <p:nvSpPr>
          <p:cNvPr id="348" name="Google Shape;348;p17"/>
          <p:cNvSpPr/>
          <p:nvPr/>
        </p:nvSpPr>
        <p:spPr>
          <a:xfrm>
            <a:off x="3010276" y="8255000"/>
            <a:ext cx="18366496"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17"/>
          <p:cNvSpPr/>
          <p:nvPr/>
        </p:nvSpPr>
        <p:spPr>
          <a:xfrm>
            <a:off x="2874793" y="8255000"/>
            <a:ext cx="643547" cy="745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3200" u="none" cap="none" strike="noStrike">
                <a:solidFill>
                  <a:srgbClr val="4D4D4D"/>
                </a:solidFill>
                <a:latin typeface="Poppins"/>
                <a:ea typeface="Poppins"/>
                <a:cs typeface="Poppins"/>
                <a:sym typeface="Poppins"/>
              </a:rPr>
              <a:t>4</a:t>
            </a:r>
            <a:endParaRPr b="0" i="0" sz="3200" u="none" cap="none" strike="noStrike">
              <a:solidFill>
                <a:schemeClr val="dk1"/>
              </a:solidFill>
              <a:latin typeface="Calibri"/>
              <a:ea typeface="Calibri"/>
              <a:cs typeface="Calibri"/>
              <a:sym typeface="Calibri"/>
            </a:endParaRPr>
          </a:p>
        </p:txBody>
      </p:sp>
      <p:pic>
        <p:nvPicPr>
          <p:cNvPr descr="preencoded.png" id="350" name="Google Shape;350;p17"/>
          <p:cNvPicPr preferRelativeResize="0"/>
          <p:nvPr/>
        </p:nvPicPr>
        <p:blipFill rotWithShape="1">
          <a:blip r:embed="rId5">
            <a:alphaModFix/>
          </a:blip>
          <a:srcRect b="0" l="0" r="0" t="0"/>
          <a:stretch/>
        </p:blipFill>
        <p:spPr>
          <a:xfrm>
            <a:off x="3619952" y="8559800"/>
            <a:ext cx="17756819" cy="0"/>
          </a:xfrm>
          <a:prstGeom prst="rect">
            <a:avLst/>
          </a:prstGeom>
          <a:noFill/>
          <a:ln>
            <a:noFill/>
          </a:ln>
        </p:spPr>
      </p:pic>
      <p:pic>
        <p:nvPicPr>
          <p:cNvPr descr="preencoded.png" id="351" name="Google Shape;351;p17"/>
          <p:cNvPicPr preferRelativeResize="0"/>
          <p:nvPr/>
        </p:nvPicPr>
        <p:blipFill rotWithShape="1">
          <a:blip r:embed="rId6">
            <a:alphaModFix/>
          </a:blip>
          <a:srcRect b="0" l="0" r="0" t="0"/>
          <a:stretch/>
        </p:blipFill>
        <p:spPr>
          <a:xfrm>
            <a:off x="3619952" y="8547100"/>
            <a:ext cx="17756819" cy="12700"/>
          </a:xfrm>
          <a:prstGeom prst="rect">
            <a:avLst/>
          </a:prstGeom>
          <a:noFill/>
          <a:ln>
            <a:noFill/>
          </a:ln>
        </p:spPr>
      </p:pic>
      <p:sp>
        <p:nvSpPr>
          <p:cNvPr id="352" name="Google Shape;352;p17"/>
          <p:cNvSpPr/>
          <p:nvPr/>
        </p:nvSpPr>
        <p:spPr>
          <a:xfrm>
            <a:off x="3010276" y="9658350"/>
            <a:ext cx="18366496"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17"/>
          <p:cNvSpPr/>
          <p:nvPr/>
        </p:nvSpPr>
        <p:spPr>
          <a:xfrm>
            <a:off x="2874793" y="9658350"/>
            <a:ext cx="643547" cy="745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3200" u="none" cap="none" strike="noStrike">
                <a:solidFill>
                  <a:srgbClr val="4D4D4D"/>
                </a:solidFill>
                <a:latin typeface="Poppins"/>
                <a:ea typeface="Poppins"/>
                <a:cs typeface="Poppins"/>
                <a:sym typeface="Poppins"/>
              </a:rPr>
              <a:t>2</a:t>
            </a:r>
            <a:endParaRPr b="0" i="0" sz="3200" u="none" cap="none" strike="noStrike">
              <a:solidFill>
                <a:schemeClr val="dk1"/>
              </a:solidFill>
              <a:latin typeface="Calibri"/>
              <a:ea typeface="Calibri"/>
              <a:cs typeface="Calibri"/>
              <a:sym typeface="Calibri"/>
            </a:endParaRPr>
          </a:p>
        </p:txBody>
      </p:sp>
      <p:pic>
        <p:nvPicPr>
          <p:cNvPr descr="preencoded.png" id="354" name="Google Shape;354;p17"/>
          <p:cNvPicPr preferRelativeResize="0"/>
          <p:nvPr/>
        </p:nvPicPr>
        <p:blipFill rotWithShape="1">
          <a:blip r:embed="rId5">
            <a:alphaModFix/>
          </a:blip>
          <a:srcRect b="0" l="0" r="0" t="0"/>
          <a:stretch/>
        </p:blipFill>
        <p:spPr>
          <a:xfrm>
            <a:off x="3619952" y="9963150"/>
            <a:ext cx="17756819" cy="0"/>
          </a:xfrm>
          <a:prstGeom prst="rect">
            <a:avLst/>
          </a:prstGeom>
          <a:noFill/>
          <a:ln>
            <a:noFill/>
          </a:ln>
        </p:spPr>
      </p:pic>
      <p:pic>
        <p:nvPicPr>
          <p:cNvPr descr="preencoded.png" id="355" name="Google Shape;355;p17"/>
          <p:cNvPicPr preferRelativeResize="0"/>
          <p:nvPr/>
        </p:nvPicPr>
        <p:blipFill rotWithShape="1">
          <a:blip r:embed="rId7">
            <a:alphaModFix/>
          </a:blip>
          <a:srcRect b="0" l="0" r="0" t="0"/>
          <a:stretch/>
        </p:blipFill>
        <p:spPr>
          <a:xfrm>
            <a:off x="3619952" y="9950450"/>
            <a:ext cx="17756819" cy="12700"/>
          </a:xfrm>
          <a:prstGeom prst="rect">
            <a:avLst/>
          </a:prstGeom>
          <a:noFill/>
          <a:ln>
            <a:noFill/>
          </a:ln>
        </p:spPr>
      </p:pic>
      <p:sp>
        <p:nvSpPr>
          <p:cNvPr id="356" name="Google Shape;356;p17"/>
          <p:cNvSpPr/>
          <p:nvPr/>
        </p:nvSpPr>
        <p:spPr>
          <a:xfrm>
            <a:off x="3010276" y="11061700"/>
            <a:ext cx="18366496"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17"/>
          <p:cNvSpPr/>
          <p:nvPr/>
        </p:nvSpPr>
        <p:spPr>
          <a:xfrm>
            <a:off x="2874793" y="11061700"/>
            <a:ext cx="643547" cy="745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3200" u="none" cap="none" strike="noStrike">
                <a:solidFill>
                  <a:srgbClr val="4D4D4D"/>
                </a:solidFill>
                <a:latin typeface="Poppins"/>
                <a:ea typeface="Poppins"/>
                <a:cs typeface="Poppins"/>
                <a:sym typeface="Poppins"/>
              </a:rPr>
              <a:t>0</a:t>
            </a:r>
            <a:endParaRPr b="0" i="0" sz="3200" u="none" cap="none" strike="noStrike">
              <a:solidFill>
                <a:schemeClr val="dk1"/>
              </a:solidFill>
              <a:latin typeface="Calibri"/>
              <a:ea typeface="Calibri"/>
              <a:cs typeface="Calibri"/>
              <a:sym typeface="Calibri"/>
            </a:endParaRPr>
          </a:p>
        </p:txBody>
      </p:sp>
      <p:pic>
        <p:nvPicPr>
          <p:cNvPr descr="preencoded.png" id="358" name="Google Shape;358;p17"/>
          <p:cNvPicPr preferRelativeResize="0"/>
          <p:nvPr/>
        </p:nvPicPr>
        <p:blipFill rotWithShape="1">
          <a:blip r:embed="rId8">
            <a:alphaModFix/>
          </a:blip>
          <a:srcRect b="0" l="0" r="0" t="0"/>
          <a:stretch/>
        </p:blipFill>
        <p:spPr>
          <a:xfrm>
            <a:off x="3619952" y="11569700"/>
            <a:ext cx="17756819" cy="101600"/>
          </a:xfrm>
          <a:prstGeom prst="rect">
            <a:avLst/>
          </a:prstGeom>
          <a:noFill/>
          <a:ln>
            <a:noFill/>
          </a:ln>
        </p:spPr>
      </p:pic>
      <p:pic>
        <p:nvPicPr>
          <p:cNvPr descr="preencoded.png" id="359" name="Google Shape;359;p17"/>
          <p:cNvPicPr preferRelativeResize="0"/>
          <p:nvPr/>
        </p:nvPicPr>
        <p:blipFill rotWithShape="1">
          <a:blip r:embed="rId9">
            <a:alphaModFix/>
          </a:blip>
          <a:srcRect b="0" l="0" r="0" t="0"/>
          <a:stretch/>
        </p:blipFill>
        <p:spPr>
          <a:xfrm>
            <a:off x="3619952" y="11569700"/>
            <a:ext cx="17756819" cy="12700"/>
          </a:xfrm>
          <a:prstGeom prst="rect">
            <a:avLst/>
          </a:prstGeom>
          <a:noFill/>
          <a:ln>
            <a:noFill/>
          </a:ln>
        </p:spPr>
      </p:pic>
      <p:pic>
        <p:nvPicPr>
          <p:cNvPr descr="preencoded.png" id="360" name="Google Shape;360;p17"/>
          <p:cNvPicPr preferRelativeResize="0"/>
          <p:nvPr/>
        </p:nvPicPr>
        <p:blipFill rotWithShape="1">
          <a:blip r:embed="rId10">
            <a:alphaModFix/>
          </a:blip>
          <a:srcRect b="0" l="0" r="0" t="0"/>
          <a:stretch/>
        </p:blipFill>
        <p:spPr>
          <a:xfrm>
            <a:off x="3619952" y="11569700"/>
            <a:ext cx="12702" cy="101600"/>
          </a:xfrm>
          <a:prstGeom prst="rect">
            <a:avLst/>
          </a:prstGeom>
          <a:noFill/>
          <a:ln>
            <a:noFill/>
          </a:ln>
        </p:spPr>
      </p:pic>
      <p:pic>
        <p:nvPicPr>
          <p:cNvPr descr="preencoded.png" id="361" name="Google Shape;361;p17"/>
          <p:cNvPicPr preferRelativeResize="0"/>
          <p:nvPr/>
        </p:nvPicPr>
        <p:blipFill rotWithShape="1">
          <a:blip r:embed="rId10">
            <a:alphaModFix/>
          </a:blip>
          <a:srcRect b="0" l="0" r="0" t="0"/>
          <a:stretch/>
        </p:blipFill>
        <p:spPr>
          <a:xfrm>
            <a:off x="21364070" y="11569700"/>
            <a:ext cx="12702" cy="101600"/>
          </a:xfrm>
          <a:prstGeom prst="rect">
            <a:avLst/>
          </a:prstGeom>
          <a:noFill/>
          <a:ln>
            <a:noFill/>
          </a:ln>
        </p:spPr>
      </p:pic>
      <p:sp>
        <p:nvSpPr>
          <p:cNvPr id="362" name="Google Shape;362;p17"/>
          <p:cNvSpPr/>
          <p:nvPr/>
        </p:nvSpPr>
        <p:spPr>
          <a:xfrm>
            <a:off x="3619952" y="2641600"/>
            <a:ext cx="17756819" cy="925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63" name="Google Shape;363;p17"/>
          <p:cNvPicPr preferRelativeResize="0"/>
          <p:nvPr/>
        </p:nvPicPr>
        <p:blipFill rotWithShape="1">
          <a:blip r:embed="rId11">
            <a:alphaModFix/>
          </a:blip>
          <a:srcRect b="0" l="0" r="0" t="0"/>
          <a:stretch/>
        </p:blipFill>
        <p:spPr>
          <a:xfrm>
            <a:off x="3619952" y="2641600"/>
            <a:ext cx="2536689" cy="9258300"/>
          </a:xfrm>
          <a:prstGeom prst="rect">
            <a:avLst/>
          </a:prstGeom>
          <a:noFill/>
          <a:ln>
            <a:noFill/>
          </a:ln>
        </p:spPr>
      </p:pic>
      <p:sp>
        <p:nvSpPr>
          <p:cNvPr id="364" name="Google Shape;364;p17"/>
          <p:cNvSpPr/>
          <p:nvPr/>
        </p:nvSpPr>
        <p:spPr>
          <a:xfrm>
            <a:off x="4305838" y="11696700"/>
            <a:ext cx="1143143" cy="762000"/>
          </a:xfrm>
          <a:prstGeom prst="rect">
            <a:avLst/>
          </a:prstGeom>
          <a:noFill/>
          <a:ln>
            <a:noFill/>
          </a:ln>
        </p:spPr>
        <p:txBody>
          <a:bodyPr anchorCtr="0" anchor="t" bIns="0" lIns="0" spcFirstLastPara="1" rIns="0" wrap="square" tIns="0">
            <a:noAutofit/>
          </a:bodyPr>
          <a:lstStyle/>
          <a:p>
            <a:pPr indent="0" lvl="0" marL="0" marR="0" rtl="0" algn="ctr">
              <a:lnSpc>
                <a:spcPct val="133333"/>
              </a:lnSpc>
              <a:spcBef>
                <a:spcPts val="0"/>
              </a:spcBef>
              <a:spcAft>
                <a:spcPts val="0"/>
              </a:spcAft>
              <a:buNone/>
            </a:pPr>
            <a:r>
              <a:rPr b="0" i="0" lang="en-US" sz="3600" u="none" cap="none" strike="noStrike">
                <a:solidFill>
                  <a:srgbClr val="4D4D4D"/>
                </a:solidFill>
                <a:latin typeface="Montserrat"/>
                <a:ea typeface="Montserrat"/>
                <a:cs typeface="Montserrat"/>
                <a:sym typeface="Montserrat"/>
              </a:rPr>
              <a:t>2015</a:t>
            </a:r>
            <a:endParaRPr b="0" i="0" sz="3600" u="none" cap="none" strike="noStrike">
              <a:solidFill>
                <a:schemeClr val="dk1"/>
              </a:solidFill>
              <a:latin typeface="Calibri"/>
              <a:ea typeface="Calibri"/>
              <a:cs typeface="Calibri"/>
              <a:sym typeface="Calibri"/>
            </a:endParaRPr>
          </a:p>
        </p:txBody>
      </p:sp>
      <p:pic>
        <p:nvPicPr>
          <p:cNvPr descr="preencoded.png" id="365" name="Google Shape;365;p17"/>
          <p:cNvPicPr preferRelativeResize="0"/>
          <p:nvPr/>
        </p:nvPicPr>
        <p:blipFill rotWithShape="1">
          <a:blip r:embed="rId10">
            <a:alphaModFix/>
          </a:blip>
          <a:srcRect b="0" l="0" r="0" t="0"/>
          <a:stretch/>
        </p:blipFill>
        <p:spPr>
          <a:xfrm>
            <a:off x="3619952" y="11569700"/>
            <a:ext cx="12702" cy="101600"/>
          </a:xfrm>
          <a:prstGeom prst="rect">
            <a:avLst/>
          </a:prstGeom>
          <a:noFill/>
          <a:ln>
            <a:noFill/>
          </a:ln>
        </p:spPr>
      </p:pic>
      <p:pic>
        <p:nvPicPr>
          <p:cNvPr descr="preencoded.png" id="366" name="Google Shape;366;p17"/>
          <p:cNvPicPr preferRelativeResize="0"/>
          <p:nvPr/>
        </p:nvPicPr>
        <p:blipFill rotWithShape="1">
          <a:blip r:embed="rId12">
            <a:alphaModFix/>
          </a:blip>
          <a:srcRect b="0" l="0" r="0" t="0"/>
          <a:stretch/>
        </p:blipFill>
        <p:spPr>
          <a:xfrm>
            <a:off x="6156641" y="2641600"/>
            <a:ext cx="2536689" cy="9258300"/>
          </a:xfrm>
          <a:prstGeom prst="rect">
            <a:avLst/>
          </a:prstGeom>
          <a:noFill/>
          <a:ln>
            <a:noFill/>
          </a:ln>
        </p:spPr>
      </p:pic>
      <p:sp>
        <p:nvSpPr>
          <p:cNvPr id="367" name="Google Shape;367;p17"/>
          <p:cNvSpPr/>
          <p:nvPr/>
        </p:nvSpPr>
        <p:spPr>
          <a:xfrm>
            <a:off x="6829825" y="11696700"/>
            <a:ext cx="1168546" cy="762000"/>
          </a:xfrm>
          <a:prstGeom prst="rect">
            <a:avLst/>
          </a:prstGeom>
          <a:noFill/>
          <a:ln>
            <a:noFill/>
          </a:ln>
        </p:spPr>
        <p:txBody>
          <a:bodyPr anchorCtr="0" anchor="t" bIns="0" lIns="0" spcFirstLastPara="1" rIns="0" wrap="square" tIns="0">
            <a:noAutofit/>
          </a:bodyPr>
          <a:lstStyle/>
          <a:p>
            <a:pPr indent="0" lvl="0" marL="0" marR="0" rtl="0" algn="ctr">
              <a:lnSpc>
                <a:spcPct val="133333"/>
              </a:lnSpc>
              <a:spcBef>
                <a:spcPts val="0"/>
              </a:spcBef>
              <a:spcAft>
                <a:spcPts val="0"/>
              </a:spcAft>
              <a:buNone/>
            </a:pPr>
            <a:r>
              <a:rPr b="0" i="0" lang="en-US" sz="3600" u="none" cap="none" strike="noStrike">
                <a:solidFill>
                  <a:srgbClr val="4D4D4D"/>
                </a:solidFill>
                <a:latin typeface="Montserrat"/>
                <a:ea typeface="Montserrat"/>
                <a:cs typeface="Montserrat"/>
                <a:sym typeface="Montserrat"/>
              </a:rPr>
              <a:t>2016</a:t>
            </a:r>
            <a:endParaRPr b="0" i="0" sz="3600" u="none" cap="none" strike="noStrike">
              <a:solidFill>
                <a:schemeClr val="dk1"/>
              </a:solidFill>
              <a:latin typeface="Calibri"/>
              <a:ea typeface="Calibri"/>
              <a:cs typeface="Calibri"/>
              <a:sym typeface="Calibri"/>
            </a:endParaRPr>
          </a:p>
        </p:txBody>
      </p:sp>
      <p:pic>
        <p:nvPicPr>
          <p:cNvPr descr="preencoded.png" id="368" name="Google Shape;368;p17"/>
          <p:cNvPicPr preferRelativeResize="0"/>
          <p:nvPr/>
        </p:nvPicPr>
        <p:blipFill rotWithShape="1">
          <a:blip r:embed="rId13">
            <a:alphaModFix/>
          </a:blip>
          <a:srcRect b="0" l="0" r="0" t="0"/>
          <a:stretch/>
        </p:blipFill>
        <p:spPr>
          <a:xfrm>
            <a:off x="6156641" y="11569700"/>
            <a:ext cx="12702" cy="101600"/>
          </a:xfrm>
          <a:prstGeom prst="rect">
            <a:avLst/>
          </a:prstGeom>
          <a:noFill/>
          <a:ln>
            <a:noFill/>
          </a:ln>
        </p:spPr>
      </p:pic>
      <p:pic>
        <p:nvPicPr>
          <p:cNvPr descr="preencoded.png" id="369" name="Google Shape;369;p17"/>
          <p:cNvPicPr preferRelativeResize="0"/>
          <p:nvPr/>
        </p:nvPicPr>
        <p:blipFill rotWithShape="1">
          <a:blip r:embed="rId12">
            <a:alphaModFix/>
          </a:blip>
          <a:srcRect b="0" l="0" r="0" t="0"/>
          <a:stretch/>
        </p:blipFill>
        <p:spPr>
          <a:xfrm>
            <a:off x="8693329" y="2641600"/>
            <a:ext cx="2536688" cy="9258300"/>
          </a:xfrm>
          <a:prstGeom prst="rect">
            <a:avLst/>
          </a:prstGeom>
          <a:noFill/>
          <a:ln>
            <a:noFill/>
          </a:ln>
        </p:spPr>
      </p:pic>
      <p:sp>
        <p:nvSpPr>
          <p:cNvPr id="370" name="Google Shape;370;p17"/>
          <p:cNvSpPr/>
          <p:nvPr/>
        </p:nvSpPr>
        <p:spPr>
          <a:xfrm>
            <a:off x="9379215" y="11696700"/>
            <a:ext cx="1155844" cy="762000"/>
          </a:xfrm>
          <a:prstGeom prst="rect">
            <a:avLst/>
          </a:prstGeom>
          <a:noFill/>
          <a:ln>
            <a:noFill/>
          </a:ln>
        </p:spPr>
        <p:txBody>
          <a:bodyPr anchorCtr="0" anchor="t" bIns="0" lIns="0" spcFirstLastPara="1" rIns="0" wrap="square" tIns="0">
            <a:noAutofit/>
          </a:bodyPr>
          <a:lstStyle/>
          <a:p>
            <a:pPr indent="0" lvl="0" marL="0" marR="0" rtl="0" algn="ctr">
              <a:lnSpc>
                <a:spcPct val="133333"/>
              </a:lnSpc>
              <a:spcBef>
                <a:spcPts val="0"/>
              </a:spcBef>
              <a:spcAft>
                <a:spcPts val="0"/>
              </a:spcAft>
              <a:buNone/>
            </a:pPr>
            <a:r>
              <a:rPr b="0" i="0" lang="en-US" sz="3600" u="none" cap="none" strike="noStrike">
                <a:solidFill>
                  <a:srgbClr val="4D4D4D"/>
                </a:solidFill>
                <a:latin typeface="Montserrat"/>
                <a:ea typeface="Montserrat"/>
                <a:cs typeface="Montserrat"/>
                <a:sym typeface="Montserrat"/>
              </a:rPr>
              <a:t>2017</a:t>
            </a:r>
            <a:endParaRPr b="0" i="0" sz="3600" u="none" cap="none" strike="noStrike">
              <a:solidFill>
                <a:schemeClr val="dk1"/>
              </a:solidFill>
              <a:latin typeface="Calibri"/>
              <a:ea typeface="Calibri"/>
              <a:cs typeface="Calibri"/>
              <a:sym typeface="Calibri"/>
            </a:endParaRPr>
          </a:p>
        </p:txBody>
      </p:sp>
      <p:pic>
        <p:nvPicPr>
          <p:cNvPr descr="preencoded.png" id="371" name="Google Shape;371;p17"/>
          <p:cNvPicPr preferRelativeResize="0"/>
          <p:nvPr/>
        </p:nvPicPr>
        <p:blipFill rotWithShape="1">
          <a:blip r:embed="rId14">
            <a:alphaModFix/>
          </a:blip>
          <a:srcRect b="0" l="0" r="0" t="0"/>
          <a:stretch/>
        </p:blipFill>
        <p:spPr>
          <a:xfrm>
            <a:off x="8693329" y="11569700"/>
            <a:ext cx="12702" cy="101600"/>
          </a:xfrm>
          <a:prstGeom prst="rect">
            <a:avLst/>
          </a:prstGeom>
          <a:noFill/>
          <a:ln>
            <a:noFill/>
          </a:ln>
        </p:spPr>
      </p:pic>
      <p:pic>
        <p:nvPicPr>
          <p:cNvPr descr="preencoded.png" id="372" name="Google Shape;372;p17"/>
          <p:cNvPicPr preferRelativeResize="0"/>
          <p:nvPr/>
        </p:nvPicPr>
        <p:blipFill rotWithShape="1">
          <a:blip r:embed="rId11">
            <a:alphaModFix/>
          </a:blip>
          <a:srcRect b="0" l="0" r="0" t="0"/>
          <a:stretch/>
        </p:blipFill>
        <p:spPr>
          <a:xfrm>
            <a:off x="11230017" y="2641600"/>
            <a:ext cx="2536688" cy="9258300"/>
          </a:xfrm>
          <a:prstGeom prst="rect">
            <a:avLst/>
          </a:prstGeom>
          <a:noFill/>
          <a:ln>
            <a:noFill/>
          </a:ln>
        </p:spPr>
      </p:pic>
      <p:sp>
        <p:nvSpPr>
          <p:cNvPr id="373" name="Google Shape;373;p17"/>
          <p:cNvSpPr/>
          <p:nvPr/>
        </p:nvSpPr>
        <p:spPr>
          <a:xfrm>
            <a:off x="11903202" y="11696700"/>
            <a:ext cx="1181248" cy="762000"/>
          </a:xfrm>
          <a:prstGeom prst="rect">
            <a:avLst/>
          </a:prstGeom>
          <a:noFill/>
          <a:ln>
            <a:noFill/>
          </a:ln>
        </p:spPr>
        <p:txBody>
          <a:bodyPr anchorCtr="0" anchor="t" bIns="0" lIns="0" spcFirstLastPara="1" rIns="0" wrap="square" tIns="0">
            <a:noAutofit/>
          </a:bodyPr>
          <a:lstStyle/>
          <a:p>
            <a:pPr indent="0" lvl="0" marL="0" marR="0" rtl="0" algn="ctr">
              <a:lnSpc>
                <a:spcPct val="133333"/>
              </a:lnSpc>
              <a:spcBef>
                <a:spcPts val="0"/>
              </a:spcBef>
              <a:spcAft>
                <a:spcPts val="0"/>
              </a:spcAft>
              <a:buNone/>
            </a:pPr>
            <a:r>
              <a:rPr b="0" i="0" lang="en-US" sz="3600" u="none" cap="none" strike="noStrike">
                <a:solidFill>
                  <a:srgbClr val="4D4D4D"/>
                </a:solidFill>
                <a:latin typeface="Montserrat"/>
                <a:ea typeface="Montserrat"/>
                <a:cs typeface="Montserrat"/>
                <a:sym typeface="Montserrat"/>
              </a:rPr>
              <a:t>2018</a:t>
            </a:r>
            <a:endParaRPr b="0" i="0" sz="3600" u="none" cap="none" strike="noStrike">
              <a:solidFill>
                <a:schemeClr val="dk1"/>
              </a:solidFill>
              <a:latin typeface="Calibri"/>
              <a:ea typeface="Calibri"/>
              <a:cs typeface="Calibri"/>
              <a:sym typeface="Calibri"/>
            </a:endParaRPr>
          </a:p>
        </p:txBody>
      </p:sp>
      <p:pic>
        <p:nvPicPr>
          <p:cNvPr descr="preencoded.png" id="374" name="Google Shape;374;p17"/>
          <p:cNvPicPr preferRelativeResize="0"/>
          <p:nvPr/>
        </p:nvPicPr>
        <p:blipFill rotWithShape="1">
          <a:blip r:embed="rId15">
            <a:alphaModFix/>
          </a:blip>
          <a:srcRect b="0" l="0" r="0" t="0"/>
          <a:stretch/>
        </p:blipFill>
        <p:spPr>
          <a:xfrm>
            <a:off x="11230017" y="11569700"/>
            <a:ext cx="12702" cy="101600"/>
          </a:xfrm>
          <a:prstGeom prst="rect">
            <a:avLst/>
          </a:prstGeom>
          <a:noFill/>
          <a:ln>
            <a:noFill/>
          </a:ln>
        </p:spPr>
      </p:pic>
      <p:pic>
        <p:nvPicPr>
          <p:cNvPr descr="preencoded.png" id="375" name="Google Shape;375;p17"/>
          <p:cNvPicPr preferRelativeResize="0"/>
          <p:nvPr/>
        </p:nvPicPr>
        <p:blipFill rotWithShape="1">
          <a:blip r:embed="rId12">
            <a:alphaModFix/>
          </a:blip>
          <a:srcRect b="0" l="0" r="0" t="0"/>
          <a:stretch/>
        </p:blipFill>
        <p:spPr>
          <a:xfrm>
            <a:off x="13766706" y="2641600"/>
            <a:ext cx="2536689" cy="9258300"/>
          </a:xfrm>
          <a:prstGeom prst="rect">
            <a:avLst/>
          </a:prstGeom>
          <a:noFill/>
          <a:ln>
            <a:noFill/>
          </a:ln>
        </p:spPr>
      </p:pic>
      <p:sp>
        <p:nvSpPr>
          <p:cNvPr id="376" name="Google Shape;376;p17"/>
          <p:cNvSpPr/>
          <p:nvPr/>
        </p:nvSpPr>
        <p:spPr>
          <a:xfrm>
            <a:off x="14439890" y="11696700"/>
            <a:ext cx="1168546" cy="762000"/>
          </a:xfrm>
          <a:prstGeom prst="rect">
            <a:avLst/>
          </a:prstGeom>
          <a:noFill/>
          <a:ln>
            <a:noFill/>
          </a:ln>
        </p:spPr>
        <p:txBody>
          <a:bodyPr anchorCtr="0" anchor="t" bIns="0" lIns="0" spcFirstLastPara="1" rIns="0" wrap="square" tIns="0">
            <a:noAutofit/>
          </a:bodyPr>
          <a:lstStyle/>
          <a:p>
            <a:pPr indent="0" lvl="0" marL="0" marR="0" rtl="0" algn="ctr">
              <a:lnSpc>
                <a:spcPct val="133333"/>
              </a:lnSpc>
              <a:spcBef>
                <a:spcPts val="0"/>
              </a:spcBef>
              <a:spcAft>
                <a:spcPts val="0"/>
              </a:spcAft>
              <a:buNone/>
            </a:pPr>
            <a:r>
              <a:rPr b="0" i="0" lang="en-US" sz="3600" u="none" cap="none" strike="noStrike">
                <a:solidFill>
                  <a:srgbClr val="4D4D4D"/>
                </a:solidFill>
                <a:latin typeface="Montserrat"/>
                <a:ea typeface="Montserrat"/>
                <a:cs typeface="Montserrat"/>
                <a:sym typeface="Montserrat"/>
              </a:rPr>
              <a:t>2019</a:t>
            </a:r>
            <a:endParaRPr b="0" i="0" sz="3600" u="none" cap="none" strike="noStrike">
              <a:solidFill>
                <a:schemeClr val="dk1"/>
              </a:solidFill>
              <a:latin typeface="Calibri"/>
              <a:ea typeface="Calibri"/>
              <a:cs typeface="Calibri"/>
              <a:sym typeface="Calibri"/>
            </a:endParaRPr>
          </a:p>
        </p:txBody>
      </p:sp>
      <p:pic>
        <p:nvPicPr>
          <p:cNvPr descr="preencoded.png" id="377" name="Google Shape;377;p17"/>
          <p:cNvPicPr preferRelativeResize="0"/>
          <p:nvPr/>
        </p:nvPicPr>
        <p:blipFill rotWithShape="1">
          <a:blip r:embed="rId16">
            <a:alphaModFix/>
          </a:blip>
          <a:srcRect b="0" l="0" r="0" t="0"/>
          <a:stretch/>
        </p:blipFill>
        <p:spPr>
          <a:xfrm>
            <a:off x="13766706" y="11569700"/>
            <a:ext cx="12702" cy="101600"/>
          </a:xfrm>
          <a:prstGeom prst="rect">
            <a:avLst/>
          </a:prstGeom>
          <a:noFill/>
          <a:ln>
            <a:noFill/>
          </a:ln>
        </p:spPr>
      </p:pic>
      <p:pic>
        <p:nvPicPr>
          <p:cNvPr descr="preencoded.png" id="378" name="Google Shape;378;p17"/>
          <p:cNvPicPr preferRelativeResize="0"/>
          <p:nvPr/>
        </p:nvPicPr>
        <p:blipFill rotWithShape="1">
          <a:blip r:embed="rId12">
            <a:alphaModFix/>
          </a:blip>
          <a:srcRect b="0" l="0" r="0" t="0"/>
          <a:stretch/>
        </p:blipFill>
        <p:spPr>
          <a:xfrm>
            <a:off x="16303395" y="2641600"/>
            <a:ext cx="2536689" cy="9258300"/>
          </a:xfrm>
          <a:prstGeom prst="rect">
            <a:avLst/>
          </a:prstGeom>
          <a:noFill/>
          <a:ln>
            <a:noFill/>
          </a:ln>
        </p:spPr>
      </p:pic>
      <p:sp>
        <p:nvSpPr>
          <p:cNvPr id="379" name="Google Shape;379;p17"/>
          <p:cNvSpPr/>
          <p:nvPr/>
        </p:nvSpPr>
        <p:spPr>
          <a:xfrm>
            <a:off x="16925772" y="11696700"/>
            <a:ext cx="1282860" cy="762000"/>
          </a:xfrm>
          <a:prstGeom prst="rect">
            <a:avLst/>
          </a:prstGeom>
          <a:noFill/>
          <a:ln>
            <a:noFill/>
          </a:ln>
        </p:spPr>
        <p:txBody>
          <a:bodyPr anchorCtr="0" anchor="t" bIns="0" lIns="0" spcFirstLastPara="1" rIns="0" wrap="square" tIns="0">
            <a:noAutofit/>
          </a:bodyPr>
          <a:lstStyle/>
          <a:p>
            <a:pPr indent="0" lvl="0" marL="0" marR="0" rtl="0" algn="ctr">
              <a:lnSpc>
                <a:spcPct val="133333"/>
              </a:lnSpc>
              <a:spcBef>
                <a:spcPts val="0"/>
              </a:spcBef>
              <a:spcAft>
                <a:spcPts val="0"/>
              </a:spcAft>
              <a:buNone/>
            </a:pPr>
            <a:r>
              <a:rPr b="0" i="0" lang="en-US" sz="3600" u="none" cap="none" strike="noStrike">
                <a:solidFill>
                  <a:srgbClr val="4D4D4D"/>
                </a:solidFill>
                <a:latin typeface="Montserrat"/>
                <a:ea typeface="Montserrat"/>
                <a:cs typeface="Montserrat"/>
                <a:sym typeface="Montserrat"/>
              </a:rPr>
              <a:t>2020</a:t>
            </a:r>
            <a:endParaRPr b="0" i="0" sz="3600" u="none" cap="none" strike="noStrike">
              <a:solidFill>
                <a:schemeClr val="dk1"/>
              </a:solidFill>
              <a:latin typeface="Calibri"/>
              <a:ea typeface="Calibri"/>
              <a:cs typeface="Calibri"/>
              <a:sym typeface="Calibri"/>
            </a:endParaRPr>
          </a:p>
        </p:txBody>
      </p:sp>
      <p:pic>
        <p:nvPicPr>
          <p:cNvPr descr="preencoded.png" id="380" name="Google Shape;380;p17"/>
          <p:cNvPicPr preferRelativeResize="0"/>
          <p:nvPr/>
        </p:nvPicPr>
        <p:blipFill rotWithShape="1">
          <a:blip r:embed="rId17">
            <a:alphaModFix/>
          </a:blip>
          <a:srcRect b="0" l="0" r="0" t="0"/>
          <a:stretch/>
        </p:blipFill>
        <p:spPr>
          <a:xfrm>
            <a:off x="16303395" y="11569700"/>
            <a:ext cx="12702" cy="101600"/>
          </a:xfrm>
          <a:prstGeom prst="rect">
            <a:avLst/>
          </a:prstGeom>
          <a:noFill/>
          <a:ln>
            <a:noFill/>
          </a:ln>
        </p:spPr>
      </p:pic>
      <p:pic>
        <p:nvPicPr>
          <p:cNvPr descr="preencoded.png" id="381" name="Google Shape;381;p17"/>
          <p:cNvPicPr preferRelativeResize="0"/>
          <p:nvPr/>
        </p:nvPicPr>
        <p:blipFill rotWithShape="1">
          <a:blip r:embed="rId11">
            <a:alphaModFix/>
          </a:blip>
          <a:srcRect b="0" l="0" r="0" t="0"/>
          <a:stretch/>
        </p:blipFill>
        <p:spPr>
          <a:xfrm>
            <a:off x="18840082" y="2641600"/>
            <a:ext cx="2536689" cy="9258300"/>
          </a:xfrm>
          <a:prstGeom prst="rect">
            <a:avLst/>
          </a:prstGeom>
          <a:noFill/>
          <a:ln>
            <a:noFill/>
          </a:ln>
        </p:spPr>
      </p:pic>
      <p:sp>
        <p:nvSpPr>
          <p:cNvPr id="382" name="Google Shape;382;p17"/>
          <p:cNvSpPr/>
          <p:nvPr/>
        </p:nvSpPr>
        <p:spPr>
          <a:xfrm>
            <a:off x="19525968" y="11696700"/>
            <a:ext cx="1143143" cy="762000"/>
          </a:xfrm>
          <a:prstGeom prst="rect">
            <a:avLst/>
          </a:prstGeom>
          <a:noFill/>
          <a:ln>
            <a:noFill/>
          </a:ln>
        </p:spPr>
        <p:txBody>
          <a:bodyPr anchorCtr="0" anchor="t" bIns="0" lIns="0" spcFirstLastPara="1" rIns="0" wrap="square" tIns="0">
            <a:noAutofit/>
          </a:bodyPr>
          <a:lstStyle/>
          <a:p>
            <a:pPr indent="0" lvl="0" marL="0" marR="0" rtl="0" algn="ctr">
              <a:lnSpc>
                <a:spcPct val="133333"/>
              </a:lnSpc>
              <a:spcBef>
                <a:spcPts val="0"/>
              </a:spcBef>
              <a:spcAft>
                <a:spcPts val="0"/>
              </a:spcAft>
              <a:buNone/>
            </a:pPr>
            <a:r>
              <a:rPr b="0" i="0" lang="en-US" sz="3600" u="none" cap="none" strike="noStrike">
                <a:solidFill>
                  <a:srgbClr val="4D4D4D"/>
                </a:solidFill>
                <a:latin typeface="Montserrat"/>
                <a:ea typeface="Montserrat"/>
                <a:cs typeface="Montserrat"/>
                <a:sym typeface="Montserrat"/>
              </a:rPr>
              <a:t>2021</a:t>
            </a:r>
            <a:endParaRPr b="0" i="0" sz="3600" u="none" cap="none" strike="noStrike">
              <a:solidFill>
                <a:schemeClr val="dk1"/>
              </a:solidFill>
              <a:latin typeface="Calibri"/>
              <a:ea typeface="Calibri"/>
              <a:cs typeface="Calibri"/>
              <a:sym typeface="Calibri"/>
            </a:endParaRPr>
          </a:p>
        </p:txBody>
      </p:sp>
      <p:pic>
        <p:nvPicPr>
          <p:cNvPr descr="preencoded.png" id="383" name="Google Shape;383;p17"/>
          <p:cNvPicPr preferRelativeResize="0"/>
          <p:nvPr/>
        </p:nvPicPr>
        <p:blipFill rotWithShape="1">
          <a:blip r:embed="rId18">
            <a:alphaModFix/>
          </a:blip>
          <a:srcRect b="0" l="0" r="0" t="0"/>
          <a:stretch/>
        </p:blipFill>
        <p:spPr>
          <a:xfrm>
            <a:off x="18840082" y="11569700"/>
            <a:ext cx="12702" cy="101600"/>
          </a:xfrm>
          <a:prstGeom prst="rect">
            <a:avLst/>
          </a:prstGeom>
          <a:noFill/>
          <a:ln>
            <a:noFill/>
          </a:ln>
        </p:spPr>
      </p:pic>
      <p:pic>
        <p:nvPicPr>
          <p:cNvPr descr="preencoded.png" id="384" name="Google Shape;384;p17"/>
          <p:cNvPicPr preferRelativeResize="0"/>
          <p:nvPr/>
        </p:nvPicPr>
        <p:blipFill rotWithShape="1">
          <a:blip r:embed="rId19">
            <a:alphaModFix/>
          </a:blip>
          <a:srcRect b="0" l="0" r="0" t="0"/>
          <a:stretch/>
        </p:blipFill>
        <p:spPr>
          <a:xfrm>
            <a:off x="3619952" y="4248150"/>
            <a:ext cx="17782222" cy="7175500"/>
          </a:xfrm>
          <a:prstGeom prst="rect">
            <a:avLst/>
          </a:prstGeom>
          <a:noFill/>
          <a:ln>
            <a:noFill/>
          </a:ln>
        </p:spPr>
      </p:pic>
      <p:sp>
        <p:nvSpPr>
          <p:cNvPr id="385" name="Google Shape;385;p17"/>
          <p:cNvSpPr/>
          <p:nvPr/>
        </p:nvSpPr>
        <p:spPr>
          <a:xfrm>
            <a:off x="7633654" y="6756400"/>
            <a:ext cx="1689311"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p17"/>
          <p:cNvSpPr/>
          <p:nvPr/>
        </p:nvSpPr>
        <p:spPr>
          <a:xfrm>
            <a:off x="7633654" y="6756400"/>
            <a:ext cx="1689311" cy="1219200"/>
          </a:xfrm>
          <a:prstGeom prst="roundRect">
            <a:avLst>
              <a:gd fmla="val 8250" name="adj"/>
            </a:avLst>
          </a:prstGeom>
          <a:solidFill>
            <a:srgbClr val="95736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17"/>
          <p:cNvSpPr/>
          <p:nvPr/>
        </p:nvSpPr>
        <p:spPr>
          <a:xfrm>
            <a:off x="8014702" y="7061200"/>
            <a:ext cx="927216" cy="762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600" u="none" cap="none" strike="noStrike">
                <a:solidFill>
                  <a:srgbClr val="FFFFFF"/>
                </a:solidFill>
                <a:latin typeface="Playfair Display SemiBold"/>
                <a:ea typeface="Playfair Display SemiBold"/>
                <a:cs typeface="Playfair Display SemiBold"/>
                <a:sym typeface="Playfair Display SemiBold"/>
              </a:rPr>
              <a:t>25%</a:t>
            </a:r>
            <a:endParaRPr b="0" i="0" sz="3600" u="none" cap="none" strike="noStrike">
              <a:solidFill>
                <a:schemeClr val="dk1"/>
              </a:solidFill>
              <a:latin typeface="Calibri"/>
              <a:ea typeface="Calibri"/>
              <a:cs typeface="Calibri"/>
              <a:sym typeface="Calibri"/>
            </a:endParaRPr>
          </a:p>
        </p:txBody>
      </p:sp>
      <p:pic>
        <p:nvPicPr>
          <p:cNvPr descr="preencoded.png" id="388" name="Google Shape;388;p17"/>
          <p:cNvPicPr preferRelativeResize="0"/>
          <p:nvPr/>
        </p:nvPicPr>
        <p:blipFill rotWithShape="1">
          <a:blip r:embed="rId20">
            <a:alphaModFix/>
          </a:blip>
          <a:srcRect b="0" l="0" r="0" t="0"/>
          <a:stretch/>
        </p:blipFill>
        <p:spPr>
          <a:xfrm>
            <a:off x="8280311" y="7886700"/>
            <a:ext cx="395996" cy="342900"/>
          </a:xfrm>
          <a:prstGeom prst="rect">
            <a:avLst/>
          </a:prstGeom>
          <a:noFill/>
          <a:ln>
            <a:noFill/>
          </a:ln>
        </p:spPr>
      </p:pic>
      <p:sp>
        <p:nvSpPr>
          <p:cNvPr id="389" name="Google Shape;389;p17"/>
          <p:cNvSpPr/>
          <p:nvPr/>
        </p:nvSpPr>
        <p:spPr>
          <a:xfrm>
            <a:off x="17502788" y="2717800"/>
            <a:ext cx="2006851"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17"/>
          <p:cNvSpPr/>
          <p:nvPr/>
        </p:nvSpPr>
        <p:spPr>
          <a:xfrm>
            <a:off x="17502788" y="2717800"/>
            <a:ext cx="2006851" cy="1219200"/>
          </a:xfrm>
          <a:prstGeom prst="roundRect">
            <a:avLst>
              <a:gd fmla="val 8250" name="adj"/>
            </a:avLst>
          </a:prstGeom>
          <a:solidFill>
            <a:srgbClr val="95736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17"/>
          <p:cNvSpPr/>
          <p:nvPr/>
        </p:nvSpPr>
        <p:spPr>
          <a:xfrm>
            <a:off x="17883835" y="3022600"/>
            <a:ext cx="1244756" cy="762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600" u="none" cap="none" strike="noStrike">
                <a:solidFill>
                  <a:srgbClr val="FFFFFF"/>
                </a:solidFill>
                <a:latin typeface="Playfair Display SemiBold"/>
                <a:ea typeface="Playfair Display SemiBold"/>
                <a:cs typeface="Playfair Display SemiBold"/>
                <a:sym typeface="Playfair Display SemiBold"/>
              </a:rPr>
              <a:t>100%</a:t>
            </a:r>
            <a:endParaRPr b="0" i="0" sz="3600" u="none" cap="none" strike="noStrike">
              <a:solidFill>
                <a:schemeClr val="dk1"/>
              </a:solidFill>
              <a:latin typeface="Calibri"/>
              <a:ea typeface="Calibri"/>
              <a:cs typeface="Calibri"/>
              <a:sym typeface="Calibri"/>
            </a:endParaRPr>
          </a:p>
        </p:txBody>
      </p:sp>
      <p:pic>
        <p:nvPicPr>
          <p:cNvPr descr="preencoded.png" id="392" name="Google Shape;392;p17"/>
          <p:cNvPicPr preferRelativeResize="0"/>
          <p:nvPr/>
        </p:nvPicPr>
        <p:blipFill rotWithShape="1">
          <a:blip r:embed="rId21">
            <a:alphaModFix/>
          </a:blip>
          <a:srcRect b="0" l="0" r="0" t="0"/>
          <a:stretch/>
        </p:blipFill>
        <p:spPr>
          <a:xfrm>
            <a:off x="18308215" y="3848100"/>
            <a:ext cx="395996" cy="342900"/>
          </a:xfrm>
          <a:prstGeom prst="rect">
            <a:avLst/>
          </a:prstGeom>
          <a:noFill/>
          <a:ln>
            <a:noFill/>
          </a:ln>
        </p:spPr>
      </p:pic>
      <p:sp>
        <p:nvSpPr>
          <p:cNvPr id="393" name="Google Shape;393;p17"/>
          <p:cNvSpPr/>
          <p:nvPr/>
        </p:nvSpPr>
        <p:spPr>
          <a:xfrm>
            <a:off x="6841922" y="1143000"/>
            <a:ext cx="10690503" cy="16975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8000" u="none" cap="none" strike="noStrike">
                <a:solidFill>
                  <a:srgbClr val="95736F"/>
                </a:solidFill>
                <a:latin typeface="Playfair Display SemiBold"/>
                <a:ea typeface="Playfair Display SemiBold"/>
                <a:cs typeface="Playfair Display SemiBold"/>
                <a:sym typeface="Playfair Display SemiBold"/>
              </a:rPr>
              <a:t>The Graph</a:t>
            </a:r>
            <a:endParaRPr b="0" i="0" sz="8000" u="none" cap="none" strike="noStrike">
              <a:solidFill>
                <a:schemeClr val="dk1"/>
              </a:solidFill>
              <a:latin typeface="Calibri"/>
              <a:ea typeface="Calibri"/>
              <a:cs typeface="Calibri"/>
              <a:sym typeface="Calibri"/>
            </a:endParaRPr>
          </a:p>
        </p:txBody>
      </p:sp>
      <p:sp>
        <p:nvSpPr>
          <p:cNvPr id="394" name="Google Shape;394;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95" name="Google Shape;395;p17"/>
          <p:cNvPicPr preferRelativeResize="0"/>
          <p:nvPr/>
        </p:nvPicPr>
        <p:blipFill rotWithShape="1">
          <a:blip r:embed="rId22">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00" name="Shape 400"/>
        <p:cNvGrpSpPr/>
        <p:nvPr/>
      </p:nvGrpSpPr>
      <p:grpSpPr>
        <a:xfrm>
          <a:off x="0" y="0"/>
          <a:ext cx="0" cy="0"/>
          <a:chOff x="0" y="0"/>
          <a:chExt cx="0" cy="0"/>
        </a:xfrm>
      </p:grpSpPr>
      <p:pic>
        <p:nvPicPr>
          <p:cNvPr descr="preencoded.png" id="401" name="Google Shape;401;p18"/>
          <p:cNvPicPr preferRelativeResize="0"/>
          <p:nvPr/>
        </p:nvPicPr>
        <p:blipFill rotWithShape="1">
          <a:blip r:embed="rId3">
            <a:alphaModFix/>
          </a:blip>
          <a:srcRect b="0" l="0" r="0" t="0"/>
          <a:stretch/>
        </p:blipFill>
        <p:spPr>
          <a:xfrm>
            <a:off x="0" y="0"/>
            <a:ext cx="24374346" cy="13716000"/>
          </a:xfrm>
          <a:prstGeom prst="rect">
            <a:avLst/>
          </a:prstGeom>
          <a:noFill/>
          <a:ln>
            <a:noFill/>
          </a:ln>
        </p:spPr>
      </p:pic>
      <p:sp>
        <p:nvSpPr>
          <p:cNvPr id="402" name="Google Shape;402;p18"/>
          <p:cNvSpPr/>
          <p:nvPr/>
        </p:nvSpPr>
        <p:spPr>
          <a:xfrm>
            <a:off x="1016127" y="1016000"/>
            <a:ext cx="22354794" cy="11684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p18"/>
          <p:cNvSpPr/>
          <p:nvPr/>
        </p:nvSpPr>
        <p:spPr>
          <a:xfrm>
            <a:off x="10821753" y="2235200"/>
            <a:ext cx="6096762" cy="406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18"/>
          <p:cNvSpPr/>
          <p:nvPr/>
        </p:nvSpPr>
        <p:spPr>
          <a:xfrm>
            <a:off x="13057232" y="2235200"/>
            <a:ext cx="1625803" cy="1625600"/>
          </a:xfrm>
          <a:prstGeom prst="roundRect">
            <a:avLst>
              <a:gd fmla="val 3375" name="adj"/>
            </a:avLst>
          </a:prstGeom>
          <a:solidFill>
            <a:srgbClr val="95736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05" name="Google Shape;405;p18"/>
          <p:cNvPicPr preferRelativeResize="0"/>
          <p:nvPr/>
        </p:nvPicPr>
        <p:blipFill rotWithShape="1">
          <a:blip r:embed="rId4">
            <a:alphaModFix/>
          </a:blip>
          <a:srcRect b="0" l="0" r="0" t="0"/>
          <a:stretch/>
        </p:blipFill>
        <p:spPr>
          <a:xfrm>
            <a:off x="13362070" y="2540000"/>
            <a:ext cx="1016127" cy="1016000"/>
          </a:xfrm>
          <a:prstGeom prst="rect">
            <a:avLst/>
          </a:prstGeom>
          <a:noFill/>
          <a:ln>
            <a:noFill/>
          </a:ln>
        </p:spPr>
      </p:pic>
      <p:pic>
        <p:nvPicPr>
          <p:cNvPr descr="preencoded.png" id="406" name="Google Shape;406;p18"/>
          <p:cNvPicPr preferRelativeResize="0"/>
          <p:nvPr/>
        </p:nvPicPr>
        <p:blipFill rotWithShape="1">
          <a:blip r:embed="rId5">
            <a:alphaModFix/>
          </a:blip>
          <a:srcRect b="0" l="0" r="0" t="0"/>
          <a:stretch/>
        </p:blipFill>
        <p:spPr>
          <a:xfrm>
            <a:off x="13457332" y="2682875"/>
            <a:ext cx="777972" cy="762000"/>
          </a:xfrm>
          <a:prstGeom prst="rect">
            <a:avLst/>
          </a:prstGeom>
          <a:noFill/>
          <a:ln>
            <a:noFill/>
          </a:ln>
        </p:spPr>
      </p:pic>
      <p:sp>
        <p:nvSpPr>
          <p:cNvPr id="407" name="Google Shape;407;p18"/>
          <p:cNvSpPr/>
          <p:nvPr/>
        </p:nvSpPr>
        <p:spPr>
          <a:xfrm>
            <a:off x="10821753" y="4165600"/>
            <a:ext cx="6096762"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18"/>
          <p:cNvSpPr/>
          <p:nvPr/>
        </p:nvSpPr>
        <p:spPr>
          <a:xfrm>
            <a:off x="10720140" y="4165600"/>
            <a:ext cx="6299987" cy="1016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00000"/>
                </a:solidFill>
                <a:latin typeface="Playfair Display SemiBold"/>
                <a:ea typeface="Playfair Display SemiBold"/>
                <a:cs typeface="Playfair Display SemiBold"/>
                <a:sym typeface="Playfair Display SemiBold"/>
              </a:rPr>
              <a:t>Unicorn </a:t>
            </a:r>
            <a:endParaRPr b="0" i="0" sz="4800" u="none" cap="none" strike="noStrike">
              <a:solidFill>
                <a:schemeClr val="dk1"/>
              </a:solidFill>
              <a:latin typeface="Calibri"/>
              <a:ea typeface="Calibri"/>
              <a:cs typeface="Calibri"/>
              <a:sym typeface="Calibri"/>
            </a:endParaRPr>
          </a:p>
        </p:txBody>
      </p:sp>
      <p:sp>
        <p:nvSpPr>
          <p:cNvPr id="409" name="Google Shape;409;p18"/>
          <p:cNvSpPr/>
          <p:nvPr/>
        </p:nvSpPr>
        <p:spPr>
          <a:xfrm>
            <a:off x="10745543" y="5080000"/>
            <a:ext cx="6249181" cy="1371600"/>
          </a:xfrm>
          <a:prstGeom prst="rect">
            <a:avLst/>
          </a:prstGeom>
          <a:noFill/>
          <a:ln>
            <a:noFill/>
          </a:ln>
        </p:spPr>
        <p:txBody>
          <a:bodyPr anchorCtr="0" anchor="t" bIns="0" lIns="0" spcFirstLastPara="1" rIns="0" wrap="square" tIns="0">
            <a:noAutofit/>
          </a:bodyPr>
          <a:lstStyle/>
          <a:p>
            <a:pPr indent="0" lvl="0" marL="0" marR="0" rtl="0" algn="ctr">
              <a:lnSpc>
                <a:spcPct val="133333"/>
              </a:lnSpc>
              <a:spcBef>
                <a:spcPts val="0"/>
              </a:spcBef>
              <a:spcAft>
                <a:spcPts val="0"/>
              </a:spcAft>
              <a:buNone/>
            </a:pPr>
            <a:r>
              <a:rPr b="0" i="0" lang="en-US" sz="3600" u="none" cap="none" strike="noStrike">
                <a:solidFill>
                  <a:srgbClr val="000000"/>
                </a:solidFill>
                <a:latin typeface="Montserrat"/>
                <a:ea typeface="Montserrat"/>
                <a:cs typeface="Montserrat"/>
                <a:sym typeface="Montserrat"/>
              </a:rPr>
              <a:t>A record of the number of unicorns spotted</a:t>
            </a:r>
            <a:endParaRPr b="0" i="0" sz="3600" u="none" cap="none" strike="noStrike">
              <a:solidFill>
                <a:schemeClr val="dk1"/>
              </a:solidFill>
              <a:latin typeface="Calibri"/>
              <a:ea typeface="Calibri"/>
              <a:cs typeface="Calibri"/>
              <a:sym typeface="Calibri"/>
            </a:endParaRPr>
          </a:p>
        </p:txBody>
      </p:sp>
      <p:sp>
        <p:nvSpPr>
          <p:cNvPr id="410" name="Google Shape;410;p18"/>
          <p:cNvSpPr/>
          <p:nvPr/>
        </p:nvSpPr>
        <p:spPr>
          <a:xfrm>
            <a:off x="10821753" y="7493000"/>
            <a:ext cx="6096762" cy="406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18"/>
          <p:cNvSpPr/>
          <p:nvPr/>
        </p:nvSpPr>
        <p:spPr>
          <a:xfrm>
            <a:off x="13057232" y="7493000"/>
            <a:ext cx="1625803" cy="1625600"/>
          </a:xfrm>
          <a:prstGeom prst="roundRect">
            <a:avLst>
              <a:gd fmla="val 3375" name="adj"/>
            </a:avLst>
          </a:prstGeom>
          <a:solidFill>
            <a:srgbClr val="E9B3A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12" name="Google Shape;412;p18"/>
          <p:cNvPicPr preferRelativeResize="0"/>
          <p:nvPr/>
        </p:nvPicPr>
        <p:blipFill rotWithShape="1">
          <a:blip r:embed="rId4">
            <a:alphaModFix/>
          </a:blip>
          <a:srcRect b="0" l="0" r="0" t="0"/>
          <a:stretch/>
        </p:blipFill>
        <p:spPr>
          <a:xfrm>
            <a:off x="13362070" y="7797800"/>
            <a:ext cx="1016127" cy="1016000"/>
          </a:xfrm>
          <a:prstGeom prst="rect">
            <a:avLst/>
          </a:prstGeom>
          <a:noFill/>
          <a:ln>
            <a:noFill/>
          </a:ln>
        </p:spPr>
      </p:pic>
      <p:pic>
        <p:nvPicPr>
          <p:cNvPr descr="preencoded.png" id="413" name="Google Shape;413;p18"/>
          <p:cNvPicPr preferRelativeResize="0"/>
          <p:nvPr/>
        </p:nvPicPr>
        <p:blipFill rotWithShape="1">
          <a:blip r:embed="rId6">
            <a:alphaModFix/>
          </a:blip>
          <a:srcRect b="0" l="0" r="0" t="0"/>
          <a:stretch/>
        </p:blipFill>
        <p:spPr>
          <a:xfrm>
            <a:off x="13459352" y="7916912"/>
            <a:ext cx="821568" cy="777825"/>
          </a:xfrm>
          <a:prstGeom prst="rect">
            <a:avLst/>
          </a:prstGeom>
          <a:noFill/>
          <a:ln>
            <a:noFill/>
          </a:ln>
        </p:spPr>
      </p:pic>
      <p:sp>
        <p:nvSpPr>
          <p:cNvPr id="414" name="Google Shape;414;p18"/>
          <p:cNvSpPr/>
          <p:nvPr/>
        </p:nvSpPr>
        <p:spPr>
          <a:xfrm>
            <a:off x="10821753" y="9423400"/>
            <a:ext cx="6096762"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18"/>
          <p:cNvSpPr/>
          <p:nvPr/>
        </p:nvSpPr>
        <p:spPr>
          <a:xfrm>
            <a:off x="10720140" y="9423400"/>
            <a:ext cx="6299987" cy="1016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00000"/>
                </a:solidFill>
                <a:latin typeface="Playfair Display SemiBold"/>
                <a:ea typeface="Playfair Display SemiBold"/>
                <a:cs typeface="Playfair Display SemiBold"/>
                <a:sym typeface="Playfair Display SemiBold"/>
              </a:rPr>
              <a:t>Treasure</a:t>
            </a:r>
            <a:endParaRPr b="0" i="0" sz="4800" u="none" cap="none" strike="noStrike">
              <a:solidFill>
                <a:schemeClr val="dk1"/>
              </a:solidFill>
              <a:latin typeface="Calibri"/>
              <a:ea typeface="Calibri"/>
              <a:cs typeface="Calibri"/>
              <a:sym typeface="Calibri"/>
            </a:endParaRPr>
          </a:p>
        </p:txBody>
      </p:sp>
      <p:sp>
        <p:nvSpPr>
          <p:cNvPr id="416" name="Google Shape;416;p18"/>
          <p:cNvSpPr/>
          <p:nvPr/>
        </p:nvSpPr>
        <p:spPr>
          <a:xfrm>
            <a:off x="10745543" y="10337800"/>
            <a:ext cx="6249181" cy="1371600"/>
          </a:xfrm>
          <a:prstGeom prst="rect">
            <a:avLst/>
          </a:prstGeom>
          <a:noFill/>
          <a:ln>
            <a:noFill/>
          </a:ln>
        </p:spPr>
        <p:txBody>
          <a:bodyPr anchorCtr="0" anchor="t" bIns="0" lIns="0" spcFirstLastPara="1" rIns="0" wrap="square" tIns="0">
            <a:noAutofit/>
          </a:bodyPr>
          <a:lstStyle/>
          <a:p>
            <a:pPr indent="0" lvl="0" marL="0" marR="0" rtl="0" algn="ctr">
              <a:lnSpc>
                <a:spcPct val="133333"/>
              </a:lnSpc>
              <a:spcBef>
                <a:spcPts val="0"/>
              </a:spcBef>
              <a:spcAft>
                <a:spcPts val="0"/>
              </a:spcAft>
              <a:buNone/>
            </a:pPr>
            <a:r>
              <a:rPr b="0" i="0" lang="en-US" sz="3600" u="none" cap="none" strike="noStrike">
                <a:solidFill>
                  <a:srgbClr val="000000"/>
                </a:solidFill>
                <a:latin typeface="Montserrat"/>
                <a:ea typeface="Montserrat"/>
                <a:cs typeface="Montserrat"/>
                <a:sym typeface="Montserrat"/>
              </a:rPr>
              <a:t>A massive and awesome treasure hunt </a:t>
            </a:r>
            <a:endParaRPr b="0" i="0" sz="3600" u="none" cap="none" strike="noStrike">
              <a:solidFill>
                <a:schemeClr val="dk1"/>
              </a:solidFill>
              <a:latin typeface="Calibri"/>
              <a:ea typeface="Calibri"/>
              <a:cs typeface="Calibri"/>
              <a:sym typeface="Calibri"/>
            </a:endParaRPr>
          </a:p>
        </p:txBody>
      </p:sp>
      <p:sp>
        <p:nvSpPr>
          <p:cNvPr id="417" name="Google Shape;417;p18"/>
          <p:cNvSpPr/>
          <p:nvPr/>
        </p:nvSpPr>
        <p:spPr>
          <a:xfrm>
            <a:off x="17274159" y="2235200"/>
            <a:ext cx="6096762" cy="406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18"/>
          <p:cNvSpPr/>
          <p:nvPr/>
        </p:nvSpPr>
        <p:spPr>
          <a:xfrm>
            <a:off x="19509638" y="2235200"/>
            <a:ext cx="1625803" cy="1625600"/>
          </a:xfrm>
          <a:prstGeom prst="roundRect">
            <a:avLst>
              <a:gd fmla="val 3375" name="adj"/>
            </a:avLst>
          </a:prstGeom>
          <a:solidFill>
            <a:srgbClr val="E9B3A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19" name="Google Shape;419;p18"/>
          <p:cNvPicPr preferRelativeResize="0"/>
          <p:nvPr/>
        </p:nvPicPr>
        <p:blipFill rotWithShape="1">
          <a:blip r:embed="rId4">
            <a:alphaModFix/>
          </a:blip>
          <a:srcRect b="0" l="0" r="0" t="0"/>
          <a:stretch/>
        </p:blipFill>
        <p:spPr>
          <a:xfrm>
            <a:off x="19814477" y="2540000"/>
            <a:ext cx="1016127" cy="1016000"/>
          </a:xfrm>
          <a:prstGeom prst="rect">
            <a:avLst/>
          </a:prstGeom>
          <a:noFill/>
          <a:ln>
            <a:noFill/>
          </a:ln>
        </p:spPr>
      </p:pic>
      <p:pic>
        <p:nvPicPr>
          <p:cNvPr descr="preencoded.png" id="420" name="Google Shape;420;p18"/>
          <p:cNvPicPr preferRelativeResize="0"/>
          <p:nvPr/>
        </p:nvPicPr>
        <p:blipFill rotWithShape="1">
          <a:blip r:embed="rId7">
            <a:alphaModFix/>
          </a:blip>
          <a:srcRect b="0" l="0" r="0" t="0"/>
          <a:stretch/>
        </p:blipFill>
        <p:spPr>
          <a:xfrm>
            <a:off x="19917677" y="2710656"/>
            <a:ext cx="809726" cy="674688"/>
          </a:xfrm>
          <a:prstGeom prst="rect">
            <a:avLst/>
          </a:prstGeom>
          <a:noFill/>
          <a:ln>
            <a:noFill/>
          </a:ln>
        </p:spPr>
      </p:pic>
      <p:sp>
        <p:nvSpPr>
          <p:cNvPr id="421" name="Google Shape;421;p18"/>
          <p:cNvSpPr/>
          <p:nvPr/>
        </p:nvSpPr>
        <p:spPr>
          <a:xfrm>
            <a:off x="17274159" y="4165600"/>
            <a:ext cx="6096762"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18"/>
          <p:cNvSpPr/>
          <p:nvPr/>
        </p:nvSpPr>
        <p:spPr>
          <a:xfrm>
            <a:off x="17172546" y="4165600"/>
            <a:ext cx="6299987" cy="1016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00000"/>
                </a:solidFill>
                <a:latin typeface="Arial"/>
                <a:ea typeface="Arial"/>
                <a:cs typeface="Arial"/>
                <a:sym typeface="Arial"/>
              </a:rPr>
              <a:t>Spellcasting</a:t>
            </a:r>
            <a:r>
              <a:rPr b="0" i="0" lang="en-US" sz="4800" u="none" cap="none" strike="noStrike">
                <a:solidFill>
                  <a:srgbClr val="000000"/>
                </a:solidFill>
                <a:latin typeface="Playfair Display SemiBold"/>
                <a:ea typeface="Playfair Display SemiBold"/>
                <a:cs typeface="Playfair Display SemiBold"/>
                <a:sym typeface="Playfair Display SemiBold"/>
              </a:rPr>
              <a:t> </a:t>
            </a:r>
            <a:endParaRPr b="0" i="0" sz="4800" u="none" cap="none" strike="noStrike">
              <a:solidFill>
                <a:schemeClr val="dk1"/>
              </a:solidFill>
              <a:latin typeface="Calibri"/>
              <a:ea typeface="Calibri"/>
              <a:cs typeface="Calibri"/>
              <a:sym typeface="Calibri"/>
            </a:endParaRPr>
          </a:p>
        </p:txBody>
      </p:sp>
      <p:sp>
        <p:nvSpPr>
          <p:cNvPr id="423" name="Google Shape;423;p18"/>
          <p:cNvSpPr/>
          <p:nvPr/>
        </p:nvSpPr>
        <p:spPr>
          <a:xfrm>
            <a:off x="17197949" y="5080000"/>
            <a:ext cx="6249181" cy="1371600"/>
          </a:xfrm>
          <a:prstGeom prst="rect">
            <a:avLst/>
          </a:prstGeom>
          <a:noFill/>
          <a:ln>
            <a:noFill/>
          </a:ln>
        </p:spPr>
        <p:txBody>
          <a:bodyPr anchorCtr="0" anchor="t" bIns="0" lIns="0" spcFirstLastPara="1" rIns="0" wrap="square" tIns="0">
            <a:noAutofit/>
          </a:bodyPr>
          <a:lstStyle/>
          <a:p>
            <a:pPr indent="0" lvl="0" marL="0" marR="0" rtl="0" algn="ctr">
              <a:lnSpc>
                <a:spcPct val="133333"/>
              </a:lnSpc>
              <a:spcBef>
                <a:spcPts val="0"/>
              </a:spcBef>
              <a:spcAft>
                <a:spcPts val="0"/>
              </a:spcAft>
              <a:buNone/>
            </a:pPr>
            <a:r>
              <a:rPr b="0" i="0" lang="en-US" sz="3600" u="none" cap="none" strike="noStrike">
                <a:solidFill>
                  <a:srgbClr val="000000"/>
                </a:solidFill>
                <a:latin typeface="Montserrat"/>
                <a:ea typeface="Montserrat"/>
                <a:cs typeface="Montserrat"/>
                <a:sym typeface="Montserrat"/>
              </a:rPr>
              <a:t>A significant event in the history </a:t>
            </a:r>
            <a:endParaRPr b="0" i="0" sz="3600" u="none" cap="none" strike="noStrike">
              <a:solidFill>
                <a:schemeClr val="dk1"/>
              </a:solidFill>
              <a:latin typeface="Calibri"/>
              <a:ea typeface="Calibri"/>
              <a:cs typeface="Calibri"/>
              <a:sym typeface="Calibri"/>
            </a:endParaRPr>
          </a:p>
        </p:txBody>
      </p:sp>
      <p:sp>
        <p:nvSpPr>
          <p:cNvPr id="424" name="Google Shape;424;p18"/>
          <p:cNvSpPr/>
          <p:nvPr/>
        </p:nvSpPr>
        <p:spPr>
          <a:xfrm>
            <a:off x="17274159" y="7493000"/>
            <a:ext cx="6096762" cy="406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18"/>
          <p:cNvSpPr/>
          <p:nvPr/>
        </p:nvSpPr>
        <p:spPr>
          <a:xfrm>
            <a:off x="19509638" y="7493000"/>
            <a:ext cx="1625803" cy="1625600"/>
          </a:xfrm>
          <a:prstGeom prst="roundRect">
            <a:avLst>
              <a:gd fmla="val 3375" name="adj"/>
            </a:avLst>
          </a:prstGeom>
          <a:solidFill>
            <a:srgbClr val="95736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26" name="Google Shape;426;p18"/>
          <p:cNvPicPr preferRelativeResize="0"/>
          <p:nvPr/>
        </p:nvPicPr>
        <p:blipFill rotWithShape="1">
          <a:blip r:embed="rId4">
            <a:alphaModFix/>
          </a:blip>
          <a:srcRect b="0" l="0" r="0" t="0"/>
          <a:stretch/>
        </p:blipFill>
        <p:spPr>
          <a:xfrm>
            <a:off x="19814477" y="7797800"/>
            <a:ext cx="1016127" cy="1016000"/>
          </a:xfrm>
          <a:prstGeom prst="rect">
            <a:avLst/>
          </a:prstGeom>
          <a:noFill/>
          <a:ln>
            <a:noFill/>
          </a:ln>
        </p:spPr>
      </p:pic>
      <p:pic>
        <p:nvPicPr>
          <p:cNvPr descr="preencoded.png" id="427" name="Google Shape;427;p18"/>
          <p:cNvPicPr preferRelativeResize="0"/>
          <p:nvPr/>
        </p:nvPicPr>
        <p:blipFill rotWithShape="1">
          <a:blip r:embed="rId8">
            <a:alphaModFix/>
          </a:blip>
          <a:srcRect b="0" l="0" r="0" t="0"/>
          <a:stretch/>
        </p:blipFill>
        <p:spPr>
          <a:xfrm>
            <a:off x="19985154" y="7897019"/>
            <a:ext cx="674772" cy="817662"/>
          </a:xfrm>
          <a:prstGeom prst="rect">
            <a:avLst/>
          </a:prstGeom>
          <a:noFill/>
          <a:ln>
            <a:noFill/>
          </a:ln>
        </p:spPr>
      </p:pic>
      <p:sp>
        <p:nvSpPr>
          <p:cNvPr id="428" name="Google Shape;428;p18"/>
          <p:cNvSpPr/>
          <p:nvPr/>
        </p:nvSpPr>
        <p:spPr>
          <a:xfrm>
            <a:off x="17274159" y="9423400"/>
            <a:ext cx="6096762"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18"/>
          <p:cNvSpPr/>
          <p:nvPr/>
        </p:nvSpPr>
        <p:spPr>
          <a:xfrm>
            <a:off x="17172546" y="9423400"/>
            <a:ext cx="6299987" cy="1016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00000"/>
                </a:solidFill>
                <a:latin typeface="Arial"/>
                <a:ea typeface="Arial"/>
                <a:cs typeface="Arial"/>
                <a:sym typeface="Arial"/>
              </a:rPr>
              <a:t>Adventure</a:t>
            </a:r>
            <a:r>
              <a:rPr b="0" i="0" lang="en-US" sz="4800" u="none" cap="none" strike="noStrike">
                <a:solidFill>
                  <a:srgbClr val="000000"/>
                </a:solidFill>
                <a:latin typeface="Playfair Display SemiBold"/>
                <a:ea typeface="Playfair Display SemiBold"/>
                <a:cs typeface="Playfair Display SemiBold"/>
                <a:sym typeface="Playfair Display SemiBold"/>
              </a:rPr>
              <a:t> </a:t>
            </a:r>
            <a:endParaRPr b="0" i="0" sz="4800" u="none" cap="none" strike="noStrike">
              <a:solidFill>
                <a:schemeClr val="dk1"/>
              </a:solidFill>
              <a:latin typeface="Calibri"/>
              <a:ea typeface="Calibri"/>
              <a:cs typeface="Calibri"/>
              <a:sym typeface="Calibri"/>
            </a:endParaRPr>
          </a:p>
        </p:txBody>
      </p:sp>
      <p:sp>
        <p:nvSpPr>
          <p:cNvPr id="430" name="Google Shape;430;p18"/>
          <p:cNvSpPr/>
          <p:nvPr/>
        </p:nvSpPr>
        <p:spPr>
          <a:xfrm>
            <a:off x="17197949" y="10337800"/>
            <a:ext cx="6249181" cy="1371600"/>
          </a:xfrm>
          <a:prstGeom prst="rect">
            <a:avLst/>
          </a:prstGeom>
          <a:noFill/>
          <a:ln>
            <a:noFill/>
          </a:ln>
        </p:spPr>
        <p:txBody>
          <a:bodyPr anchorCtr="0" anchor="t" bIns="0" lIns="0" spcFirstLastPara="1" rIns="0" wrap="square" tIns="0">
            <a:noAutofit/>
          </a:bodyPr>
          <a:lstStyle/>
          <a:p>
            <a:pPr indent="0" lvl="0" marL="0" marR="0" rtl="0" algn="ctr">
              <a:lnSpc>
                <a:spcPct val="133333"/>
              </a:lnSpc>
              <a:spcBef>
                <a:spcPts val="0"/>
              </a:spcBef>
              <a:spcAft>
                <a:spcPts val="0"/>
              </a:spcAft>
              <a:buNone/>
            </a:pPr>
            <a:r>
              <a:rPr b="0" i="0" lang="en-US" sz="3600" u="none" cap="none" strike="noStrike">
                <a:solidFill>
                  <a:srgbClr val="000000"/>
                </a:solidFill>
                <a:latin typeface="Montserrat"/>
                <a:ea typeface="Montserrat"/>
                <a:cs typeface="Montserrat"/>
                <a:sym typeface="Montserrat"/>
              </a:rPr>
              <a:t>A notable year in the history</a:t>
            </a:r>
            <a:endParaRPr b="0" i="0" sz="3600" u="none" cap="none" strike="noStrike">
              <a:solidFill>
                <a:schemeClr val="dk1"/>
              </a:solidFill>
              <a:latin typeface="Calibri"/>
              <a:ea typeface="Calibri"/>
              <a:cs typeface="Calibri"/>
              <a:sym typeface="Calibri"/>
            </a:endParaRPr>
          </a:p>
        </p:txBody>
      </p:sp>
      <p:sp>
        <p:nvSpPr>
          <p:cNvPr id="431" name="Google Shape;431;p18"/>
          <p:cNvSpPr/>
          <p:nvPr/>
        </p:nvSpPr>
        <p:spPr>
          <a:xfrm>
            <a:off x="2171971" y="7353300"/>
            <a:ext cx="6515914"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18"/>
          <p:cNvSpPr/>
          <p:nvPr/>
        </p:nvSpPr>
        <p:spPr>
          <a:xfrm>
            <a:off x="2171971" y="7353300"/>
            <a:ext cx="6515914"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18"/>
          <p:cNvSpPr/>
          <p:nvPr/>
        </p:nvSpPr>
        <p:spPr>
          <a:xfrm>
            <a:off x="2171971" y="7353300"/>
            <a:ext cx="6719140" cy="182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Playfair Display SemiBold"/>
                <a:ea typeface="Playfair Display SemiBold"/>
                <a:cs typeface="Playfair Display SemiBold"/>
                <a:sym typeface="Playfair Display SemiBold"/>
              </a:rPr>
              <a:t>Treasures Beyond Measure</a:t>
            </a:r>
            <a:endParaRPr b="0" i="0" sz="4800" u="none" cap="none" strike="noStrike">
              <a:solidFill>
                <a:schemeClr val="dk1"/>
              </a:solidFill>
              <a:latin typeface="Calibri"/>
              <a:ea typeface="Calibri"/>
              <a:cs typeface="Calibri"/>
              <a:sym typeface="Calibri"/>
            </a:endParaRPr>
          </a:p>
        </p:txBody>
      </p:sp>
      <p:sp>
        <p:nvSpPr>
          <p:cNvPr id="434" name="Google Shape;434;p18"/>
          <p:cNvSpPr/>
          <p:nvPr/>
        </p:nvSpPr>
        <p:spPr>
          <a:xfrm>
            <a:off x="2171971" y="9182100"/>
            <a:ext cx="6668333" cy="2590800"/>
          </a:xfrm>
          <a:prstGeom prst="rect">
            <a:avLst/>
          </a:prstGeom>
          <a:noFill/>
          <a:ln>
            <a:noFill/>
          </a:ln>
        </p:spPr>
        <p:txBody>
          <a:bodyPr anchorCtr="0" anchor="t" bIns="0" lIns="0" spcFirstLastPara="1" rIns="0" wrap="square" tIns="0">
            <a:noAutofit/>
          </a:bodyPr>
          <a:lstStyle/>
          <a:p>
            <a:pPr indent="0" lvl="0" marL="0" marR="0" rtl="0" algn="l">
              <a:lnSpc>
                <a:spcPct val="133333"/>
              </a:lnSpc>
              <a:spcBef>
                <a:spcPts val="0"/>
              </a:spcBef>
              <a:spcAft>
                <a:spcPts val="0"/>
              </a:spcAft>
              <a:buNone/>
            </a:pPr>
            <a:r>
              <a:rPr b="0" i="0" lang="en-US" sz="3600" u="none" cap="none" strike="noStrike">
                <a:solidFill>
                  <a:srgbClr val="000000"/>
                </a:solidFill>
                <a:latin typeface="Montserrat"/>
                <a:ea typeface="Montserrat"/>
                <a:cs typeface="Montserrat"/>
                <a:sym typeface="Montserrat"/>
              </a:rPr>
              <a:t>Learn about the rich history and mythology of the sea serpents, dating back to ancient civilizations.</a:t>
            </a:r>
            <a:endParaRPr b="0" i="0" sz="3600" u="none" cap="none" strike="noStrike">
              <a:solidFill>
                <a:schemeClr val="dk1"/>
              </a:solidFill>
              <a:latin typeface="Calibri"/>
              <a:ea typeface="Calibri"/>
              <a:cs typeface="Calibri"/>
              <a:sym typeface="Calibri"/>
            </a:endParaRPr>
          </a:p>
        </p:txBody>
      </p:sp>
      <p:sp>
        <p:nvSpPr>
          <p:cNvPr id="435" name="Google Shape;435;p18"/>
          <p:cNvSpPr/>
          <p:nvPr/>
        </p:nvSpPr>
        <p:spPr>
          <a:xfrm>
            <a:off x="2171971" y="2971800"/>
            <a:ext cx="6515914" cy="345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18"/>
          <p:cNvSpPr/>
          <p:nvPr/>
        </p:nvSpPr>
        <p:spPr>
          <a:xfrm>
            <a:off x="2171971" y="2971800"/>
            <a:ext cx="6515914" cy="345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18"/>
          <p:cNvSpPr/>
          <p:nvPr/>
        </p:nvSpPr>
        <p:spPr>
          <a:xfrm>
            <a:off x="2171971" y="2971800"/>
            <a:ext cx="6719140" cy="101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Playfair Display SemiBold"/>
                <a:ea typeface="Playfair Display SemiBold"/>
                <a:cs typeface="Playfair Display SemiBold"/>
                <a:sym typeface="Playfair Display SemiBold"/>
              </a:rPr>
              <a:t>An Adventure Awaits</a:t>
            </a:r>
            <a:endParaRPr b="0" i="0" sz="4800" u="none" cap="none" strike="noStrike">
              <a:solidFill>
                <a:schemeClr val="dk1"/>
              </a:solidFill>
              <a:latin typeface="Calibri"/>
              <a:ea typeface="Calibri"/>
              <a:cs typeface="Calibri"/>
              <a:sym typeface="Calibri"/>
            </a:endParaRPr>
          </a:p>
        </p:txBody>
      </p:sp>
      <p:sp>
        <p:nvSpPr>
          <p:cNvPr id="438" name="Google Shape;438;p18"/>
          <p:cNvSpPr/>
          <p:nvPr/>
        </p:nvSpPr>
        <p:spPr>
          <a:xfrm>
            <a:off x="2171971" y="3987800"/>
            <a:ext cx="6668333" cy="2590800"/>
          </a:xfrm>
          <a:prstGeom prst="rect">
            <a:avLst/>
          </a:prstGeom>
          <a:noFill/>
          <a:ln>
            <a:noFill/>
          </a:ln>
        </p:spPr>
        <p:txBody>
          <a:bodyPr anchorCtr="0" anchor="t" bIns="0" lIns="0" spcFirstLastPara="1" rIns="0" wrap="square" tIns="0">
            <a:noAutofit/>
          </a:bodyPr>
          <a:lstStyle/>
          <a:p>
            <a:pPr indent="0" lvl="0" marL="0" marR="0" rtl="0" algn="l">
              <a:lnSpc>
                <a:spcPct val="133333"/>
              </a:lnSpc>
              <a:spcBef>
                <a:spcPts val="0"/>
              </a:spcBef>
              <a:spcAft>
                <a:spcPts val="0"/>
              </a:spcAft>
              <a:buNone/>
            </a:pPr>
            <a:r>
              <a:rPr b="0" i="0" lang="en-US" sz="3600" u="none" cap="none" strike="noStrike">
                <a:solidFill>
                  <a:srgbClr val="000000"/>
                </a:solidFill>
                <a:latin typeface="Montserrat"/>
                <a:ea typeface="Montserrat"/>
                <a:cs typeface="Montserrat"/>
                <a:sym typeface="Montserrat"/>
              </a:rPr>
              <a:t>Enter the mysterious world of the sea serpents, where danger and beauty intertwine.</a:t>
            </a:r>
            <a:endParaRPr b="0" i="0" sz="3600" u="none" cap="none" strike="noStrike">
              <a:solidFill>
                <a:schemeClr val="dk1"/>
              </a:solidFill>
              <a:latin typeface="Calibri"/>
              <a:ea typeface="Calibri"/>
              <a:cs typeface="Calibri"/>
              <a:sym typeface="Calibri"/>
            </a:endParaRPr>
          </a:p>
        </p:txBody>
      </p:sp>
      <p:sp>
        <p:nvSpPr>
          <p:cNvPr id="439" name="Google Shape;439;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40" name="Google Shape;440;p18"/>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45" name="Shape 445"/>
        <p:cNvGrpSpPr/>
        <p:nvPr/>
      </p:nvGrpSpPr>
      <p:grpSpPr>
        <a:xfrm>
          <a:off x="0" y="0"/>
          <a:ext cx="0" cy="0"/>
          <a:chOff x="0" y="0"/>
          <a:chExt cx="0" cy="0"/>
        </a:xfrm>
      </p:grpSpPr>
      <p:pic>
        <p:nvPicPr>
          <p:cNvPr descr="preencoded.png" id="446" name="Google Shape;446;p19"/>
          <p:cNvPicPr preferRelativeResize="0"/>
          <p:nvPr/>
        </p:nvPicPr>
        <p:blipFill rotWithShape="1">
          <a:blip r:embed="rId3">
            <a:alphaModFix/>
          </a:blip>
          <a:srcRect b="0" l="0" r="0" t="0"/>
          <a:stretch/>
        </p:blipFill>
        <p:spPr>
          <a:xfrm>
            <a:off x="0" y="0"/>
            <a:ext cx="24374346" cy="13716000"/>
          </a:xfrm>
          <a:prstGeom prst="rect">
            <a:avLst/>
          </a:prstGeom>
          <a:noFill/>
          <a:ln>
            <a:noFill/>
          </a:ln>
        </p:spPr>
      </p:pic>
      <p:sp>
        <p:nvSpPr>
          <p:cNvPr id="447" name="Google Shape;447;p19"/>
          <p:cNvSpPr/>
          <p:nvPr/>
        </p:nvSpPr>
        <p:spPr>
          <a:xfrm>
            <a:off x="1016127" y="1016000"/>
            <a:ext cx="22354794" cy="11684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19"/>
          <p:cNvSpPr/>
          <p:nvPr/>
        </p:nvSpPr>
        <p:spPr>
          <a:xfrm>
            <a:off x="9437280" y="1689100"/>
            <a:ext cx="5851198" cy="169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95736F"/>
                </a:solidFill>
                <a:latin typeface="Playfair Display SemiBold"/>
                <a:ea typeface="Playfair Display SemiBold"/>
                <a:cs typeface="Playfair Display SemiBold"/>
                <a:sym typeface="Playfair Display SemiBold"/>
              </a:rPr>
              <a:t>The Table</a:t>
            </a:r>
            <a:endParaRPr b="0" i="0" sz="8000" u="none" cap="none" strike="noStrike">
              <a:solidFill>
                <a:schemeClr val="dk1"/>
              </a:solidFill>
              <a:latin typeface="Calibri"/>
              <a:ea typeface="Calibri"/>
              <a:cs typeface="Calibri"/>
              <a:sym typeface="Calibri"/>
            </a:endParaRPr>
          </a:p>
        </p:txBody>
      </p:sp>
      <p:pic>
        <p:nvPicPr>
          <p:cNvPr descr="preencoded.png" id="449" name="Google Shape;449;p19"/>
          <p:cNvPicPr preferRelativeResize="0"/>
          <p:nvPr/>
        </p:nvPicPr>
        <p:blipFill rotWithShape="1">
          <a:blip r:embed="rId4">
            <a:alphaModFix/>
          </a:blip>
          <a:srcRect b="0" l="0" r="0" t="0"/>
          <a:stretch/>
        </p:blipFill>
        <p:spPr>
          <a:xfrm>
            <a:off x="2883260" y="3689350"/>
            <a:ext cx="18607826" cy="8128000"/>
          </a:xfrm>
          <a:prstGeom prst="rect">
            <a:avLst/>
          </a:prstGeom>
          <a:noFill/>
          <a:ln>
            <a:noFill/>
          </a:ln>
        </p:spPr>
      </p:pic>
      <p:sp>
        <p:nvSpPr>
          <p:cNvPr id="450" name="Google Shape;450;p19"/>
          <p:cNvSpPr/>
          <p:nvPr/>
        </p:nvSpPr>
        <p:spPr>
          <a:xfrm>
            <a:off x="3188098" y="3892550"/>
            <a:ext cx="12079210"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00000"/>
                </a:solidFill>
                <a:latin typeface="Playfair Display SemiBold"/>
                <a:ea typeface="Playfair Display SemiBold"/>
                <a:cs typeface="Playfair Display SemiBold"/>
                <a:sym typeface="Playfair Display SemiBold"/>
              </a:rPr>
              <a:t>Item Name</a:t>
            </a:r>
            <a:endParaRPr b="0" i="0" sz="3600" u="none" cap="none" strike="noStrike">
              <a:solidFill>
                <a:schemeClr val="dk1"/>
              </a:solidFill>
              <a:latin typeface="Calibri"/>
              <a:ea typeface="Calibri"/>
              <a:cs typeface="Calibri"/>
              <a:sym typeface="Calibri"/>
            </a:endParaRPr>
          </a:p>
        </p:txBody>
      </p:sp>
      <p:sp>
        <p:nvSpPr>
          <p:cNvPr id="451" name="Google Shape;451;p19"/>
          <p:cNvSpPr/>
          <p:nvPr/>
        </p:nvSpPr>
        <p:spPr>
          <a:xfrm>
            <a:off x="15724565" y="3892550"/>
            <a:ext cx="5614102"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00000"/>
                </a:solidFill>
                <a:latin typeface="Playfair Display SemiBold"/>
                <a:ea typeface="Playfair Display SemiBold"/>
                <a:cs typeface="Playfair Display SemiBold"/>
                <a:sym typeface="Playfair Display SemiBold"/>
              </a:rPr>
              <a:t>Price</a:t>
            </a:r>
            <a:endParaRPr b="0" i="0" sz="3600" u="none" cap="none" strike="noStrike">
              <a:solidFill>
                <a:schemeClr val="dk1"/>
              </a:solidFill>
              <a:latin typeface="Calibri"/>
              <a:ea typeface="Calibri"/>
              <a:cs typeface="Calibri"/>
              <a:sym typeface="Calibri"/>
            </a:endParaRPr>
          </a:p>
        </p:txBody>
      </p:sp>
      <p:sp>
        <p:nvSpPr>
          <p:cNvPr id="452" name="Google Shape;452;p19"/>
          <p:cNvSpPr/>
          <p:nvPr/>
        </p:nvSpPr>
        <p:spPr>
          <a:xfrm>
            <a:off x="3188098" y="4908550"/>
            <a:ext cx="12079210" cy="762000"/>
          </a:xfrm>
          <a:prstGeom prst="rect">
            <a:avLst/>
          </a:prstGeom>
          <a:noFill/>
          <a:ln>
            <a:noFill/>
          </a:ln>
        </p:spPr>
        <p:txBody>
          <a:bodyPr anchorCtr="0" anchor="t" bIns="0" lIns="0" spcFirstLastPara="1" rIns="0" wrap="square" tIns="0">
            <a:noAutofit/>
          </a:bodyPr>
          <a:lstStyle/>
          <a:p>
            <a:pPr indent="0" lvl="0" marL="0" marR="0" rtl="0" algn="l">
              <a:lnSpc>
                <a:spcPct val="133333"/>
              </a:lnSpc>
              <a:spcBef>
                <a:spcPts val="0"/>
              </a:spcBef>
              <a:spcAft>
                <a:spcPts val="0"/>
              </a:spcAft>
              <a:buNone/>
            </a:pPr>
            <a:r>
              <a:rPr b="0" i="0" lang="en-US" sz="3600" u="none" cap="none" strike="noStrike">
                <a:solidFill>
                  <a:srgbClr val="000000"/>
                </a:solidFill>
                <a:latin typeface="Montserrat"/>
                <a:ea typeface="Montserrat"/>
                <a:cs typeface="Montserrat"/>
                <a:sym typeface="Montserrat"/>
              </a:rPr>
              <a:t>Enchanted Sword</a:t>
            </a:r>
            <a:endParaRPr b="0" i="0" sz="3600" u="none" cap="none" strike="noStrike">
              <a:solidFill>
                <a:schemeClr val="dk1"/>
              </a:solidFill>
              <a:latin typeface="Calibri"/>
              <a:ea typeface="Calibri"/>
              <a:cs typeface="Calibri"/>
              <a:sym typeface="Calibri"/>
            </a:endParaRPr>
          </a:p>
        </p:txBody>
      </p:sp>
      <p:sp>
        <p:nvSpPr>
          <p:cNvPr id="453" name="Google Shape;453;p19"/>
          <p:cNvSpPr/>
          <p:nvPr/>
        </p:nvSpPr>
        <p:spPr>
          <a:xfrm>
            <a:off x="15724565" y="4908550"/>
            <a:ext cx="5614102" cy="762000"/>
          </a:xfrm>
          <a:prstGeom prst="rect">
            <a:avLst/>
          </a:prstGeom>
          <a:noFill/>
          <a:ln>
            <a:noFill/>
          </a:ln>
        </p:spPr>
        <p:txBody>
          <a:bodyPr anchorCtr="0" anchor="t" bIns="0" lIns="0" spcFirstLastPara="1" rIns="0" wrap="square" tIns="0">
            <a:noAutofit/>
          </a:bodyPr>
          <a:lstStyle/>
          <a:p>
            <a:pPr indent="0" lvl="0" marL="0" marR="0" rtl="0" algn="l">
              <a:lnSpc>
                <a:spcPct val="133333"/>
              </a:lnSpc>
              <a:spcBef>
                <a:spcPts val="0"/>
              </a:spcBef>
              <a:spcAft>
                <a:spcPts val="0"/>
              </a:spcAft>
              <a:buNone/>
            </a:pPr>
            <a:r>
              <a:rPr b="0" i="0" lang="en-US" sz="3600" u="none" cap="none" strike="noStrike">
                <a:solidFill>
                  <a:srgbClr val="000000"/>
                </a:solidFill>
                <a:latin typeface="Montserrat"/>
                <a:ea typeface="Montserrat"/>
                <a:cs typeface="Montserrat"/>
                <a:sym typeface="Montserrat"/>
              </a:rPr>
              <a:t>500 Gold Coins</a:t>
            </a:r>
            <a:endParaRPr b="0" i="0" sz="3600" u="none" cap="none" strike="noStrike">
              <a:solidFill>
                <a:schemeClr val="dk1"/>
              </a:solidFill>
              <a:latin typeface="Calibri"/>
              <a:ea typeface="Calibri"/>
              <a:cs typeface="Calibri"/>
              <a:sym typeface="Calibri"/>
            </a:endParaRPr>
          </a:p>
        </p:txBody>
      </p:sp>
      <p:sp>
        <p:nvSpPr>
          <p:cNvPr id="454" name="Google Shape;454;p19"/>
          <p:cNvSpPr/>
          <p:nvPr/>
        </p:nvSpPr>
        <p:spPr>
          <a:xfrm>
            <a:off x="3188098" y="5924550"/>
            <a:ext cx="12079210" cy="762000"/>
          </a:xfrm>
          <a:prstGeom prst="rect">
            <a:avLst/>
          </a:prstGeom>
          <a:noFill/>
          <a:ln>
            <a:noFill/>
          </a:ln>
        </p:spPr>
        <p:txBody>
          <a:bodyPr anchorCtr="0" anchor="t" bIns="0" lIns="0" spcFirstLastPara="1" rIns="0" wrap="square" tIns="0">
            <a:noAutofit/>
          </a:bodyPr>
          <a:lstStyle/>
          <a:p>
            <a:pPr indent="0" lvl="0" marL="0" marR="0" rtl="0" algn="l">
              <a:lnSpc>
                <a:spcPct val="133333"/>
              </a:lnSpc>
              <a:spcBef>
                <a:spcPts val="0"/>
              </a:spcBef>
              <a:spcAft>
                <a:spcPts val="0"/>
              </a:spcAft>
              <a:buNone/>
            </a:pPr>
            <a:r>
              <a:rPr b="0" i="0" lang="en-US" sz="3600" u="none" cap="none" strike="noStrike">
                <a:solidFill>
                  <a:srgbClr val="000000"/>
                </a:solidFill>
                <a:latin typeface="Montserrat"/>
                <a:ea typeface="Montserrat"/>
                <a:cs typeface="Montserrat"/>
                <a:sym typeface="Montserrat"/>
              </a:rPr>
              <a:t>Spellbook of the Elders</a:t>
            </a:r>
            <a:endParaRPr b="0" i="0" sz="3600" u="none" cap="none" strike="noStrike">
              <a:solidFill>
                <a:schemeClr val="dk1"/>
              </a:solidFill>
              <a:latin typeface="Calibri"/>
              <a:ea typeface="Calibri"/>
              <a:cs typeface="Calibri"/>
              <a:sym typeface="Calibri"/>
            </a:endParaRPr>
          </a:p>
        </p:txBody>
      </p:sp>
      <p:sp>
        <p:nvSpPr>
          <p:cNvPr id="455" name="Google Shape;455;p19"/>
          <p:cNvSpPr/>
          <p:nvPr/>
        </p:nvSpPr>
        <p:spPr>
          <a:xfrm>
            <a:off x="15724565" y="5924550"/>
            <a:ext cx="5614102" cy="762000"/>
          </a:xfrm>
          <a:prstGeom prst="rect">
            <a:avLst/>
          </a:prstGeom>
          <a:noFill/>
          <a:ln>
            <a:noFill/>
          </a:ln>
        </p:spPr>
        <p:txBody>
          <a:bodyPr anchorCtr="0" anchor="t" bIns="0" lIns="0" spcFirstLastPara="1" rIns="0" wrap="square" tIns="0">
            <a:noAutofit/>
          </a:bodyPr>
          <a:lstStyle/>
          <a:p>
            <a:pPr indent="0" lvl="0" marL="0" marR="0" rtl="0" algn="l">
              <a:lnSpc>
                <a:spcPct val="133333"/>
              </a:lnSpc>
              <a:spcBef>
                <a:spcPts val="0"/>
              </a:spcBef>
              <a:spcAft>
                <a:spcPts val="0"/>
              </a:spcAft>
              <a:buNone/>
            </a:pPr>
            <a:r>
              <a:rPr b="0" i="0" lang="en-US" sz="3600" u="none" cap="none" strike="noStrike">
                <a:solidFill>
                  <a:srgbClr val="000000"/>
                </a:solidFill>
                <a:latin typeface="Montserrat"/>
                <a:ea typeface="Montserrat"/>
                <a:cs typeface="Montserrat"/>
                <a:sym typeface="Montserrat"/>
              </a:rPr>
              <a:t>700 Gold Coins</a:t>
            </a:r>
            <a:endParaRPr b="0" i="0" sz="3600" u="none" cap="none" strike="noStrike">
              <a:solidFill>
                <a:schemeClr val="dk1"/>
              </a:solidFill>
              <a:latin typeface="Calibri"/>
              <a:ea typeface="Calibri"/>
              <a:cs typeface="Calibri"/>
              <a:sym typeface="Calibri"/>
            </a:endParaRPr>
          </a:p>
        </p:txBody>
      </p:sp>
      <p:sp>
        <p:nvSpPr>
          <p:cNvPr id="456" name="Google Shape;456;p19"/>
          <p:cNvSpPr/>
          <p:nvPr/>
        </p:nvSpPr>
        <p:spPr>
          <a:xfrm>
            <a:off x="3188098" y="6940550"/>
            <a:ext cx="12079210" cy="762000"/>
          </a:xfrm>
          <a:prstGeom prst="rect">
            <a:avLst/>
          </a:prstGeom>
          <a:noFill/>
          <a:ln>
            <a:noFill/>
          </a:ln>
        </p:spPr>
        <p:txBody>
          <a:bodyPr anchorCtr="0" anchor="t" bIns="0" lIns="0" spcFirstLastPara="1" rIns="0" wrap="square" tIns="0">
            <a:noAutofit/>
          </a:bodyPr>
          <a:lstStyle/>
          <a:p>
            <a:pPr indent="0" lvl="0" marL="0" marR="0" rtl="0" algn="l">
              <a:lnSpc>
                <a:spcPct val="133333"/>
              </a:lnSpc>
              <a:spcBef>
                <a:spcPts val="0"/>
              </a:spcBef>
              <a:spcAft>
                <a:spcPts val="0"/>
              </a:spcAft>
              <a:buNone/>
            </a:pPr>
            <a:r>
              <a:rPr b="0" i="0" lang="en-US" sz="3600" u="none" cap="none" strike="noStrike">
                <a:solidFill>
                  <a:srgbClr val="000000"/>
                </a:solidFill>
                <a:latin typeface="Montserrat"/>
                <a:ea typeface="Montserrat"/>
                <a:cs typeface="Montserrat"/>
                <a:sym typeface="Montserrat"/>
              </a:rPr>
              <a:t>Staff of the Archmage</a:t>
            </a:r>
            <a:endParaRPr b="0" i="0" sz="3600" u="none" cap="none" strike="noStrike">
              <a:solidFill>
                <a:schemeClr val="dk1"/>
              </a:solidFill>
              <a:latin typeface="Calibri"/>
              <a:ea typeface="Calibri"/>
              <a:cs typeface="Calibri"/>
              <a:sym typeface="Calibri"/>
            </a:endParaRPr>
          </a:p>
        </p:txBody>
      </p:sp>
      <p:sp>
        <p:nvSpPr>
          <p:cNvPr id="457" name="Google Shape;457;p19"/>
          <p:cNvSpPr/>
          <p:nvPr/>
        </p:nvSpPr>
        <p:spPr>
          <a:xfrm>
            <a:off x="15724565" y="6940550"/>
            <a:ext cx="5614102" cy="762000"/>
          </a:xfrm>
          <a:prstGeom prst="rect">
            <a:avLst/>
          </a:prstGeom>
          <a:noFill/>
          <a:ln>
            <a:noFill/>
          </a:ln>
        </p:spPr>
        <p:txBody>
          <a:bodyPr anchorCtr="0" anchor="t" bIns="0" lIns="0" spcFirstLastPara="1" rIns="0" wrap="square" tIns="0">
            <a:noAutofit/>
          </a:bodyPr>
          <a:lstStyle/>
          <a:p>
            <a:pPr indent="0" lvl="0" marL="0" marR="0" rtl="0" algn="l">
              <a:lnSpc>
                <a:spcPct val="133333"/>
              </a:lnSpc>
              <a:spcBef>
                <a:spcPts val="0"/>
              </a:spcBef>
              <a:spcAft>
                <a:spcPts val="0"/>
              </a:spcAft>
              <a:buNone/>
            </a:pPr>
            <a:r>
              <a:rPr b="0" i="0" lang="en-US" sz="3600" u="none" cap="none" strike="noStrike">
                <a:solidFill>
                  <a:srgbClr val="000000"/>
                </a:solidFill>
                <a:latin typeface="Montserrat"/>
                <a:ea typeface="Montserrat"/>
                <a:cs typeface="Montserrat"/>
                <a:sym typeface="Montserrat"/>
              </a:rPr>
              <a:t>643 Gold Coins</a:t>
            </a:r>
            <a:endParaRPr b="0" i="0" sz="3600" u="none" cap="none" strike="noStrike">
              <a:solidFill>
                <a:schemeClr val="dk1"/>
              </a:solidFill>
              <a:latin typeface="Calibri"/>
              <a:ea typeface="Calibri"/>
              <a:cs typeface="Calibri"/>
              <a:sym typeface="Calibri"/>
            </a:endParaRPr>
          </a:p>
        </p:txBody>
      </p:sp>
      <p:sp>
        <p:nvSpPr>
          <p:cNvPr id="458" name="Google Shape;458;p19"/>
          <p:cNvSpPr/>
          <p:nvPr/>
        </p:nvSpPr>
        <p:spPr>
          <a:xfrm>
            <a:off x="3188098" y="7956550"/>
            <a:ext cx="12079210" cy="762000"/>
          </a:xfrm>
          <a:prstGeom prst="rect">
            <a:avLst/>
          </a:prstGeom>
          <a:noFill/>
          <a:ln>
            <a:noFill/>
          </a:ln>
        </p:spPr>
        <p:txBody>
          <a:bodyPr anchorCtr="0" anchor="t" bIns="0" lIns="0" spcFirstLastPara="1" rIns="0" wrap="square" tIns="0">
            <a:noAutofit/>
          </a:bodyPr>
          <a:lstStyle/>
          <a:p>
            <a:pPr indent="0" lvl="0" marL="0" marR="0" rtl="0" algn="l">
              <a:lnSpc>
                <a:spcPct val="133333"/>
              </a:lnSpc>
              <a:spcBef>
                <a:spcPts val="0"/>
              </a:spcBef>
              <a:spcAft>
                <a:spcPts val="0"/>
              </a:spcAft>
              <a:buNone/>
            </a:pPr>
            <a:r>
              <a:rPr b="0" i="0" lang="en-US" sz="3600" u="none" cap="none" strike="noStrike">
                <a:solidFill>
                  <a:srgbClr val="000000"/>
                </a:solidFill>
                <a:latin typeface="Montserrat"/>
                <a:ea typeface="Montserrat"/>
                <a:cs typeface="Montserrat"/>
                <a:sym typeface="Montserrat"/>
              </a:rPr>
              <a:t>Phoenix Feather Cloak</a:t>
            </a:r>
            <a:endParaRPr b="0" i="0" sz="3600" u="none" cap="none" strike="noStrike">
              <a:solidFill>
                <a:schemeClr val="dk1"/>
              </a:solidFill>
              <a:latin typeface="Calibri"/>
              <a:ea typeface="Calibri"/>
              <a:cs typeface="Calibri"/>
              <a:sym typeface="Calibri"/>
            </a:endParaRPr>
          </a:p>
        </p:txBody>
      </p:sp>
      <p:sp>
        <p:nvSpPr>
          <p:cNvPr id="459" name="Google Shape;459;p19"/>
          <p:cNvSpPr/>
          <p:nvPr/>
        </p:nvSpPr>
        <p:spPr>
          <a:xfrm>
            <a:off x="15724565" y="7956550"/>
            <a:ext cx="5614102" cy="762000"/>
          </a:xfrm>
          <a:prstGeom prst="rect">
            <a:avLst/>
          </a:prstGeom>
          <a:noFill/>
          <a:ln>
            <a:noFill/>
          </a:ln>
        </p:spPr>
        <p:txBody>
          <a:bodyPr anchorCtr="0" anchor="t" bIns="0" lIns="0" spcFirstLastPara="1" rIns="0" wrap="square" tIns="0">
            <a:noAutofit/>
          </a:bodyPr>
          <a:lstStyle/>
          <a:p>
            <a:pPr indent="0" lvl="0" marL="0" marR="0" rtl="0" algn="l">
              <a:lnSpc>
                <a:spcPct val="133333"/>
              </a:lnSpc>
              <a:spcBef>
                <a:spcPts val="0"/>
              </a:spcBef>
              <a:spcAft>
                <a:spcPts val="0"/>
              </a:spcAft>
              <a:buNone/>
            </a:pPr>
            <a:r>
              <a:rPr b="0" i="0" lang="en-US" sz="3600" u="none" cap="none" strike="noStrike">
                <a:solidFill>
                  <a:srgbClr val="000000"/>
                </a:solidFill>
                <a:latin typeface="Montserrat"/>
                <a:ea typeface="Montserrat"/>
                <a:cs typeface="Montserrat"/>
                <a:sym typeface="Montserrat"/>
              </a:rPr>
              <a:t>875 Gold Coins</a:t>
            </a:r>
            <a:endParaRPr b="0" i="0" sz="3600" u="none" cap="none" strike="noStrike">
              <a:solidFill>
                <a:schemeClr val="dk1"/>
              </a:solidFill>
              <a:latin typeface="Calibri"/>
              <a:ea typeface="Calibri"/>
              <a:cs typeface="Calibri"/>
              <a:sym typeface="Calibri"/>
            </a:endParaRPr>
          </a:p>
        </p:txBody>
      </p:sp>
      <p:sp>
        <p:nvSpPr>
          <p:cNvPr id="460" name="Google Shape;460;p19"/>
          <p:cNvSpPr/>
          <p:nvPr/>
        </p:nvSpPr>
        <p:spPr>
          <a:xfrm>
            <a:off x="3188098" y="8972550"/>
            <a:ext cx="12079210" cy="762000"/>
          </a:xfrm>
          <a:prstGeom prst="rect">
            <a:avLst/>
          </a:prstGeom>
          <a:noFill/>
          <a:ln>
            <a:noFill/>
          </a:ln>
        </p:spPr>
        <p:txBody>
          <a:bodyPr anchorCtr="0" anchor="t" bIns="0" lIns="0" spcFirstLastPara="1" rIns="0" wrap="square" tIns="0">
            <a:noAutofit/>
          </a:bodyPr>
          <a:lstStyle/>
          <a:p>
            <a:pPr indent="0" lvl="0" marL="0" marR="0" rtl="0" algn="l">
              <a:lnSpc>
                <a:spcPct val="133333"/>
              </a:lnSpc>
              <a:spcBef>
                <a:spcPts val="0"/>
              </a:spcBef>
              <a:spcAft>
                <a:spcPts val="0"/>
              </a:spcAft>
              <a:buNone/>
            </a:pPr>
            <a:r>
              <a:rPr b="0" i="0" lang="en-US" sz="3600" u="none" cap="none" strike="noStrike">
                <a:solidFill>
                  <a:srgbClr val="000000"/>
                </a:solidFill>
                <a:latin typeface="Montserrat"/>
                <a:ea typeface="Montserrat"/>
                <a:cs typeface="Montserrat"/>
                <a:sym typeface="Montserrat"/>
              </a:rPr>
              <a:t>Amulet of Invisibility</a:t>
            </a:r>
            <a:endParaRPr b="0" i="0" sz="3600" u="none" cap="none" strike="noStrike">
              <a:solidFill>
                <a:schemeClr val="dk1"/>
              </a:solidFill>
              <a:latin typeface="Calibri"/>
              <a:ea typeface="Calibri"/>
              <a:cs typeface="Calibri"/>
              <a:sym typeface="Calibri"/>
            </a:endParaRPr>
          </a:p>
        </p:txBody>
      </p:sp>
      <p:sp>
        <p:nvSpPr>
          <p:cNvPr id="461" name="Google Shape;461;p19"/>
          <p:cNvSpPr/>
          <p:nvPr/>
        </p:nvSpPr>
        <p:spPr>
          <a:xfrm>
            <a:off x="15724565" y="8972550"/>
            <a:ext cx="5614102" cy="762000"/>
          </a:xfrm>
          <a:prstGeom prst="rect">
            <a:avLst/>
          </a:prstGeom>
          <a:noFill/>
          <a:ln>
            <a:noFill/>
          </a:ln>
        </p:spPr>
        <p:txBody>
          <a:bodyPr anchorCtr="0" anchor="t" bIns="0" lIns="0" spcFirstLastPara="1" rIns="0" wrap="square" tIns="0">
            <a:noAutofit/>
          </a:bodyPr>
          <a:lstStyle/>
          <a:p>
            <a:pPr indent="0" lvl="0" marL="0" marR="0" rtl="0" algn="l">
              <a:lnSpc>
                <a:spcPct val="133333"/>
              </a:lnSpc>
              <a:spcBef>
                <a:spcPts val="0"/>
              </a:spcBef>
              <a:spcAft>
                <a:spcPts val="0"/>
              </a:spcAft>
              <a:buNone/>
            </a:pPr>
            <a:r>
              <a:rPr b="0" i="0" lang="en-US" sz="3600" u="none" cap="none" strike="noStrike">
                <a:solidFill>
                  <a:srgbClr val="000000"/>
                </a:solidFill>
                <a:latin typeface="Montserrat"/>
                <a:ea typeface="Montserrat"/>
                <a:cs typeface="Montserrat"/>
                <a:sym typeface="Montserrat"/>
              </a:rPr>
              <a:t>124 Gold Coins</a:t>
            </a:r>
            <a:endParaRPr b="0" i="0" sz="3600" u="none" cap="none" strike="noStrike">
              <a:solidFill>
                <a:schemeClr val="dk1"/>
              </a:solidFill>
              <a:latin typeface="Calibri"/>
              <a:ea typeface="Calibri"/>
              <a:cs typeface="Calibri"/>
              <a:sym typeface="Calibri"/>
            </a:endParaRPr>
          </a:p>
        </p:txBody>
      </p:sp>
      <p:sp>
        <p:nvSpPr>
          <p:cNvPr id="462" name="Google Shape;462;p19"/>
          <p:cNvSpPr/>
          <p:nvPr/>
        </p:nvSpPr>
        <p:spPr>
          <a:xfrm>
            <a:off x="3188098" y="9988550"/>
            <a:ext cx="12079210" cy="762000"/>
          </a:xfrm>
          <a:prstGeom prst="rect">
            <a:avLst/>
          </a:prstGeom>
          <a:noFill/>
          <a:ln>
            <a:noFill/>
          </a:ln>
        </p:spPr>
        <p:txBody>
          <a:bodyPr anchorCtr="0" anchor="t" bIns="0" lIns="0" spcFirstLastPara="1" rIns="0" wrap="square" tIns="0">
            <a:noAutofit/>
          </a:bodyPr>
          <a:lstStyle/>
          <a:p>
            <a:pPr indent="0" lvl="0" marL="0" marR="0" rtl="0" algn="l">
              <a:lnSpc>
                <a:spcPct val="133333"/>
              </a:lnSpc>
              <a:spcBef>
                <a:spcPts val="0"/>
              </a:spcBef>
              <a:spcAft>
                <a:spcPts val="0"/>
              </a:spcAft>
              <a:buNone/>
            </a:pPr>
            <a:r>
              <a:rPr b="0" i="0" lang="en-US" sz="3600" u="none" cap="none" strike="noStrike">
                <a:solidFill>
                  <a:srgbClr val="000000"/>
                </a:solidFill>
                <a:latin typeface="Montserrat"/>
                <a:ea typeface="Montserrat"/>
                <a:cs typeface="Montserrat"/>
                <a:sym typeface="Montserrat"/>
              </a:rPr>
              <a:t>Cursed Mirror</a:t>
            </a:r>
            <a:endParaRPr b="0" i="0" sz="3600" u="none" cap="none" strike="noStrike">
              <a:solidFill>
                <a:schemeClr val="dk1"/>
              </a:solidFill>
              <a:latin typeface="Calibri"/>
              <a:ea typeface="Calibri"/>
              <a:cs typeface="Calibri"/>
              <a:sym typeface="Calibri"/>
            </a:endParaRPr>
          </a:p>
        </p:txBody>
      </p:sp>
      <p:sp>
        <p:nvSpPr>
          <p:cNvPr id="463" name="Google Shape;463;p19"/>
          <p:cNvSpPr/>
          <p:nvPr/>
        </p:nvSpPr>
        <p:spPr>
          <a:xfrm>
            <a:off x="15724565" y="9988550"/>
            <a:ext cx="5614102" cy="762000"/>
          </a:xfrm>
          <a:prstGeom prst="rect">
            <a:avLst/>
          </a:prstGeom>
          <a:noFill/>
          <a:ln>
            <a:noFill/>
          </a:ln>
        </p:spPr>
        <p:txBody>
          <a:bodyPr anchorCtr="0" anchor="t" bIns="0" lIns="0" spcFirstLastPara="1" rIns="0" wrap="square" tIns="0">
            <a:noAutofit/>
          </a:bodyPr>
          <a:lstStyle/>
          <a:p>
            <a:pPr indent="0" lvl="0" marL="0" marR="0" rtl="0" algn="l">
              <a:lnSpc>
                <a:spcPct val="133333"/>
              </a:lnSpc>
              <a:spcBef>
                <a:spcPts val="0"/>
              </a:spcBef>
              <a:spcAft>
                <a:spcPts val="0"/>
              </a:spcAft>
              <a:buNone/>
            </a:pPr>
            <a:r>
              <a:rPr b="0" i="0" lang="en-US" sz="3600" u="none" cap="none" strike="noStrike">
                <a:solidFill>
                  <a:srgbClr val="000000"/>
                </a:solidFill>
                <a:latin typeface="Montserrat"/>
                <a:ea typeface="Montserrat"/>
                <a:cs typeface="Montserrat"/>
                <a:sym typeface="Montserrat"/>
              </a:rPr>
              <a:t>673 Gold Coins</a:t>
            </a:r>
            <a:endParaRPr b="0" i="0" sz="3600" u="none" cap="none" strike="noStrike">
              <a:solidFill>
                <a:schemeClr val="dk1"/>
              </a:solidFill>
              <a:latin typeface="Calibri"/>
              <a:ea typeface="Calibri"/>
              <a:cs typeface="Calibri"/>
              <a:sym typeface="Calibri"/>
            </a:endParaRPr>
          </a:p>
        </p:txBody>
      </p:sp>
      <p:sp>
        <p:nvSpPr>
          <p:cNvPr id="464" name="Google Shape;464;p19"/>
          <p:cNvSpPr/>
          <p:nvPr/>
        </p:nvSpPr>
        <p:spPr>
          <a:xfrm>
            <a:off x="3188098" y="11004550"/>
            <a:ext cx="12079210" cy="762000"/>
          </a:xfrm>
          <a:prstGeom prst="rect">
            <a:avLst/>
          </a:prstGeom>
          <a:noFill/>
          <a:ln>
            <a:noFill/>
          </a:ln>
        </p:spPr>
        <p:txBody>
          <a:bodyPr anchorCtr="0" anchor="t" bIns="0" lIns="0" spcFirstLastPara="1" rIns="0" wrap="square" tIns="0">
            <a:noAutofit/>
          </a:bodyPr>
          <a:lstStyle/>
          <a:p>
            <a:pPr indent="0" lvl="0" marL="0" marR="0" rtl="0" algn="l">
              <a:lnSpc>
                <a:spcPct val="133333"/>
              </a:lnSpc>
              <a:spcBef>
                <a:spcPts val="0"/>
              </a:spcBef>
              <a:spcAft>
                <a:spcPts val="0"/>
              </a:spcAft>
              <a:buNone/>
            </a:pPr>
            <a:r>
              <a:rPr b="0" i="0" lang="en-US" sz="3600" u="none" cap="none" strike="noStrike">
                <a:solidFill>
                  <a:srgbClr val="000000"/>
                </a:solidFill>
                <a:latin typeface="Montserrat"/>
                <a:ea typeface="Montserrat"/>
                <a:cs typeface="Montserrat"/>
                <a:sym typeface="Montserrat"/>
              </a:rPr>
              <a:t>Dragon's Hoard Chest</a:t>
            </a:r>
            <a:endParaRPr b="0" i="0" sz="3600" u="none" cap="none" strike="noStrike">
              <a:solidFill>
                <a:schemeClr val="dk1"/>
              </a:solidFill>
              <a:latin typeface="Calibri"/>
              <a:ea typeface="Calibri"/>
              <a:cs typeface="Calibri"/>
              <a:sym typeface="Calibri"/>
            </a:endParaRPr>
          </a:p>
        </p:txBody>
      </p:sp>
      <p:sp>
        <p:nvSpPr>
          <p:cNvPr id="465" name="Google Shape;465;p19"/>
          <p:cNvSpPr/>
          <p:nvPr/>
        </p:nvSpPr>
        <p:spPr>
          <a:xfrm>
            <a:off x="15724565" y="11004550"/>
            <a:ext cx="5614102" cy="762000"/>
          </a:xfrm>
          <a:prstGeom prst="rect">
            <a:avLst/>
          </a:prstGeom>
          <a:noFill/>
          <a:ln>
            <a:noFill/>
          </a:ln>
        </p:spPr>
        <p:txBody>
          <a:bodyPr anchorCtr="0" anchor="t" bIns="0" lIns="0" spcFirstLastPara="1" rIns="0" wrap="square" tIns="0">
            <a:noAutofit/>
          </a:bodyPr>
          <a:lstStyle/>
          <a:p>
            <a:pPr indent="0" lvl="0" marL="0" marR="0" rtl="0" algn="l">
              <a:lnSpc>
                <a:spcPct val="133333"/>
              </a:lnSpc>
              <a:spcBef>
                <a:spcPts val="0"/>
              </a:spcBef>
              <a:spcAft>
                <a:spcPts val="0"/>
              </a:spcAft>
              <a:buNone/>
            </a:pPr>
            <a:r>
              <a:rPr b="0" i="0" lang="en-US" sz="3600" u="none" cap="none" strike="noStrike">
                <a:solidFill>
                  <a:srgbClr val="000000"/>
                </a:solidFill>
                <a:latin typeface="Montserrat"/>
                <a:ea typeface="Montserrat"/>
                <a:cs typeface="Montserrat"/>
                <a:sym typeface="Montserrat"/>
              </a:rPr>
              <a:t>908 Gold Coins</a:t>
            </a:r>
            <a:endParaRPr b="0" i="0" sz="3600" u="none" cap="none" strike="noStrike">
              <a:solidFill>
                <a:schemeClr val="dk1"/>
              </a:solidFill>
              <a:latin typeface="Calibri"/>
              <a:ea typeface="Calibri"/>
              <a:cs typeface="Calibri"/>
              <a:sym typeface="Calibri"/>
            </a:endParaRPr>
          </a:p>
        </p:txBody>
      </p:sp>
      <p:sp>
        <p:nvSpPr>
          <p:cNvPr id="466" name="Google Shape;466;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67" name="Google Shape;467;p1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E3DC"/>
        </a:solidFill>
      </p:bgPr>
    </p:bg>
    <p:spTree>
      <p:nvGrpSpPr>
        <p:cNvPr id="25" name="Shape 25"/>
        <p:cNvGrpSpPr/>
        <p:nvPr/>
      </p:nvGrpSpPr>
      <p:grpSpPr>
        <a:xfrm>
          <a:off x="0" y="0"/>
          <a:ext cx="0" cy="0"/>
          <a:chOff x="0" y="0"/>
          <a:chExt cx="0" cy="0"/>
        </a:xfrm>
      </p:grpSpPr>
      <p:pic>
        <p:nvPicPr>
          <p:cNvPr descr="preencoded.png" id="26" name="Google Shape;26;p2"/>
          <p:cNvPicPr preferRelativeResize="0"/>
          <p:nvPr/>
        </p:nvPicPr>
        <p:blipFill rotWithShape="1">
          <a:blip r:embed="rId3">
            <a:alphaModFix/>
          </a:blip>
          <a:srcRect b="0" l="0" r="0" t="0"/>
          <a:stretch/>
        </p:blipFill>
        <p:spPr>
          <a:xfrm>
            <a:off x="0" y="0"/>
            <a:ext cx="24374346" cy="13716000"/>
          </a:xfrm>
          <a:prstGeom prst="rect">
            <a:avLst/>
          </a:prstGeom>
          <a:noFill/>
          <a:ln>
            <a:noFill/>
          </a:ln>
        </p:spPr>
      </p:pic>
      <p:sp>
        <p:nvSpPr>
          <p:cNvPr id="27" name="Google Shape;27;p2"/>
          <p:cNvSpPr/>
          <p:nvPr/>
        </p:nvSpPr>
        <p:spPr>
          <a:xfrm>
            <a:off x="1016127" y="1016000"/>
            <a:ext cx="22354794" cy="11684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2"/>
          <p:cNvSpPr/>
          <p:nvPr/>
        </p:nvSpPr>
        <p:spPr>
          <a:xfrm>
            <a:off x="1016127" y="3200400"/>
            <a:ext cx="14810051" cy="914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4000" u="none" cap="none" strike="noStrike">
                <a:solidFill>
                  <a:srgbClr val="95736F"/>
                </a:solidFill>
                <a:latin typeface="Playfair Display SemiBold"/>
                <a:ea typeface="Playfair Display SemiBold"/>
                <a:cs typeface="Playfair Display SemiBold"/>
                <a:sym typeface="Playfair Display SemiBold"/>
              </a:rPr>
              <a:t>Table of Contents</a:t>
            </a:r>
            <a:endParaRPr b="0" i="0" sz="24000" u="none" cap="none" strike="noStrike">
              <a:solidFill>
                <a:schemeClr val="dk1"/>
              </a:solidFill>
              <a:latin typeface="Calibri"/>
              <a:ea typeface="Calibri"/>
              <a:cs typeface="Calibri"/>
              <a:sym typeface="Calibri"/>
            </a:endParaRPr>
          </a:p>
        </p:txBody>
      </p:sp>
      <p:sp>
        <p:nvSpPr>
          <p:cNvPr id="29" name="Google Shape;29;p2"/>
          <p:cNvSpPr/>
          <p:nvPr/>
        </p:nvSpPr>
        <p:spPr>
          <a:xfrm>
            <a:off x="14810051" y="2120900"/>
            <a:ext cx="7316114" cy="998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2"/>
          <p:cNvSpPr/>
          <p:nvPr/>
        </p:nvSpPr>
        <p:spPr>
          <a:xfrm>
            <a:off x="14810051" y="2120900"/>
            <a:ext cx="7316114"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2"/>
          <p:cNvSpPr/>
          <p:nvPr/>
        </p:nvSpPr>
        <p:spPr>
          <a:xfrm>
            <a:off x="14810051" y="2374900"/>
            <a:ext cx="1625803" cy="1625600"/>
          </a:xfrm>
          <a:prstGeom prst="roundRect">
            <a:avLst>
              <a:gd fmla="val 781313" name="adj"/>
            </a:avLst>
          </a:prstGeom>
          <a:solidFill>
            <a:srgbClr val="FDE3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2"/>
          <p:cNvSpPr/>
          <p:nvPr/>
        </p:nvSpPr>
        <p:spPr>
          <a:xfrm>
            <a:off x="15210151" y="2679700"/>
            <a:ext cx="825603" cy="1016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95736F"/>
                </a:solidFill>
                <a:latin typeface="Playfair Display SemiBold"/>
                <a:ea typeface="Playfair Display SemiBold"/>
                <a:cs typeface="Playfair Display SemiBold"/>
                <a:sym typeface="Playfair Display SemiBold"/>
              </a:rPr>
              <a:t>01</a:t>
            </a:r>
            <a:endParaRPr b="0" i="0" sz="4800" u="none" cap="none" strike="noStrike">
              <a:solidFill>
                <a:schemeClr val="dk1"/>
              </a:solidFill>
              <a:latin typeface="Calibri"/>
              <a:ea typeface="Calibri"/>
              <a:cs typeface="Calibri"/>
              <a:sym typeface="Calibri"/>
            </a:endParaRPr>
          </a:p>
        </p:txBody>
      </p:sp>
      <p:sp>
        <p:nvSpPr>
          <p:cNvPr id="33" name="Google Shape;33;p2"/>
          <p:cNvSpPr/>
          <p:nvPr/>
        </p:nvSpPr>
        <p:spPr>
          <a:xfrm>
            <a:off x="16639080" y="2120900"/>
            <a:ext cx="5487086"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2"/>
          <p:cNvSpPr/>
          <p:nvPr/>
        </p:nvSpPr>
        <p:spPr>
          <a:xfrm>
            <a:off x="16639080" y="2120900"/>
            <a:ext cx="5690311" cy="101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Playfair Display SemiBold"/>
                <a:ea typeface="Playfair Display SemiBold"/>
                <a:cs typeface="Playfair Display SemiBold"/>
                <a:sym typeface="Playfair Display SemiBold"/>
              </a:rPr>
              <a:t>Introduction</a:t>
            </a:r>
            <a:endParaRPr b="0" i="0" sz="4800" u="none" cap="none" strike="noStrike">
              <a:solidFill>
                <a:schemeClr val="dk1"/>
              </a:solidFill>
              <a:latin typeface="Calibri"/>
              <a:ea typeface="Calibri"/>
              <a:cs typeface="Calibri"/>
              <a:sym typeface="Calibri"/>
            </a:endParaRPr>
          </a:p>
        </p:txBody>
      </p:sp>
      <p:sp>
        <p:nvSpPr>
          <p:cNvPr id="35" name="Google Shape;35;p2"/>
          <p:cNvSpPr/>
          <p:nvPr/>
        </p:nvSpPr>
        <p:spPr>
          <a:xfrm>
            <a:off x="16639080" y="3035300"/>
            <a:ext cx="5639505" cy="1371600"/>
          </a:xfrm>
          <a:prstGeom prst="rect">
            <a:avLst/>
          </a:prstGeom>
          <a:noFill/>
          <a:ln>
            <a:noFill/>
          </a:ln>
        </p:spPr>
        <p:txBody>
          <a:bodyPr anchorCtr="0" anchor="t" bIns="0" lIns="0" spcFirstLastPara="1" rIns="0" wrap="square" tIns="0">
            <a:noAutofit/>
          </a:bodyPr>
          <a:lstStyle/>
          <a:p>
            <a:pPr indent="0" lvl="0" marL="0" marR="0" rtl="0" algn="l">
              <a:lnSpc>
                <a:spcPct val="133333"/>
              </a:lnSpc>
              <a:spcBef>
                <a:spcPts val="0"/>
              </a:spcBef>
              <a:spcAft>
                <a:spcPts val="0"/>
              </a:spcAft>
              <a:buNone/>
            </a:pPr>
            <a:r>
              <a:rPr b="0" i="0" lang="en-US" sz="3600" u="none" cap="none" strike="noStrike">
                <a:solidFill>
                  <a:srgbClr val="4D4D4D"/>
                </a:solidFill>
                <a:latin typeface="Montserrat"/>
                <a:ea typeface="Montserrat"/>
                <a:cs typeface="Montserrat"/>
                <a:sym typeface="Montserrat"/>
              </a:rPr>
              <a:t>The Extraordinary Realm</a:t>
            </a:r>
            <a:endParaRPr b="0" i="0" sz="3600" u="none" cap="none" strike="noStrike">
              <a:solidFill>
                <a:schemeClr val="dk1"/>
              </a:solidFill>
              <a:latin typeface="Calibri"/>
              <a:ea typeface="Calibri"/>
              <a:cs typeface="Calibri"/>
              <a:sym typeface="Calibri"/>
            </a:endParaRPr>
          </a:p>
        </p:txBody>
      </p:sp>
      <p:sp>
        <p:nvSpPr>
          <p:cNvPr id="36" name="Google Shape;36;p2"/>
          <p:cNvSpPr/>
          <p:nvPr/>
        </p:nvSpPr>
        <p:spPr>
          <a:xfrm>
            <a:off x="14810051" y="52451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2"/>
          <p:cNvSpPr/>
          <p:nvPr/>
        </p:nvSpPr>
        <p:spPr>
          <a:xfrm>
            <a:off x="14810051" y="5245100"/>
            <a:ext cx="1625803" cy="1625600"/>
          </a:xfrm>
          <a:prstGeom prst="roundRect">
            <a:avLst>
              <a:gd fmla="val 781313" name="adj"/>
            </a:avLst>
          </a:prstGeom>
          <a:solidFill>
            <a:srgbClr val="FDE3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2"/>
          <p:cNvSpPr/>
          <p:nvPr/>
        </p:nvSpPr>
        <p:spPr>
          <a:xfrm>
            <a:off x="15172046" y="5549900"/>
            <a:ext cx="901813" cy="1016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95736F"/>
                </a:solidFill>
                <a:latin typeface="Playfair Display SemiBold"/>
                <a:ea typeface="Playfair Display SemiBold"/>
                <a:cs typeface="Playfair Display SemiBold"/>
                <a:sym typeface="Playfair Display SemiBold"/>
              </a:rPr>
              <a:t>02</a:t>
            </a:r>
            <a:endParaRPr b="0" i="0" sz="4800" u="none" cap="none" strike="noStrike">
              <a:solidFill>
                <a:schemeClr val="dk1"/>
              </a:solidFill>
              <a:latin typeface="Calibri"/>
              <a:ea typeface="Calibri"/>
              <a:cs typeface="Calibri"/>
              <a:sym typeface="Calibri"/>
            </a:endParaRPr>
          </a:p>
        </p:txBody>
      </p:sp>
      <p:sp>
        <p:nvSpPr>
          <p:cNvPr id="39" name="Google Shape;39;p2"/>
          <p:cNvSpPr/>
          <p:nvPr/>
        </p:nvSpPr>
        <p:spPr>
          <a:xfrm>
            <a:off x="16639080" y="5295900"/>
            <a:ext cx="5487086"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p2"/>
          <p:cNvSpPr/>
          <p:nvPr/>
        </p:nvSpPr>
        <p:spPr>
          <a:xfrm>
            <a:off x="16639080" y="5295900"/>
            <a:ext cx="5690311" cy="101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Playfair Display SemiBold"/>
                <a:ea typeface="Playfair Display SemiBold"/>
                <a:cs typeface="Playfair Display SemiBold"/>
                <a:sym typeface="Playfair Display SemiBold"/>
              </a:rPr>
              <a:t>Encounters</a:t>
            </a:r>
            <a:endParaRPr b="0" i="0" sz="4800" u="none" cap="none" strike="noStrike">
              <a:solidFill>
                <a:schemeClr val="dk1"/>
              </a:solidFill>
              <a:latin typeface="Calibri"/>
              <a:ea typeface="Calibri"/>
              <a:cs typeface="Calibri"/>
              <a:sym typeface="Calibri"/>
            </a:endParaRPr>
          </a:p>
        </p:txBody>
      </p:sp>
      <p:sp>
        <p:nvSpPr>
          <p:cNvPr id="41" name="Google Shape;41;p2"/>
          <p:cNvSpPr/>
          <p:nvPr/>
        </p:nvSpPr>
        <p:spPr>
          <a:xfrm>
            <a:off x="16639080" y="6210300"/>
            <a:ext cx="5639505" cy="762000"/>
          </a:xfrm>
          <a:prstGeom prst="rect">
            <a:avLst/>
          </a:prstGeom>
          <a:noFill/>
          <a:ln>
            <a:noFill/>
          </a:ln>
        </p:spPr>
        <p:txBody>
          <a:bodyPr anchorCtr="0" anchor="t" bIns="0" lIns="0" spcFirstLastPara="1" rIns="0" wrap="square" tIns="0">
            <a:noAutofit/>
          </a:bodyPr>
          <a:lstStyle/>
          <a:p>
            <a:pPr indent="0" lvl="0" marL="0" marR="0" rtl="0" algn="l">
              <a:lnSpc>
                <a:spcPct val="133333"/>
              </a:lnSpc>
              <a:spcBef>
                <a:spcPts val="0"/>
              </a:spcBef>
              <a:spcAft>
                <a:spcPts val="0"/>
              </a:spcAft>
              <a:buNone/>
            </a:pPr>
            <a:r>
              <a:rPr b="0" i="0" lang="en-US" sz="3600" u="none" cap="none" strike="noStrike">
                <a:solidFill>
                  <a:srgbClr val="4D4D4D"/>
                </a:solidFill>
                <a:latin typeface="Montserrat"/>
                <a:ea typeface="Montserrat"/>
                <a:cs typeface="Montserrat"/>
                <a:sym typeface="Montserrat"/>
              </a:rPr>
              <a:t>Unicorn Sightings</a:t>
            </a:r>
            <a:endParaRPr b="0" i="0" sz="3600" u="none" cap="none" strike="noStrike">
              <a:solidFill>
                <a:schemeClr val="dk1"/>
              </a:solidFill>
              <a:latin typeface="Calibri"/>
              <a:ea typeface="Calibri"/>
              <a:cs typeface="Calibri"/>
              <a:sym typeface="Calibri"/>
            </a:endParaRPr>
          </a:p>
        </p:txBody>
      </p:sp>
      <p:sp>
        <p:nvSpPr>
          <p:cNvPr id="42" name="Google Shape;42;p2"/>
          <p:cNvSpPr/>
          <p:nvPr/>
        </p:nvSpPr>
        <p:spPr>
          <a:xfrm>
            <a:off x="14810051" y="786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2"/>
          <p:cNvSpPr/>
          <p:nvPr/>
        </p:nvSpPr>
        <p:spPr>
          <a:xfrm>
            <a:off x="14810051" y="7861300"/>
            <a:ext cx="1625803" cy="1625600"/>
          </a:xfrm>
          <a:prstGeom prst="roundRect">
            <a:avLst>
              <a:gd fmla="val 781313" name="adj"/>
            </a:avLst>
          </a:prstGeom>
          <a:solidFill>
            <a:srgbClr val="FDE3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2"/>
          <p:cNvSpPr/>
          <p:nvPr/>
        </p:nvSpPr>
        <p:spPr>
          <a:xfrm>
            <a:off x="15178397" y="8166100"/>
            <a:ext cx="889111" cy="1016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95736F"/>
                </a:solidFill>
                <a:latin typeface="Playfair Display SemiBold"/>
                <a:ea typeface="Playfair Display SemiBold"/>
                <a:cs typeface="Playfair Display SemiBold"/>
                <a:sym typeface="Playfair Display SemiBold"/>
              </a:rPr>
              <a:t>03</a:t>
            </a:r>
            <a:endParaRPr b="0" i="0" sz="4800" u="none" cap="none" strike="noStrike">
              <a:solidFill>
                <a:schemeClr val="dk1"/>
              </a:solidFill>
              <a:latin typeface="Calibri"/>
              <a:ea typeface="Calibri"/>
              <a:cs typeface="Calibri"/>
              <a:sym typeface="Calibri"/>
            </a:endParaRPr>
          </a:p>
        </p:txBody>
      </p:sp>
      <p:sp>
        <p:nvSpPr>
          <p:cNvPr id="45" name="Google Shape;45;p2"/>
          <p:cNvSpPr/>
          <p:nvPr/>
        </p:nvSpPr>
        <p:spPr>
          <a:xfrm>
            <a:off x="16639080" y="7912100"/>
            <a:ext cx="5487086"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2"/>
          <p:cNvSpPr/>
          <p:nvPr/>
        </p:nvSpPr>
        <p:spPr>
          <a:xfrm>
            <a:off x="16639080" y="7912100"/>
            <a:ext cx="5690311" cy="101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Playfair Display SemiBold"/>
                <a:ea typeface="Playfair Display SemiBold"/>
                <a:cs typeface="Playfair Display SemiBold"/>
                <a:sym typeface="Playfair Display SemiBold"/>
              </a:rPr>
              <a:t>Wonders</a:t>
            </a:r>
            <a:endParaRPr b="0" i="0" sz="4800" u="none" cap="none" strike="noStrike">
              <a:solidFill>
                <a:schemeClr val="dk1"/>
              </a:solidFill>
              <a:latin typeface="Calibri"/>
              <a:ea typeface="Calibri"/>
              <a:cs typeface="Calibri"/>
              <a:sym typeface="Calibri"/>
            </a:endParaRPr>
          </a:p>
        </p:txBody>
      </p:sp>
      <p:sp>
        <p:nvSpPr>
          <p:cNvPr id="47" name="Google Shape;47;p2"/>
          <p:cNvSpPr/>
          <p:nvPr/>
        </p:nvSpPr>
        <p:spPr>
          <a:xfrm>
            <a:off x="16639080" y="8826500"/>
            <a:ext cx="5639505" cy="762000"/>
          </a:xfrm>
          <a:prstGeom prst="rect">
            <a:avLst/>
          </a:prstGeom>
          <a:noFill/>
          <a:ln>
            <a:noFill/>
          </a:ln>
        </p:spPr>
        <p:txBody>
          <a:bodyPr anchorCtr="0" anchor="t" bIns="0" lIns="0" spcFirstLastPara="1" rIns="0" wrap="square" tIns="0">
            <a:noAutofit/>
          </a:bodyPr>
          <a:lstStyle/>
          <a:p>
            <a:pPr indent="0" lvl="0" marL="0" marR="0" rtl="0" algn="l">
              <a:lnSpc>
                <a:spcPct val="133333"/>
              </a:lnSpc>
              <a:spcBef>
                <a:spcPts val="0"/>
              </a:spcBef>
              <a:spcAft>
                <a:spcPts val="0"/>
              </a:spcAft>
              <a:buNone/>
            </a:pPr>
            <a:r>
              <a:rPr b="0" i="0" lang="en-US" sz="3600" u="none" cap="none" strike="noStrike">
                <a:solidFill>
                  <a:srgbClr val="4D4D4D"/>
                </a:solidFill>
                <a:latin typeface="Montserrat"/>
                <a:ea typeface="Montserrat"/>
                <a:cs typeface="Montserrat"/>
                <a:sym typeface="Montserrat"/>
              </a:rPr>
              <a:t>Wishes Granted</a:t>
            </a:r>
            <a:endParaRPr b="0" i="0" sz="3600" u="none" cap="none" strike="noStrike">
              <a:solidFill>
                <a:schemeClr val="dk1"/>
              </a:solidFill>
              <a:latin typeface="Calibri"/>
              <a:ea typeface="Calibri"/>
              <a:cs typeface="Calibri"/>
              <a:sym typeface="Calibri"/>
            </a:endParaRPr>
          </a:p>
        </p:txBody>
      </p:sp>
      <p:sp>
        <p:nvSpPr>
          <p:cNvPr id="48" name="Google Shape;48;p2"/>
          <p:cNvSpPr/>
          <p:nvPr/>
        </p:nvSpPr>
        <p:spPr>
          <a:xfrm>
            <a:off x="14810051" y="104775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2"/>
          <p:cNvSpPr/>
          <p:nvPr/>
        </p:nvSpPr>
        <p:spPr>
          <a:xfrm>
            <a:off x="14810051" y="10477500"/>
            <a:ext cx="1625803" cy="1625600"/>
          </a:xfrm>
          <a:prstGeom prst="roundRect">
            <a:avLst>
              <a:gd fmla="val 781313" name="adj"/>
            </a:avLst>
          </a:prstGeom>
          <a:solidFill>
            <a:srgbClr val="FDE3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2"/>
          <p:cNvSpPr/>
          <p:nvPr/>
        </p:nvSpPr>
        <p:spPr>
          <a:xfrm>
            <a:off x="15172046" y="10782300"/>
            <a:ext cx="901813" cy="1016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95736F"/>
                </a:solidFill>
                <a:latin typeface="Playfair Display SemiBold"/>
                <a:ea typeface="Playfair Display SemiBold"/>
                <a:cs typeface="Playfair Display SemiBold"/>
                <a:sym typeface="Playfair Display SemiBold"/>
              </a:rPr>
              <a:t>04</a:t>
            </a:r>
            <a:endParaRPr b="0" i="0" sz="4800" u="none" cap="none" strike="noStrike">
              <a:solidFill>
                <a:schemeClr val="dk1"/>
              </a:solidFill>
              <a:latin typeface="Calibri"/>
              <a:ea typeface="Calibri"/>
              <a:cs typeface="Calibri"/>
              <a:sym typeface="Calibri"/>
            </a:endParaRPr>
          </a:p>
        </p:txBody>
      </p:sp>
      <p:sp>
        <p:nvSpPr>
          <p:cNvPr id="51" name="Google Shape;51;p2"/>
          <p:cNvSpPr/>
          <p:nvPr/>
        </p:nvSpPr>
        <p:spPr>
          <a:xfrm>
            <a:off x="16639080" y="10528300"/>
            <a:ext cx="5487086"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2"/>
          <p:cNvSpPr/>
          <p:nvPr/>
        </p:nvSpPr>
        <p:spPr>
          <a:xfrm>
            <a:off x="16639080" y="10528300"/>
            <a:ext cx="5690311" cy="101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Playfair Display SemiBold"/>
                <a:ea typeface="Playfair Display SemiBold"/>
                <a:cs typeface="Playfair Display SemiBold"/>
                <a:sym typeface="Playfair Display SemiBold"/>
              </a:rPr>
              <a:t>Magic</a:t>
            </a:r>
            <a:endParaRPr b="0" i="0" sz="4800" u="none" cap="none" strike="noStrike">
              <a:solidFill>
                <a:schemeClr val="dk1"/>
              </a:solidFill>
              <a:latin typeface="Calibri"/>
              <a:ea typeface="Calibri"/>
              <a:cs typeface="Calibri"/>
              <a:sym typeface="Calibri"/>
            </a:endParaRPr>
          </a:p>
        </p:txBody>
      </p:sp>
      <p:sp>
        <p:nvSpPr>
          <p:cNvPr id="53" name="Google Shape;53;p2"/>
          <p:cNvSpPr/>
          <p:nvPr/>
        </p:nvSpPr>
        <p:spPr>
          <a:xfrm>
            <a:off x="16639080" y="11442700"/>
            <a:ext cx="5639505" cy="762000"/>
          </a:xfrm>
          <a:prstGeom prst="rect">
            <a:avLst/>
          </a:prstGeom>
          <a:noFill/>
          <a:ln>
            <a:noFill/>
          </a:ln>
        </p:spPr>
        <p:txBody>
          <a:bodyPr anchorCtr="0" anchor="t" bIns="0" lIns="0" spcFirstLastPara="1" rIns="0" wrap="square" tIns="0">
            <a:noAutofit/>
          </a:bodyPr>
          <a:lstStyle/>
          <a:p>
            <a:pPr indent="0" lvl="0" marL="0" marR="0" rtl="0" algn="l">
              <a:lnSpc>
                <a:spcPct val="133333"/>
              </a:lnSpc>
              <a:spcBef>
                <a:spcPts val="0"/>
              </a:spcBef>
              <a:spcAft>
                <a:spcPts val="0"/>
              </a:spcAft>
              <a:buNone/>
            </a:pPr>
            <a:r>
              <a:rPr b="0" i="0" lang="en-US" sz="3600" u="none" cap="none" strike="noStrike">
                <a:solidFill>
                  <a:srgbClr val="4D4D4D"/>
                </a:solidFill>
                <a:latin typeface="Montserrat"/>
                <a:ea typeface="Montserrat"/>
                <a:cs typeface="Montserrat"/>
                <a:sym typeface="Montserrat"/>
              </a:rPr>
              <a:t>Spellcasting</a:t>
            </a:r>
            <a:endParaRPr b="0" i="0" sz="3600" u="none" cap="none" strike="noStrike">
              <a:solidFill>
                <a:schemeClr val="dk1"/>
              </a:solidFill>
              <a:latin typeface="Calibri"/>
              <a:ea typeface="Calibri"/>
              <a:cs typeface="Calibri"/>
              <a:sym typeface="Calibri"/>
            </a:endParaRPr>
          </a:p>
        </p:txBody>
      </p:sp>
      <p:sp>
        <p:nvSpPr>
          <p:cNvPr id="54" name="Google Shape;54;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5" name="Google Shape;55;p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72" name="Shape 472"/>
        <p:cNvGrpSpPr/>
        <p:nvPr/>
      </p:nvGrpSpPr>
      <p:grpSpPr>
        <a:xfrm>
          <a:off x="0" y="0"/>
          <a:ext cx="0" cy="0"/>
          <a:chOff x="0" y="0"/>
          <a:chExt cx="0" cy="0"/>
        </a:xfrm>
      </p:grpSpPr>
      <p:pic>
        <p:nvPicPr>
          <p:cNvPr descr="preencoded.png" id="473" name="Google Shape;473;p20"/>
          <p:cNvPicPr preferRelativeResize="0"/>
          <p:nvPr/>
        </p:nvPicPr>
        <p:blipFill rotWithShape="1">
          <a:blip r:embed="rId3">
            <a:alphaModFix/>
          </a:blip>
          <a:srcRect b="0" l="0" r="0" t="0"/>
          <a:stretch/>
        </p:blipFill>
        <p:spPr>
          <a:xfrm>
            <a:off x="0" y="0"/>
            <a:ext cx="24374346" cy="13716000"/>
          </a:xfrm>
          <a:prstGeom prst="rect">
            <a:avLst/>
          </a:prstGeom>
          <a:noFill/>
          <a:ln>
            <a:noFill/>
          </a:ln>
        </p:spPr>
      </p:pic>
      <p:sp>
        <p:nvSpPr>
          <p:cNvPr id="474" name="Google Shape;474;p20"/>
          <p:cNvSpPr/>
          <p:nvPr/>
        </p:nvSpPr>
        <p:spPr>
          <a:xfrm>
            <a:off x="1016127" y="1016000"/>
            <a:ext cx="22354794" cy="11684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20"/>
          <p:cNvSpPr/>
          <p:nvPr/>
        </p:nvSpPr>
        <p:spPr>
          <a:xfrm>
            <a:off x="17519723" y="1016000"/>
            <a:ext cx="5851198" cy="16975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8000" u="none" cap="none" strike="noStrike">
                <a:solidFill>
                  <a:srgbClr val="95736F"/>
                </a:solidFill>
                <a:latin typeface="Playfair Display SemiBold"/>
                <a:ea typeface="Playfair Display SemiBold"/>
                <a:cs typeface="Playfair Display SemiBold"/>
                <a:sym typeface="Playfair Display SemiBold"/>
              </a:rPr>
              <a:t>Our Team</a:t>
            </a:r>
            <a:endParaRPr b="0" i="0" sz="8000" u="none" cap="none" strike="noStrike">
              <a:solidFill>
                <a:schemeClr val="dk1"/>
              </a:solidFill>
              <a:latin typeface="Calibri"/>
              <a:ea typeface="Calibri"/>
              <a:cs typeface="Calibri"/>
              <a:sym typeface="Calibri"/>
            </a:endParaRPr>
          </a:p>
        </p:txBody>
      </p:sp>
      <p:sp>
        <p:nvSpPr>
          <p:cNvPr id="476" name="Google Shape;476;p20"/>
          <p:cNvSpPr/>
          <p:nvPr/>
        </p:nvSpPr>
        <p:spPr>
          <a:xfrm>
            <a:off x="1016127" y="977900"/>
            <a:ext cx="6172972" cy="1000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77" name="Google Shape;477;p20"/>
          <p:cNvPicPr preferRelativeResize="0"/>
          <p:nvPr/>
        </p:nvPicPr>
        <p:blipFill rotWithShape="1">
          <a:blip r:embed="rId4">
            <a:alphaModFix/>
          </a:blip>
          <a:srcRect b="0" l="0" r="0" t="0"/>
          <a:stretch/>
        </p:blipFill>
        <p:spPr>
          <a:xfrm>
            <a:off x="1016127" y="977900"/>
            <a:ext cx="6172972" cy="8229600"/>
          </a:xfrm>
          <a:prstGeom prst="rect">
            <a:avLst/>
          </a:prstGeom>
          <a:noFill/>
          <a:ln>
            <a:noFill/>
          </a:ln>
        </p:spPr>
      </p:pic>
      <p:sp>
        <p:nvSpPr>
          <p:cNvPr id="478" name="Google Shape;478;p20"/>
          <p:cNvSpPr/>
          <p:nvPr/>
        </p:nvSpPr>
        <p:spPr>
          <a:xfrm>
            <a:off x="1016127" y="9410700"/>
            <a:ext cx="6172972" cy="157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20"/>
          <p:cNvSpPr/>
          <p:nvPr/>
        </p:nvSpPr>
        <p:spPr>
          <a:xfrm>
            <a:off x="1016127" y="9410700"/>
            <a:ext cx="6172972" cy="157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p20"/>
          <p:cNvSpPr/>
          <p:nvPr/>
        </p:nvSpPr>
        <p:spPr>
          <a:xfrm>
            <a:off x="914514" y="9410700"/>
            <a:ext cx="6376197" cy="1016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00000"/>
                </a:solidFill>
                <a:latin typeface="Playfair Display SemiBold"/>
                <a:ea typeface="Playfair Display SemiBold"/>
                <a:cs typeface="Playfair Display SemiBold"/>
                <a:sym typeface="Playfair Display SemiBold"/>
              </a:rPr>
              <a:t>Eldruin</a:t>
            </a:r>
            <a:endParaRPr b="0" i="0" sz="4800" u="none" cap="none" strike="noStrike">
              <a:solidFill>
                <a:schemeClr val="dk1"/>
              </a:solidFill>
              <a:latin typeface="Calibri"/>
              <a:ea typeface="Calibri"/>
              <a:cs typeface="Calibri"/>
              <a:sym typeface="Calibri"/>
            </a:endParaRPr>
          </a:p>
        </p:txBody>
      </p:sp>
      <p:sp>
        <p:nvSpPr>
          <p:cNvPr id="481" name="Google Shape;481;p20"/>
          <p:cNvSpPr/>
          <p:nvPr/>
        </p:nvSpPr>
        <p:spPr>
          <a:xfrm>
            <a:off x="939917" y="10375900"/>
            <a:ext cx="6325391" cy="762000"/>
          </a:xfrm>
          <a:prstGeom prst="rect">
            <a:avLst/>
          </a:prstGeom>
          <a:noFill/>
          <a:ln>
            <a:noFill/>
          </a:ln>
        </p:spPr>
        <p:txBody>
          <a:bodyPr anchorCtr="0" anchor="t" bIns="0" lIns="0" spcFirstLastPara="1" rIns="0" wrap="square" tIns="0">
            <a:noAutofit/>
          </a:bodyPr>
          <a:lstStyle/>
          <a:p>
            <a:pPr indent="0" lvl="0" marL="0" marR="0" rtl="0" algn="ctr">
              <a:lnSpc>
                <a:spcPct val="133333"/>
              </a:lnSpc>
              <a:spcBef>
                <a:spcPts val="0"/>
              </a:spcBef>
              <a:spcAft>
                <a:spcPts val="0"/>
              </a:spcAft>
              <a:buNone/>
            </a:pPr>
            <a:r>
              <a:rPr b="0" i="0" lang="en-US" sz="3600" u="none" cap="none" strike="noStrike">
                <a:solidFill>
                  <a:srgbClr val="000000"/>
                </a:solidFill>
                <a:latin typeface="Montserrat"/>
                <a:ea typeface="Montserrat"/>
                <a:cs typeface="Montserrat"/>
                <a:sym typeface="Montserrat"/>
              </a:rPr>
              <a:t>The Fire Mage</a:t>
            </a:r>
            <a:endParaRPr b="0" i="0" sz="3600" u="none" cap="none" strike="noStrike">
              <a:solidFill>
                <a:schemeClr val="dk1"/>
              </a:solidFill>
              <a:latin typeface="Calibri"/>
              <a:ea typeface="Calibri"/>
              <a:cs typeface="Calibri"/>
              <a:sym typeface="Calibri"/>
            </a:endParaRPr>
          </a:p>
        </p:txBody>
      </p:sp>
      <p:sp>
        <p:nvSpPr>
          <p:cNvPr id="482" name="Google Shape;482;p20"/>
          <p:cNvSpPr/>
          <p:nvPr/>
        </p:nvSpPr>
        <p:spPr>
          <a:xfrm>
            <a:off x="9107038" y="1549400"/>
            <a:ext cx="6172972" cy="1061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83" name="Google Shape;483;p20"/>
          <p:cNvPicPr preferRelativeResize="0"/>
          <p:nvPr/>
        </p:nvPicPr>
        <p:blipFill rotWithShape="1">
          <a:blip r:embed="rId5">
            <a:alphaModFix/>
          </a:blip>
          <a:srcRect b="0" l="0" r="0" t="0"/>
          <a:stretch/>
        </p:blipFill>
        <p:spPr>
          <a:xfrm>
            <a:off x="9107038" y="1549400"/>
            <a:ext cx="6172972" cy="8229600"/>
          </a:xfrm>
          <a:prstGeom prst="rect">
            <a:avLst/>
          </a:prstGeom>
          <a:noFill/>
          <a:ln>
            <a:noFill/>
          </a:ln>
        </p:spPr>
      </p:pic>
      <p:sp>
        <p:nvSpPr>
          <p:cNvPr id="484" name="Google Shape;484;p20"/>
          <p:cNvSpPr/>
          <p:nvPr/>
        </p:nvSpPr>
        <p:spPr>
          <a:xfrm>
            <a:off x="9107038" y="9982200"/>
            <a:ext cx="6172972" cy="218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20"/>
          <p:cNvSpPr/>
          <p:nvPr/>
        </p:nvSpPr>
        <p:spPr>
          <a:xfrm>
            <a:off x="9107038" y="9982200"/>
            <a:ext cx="6172972" cy="218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p20"/>
          <p:cNvSpPr/>
          <p:nvPr/>
        </p:nvSpPr>
        <p:spPr>
          <a:xfrm>
            <a:off x="9005426" y="9982200"/>
            <a:ext cx="6376197" cy="1016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00000"/>
                </a:solidFill>
                <a:latin typeface="Playfair Display SemiBold"/>
                <a:ea typeface="Playfair Display SemiBold"/>
                <a:cs typeface="Playfair Display SemiBold"/>
                <a:sym typeface="Playfair Display SemiBold"/>
              </a:rPr>
              <a:t>Elementalen</a:t>
            </a:r>
            <a:endParaRPr b="0" i="0" sz="4800" u="none" cap="none" strike="noStrike">
              <a:solidFill>
                <a:schemeClr val="dk1"/>
              </a:solidFill>
              <a:latin typeface="Calibri"/>
              <a:ea typeface="Calibri"/>
              <a:cs typeface="Calibri"/>
              <a:sym typeface="Calibri"/>
            </a:endParaRPr>
          </a:p>
        </p:txBody>
      </p:sp>
      <p:sp>
        <p:nvSpPr>
          <p:cNvPr id="487" name="Google Shape;487;p20"/>
          <p:cNvSpPr/>
          <p:nvPr/>
        </p:nvSpPr>
        <p:spPr>
          <a:xfrm>
            <a:off x="9030829" y="10947400"/>
            <a:ext cx="6325391" cy="1371600"/>
          </a:xfrm>
          <a:prstGeom prst="rect">
            <a:avLst/>
          </a:prstGeom>
          <a:noFill/>
          <a:ln>
            <a:noFill/>
          </a:ln>
        </p:spPr>
        <p:txBody>
          <a:bodyPr anchorCtr="0" anchor="t" bIns="0" lIns="0" spcFirstLastPara="1" rIns="0" wrap="square" tIns="0">
            <a:noAutofit/>
          </a:bodyPr>
          <a:lstStyle/>
          <a:p>
            <a:pPr indent="0" lvl="0" marL="0" marR="0" rtl="0" algn="ctr">
              <a:lnSpc>
                <a:spcPct val="133333"/>
              </a:lnSpc>
              <a:spcBef>
                <a:spcPts val="0"/>
              </a:spcBef>
              <a:spcAft>
                <a:spcPts val="0"/>
              </a:spcAft>
              <a:buNone/>
            </a:pPr>
            <a:r>
              <a:rPr b="0" i="0" lang="en-US" sz="3600" u="none" cap="none" strike="noStrike">
                <a:solidFill>
                  <a:srgbClr val="000000"/>
                </a:solidFill>
                <a:latin typeface="Montserrat"/>
                <a:ea typeface="Montserrat"/>
                <a:cs typeface="Montserrat"/>
                <a:sym typeface="Montserrat"/>
              </a:rPr>
              <a:t>The Guardians of the Four Elements</a:t>
            </a:r>
            <a:endParaRPr b="0" i="0" sz="3600" u="none" cap="none" strike="noStrike">
              <a:solidFill>
                <a:schemeClr val="dk1"/>
              </a:solidFill>
              <a:latin typeface="Calibri"/>
              <a:ea typeface="Calibri"/>
              <a:cs typeface="Calibri"/>
              <a:sym typeface="Calibri"/>
            </a:endParaRPr>
          </a:p>
        </p:txBody>
      </p:sp>
      <p:sp>
        <p:nvSpPr>
          <p:cNvPr id="488" name="Google Shape;488;p20"/>
          <p:cNvSpPr/>
          <p:nvPr/>
        </p:nvSpPr>
        <p:spPr>
          <a:xfrm>
            <a:off x="17197949" y="2730500"/>
            <a:ext cx="6172972" cy="1000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89" name="Google Shape;489;p20"/>
          <p:cNvPicPr preferRelativeResize="0"/>
          <p:nvPr/>
        </p:nvPicPr>
        <p:blipFill rotWithShape="1">
          <a:blip r:embed="rId6">
            <a:alphaModFix/>
          </a:blip>
          <a:srcRect b="0" l="0" r="0" t="0"/>
          <a:stretch/>
        </p:blipFill>
        <p:spPr>
          <a:xfrm>
            <a:off x="17197949" y="2730500"/>
            <a:ext cx="6172972" cy="8229600"/>
          </a:xfrm>
          <a:prstGeom prst="rect">
            <a:avLst/>
          </a:prstGeom>
          <a:noFill/>
          <a:ln>
            <a:noFill/>
          </a:ln>
        </p:spPr>
      </p:pic>
      <p:sp>
        <p:nvSpPr>
          <p:cNvPr id="490" name="Google Shape;490;p20"/>
          <p:cNvSpPr/>
          <p:nvPr/>
        </p:nvSpPr>
        <p:spPr>
          <a:xfrm>
            <a:off x="17197949" y="11163300"/>
            <a:ext cx="6172972" cy="157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20"/>
          <p:cNvSpPr/>
          <p:nvPr/>
        </p:nvSpPr>
        <p:spPr>
          <a:xfrm>
            <a:off x="17197949" y="11163300"/>
            <a:ext cx="6172972" cy="157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20"/>
          <p:cNvSpPr/>
          <p:nvPr/>
        </p:nvSpPr>
        <p:spPr>
          <a:xfrm>
            <a:off x="17096337" y="11163300"/>
            <a:ext cx="6376197" cy="1016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4800" u="none" cap="none" strike="noStrike">
                <a:solidFill>
                  <a:srgbClr val="000000"/>
                </a:solidFill>
                <a:latin typeface="Playfair Display SemiBold"/>
                <a:ea typeface="Playfair Display SemiBold"/>
                <a:cs typeface="Playfair Display SemiBold"/>
                <a:sym typeface="Playfair Display SemiBold"/>
              </a:rPr>
              <a:t>Lunaria</a:t>
            </a:r>
            <a:endParaRPr b="0" i="0" sz="4800" u="none" cap="none" strike="noStrike">
              <a:solidFill>
                <a:schemeClr val="dk1"/>
              </a:solidFill>
              <a:latin typeface="Calibri"/>
              <a:ea typeface="Calibri"/>
              <a:cs typeface="Calibri"/>
              <a:sym typeface="Calibri"/>
            </a:endParaRPr>
          </a:p>
        </p:txBody>
      </p:sp>
      <p:sp>
        <p:nvSpPr>
          <p:cNvPr id="493" name="Google Shape;493;p20"/>
          <p:cNvSpPr/>
          <p:nvPr/>
        </p:nvSpPr>
        <p:spPr>
          <a:xfrm>
            <a:off x="17121740" y="12128500"/>
            <a:ext cx="6325391" cy="762000"/>
          </a:xfrm>
          <a:prstGeom prst="rect">
            <a:avLst/>
          </a:prstGeom>
          <a:noFill/>
          <a:ln>
            <a:noFill/>
          </a:ln>
        </p:spPr>
        <p:txBody>
          <a:bodyPr anchorCtr="0" anchor="t" bIns="0" lIns="0" spcFirstLastPara="1" rIns="0" wrap="square" tIns="0">
            <a:noAutofit/>
          </a:bodyPr>
          <a:lstStyle/>
          <a:p>
            <a:pPr indent="0" lvl="0" marL="0" marR="0" rtl="0" algn="ctr">
              <a:lnSpc>
                <a:spcPct val="133333"/>
              </a:lnSpc>
              <a:spcBef>
                <a:spcPts val="0"/>
              </a:spcBef>
              <a:spcAft>
                <a:spcPts val="0"/>
              </a:spcAft>
              <a:buNone/>
            </a:pPr>
            <a:r>
              <a:rPr b="0" i="0" lang="en-US" sz="3600" u="none" cap="none" strike="noStrike">
                <a:solidFill>
                  <a:srgbClr val="000000"/>
                </a:solidFill>
                <a:latin typeface="Montserrat"/>
                <a:ea typeface="Montserrat"/>
                <a:cs typeface="Montserrat"/>
                <a:sym typeface="Montserrat"/>
              </a:rPr>
              <a:t>The Moon Priestess</a:t>
            </a:r>
            <a:endParaRPr b="0" i="0" sz="3600" u="none" cap="none" strike="noStrike">
              <a:solidFill>
                <a:schemeClr val="dk1"/>
              </a:solidFill>
              <a:latin typeface="Calibri"/>
              <a:ea typeface="Calibri"/>
              <a:cs typeface="Calibri"/>
              <a:sym typeface="Calibri"/>
            </a:endParaRPr>
          </a:p>
        </p:txBody>
      </p:sp>
      <p:sp>
        <p:nvSpPr>
          <p:cNvPr id="494" name="Google Shape;494;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95" name="Google Shape;495;p2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00" name="Shape 500"/>
        <p:cNvGrpSpPr/>
        <p:nvPr/>
      </p:nvGrpSpPr>
      <p:grpSpPr>
        <a:xfrm>
          <a:off x="0" y="0"/>
          <a:ext cx="0" cy="0"/>
          <a:chOff x="0" y="0"/>
          <a:chExt cx="0" cy="0"/>
        </a:xfrm>
      </p:grpSpPr>
      <p:pic>
        <p:nvPicPr>
          <p:cNvPr descr="preencoded.png" id="501" name="Google Shape;501;p21"/>
          <p:cNvPicPr preferRelativeResize="0"/>
          <p:nvPr/>
        </p:nvPicPr>
        <p:blipFill rotWithShape="1">
          <a:blip r:embed="rId3">
            <a:alphaModFix/>
          </a:blip>
          <a:srcRect b="0" l="0" r="0" t="0"/>
          <a:stretch/>
        </p:blipFill>
        <p:spPr>
          <a:xfrm>
            <a:off x="0" y="0"/>
            <a:ext cx="24374346" cy="13716000"/>
          </a:xfrm>
          <a:prstGeom prst="rect">
            <a:avLst/>
          </a:prstGeom>
          <a:noFill/>
          <a:ln>
            <a:noFill/>
          </a:ln>
        </p:spPr>
      </p:pic>
      <p:sp>
        <p:nvSpPr>
          <p:cNvPr id="502" name="Google Shape;502;p21"/>
          <p:cNvSpPr/>
          <p:nvPr/>
        </p:nvSpPr>
        <p:spPr>
          <a:xfrm>
            <a:off x="1016127" y="1016000"/>
            <a:ext cx="22354794" cy="11684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04" name="Google Shape;504;p2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preencoded.png" id="505" name="Google Shape;505;p21"/>
          <p:cNvPicPr preferRelativeResize="0"/>
          <p:nvPr/>
        </p:nvPicPr>
        <p:blipFill rotWithShape="1">
          <a:blip r:embed="rId5">
            <a:alphaModFix/>
          </a:blip>
          <a:srcRect b="0" l="0" r="0" t="0"/>
          <a:stretch/>
        </p:blipFill>
        <p:spPr>
          <a:xfrm>
            <a:off x="15711864" y="3454400"/>
            <a:ext cx="8675184" cy="7035800"/>
          </a:xfrm>
          <a:prstGeom prst="rect">
            <a:avLst/>
          </a:prstGeom>
          <a:noFill/>
          <a:ln>
            <a:noFill/>
          </a:ln>
        </p:spPr>
      </p:pic>
      <p:sp>
        <p:nvSpPr>
          <p:cNvPr id="506" name="Google Shape;506;p21"/>
          <p:cNvSpPr/>
          <p:nvPr/>
        </p:nvSpPr>
        <p:spPr>
          <a:xfrm>
            <a:off x="1498787" y="1016000"/>
            <a:ext cx="1625803"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21"/>
          <p:cNvSpPr/>
          <p:nvPr/>
        </p:nvSpPr>
        <p:spPr>
          <a:xfrm>
            <a:off x="1498787" y="10160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08" name="Google Shape;508;p21"/>
          <p:cNvPicPr preferRelativeResize="0"/>
          <p:nvPr/>
        </p:nvPicPr>
        <p:blipFill rotWithShape="1">
          <a:blip r:embed="rId6">
            <a:alphaModFix/>
          </a:blip>
          <a:srcRect b="0" l="0" r="0" t="0"/>
          <a:stretch/>
        </p:blipFill>
        <p:spPr>
          <a:xfrm>
            <a:off x="1803625" y="1320800"/>
            <a:ext cx="1016127" cy="1016000"/>
          </a:xfrm>
          <a:prstGeom prst="rect">
            <a:avLst/>
          </a:prstGeom>
          <a:noFill/>
          <a:ln>
            <a:noFill/>
          </a:ln>
        </p:spPr>
      </p:pic>
      <p:pic>
        <p:nvPicPr>
          <p:cNvPr descr="preencoded.png" id="509" name="Google Shape;509;p21"/>
          <p:cNvPicPr preferRelativeResize="0"/>
          <p:nvPr/>
        </p:nvPicPr>
        <p:blipFill rotWithShape="1">
          <a:blip r:embed="rId7">
            <a:alphaModFix/>
          </a:blip>
          <a:srcRect b="0" l="0" r="0" t="0"/>
          <a:stretch/>
        </p:blipFill>
        <p:spPr>
          <a:xfrm>
            <a:off x="1946518" y="1463675"/>
            <a:ext cx="730341" cy="730250"/>
          </a:xfrm>
          <a:prstGeom prst="rect">
            <a:avLst/>
          </a:prstGeom>
          <a:noFill/>
          <a:ln>
            <a:noFill/>
          </a:ln>
        </p:spPr>
      </p:pic>
      <p:pic>
        <p:nvPicPr>
          <p:cNvPr descr="preencoded.png" id="510" name="Google Shape;510;p21"/>
          <p:cNvPicPr preferRelativeResize="0"/>
          <p:nvPr/>
        </p:nvPicPr>
        <p:blipFill rotWithShape="1">
          <a:blip r:embed="rId8">
            <a:alphaModFix/>
          </a:blip>
          <a:srcRect b="0" l="0" r="0" t="0"/>
          <a:stretch/>
        </p:blipFill>
        <p:spPr>
          <a:xfrm>
            <a:off x="2273584" y="2641600"/>
            <a:ext cx="38105" cy="1625600"/>
          </a:xfrm>
          <a:prstGeom prst="rect">
            <a:avLst/>
          </a:prstGeom>
          <a:noFill/>
          <a:ln>
            <a:noFill/>
          </a:ln>
        </p:spPr>
      </p:pic>
      <p:sp>
        <p:nvSpPr>
          <p:cNvPr id="511" name="Google Shape;511;p21"/>
          <p:cNvSpPr/>
          <p:nvPr/>
        </p:nvSpPr>
        <p:spPr>
          <a:xfrm>
            <a:off x="1498787" y="42672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12" name="Google Shape;512;p21"/>
          <p:cNvPicPr preferRelativeResize="0"/>
          <p:nvPr/>
        </p:nvPicPr>
        <p:blipFill rotWithShape="1">
          <a:blip r:embed="rId6">
            <a:alphaModFix/>
          </a:blip>
          <a:srcRect b="0" l="0" r="0" t="0"/>
          <a:stretch/>
        </p:blipFill>
        <p:spPr>
          <a:xfrm>
            <a:off x="1803625" y="4572000"/>
            <a:ext cx="1016127" cy="1016000"/>
          </a:xfrm>
          <a:prstGeom prst="rect">
            <a:avLst/>
          </a:prstGeom>
          <a:noFill/>
          <a:ln>
            <a:noFill/>
          </a:ln>
        </p:spPr>
      </p:pic>
      <p:pic>
        <p:nvPicPr>
          <p:cNvPr descr="preencoded.png" id="513" name="Google Shape;513;p21"/>
          <p:cNvPicPr preferRelativeResize="0"/>
          <p:nvPr/>
        </p:nvPicPr>
        <p:blipFill rotWithShape="1">
          <a:blip r:embed="rId9">
            <a:alphaModFix/>
          </a:blip>
          <a:srcRect b="0" l="0" r="0" t="0"/>
          <a:stretch/>
        </p:blipFill>
        <p:spPr>
          <a:xfrm>
            <a:off x="1906826" y="4742656"/>
            <a:ext cx="809726" cy="674688"/>
          </a:xfrm>
          <a:prstGeom prst="rect">
            <a:avLst/>
          </a:prstGeom>
          <a:noFill/>
          <a:ln>
            <a:noFill/>
          </a:ln>
        </p:spPr>
      </p:pic>
      <p:pic>
        <p:nvPicPr>
          <p:cNvPr descr="preencoded.png" id="514" name="Google Shape;514;p21"/>
          <p:cNvPicPr preferRelativeResize="0"/>
          <p:nvPr/>
        </p:nvPicPr>
        <p:blipFill rotWithShape="1">
          <a:blip r:embed="rId8">
            <a:alphaModFix/>
          </a:blip>
          <a:srcRect b="0" l="0" r="0" t="0"/>
          <a:stretch/>
        </p:blipFill>
        <p:spPr>
          <a:xfrm>
            <a:off x="2273584" y="5892800"/>
            <a:ext cx="38105" cy="1625600"/>
          </a:xfrm>
          <a:prstGeom prst="rect">
            <a:avLst/>
          </a:prstGeom>
          <a:noFill/>
          <a:ln>
            <a:noFill/>
          </a:ln>
        </p:spPr>
      </p:pic>
      <p:sp>
        <p:nvSpPr>
          <p:cNvPr id="515" name="Google Shape;515;p21"/>
          <p:cNvSpPr/>
          <p:nvPr/>
        </p:nvSpPr>
        <p:spPr>
          <a:xfrm>
            <a:off x="1498787" y="75184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16" name="Google Shape;516;p21"/>
          <p:cNvPicPr preferRelativeResize="0"/>
          <p:nvPr/>
        </p:nvPicPr>
        <p:blipFill rotWithShape="1">
          <a:blip r:embed="rId6">
            <a:alphaModFix/>
          </a:blip>
          <a:srcRect b="0" l="0" r="0" t="0"/>
          <a:stretch/>
        </p:blipFill>
        <p:spPr>
          <a:xfrm>
            <a:off x="1803625" y="7823200"/>
            <a:ext cx="1016127" cy="1016000"/>
          </a:xfrm>
          <a:prstGeom prst="rect">
            <a:avLst/>
          </a:prstGeom>
          <a:noFill/>
          <a:ln>
            <a:noFill/>
          </a:ln>
        </p:spPr>
      </p:pic>
      <p:pic>
        <p:nvPicPr>
          <p:cNvPr descr="preencoded.png" id="517" name="Google Shape;517;p21"/>
          <p:cNvPicPr preferRelativeResize="0"/>
          <p:nvPr/>
        </p:nvPicPr>
        <p:blipFill rotWithShape="1">
          <a:blip r:embed="rId10">
            <a:alphaModFix/>
          </a:blip>
          <a:srcRect b="0" l="0" r="0" t="0"/>
          <a:stretch/>
        </p:blipFill>
        <p:spPr>
          <a:xfrm>
            <a:off x="1883010" y="7958138"/>
            <a:ext cx="857357" cy="722313"/>
          </a:xfrm>
          <a:prstGeom prst="rect">
            <a:avLst/>
          </a:prstGeom>
          <a:noFill/>
          <a:ln>
            <a:noFill/>
          </a:ln>
        </p:spPr>
      </p:pic>
      <p:pic>
        <p:nvPicPr>
          <p:cNvPr descr="preencoded.png" id="518" name="Google Shape;518;p21"/>
          <p:cNvPicPr preferRelativeResize="0"/>
          <p:nvPr/>
        </p:nvPicPr>
        <p:blipFill rotWithShape="1">
          <a:blip r:embed="rId8">
            <a:alphaModFix/>
          </a:blip>
          <a:srcRect b="0" l="0" r="0" t="0"/>
          <a:stretch/>
        </p:blipFill>
        <p:spPr>
          <a:xfrm>
            <a:off x="2273584" y="9144000"/>
            <a:ext cx="38105" cy="1625600"/>
          </a:xfrm>
          <a:prstGeom prst="rect">
            <a:avLst/>
          </a:prstGeom>
          <a:noFill/>
          <a:ln>
            <a:noFill/>
          </a:ln>
        </p:spPr>
      </p:pic>
      <p:sp>
        <p:nvSpPr>
          <p:cNvPr id="519" name="Google Shape;519;p21"/>
          <p:cNvSpPr/>
          <p:nvPr/>
        </p:nvSpPr>
        <p:spPr>
          <a:xfrm>
            <a:off x="1498787" y="107696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20" name="Google Shape;520;p21"/>
          <p:cNvPicPr preferRelativeResize="0"/>
          <p:nvPr/>
        </p:nvPicPr>
        <p:blipFill rotWithShape="1">
          <a:blip r:embed="rId6">
            <a:alphaModFix/>
          </a:blip>
          <a:srcRect b="0" l="0" r="0" t="0"/>
          <a:stretch/>
        </p:blipFill>
        <p:spPr>
          <a:xfrm>
            <a:off x="1803625" y="11074400"/>
            <a:ext cx="1016127" cy="1016000"/>
          </a:xfrm>
          <a:prstGeom prst="rect">
            <a:avLst/>
          </a:prstGeom>
          <a:noFill/>
          <a:ln>
            <a:noFill/>
          </a:ln>
        </p:spPr>
      </p:pic>
      <p:pic>
        <p:nvPicPr>
          <p:cNvPr descr="preencoded.png" id="521" name="Google Shape;521;p21"/>
          <p:cNvPicPr preferRelativeResize="0"/>
          <p:nvPr/>
        </p:nvPicPr>
        <p:blipFill rotWithShape="1">
          <a:blip r:embed="rId11">
            <a:alphaModFix/>
          </a:blip>
          <a:srcRect b="0" l="0" r="0" t="0"/>
          <a:stretch/>
        </p:blipFill>
        <p:spPr>
          <a:xfrm>
            <a:off x="1919726" y="11252002"/>
            <a:ext cx="793849" cy="660797"/>
          </a:xfrm>
          <a:prstGeom prst="rect">
            <a:avLst/>
          </a:prstGeom>
          <a:noFill/>
          <a:ln>
            <a:noFill/>
          </a:ln>
        </p:spPr>
      </p:pic>
      <p:sp>
        <p:nvSpPr>
          <p:cNvPr id="522" name="Google Shape;522;p21"/>
          <p:cNvSpPr/>
          <p:nvPr/>
        </p:nvSpPr>
        <p:spPr>
          <a:xfrm>
            <a:off x="2984873" y="2857500"/>
            <a:ext cx="11825178" cy="1333500"/>
          </a:xfrm>
          <a:prstGeom prst="rect">
            <a:avLst/>
          </a:prstGeom>
          <a:noFill/>
          <a:ln>
            <a:noFill/>
          </a:ln>
        </p:spPr>
        <p:txBody>
          <a:bodyPr anchorCtr="0" anchor="t" bIns="0" lIns="0" spcFirstLastPara="1" rIns="0" wrap="square" tIns="0">
            <a:noAutofit/>
          </a:bodyPr>
          <a:lstStyle/>
          <a:p>
            <a:pPr indent="0" lvl="0" marL="0" marR="0" rtl="0" algn="l">
              <a:lnSpc>
                <a:spcPct val="133333"/>
              </a:lnSpc>
              <a:spcBef>
                <a:spcPts val="0"/>
              </a:spcBef>
              <a:spcAft>
                <a:spcPts val="0"/>
              </a:spcAft>
              <a:buNone/>
            </a:pPr>
            <a:r>
              <a:rPr b="0" i="0" lang="en-US" sz="3600" u="none" cap="none" strike="noStrike">
                <a:solidFill>
                  <a:srgbClr val="000000"/>
                </a:solidFill>
                <a:latin typeface="Montserrat"/>
                <a:ea typeface="Montserrat"/>
                <a:cs typeface="Montserrat"/>
                <a:sym typeface="Montserrat"/>
              </a:rPr>
              <a:t>The Forbidden Forest: A place of mystery and wonder, where mystical creatures roam.</a:t>
            </a:r>
            <a:endParaRPr b="0" i="0" sz="3600" u="none" cap="none" strike="noStrike">
              <a:solidFill>
                <a:schemeClr val="dk1"/>
              </a:solidFill>
              <a:latin typeface="Calibri"/>
              <a:ea typeface="Calibri"/>
              <a:cs typeface="Calibri"/>
              <a:sym typeface="Calibri"/>
            </a:endParaRPr>
          </a:p>
        </p:txBody>
      </p:sp>
      <p:sp>
        <p:nvSpPr>
          <p:cNvPr id="523" name="Google Shape;523;p21"/>
          <p:cNvSpPr/>
          <p:nvPr/>
        </p:nvSpPr>
        <p:spPr>
          <a:xfrm>
            <a:off x="2984873" y="6096000"/>
            <a:ext cx="11825178" cy="1358900"/>
          </a:xfrm>
          <a:prstGeom prst="rect">
            <a:avLst/>
          </a:prstGeom>
          <a:noFill/>
          <a:ln>
            <a:noFill/>
          </a:ln>
        </p:spPr>
        <p:txBody>
          <a:bodyPr anchorCtr="0" anchor="t" bIns="0" lIns="0" spcFirstLastPara="1" rIns="0" wrap="square" tIns="0">
            <a:noAutofit/>
          </a:bodyPr>
          <a:lstStyle/>
          <a:p>
            <a:pPr indent="0" lvl="0" marL="0" marR="0" rtl="0" algn="l">
              <a:lnSpc>
                <a:spcPct val="133333"/>
              </a:lnSpc>
              <a:spcBef>
                <a:spcPts val="0"/>
              </a:spcBef>
              <a:spcAft>
                <a:spcPts val="0"/>
              </a:spcAft>
              <a:buNone/>
            </a:pPr>
            <a:r>
              <a:rPr b="0" i="0" lang="en-US" sz="3600" u="none" cap="none" strike="noStrike">
                <a:solidFill>
                  <a:srgbClr val="000000"/>
                </a:solidFill>
                <a:latin typeface="Montserrat"/>
                <a:ea typeface="Montserrat"/>
                <a:cs typeface="Montserrat"/>
                <a:sym typeface="Montserrat"/>
              </a:rPr>
              <a:t>The Crystal Caves: A network of glittering caves filled with precious gems and minerals.</a:t>
            </a:r>
            <a:endParaRPr b="0" i="0" sz="3600" u="none" cap="none" strike="noStrike">
              <a:solidFill>
                <a:schemeClr val="dk1"/>
              </a:solidFill>
              <a:latin typeface="Calibri"/>
              <a:ea typeface="Calibri"/>
              <a:cs typeface="Calibri"/>
              <a:sym typeface="Calibri"/>
            </a:endParaRPr>
          </a:p>
        </p:txBody>
      </p:sp>
      <p:sp>
        <p:nvSpPr>
          <p:cNvPr id="524" name="Google Shape;524;p21"/>
          <p:cNvSpPr/>
          <p:nvPr/>
        </p:nvSpPr>
        <p:spPr>
          <a:xfrm>
            <a:off x="2984873" y="9359900"/>
            <a:ext cx="11825178" cy="1282700"/>
          </a:xfrm>
          <a:prstGeom prst="rect">
            <a:avLst/>
          </a:prstGeom>
          <a:noFill/>
          <a:ln>
            <a:noFill/>
          </a:ln>
        </p:spPr>
        <p:txBody>
          <a:bodyPr anchorCtr="0" anchor="t" bIns="0" lIns="0" spcFirstLastPara="1" rIns="0" wrap="square" tIns="0">
            <a:noAutofit/>
          </a:bodyPr>
          <a:lstStyle/>
          <a:p>
            <a:pPr indent="0" lvl="0" marL="0" marR="0" rtl="0" algn="l">
              <a:lnSpc>
                <a:spcPct val="133333"/>
              </a:lnSpc>
              <a:spcBef>
                <a:spcPts val="0"/>
              </a:spcBef>
              <a:spcAft>
                <a:spcPts val="0"/>
              </a:spcAft>
              <a:buNone/>
            </a:pPr>
            <a:r>
              <a:rPr b="0" i="0" lang="en-US" sz="3600" u="none" cap="none" strike="noStrike">
                <a:solidFill>
                  <a:srgbClr val="000000"/>
                </a:solidFill>
                <a:latin typeface="Montserrat"/>
                <a:ea typeface="Montserrat"/>
                <a:cs typeface="Montserrat"/>
                <a:sym typeface="Montserrat"/>
              </a:rPr>
              <a:t>The Enchanted Garden: A place of pure beauty and tranquility.</a:t>
            </a:r>
            <a:endParaRPr b="0" i="0" sz="3600" u="none" cap="none" strike="noStrike">
              <a:solidFill>
                <a:schemeClr val="dk1"/>
              </a:solidFill>
              <a:latin typeface="Calibri"/>
              <a:ea typeface="Calibri"/>
              <a:cs typeface="Calibri"/>
              <a:sym typeface="Calibri"/>
            </a:endParaRPr>
          </a:p>
        </p:txBody>
      </p:sp>
      <p:sp>
        <p:nvSpPr>
          <p:cNvPr id="525" name="Google Shape;525;p21"/>
          <p:cNvSpPr/>
          <p:nvPr/>
        </p:nvSpPr>
        <p:spPr>
          <a:xfrm>
            <a:off x="14318923" y="1016000"/>
            <a:ext cx="8810668" cy="16975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8000" u="none" cap="none" strike="noStrike">
                <a:solidFill>
                  <a:srgbClr val="95736F"/>
                </a:solidFill>
                <a:latin typeface="Playfair Display SemiBold"/>
                <a:ea typeface="Playfair Display SemiBold"/>
                <a:cs typeface="Playfair Display SemiBold"/>
                <a:sym typeface="Playfair Display SemiBold"/>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30" name="Shape 530"/>
        <p:cNvGrpSpPr/>
        <p:nvPr/>
      </p:nvGrpSpPr>
      <p:grpSpPr>
        <a:xfrm>
          <a:off x="0" y="0"/>
          <a:ext cx="0" cy="0"/>
          <a:chOff x="0" y="0"/>
          <a:chExt cx="0" cy="0"/>
        </a:xfrm>
      </p:grpSpPr>
      <p:pic>
        <p:nvPicPr>
          <p:cNvPr descr="preencoded.png" id="531" name="Google Shape;531;p22"/>
          <p:cNvPicPr preferRelativeResize="0"/>
          <p:nvPr/>
        </p:nvPicPr>
        <p:blipFill rotWithShape="1">
          <a:blip r:embed="rId3">
            <a:alphaModFix/>
          </a:blip>
          <a:srcRect b="0" l="0" r="0" t="0"/>
          <a:stretch/>
        </p:blipFill>
        <p:spPr>
          <a:xfrm>
            <a:off x="0" y="0"/>
            <a:ext cx="24374346" cy="13716000"/>
          </a:xfrm>
          <a:prstGeom prst="rect">
            <a:avLst/>
          </a:prstGeom>
          <a:noFill/>
          <a:ln>
            <a:noFill/>
          </a:ln>
        </p:spPr>
      </p:pic>
      <p:sp>
        <p:nvSpPr>
          <p:cNvPr id="532" name="Google Shape;532;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33" name="Google Shape;533;p2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34" name="Google Shape;534;p22"/>
          <p:cNvSpPr/>
          <p:nvPr/>
        </p:nvSpPr>
        <p:spPr>
          <a:xfrm>
            <a:off x="4420152" y="4152900"/>
            <a:ext cx="15534042" cy="581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22"/>
          <p:cNvSpPr/>
          <p:nvPr/>
        </p:nvSpPr>
        <p:spPr>
          <a:xfrm>
            <a:off x="3912089" y="4152900"/>
            <a:ext cx="16550169" cy="5080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24000" u="none" cap="none" strike="noStrike">
                <a:solidFill>
                  <a:srgbClr val="95736F"/>
                </a:solidFill>
                <a:latin typeface="Playfair Display SemiBold"/>
                <a:ea typeface="Playfair Display SemiBold"/>
                <a:cs typeface="Playfair Display SemiBold"/>
                <a:sym typeface="Playfair Display SemiBold"/>
              </a:rPr>
              <a:t>Thank You</a:t>
            </a:r>
            <a:endParaRPr b="0" i="0" sz="24000" u="none" cap="none" strike="noStrike">
              <a:solidFill>
                <a:schemeClr val="dk1"/>
              </a:solidFill>
              <a:latin typeface="Calibri"/>
              <a:ea typeface="Calibri"/>
              <a:cs typeface="Calibri"/>
              <a:sym typeface="Calibri"/>
            </a:endParaRPr>
          </a:p>
        </p:txBody>
      </p:sp>
      <p:sp>
        <p:nvSpPr>
          <p:cNvPr id="536" name="Google Shape;536;p22"/>
          <p:cNvSpPr/>
          <p:nvPr/>
        </p:nvSpPr>
        <p:spPr>
          <a:xfrm>
            <a:off x="4610676" y="8750300"/>
            <a:ext cx="15152994"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22"/>
          <p:cNvSpPr/>
          <p:nvPr/>
        </p:nvSpPr>
        <p:spPr>
          <a:xfrm>
            <a:off x="4610676" y="8750300"/>
            <a:ext cx="15152994"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22"/>
          <p:cNvSpPr/>
          <p:nvPr/>
        </p:nvSpPr>
        <p:spPr>
          <a:xfrm>
            <a:off x="4534467" y="8750300"/>
            <a:ext cx="15305413" cy="1371600"/>
          </a:xfrm>
          <a:prstGeom prst="rect">
            <a:avLst/>
          </a:prstGeom>
          <a:noFill/>
          <a:ln>
            <a:noFill/>
          </a:ln>
        </p:spPr>
        <p:txBody>
          <a:bodyPr anchorCtr="0" anchor="t" bIns="0" lIns="0" spcFirstLastPara="1" rIns="0" wrap="square" tIns="0">
            <a:noAutofit/>
          </a:bodyPr>
          <a:lstStyle/>
          <a:p>
            <a:pPr indent="0" lvl="0" marL="0" marR="0" rtl="0" algn="ctr">
              <a:lnSpc>
                <a:spcPct val="133333"/>
              </a:lnSpc>
              <a:spcBef>
                <a:spcPts val="0"/>
              </a:spcBef>
              <a:spcAft>
                <a:spcPts val="0"/>
              </a:spcAft>
              <a:buNone/>
            </a:pPr>
            <a:r>
              <a:rPr b="0" i="0" lang="en-US" sz="3600" u="none" cap="none" strike="noStrike">
                <a:solidFill>
                  <a:srgbClr val="000000"/>
                </a:solidFill>
                <a:latin typeface="Montserrat"/>
                <a:ea typeface="Montserrat"/>
                <a:cs typeface="Montserrat"/>
                <a:sym typeface="Montserrat"/>
              </a:rPr>
              <a:t>Help us keep bringing free content by spreading the word about EaTemp.</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E3DC"/>
        </a:solidFill>
      </p:bgPr>
    </p:bg>
    <p:spTree>
      <p:nvGrpSpPr>
        <p:cNvPr id="60" name="Shape 60"/>
        <p:cNvGrpSpPr/>
        <p:nvPr/>
      </p:nvGrpSpPr>
      <p:grpSpPr>
        <a:xfrm>
          <a:off x="0" y="0"/>
          <a:ext cx="0" cy="0"/>
          <a:chOff x="0" y="0"/>
          <a:chExt cx="0" cy="0"/>
        </a:xfrm>
      </p:grpSpPr>
      <p:pic>
        <p:nvPicPr>
          <p:cNvPr descr="preencoded.png" id="61" name="Google Shape;61;p3"/>
          <p:cNvPicPr preferRelativeResize="0"/>
          <p:nvPr/>
        </p:nvPicPr>
        <p:blipFill rotWithShape="1">
          <a:blip r:embed="rId3">
            <a:alphaModFix/>
          </a:blip>
          <a:srcRect b="0" l="0" r="0" t="0"/>
          <a:stretch/>
        </p:blipFill>
        <p:spPr>
          <a:xfrm>
            <a:off x="0" y="0"/>
            <a:ext cx="24374346" cy="13716000"/>
          </a:xfrm>
          <a:prstGeom prst="rect">
            <a:avLst/>
          </a:prstGeom>
          <a:noFill/>
          <a:ln>
            <a:noFill/>
          </a:ln>
        </p:spPr>
      </p:pic>
      <p:sp>
        <p:nvSpPr>
          <p:cNvPr id="62" name="Google Shape;62;p3"/>
          <p:cNvSpPr/>
          <p:nvPr/>
        </p:nvSpPr>
        <p:spPr>
          <a:xfrm>
            <a:off x="2171971" y="2095500"/>
            <a:ext cx="13616102" cy="508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4000" u="none" cap="none" strike="noStrike">
                <a:solidFill>
                  <a:srgbClr val="95736F"/>
                </a:solidFill>
                <a:latin typeface="Playfair Display SemiBold"/>
                <a:ea typeface="Playfair Display SemiBold"/>
                <a:cs typeface="Playfair Display SemiBold"/>
                <a:sym typeface="Playfair Display SemiBold"/>
              </a:rPr>
              <a:t>Welcome</a:t>
            </a:r>
            <a:endParaRPr b="0" i="0" sz="24000" u="none" cap="none" strike="noStrike">
              <a:solidFill>
                <a:schemeClr val="dk1"/>
              </a:solidFill>
              <a:latin typeface="Calibri"/>
              <a:ea typeface="Calibri"/>
              <a:cs typeface="Calibri"/>
              <a:sym typeface="Calibri"/>
            </a:endParaRPr>
          </a:p>
        </p:txBody>
      </p:sp>
      <p:sp>
        <p:nvSpPr>
          <p:cNvPr id="63" name="Google Shape;63;p3"/>
          <p:cNvSpPr/>
          <p:nvPr/>
        </p:nvSpPr>
        <p:spPr>
          <a:xfrm>
            <a:off x="15064083" y="5067300"/>
            <a:ext cx="5703013" cy="7467600"/>
          </a:xfrm>
          <a:prstGeom prst="rect">
            <a:avLst/>
          </a:prstGeom>
          <a:noFill/>
          <a:ln>
            <a:noFill/>
          </a:ln>
        </p:spPr>
        <p:txBody>
          <a:bodyPr anchorCtr="0" anchor="t" bIns="0" lIns="0" spcFirstLastPara="1" rIns="0" wrap="square" tIns="0">
            <a:noAutofit/>
          </a:bodyPr>
          <a:lstStyle/>
          <a:p>
            <a:pPr indent="0" lvl="0" marL="0" marR="0" rtl="0" algn="l">
              <a:lnSpc>
                <a:spcPct val="133333"/>
              </a:lnSpc>
              <a:spcBef>
                <a:spcPts val="0"/>
              </a:spcBef>
              <a:spcAft>
                <a:spcPts val="0"/>
              </a:spcAft>
              <a:buNone/>
            </a:pPr>
            <a:r>
              <a:rPr b="0" i="0" lang="en-US" sz="3600" u="none" cap="none" strike="noStrike">
                <a:solidFill>
                  <a:srgbClr val="000000"/>
                </a:solidFill>
                <a:latin typeface="Montserrat"/>
                <a:ea typeface="Montserrat"/>
                <a:cs typeface="Montserrat"/>
                <a:sym typeface="Montserrat"/>
              </a:rPr>
              <a:t>Welcome to the world of fantasy! Join us on a journey to explore the mystical creatures, enchanted lands, and magical wonders that exist beyond our reality. Discover the wonders and secrets of this exciting realm and unlock the power of imagination.</a:t>
            </a:r>
            <a:endParaRPr b="0" i="0" sz="3600" u="none" cap="none" strike="noStrike">
              <a:solidFill>
                <a:schemeClr val="dk1"/>
              </a:solidFill>
              <a:latin typeface="Calibri"/>
              <a:ea typeface="Calibri"/>
              <a:cs typeface="Calibri"/>
              <a:sym typeface="Calibri"/>
            </a:endParaRPr>
          </a:p>
        </p:txBody>
      </p:sp>
      <p:sp>
        <p:nvSpPr>
          <p:cNvPr id="64" name="Google Shape;64;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5" name="Google Shape;65;p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0" name="Shape 70"/>
        <p:cNvGrpSpPr/>
        <p:nvPr/>
      </p:nvGrpSpPr>
      <p:grpSpPr>
        <a:xfrm>
          <a:off x="0" y="0"/>
          <a:ext cx="0" cy="0"/>
          <a:chOff x="0" y="0"/>
          <a:chExt cx="0" cy="0"/>
        </a:xfrm>
      </p:grpSpPr>
      <p:pic>
        <p:nvPicPr>
          <p:cNvPr descr="preencoded.png" id="71" name="Google Shape;71;p4"/>
          <p:cNvPicPr preferRelativeResize="0"/>
          <p:nvPr/>
        </p:nvPicPr>
        <p:blipFill rotWithShape="1">
          <a:blip r:embed="rId3">
            <a:alphaModFix/>
          </a:blip>
          <a:srcRect b="0" l="0" r="0" t="0"/>
          <a:stretch/>
        </p:blipFill>
        <p:spPr>
          <a:xfrm>
            <a:off x="0" y="0"/>
            <a:ext cx="24374346" cy="13716000"/>
          </a:xfrm>
          <a:prstGeom prst="rect">
            <a:avLst/>
          </a:prstGeom>
          <a:noFill/>
          <a:ln>
            <a:noFill/>
          </a:ln>
        </p:spPr>
      </p:pic>
      <p:sp>
        <p:nvSpPr>
          <p:cNvPr id="72" name="Google Shape;72;p4"/>
          <p:cNvSpPr/>
          <p:nvPr/>
        </p:nvSpPr>
        <p:spPr>
          <a:xfrm>
            <a:off x="1016127" y="1016000"/>
            <a:ext cx="22354794" cy="11684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4"/>
          <p:cNvSpPr/>
          <p:nvPr/>
        </p:nvSpPr>
        <p:spPr>
          <a:xfrm>
            <a:off x="5029829" y="4356100"/>
            <a:ext cx="18811051" cy="5080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24000" u="none" cap="none" strike="noStrike">
                <a:solidFill>
                  <a:srgbClr val="95736F"/>
                </a:solidFill>
                <a:latin typeface="Playfair Display SemiBold"/>
                <a:ea typeface="Playfair Display SemiBold"/>
                <a:cs typeface="Playfair Display SemiBold"/>
                <a:sym typeface="Playfair Display SemiBold"/>
              </a:rPr>
              <a:t>Introduction</a:t>
            </a:r>
            <a:endParaRPr b="0" i="0" sz="24000" u="none" cap="none" strike="noStrike">
              <a:solidFill>
                <a:schemeClr val="dk1"/>
              </a:solidFill>
              <a:latin typeface="Calibri"/>
              <a:ea typeface="Calibri"/>
              <a:cs typeface="Calibri"/>
              <a:sym typeface="Calibri"/>
            </a:endParaRPr>
          </a:p>
        </p:txBody>
      </p:sp>
      <p:sp>
        <p:nvSpPr>
          <p:cNvPr id="74" name="Google Shape;74;p4"/>
          <p:cNvSpPr/>
          <p:nvPr/>
        </p:nvSpPr>
        <p:spPr>
          <a:xfrm>
            <a:off x="1016127" y="8013700"/>
            <a:ext cx="4636079" cy="3810000"/>
          </a:xfrm>
          <a:prstGeom prst="rect">
            <a:avLst/>
          </a:prstGeom>
          <a:noFill/>
          <a:ln>
            <a:noFill/>
          </a:ln>
        </p:spPr>
        <p:txBody>
          <a:bodyPr anchorCtr="0" anchor="t" bIns="0" lIns="0" spcFirstLastPara="1" rIns="0" wrap="square" tIns="0">
            <a:noAutofit/>
          </a:bodyPr>
          <a:lstStyle/>
          <a:p>
            <a:pPr indent="0" lvl="0" marL="0" marR="0" rtl="0" algn="l">
              <a:lnSpc>
                <a:spcPct val="133333"/>
              </a:lnSpc>
              <a:spcBef>
                <a:spcPts val="0"/>
              </a:spcBef>
              <a:spcAft>
                <a:spcPts val="0"/>
              </a:spcAft>
              <a:buNone/>
            </a:pPr>
            <a:r>
              <a:rPr b="0" i="0" lang="en-US" sz="3600" u="none" cap="none" strike="noStrike">
                <a:solidFill>
                  <a:srgbClr val="000000"/>
                </a:solidFill>
                <a:latin typeface="Montserrat"/>
                <a:ea typeface="Montserrat"/>
                <a:cs typeface="Montserrat"/>
                <a:sym typeface="Montserrat"/>
              </a:rPr>
              <a:t>The Fantasy Realm: Uncovering the Secrets of the Imagination and the Magic that Lies Within</a:t>
            </a:r>
            <a:endParaRPr b="0" i="0" sz="3600" u="none" cap="none" strike="noStrike">
              <a:solidFill>
                <a:schemeClr val="dk1"/>
              </a:solidFill>
              <a:latin typeface="Calibri"/>
              <a:ea typeface="Calibri"/>
              <a:cs typeface="Calibri"/>
              <a:sym typeface="Calibri"/>
            </a:endParaRPr>
          </a:p>
        </p:txBody>
      </p:sp>
      <p:sp>
        <p:nvSpPr>
          <p:cNvPr id="75" name="Google Shape;75;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6" name="Google Shape;76;p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1" name="Shape 81"/>
        <p:cNvGrpSpPr/>
        <p:nvPr/>
      </p:nvGrpSpPr>
      <p:grpSpPr>
        <a:xfrm>
          <a:off x="0" y="0"/>
          <a:ext cx="0" cy="0"/>
          <a:chOff x="0" y="0"/>
          <a:chExt cx="0" cy="0"/>
        </a:xfrm>
      </p:grpSpPr>
      <p:pic>
        <p:nvPicPr>
          <p:cNvPr descr="preencoded.png" id="82" name="Google Shape;82;p5"/>
          <p:cNvPicPr preferRelativeResize="0"/>
          <p:nvPr/>
        </p:nvPicPr>
        <p:blipFill rotWithShape="1">
          <a:blip r:embed="rId3">
            <a:alphaModFix/>
          </a:blip>
          <a:srcRect b="0" l="0" r="0" t="0"/>
          <a:stretch/>
        </p:blipFill>
        <p:spPr>
          <a:xfrm>
            <a:off x="0" y="0"/>
            <a:ext cx="24374346" cy="13716000"/>
          </a:xfrm>
          <a:prstGeom prst="rect">
            <a:avLst/>
          </a:prstGeom>
          <a:noFill/>
          <a:ln>
            <a:noFill/>
          </a:ln>
        </p:spPr>
      </p:pic>
      <p:sp>
        <p:nvSpPr>
          <p:cNvPr id="83" name="Google Shape;83;p5"/>
          <p:cNvSpPr/>
          <p:nvPr/>
        </p:nvSpPr>
        <p:spPr>
          <a:xfrm>
            <a:off x="1016127" y="1016000"/>
            <a:ext cx="22354794" cy="11684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5"/>
          <p:cNvSpPr/>
          <p:nvPr/>
        </p:nvSpPr>
        <p:spPr>
          <a:xfrm>
            <a:off x="13476384" y="2794000"/>
            <a:ext cx="9107038" cy="8280400"/>
          </a:xfrm>
          <a:prstGeom prst="rect">
            <a:avLst/>
          </a:prstGeom>
          <a:noFill/>
          <a:ln>
            <a:noFill/>
          </a:ln>
        </p:spPr>
        <p:txBody>
          <a:bodyPr anchorCtr="0" anchor="t" bIns="0" lIns="0" spcFirstLastPara="1" rIns="0" wrap="square" tIns="0">
            <a:noAutofit/>
          </a:bodyPr>
          <a:lstStyle/>
          <a:p>
            <a:pPr indent="-342900" lvl="1" marL="685800" marR="0" rtl="0" algn="l">
              <a:lnSpc>
                <a:spcPct val="133333"/>
              </a:lnSpc>
              <a:spcBef>
                <a:spcPts val="0"/>
              </a:spcBef>
              <a:spcAft>
                <a:spcPts val="0"/>
              </a:spcAft>
              <a:buClr>
                <a:srgbClr val="000000"/>
              </a:buClr>
              <a:buSzPts val="3600"/>
              <a:buFont typeface="Montserrat"/>
              <a:buChar char="•"/>
            </a:pPr>
            <a:r>
              <a:rPr b="0" i="0" lang="en-US" sz="3600" u="none" cap="none" strike="noStrike">
                <a:solidFill>
                  <a:srgbClr val="000000"/>
                </a:solidFill>
                <a:latin typeface="Montserrat"/>
                <a:ea typeface="Montserrat"/>
                <a:cs typeface="Montserrat"/>
                <a:sym typeface="Montserrat"/>
              </a:rPr>
              <a:t>Embark on an adventure filled with magic and wonder</a:t>
            </a:r>
            <a:endParaRPr b="0" i="0" sz="3600" u="none" cap="none" strike="noStrike">
              <a:solidFill>
                <a:schemeClr val="dk1"/>
              </a:solidFill>
              <a:latin typeface="Calibri"/>
              <a:ea typeface="Calibri"/>
              <a:cs typeface="Calibri"/>
              <a:sym typeface="Calibri"/>
            </a:endParaRPr>
          </a:p>
          <a:p>
            <a:pPr indent="-342900" lvl="1" marL="685800" marR="0" rtl="0" algn="l">
              <a:lnSpc>
                <a:spcPct val="133333"/>
              </a:lnSpc>
              <a:spcBef>
                <a:spcPts val="4000"/>
              </a:spcBef>
              <a:spcAft>
                <a:spcPts val="0"/>
              </a:spcAft>
              <a:buClr>
                <a:srgbClr val="000000"/>
              </a:buClr>
              <a:buSzPts val="3600"/>
              <a:buFont typeface="Montserrat"/>
              <a:buChar char="•"/>
            </a:pPr>
            <a:r>
              <a:rPr b="0" i="0" lang="en-US" sz="3600" u="none" cap="none" strike="noStrike">
                <a:solidFill>
                  <a:srgbClr val="000000"/>
                </a:solidFill>
                <a:latin typeface="Montserrat"/>
                <a:ea typeface="Montserrat"/>
                <a:cs typeface="Montserrat"/>
                <a:sym typeface="Montserrat"/>
              </a:rPr>
              <a:t>Tame dragons, see unicorns and experience rainbows every day</a:t>
            </a:r>
            <a:endParaRPr b="0" i="0" sz="3600" u="none" cap="none" strike="noStrike">
              <a:solidFill>
                <a:schemeClr val="dk1"/>
              </a:solidFill>
              <a:latin typeface="Calibri"/>
              <a:ea typeface="Calibri"/>
              <a:cs typeface="Calibri"/>
              <a:sym typeface="Calibri"/>
            </a:endParaRPr>
          </a:p>
          <a:p>
            <a:pPr indent="-342900" lvl="1" marL="685800" marR="0" rtl="0" algn="l">
              <a:lnSpc>
                <a:spcPct val="133333"/>
              </a:lnSpc>
              <a:spcBef>
                <a:spcPts val="4000"/>
              </a:spcBef>
              <a:spcAft>
                <a:spcPts val="0"/>
              </a:spcAft>
              <a:buClr>
                <a:srgbClr val="000000"/>
              </a:buClr>
              <a:buSzPts val="3600"/>
              <a:buFont typeface="Montserrat"/>
              <a:buChar char="•"/>
            </a:pPr>
            <a:r>
              <a:rPr b="0" i="0" lang="en-US" sz="3600" u="none" cap="none" strike="noStrike">
                <a:solidFill>
                  <a:srgbClr val="000000"/>
                </a:solidFill>
                <a:latin typeface="Montserrat"/>
                <a:ea typeface="Montserrat"/>
                <a:cs typeface="Montserrat"/>
                <a:sym typeface="Montserrat"/>
              </a:rPr>
              <a:t>Discover yourself and unlock your imagination through exploration</a:t>
            </a:r>
            <a:endParaRPr b="0" i="0" sz="3600" u="none" cap="none" strike="noStrike">
              <a:solidFill>
                <a:schemeClr val="dk1"/>
              </a:solidFill>
              <a:latin typeface="Calibri"/>
              <a:ea typeface="Calibri"/>
              <a:cs typeface="Calibri"/>
              <a:sym typeface="Calibri"/>
            </a:endParaRPr>
          </a:p>
          <a:p>
            <a:pPr indent="-342900" lvl="1" marL="685800" marR="0" rtl="0" algn="l">
              <a:lnSpc>
                <a:spcPct val="133333"/>
              </a:lnSpc>
              <a:spcBef>
                <a:spcPts val="4000"/>
              </a:spcBef>
              <a:spcAft>
                <a:spcPts val="0"/>
              </a:spcAft>
              <a:buClr>
                <a:srgbClr val="000000"/>
              </a:buClr>
              <a:buSzPts val="3600"/>
              <a:buFont typeface="Montserrat"/>
              <a:buChar char="•"/>
            </a:pPr>
            <a:r>
              <a:rPr b="0" i="0" lang="en-US" sz="3600" u="none" cap="none" strike="noStrike">
                <a:solidFill>
                  <a:srgbClr val="000000"/>
                </a:solidFill>
                <a:latin typeface="Montserrat"/>
                <a:ea typeface="Montserrat"/>
                <a:cs typeface="Montserrat"/>
                <a:sym typeface="Montserrat"/>
              </a:rPr>
              <a:t>Experience the manifestation of your deepest desires and fondest dreams</a:t>
            </a:r>
            <a:endParaRPr b="0" i="0" sz="3600" u="none" cap="none" strike="noStrike">
              <a:solidFill>
                <a:schemeClr val="dk1"/>
              </a:solidFill>
              <a:latin typeface="Calibri"/>
              <a:ea typeface="Calibri"/>
              <a:cs typeface="Calibri"/>
              <a:sym typeface="Calibri"/>
            </a:endParaRPr>
          </a:p>
          <a:p>
            <a:pPr indent="-342900" lvl="1" marL="685800" marR="0" rtl="0" algn="l">
              <a:lnSpc>
                <a:spcPct val="133333"/>
              </a:lnSpc>
              <a:spcBef>
                <a:spcPts val="4000"/>
              </a:spcBef>
              <a:spcAft>
                <a:spcPts val="0"/>
              </a:spcAft>
              <a:buClr>
                <a:srgbClr val="000000"/>
              </a:buClr>
              <a:buSzPts val="3600"/>
              <a:buFont typeface="Montserrat"/>
              <a:buChar char="•"/>
            </a:pPr>
            <a:r>
              <a:rPr b="0" i="0" lang="en-US" sz="3600" u="none" cap="none" strike="noStrike">
                <a:solidFill>
                  <a:srgbClr val="000000"/>
                </a:solidFill>
                <a:latin typeface="Montserrat"/>
                <a:ea typeface="Montserrat"/>
                <a:cs typeface="Montserrat"/>
                <a:sym typeface="Montserrat"/>
              </a:rPr>
              <a:t>Leave reality behind and immerse yourself in a world of endless possibilities</a:t>
            </a:r>
            <a:endParaRPr b="0" i="0" sz="3600" u="none" cap="none" strike="noStrike">
              <a:solidFill>
                <a:schemeClr val="dk1"/>
              </a:solidFill>
              <a:latin typeface="Calibri"/>
              <a:ea typeface="Calibri"/>
              <a:cs typeface="Calibri"/>
              <a:sym typeface="Calibri"/>
            </a:endParaRPr>
          </a:p>
        </p:txBody>
      </p:sp>
      <p:sp>
        <p:nvSpPr>
          <p:cNvPr id="85" name="Google Shape;85;p5"/>
          <p:cNvSpPr/>
          <p:nvPr/>
        </p:nvSpPr>
        <p:spPr>
          <a:xfrm>
            <a:off x="1232054" y="1016000"/>
            <a:ext cx="12354411" cy="4453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i="0" lang="en-US" sz="12800" u="none" cap="none" strike="noStrike">
                <a:solidFill>
                  <a:srgbClr val="95736F"/>
                </a:solidFill>
                <a:latin typeface="Playfair Display SemiBold"/>
                <a:ea typeface="Playfair Display SemiBold"/>
                <a:cs typeface="Playfair Display SemiBold"/>
                <a:sym typeface="Playfair Display SemiBold"/>
              </a:rPr>
              <a:t>Imagination and Fantasy</a:t>
            </a:r>
            <a:endParaRPr i="0" sz="12800" u="none" cap="none" strike="noStrike">
              <a:solidFill>
                <a:schemeClr val="dk1"/>
              </a:solidFill>
              <a:latin typeface="Playfair Display SemiBold"/>
              <a:ea typeface="Playfair Display SemiBold"/>
              <a:cs typeface="Playfair Display SemiBold"/>
              <a:sym typeface="Playfair Display SemiBold"/>
            </a:endParaRPr>
          </a:p>
        </p:txBody>
      </p:sp>
      <p:pic>
        <p:nvPicPr>
          <p:cNvPr descr="preencoded.png" id="86" name="Google Shape;86;p5"/>
          <p:cNvPicPr preferRelativeResize="0"/>
          <p:nvPr/>
        </p:nvPicPr>
        <p:blipFill rotWithShape="1">
          <a:blip r:embed="rId4">
            <a:alphaModFix/>
          </a:blip>
          <a:srcRect b="0" l="0" r="0" t="0"/>
          <a:stretch/>
        </p:blipFill>
        <p:spPr>
          <a:xfrm>
            <a:off x="0" y="6057900"/>
            <a:ext cx="13044530" cy="7658100"/>
          </a:xfrm>
          <a:prstGeom prst="rect">
            <a:avLst/>
          </a:prstGeom>
          <a:noFill/>
          <a:ln>
            <a:noFill/>
          </a:ln>
        </p:spPr>
      </p:pic>
      <p:sp>
        <p:nvSpPr>
          <p:cNvPr id="87" name="Google Shape;87;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88" name="Google Shape;88;p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3" name="Shape 93"/>
        <p:cNvGrpSpPr/>
        <p:nvPr/>
      </p:nvGrpSpPr>
      <p:grpSpPr>
        <a:xfrm>
          <a:off x="0" y="0"/>
          <a:ext cx="0" cy="0"/>
          <a:chOff x="0" y="0"/>
          <a:chExt cx="0" cy="0"/>
        </a:xfrm>
      </p:grpSpPr>
      <p:pic>
        <p:nvPicPr>
          <p:cNvPr descr="preencoded.png" id="94" name="Google Shape;94;p6"/>
          <p:cNvPicPr preferRelativeResize="0"/>
          <p:nvPr/>
        </p:nvPicPr>
        <p:blipFill rotWithShape="1">
          <a:blip r:embed="rId3">
            <a:alphaModFix/>
          </a:blip>
          <a:srcRect b="0" l="0" r="0" t="0"/>
          <a:stretch/>
        </p:blipFill>
        <p:spPr>
          <a:xfrm>
            <a:off x="0" y="0"/>
            <a:ext cx="24374346" cy="13716000"/>
          </a:xfrm>
          <a:prstGeom prst="rect">
            <a:avLst/>
          </a:prstGeom>
          <a:noFill/>
          <a:ln>
            <a:noFill/>
          </a:ln>
        </p:spPr>
      </p:pic>
      <p:sp>
        <p:nvSpPr>
          <p:cNvPr id="95" name="Google Shape;95;p6"/>
          <p:cNvSpPr/>
          <p:nvPr/>
        </p:nvSpPr>
        <p:spPr>
          <a:xfrm>
            <a:off x="1016127" y="1016000"/>
            <a:ext cx="22354794" cy="11684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96" name="Google Shape;96;p6"/>
          <p:cNvPicPr preferRelativeResize="0"/>
          <p:nvPr/>
        </p:nvPicPr>
        <p:blipFill rotWithShape="1">
          <a:blip r:embed="rId4">
            <a:alphaModFix/>
          </a:blip>
          <a:srcRect b="0" l="0" r="0" t="0"/>
          <a:stretch/>
        </p:blipFill>
        <p:spPr>
          <a:xfrm>
            <a:off x="12981022" y="1016000"/>
            <a:ext cx="10389899" cy="11684000"/>
          </a:xfrm>
          <a:prstGeom prst="rect">
            <a:avLst/>
          </a:prstGeom>
          <a:noFill/>
          <a:ln>
            <a:noFill/>
          </a:ln>
        </p:spPr>
      </p:pic>
      <p:sp>
        <p:nvSpPr>
          <p:cNvPr id="97" name="Google Shape;97;p6"/>
          <p:cNvSpPr/>
          <p:nvPr/>
        </p:nvSpPr>
        <p:spPr>
          <a:xfrm>
            <a:off x="1905238" y="2387600"/>
            <a:ext cx="9907238" cy="406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6"/>
          <p:cNvSpPr/>
          <p:nvPr/>
        </p:nvSpPr>
        <p:spPr>
          <a:xfrm>
            <a:off x="1905238" y="3606800"/>
            <a:ext cx="1625803" cy="1625600"/>
          </a:xfrm>
          <a:prstGeom prst="roundRect">
            <a:avLst>
              <a:gd fmla="val 78188" name="adj"/>
            </a:avLst>
          </a:prstGeom>
          <a:solidFill>
            <a:srgbClr val="FDE3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99" name="Google Shape;99;p6"/>
          <p:cNvPicPr preferRelativeResize="0"/>
          <p:nvPr/>
        </p:nvPicPr>
        <p:blipFill rotWithShape="1">
          <a:blip r:embed="rId5">
            <a:alphaModFix/>
          </a:blip>
          <a:srcRect b="0" l="0" r="0" t="0"/>
          <a:stretch/>
        </p:blipFill>
        <p:spPr>
          <a:xfrm>
            <a:off x="2210076" y="3911600"/>
            <a:ext cx="1016127" cy="1016000"/>
          </a:xfrm>
          <a:prstGeom prst="rect">
            <a:avLst/>
          </a:prstGeom>
          <a:noFill/>
          <a:ln>
            <a:noFill/>
          </a:ln>
        </p:spPr>
      </p:pic>
      <p:pic>
        <p:nvPicPr>
          <p:cNvPr descr="preencoded.png" id="100" name="Google Shape;100;p6"/>
          <p:cNvPicPr preferRelativeResize="0"/>
          <p:nvPr/>
        </p:nvPicPr>
        <p:blipFill rotWithShape="1">
          <a:blip r:embed="rId6">
            <a:alphaModFix/>
          </a:blip>
          <a:srcRect b="0" l="0" r="0" t="0"/>
          <a:stretch/>
        </p:blipFill>
        <p:spPr>
          <a:xfrm>
            <a:off x="2390677" y="3975100"/>
            <a:ext cx="654926" cy="889000"/>
          </a:xfrm>
          <a:prstGeom prst="rect">
            <a:avLst/>
          </a:prstGeom>
          <a:noFill/>
          <a:ln>
            <a:noFill/>
          </a:ln>
        </p:spPr>
      </p:pic>
      <p:sp>
        <p:nvSpPr>
          <p:cNvPr id="101" name="Google Shape;101;p6"/>
          <p:cNvSpPr/>
          <p:nvPr/>
        </p:nvSpPr>
        <p:spPr>
          <a:xfrm>
            <a:off x="3937492" y="2387600"/>
            <a:ext cx="7874984" cy="406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6"/>
          <p:cNvSpPr/>
          <p:nvPr/>
        </p:nvSpPr>
        <p:spPr>
          <a:xfrm>
            <a:off x="3937492" y="2387600"/>
            <a:ext cx="8078210" cy="101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Playfair Display SemiBold"/>
                <a:ea typeface="Playfair Display SemiBold"/>
                <a:cs typeface="Playfair Display SemiBold"/>
                <a:sym typeface="Playfair Display SemiBold"/>
              </a:rPr>
              <a:t>Unicorn Sightings</a:t>
            </a:r>
            <a:endParaRPr b="0" i="0" sz="4800" u="none" cap="none" strike="noStrike">
              <a:solidFill>
                <a:schemeClr val="dk1"/>
              </a:solidFill>
              <a:latin typeface="Calibri"/>
              <a:ea typeface="Calibri"/>
              <a:cs typeface="Calibri"/>
              <a:sym typeface="Calibri"/>
            </a:endParaRPr>
          </a:p>
        </p:txBody>
      </p:sp>
      <p:sp>
        <p:nvSpPr>
          <p:cNvPr id="103" name="Google Shape;103;p6"/>
          <p:cNvSpPr/>
          <p:nvPr/>
        </p:nvSpPr>
        <p:spPr>
          <a:xfrm>
            <a:off x="3937492" y="3403600"/>
            <a:ext cx="8027403" cy="3200400"/>
          </a:xfrm>
          <a:prstGeom prst="rect">
            <a:avLst/>
          </a:prstGeom>
          <a:noFill/>
          <a:ln>
            <a:noFill/>
          </a:ln>
        </p:spPr>
        <p:txBody>
          <a:bodyPr anchorCtr="0" anchor="t" bIns="0" lIns="0" spcFirstLastPara="1" rIns="0" wrap="square" tIns="0">
            <a:noAutofit/>
          </a:bodyPr>
          <a:lstStyle/>
          <a:p>
            <a:pPr indent="0" lvl="0" marL="0" marR="0" rtl="0" algn="l">
              <a:lnSpc>
                <a:spcPct val="133333"/>
              </a:lnSpc>
              <a:spcBef>
                <a:spcPts val="0"/>
              </a:spcBef>
              <a:spcAft>
                <a:spcPts val="0"/>
              </a:spcAft>
              <a:buNone/>
            </a:pPr>
            <a:r>
              <a:rPr b="0" i="0" lang="en-US" sz="3600" u="none" cap="none" strike="noStrike">
                <a:solidFill>
                  <a:srgbClr val="000000"/>
                </a:solidFill>
                <a:latin typeface="Montserrat"/>
                <a:ea typeface="Montserrat"/>
                <a:cs typeface="Montserrat"/>
                <a:sym typeface="Montserrat"/>
              </a:rPr>
              <a:t>A record of the number of unicorns spotted in the fantasy realm and the beauty and mystery that surrounds these enchanting creatures.</a:t>
            </a:r>
            <a:endParaRPr b="0" i="0" sz="3600" u="none" cap="none" strike="noStrike">
              <a:solidFill>
                <a:schemeClr val="dk1"/>
              </a:solidFill>
              <a:latin typeface="Calibri"/>
              <a:ea typeface="Calibri"/>
              <a:cs typeface="Calibri"/>
              <a:sym typeface="Calibri"/>
            </a:endParaRPr>
          </a:p>
        </p:txBody>
      </p:sp>
      <p:sp>
        <p:nvSpPr>
          <p:cNvPr id="104" name="Google Shape;104;p6"/>
          <p:cNvSpPr/>
          <p:nvPr/>
        </p:nvSpPr>
        <p:spPr>
          <a:xfrm>
            <a:off x="1905238" y="7708900"/>
            <a:ext cx="9907238" cy="345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6"/>
          <p:cNvSpPr/>
          <p:nvPr/>
        </p:nvSpPr>
        <p:spPr>
          <a:xfrm>
            <a:off x="1905238" y="8623300"/>
            <a:ext cx="1625803" cy="1625600"/>
          </a:xfrm>
          <a:prstGeom prst="roundRect">
            <a:avLst>
              <a:gd fmla="val 78188" name="adj"/>
            </a:avLst>
          </a:prstGeom>
          <a:solidFill>
            <a:srgbClr val="FDE3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06" name="Google Shape;106;p6"/>
          <p:cNvPicPr preferRelativeResize="0"/>
          <p:nvPr/>
        </p:nvPicPr>
        <p:blipFill rotWithShape="1">
          <a:blip r:embed="rId5">
            <a:alphaModFix/>
          </a:blip>
          <a:srcRect b="0" l="0" r="0" t="0"/>
          <a:stretch/>
        </p:blipFill>
        <p:spPr>
          <a:xfrm>
            <a:off x="2210076" y="8928100"/>
            <a:ext cx="1016127" cy="1016000"/>
          </a:xfrm>
          <a:prstGeom prst="rect">
            <a:avLst/>
          </a:prstGeom>
          <a:noFill/>
          <a:ln>
            <a:noFill/>
          </a:ln>
        </p:spPr>
      </p:pic>
      <p:pic>
        <p:nvPicPr>
          <p:cNvPr descr="preencoded.png" id="107" name="Google Shape;107;p6"/>
          <p:cNvPicPr preferRelativeResize="0"/>
          <p:nvPr/>
        </p:nvPicPr>
        <p:blipFill rotWithShape="1">
          <a:blip r:embed="rId7">
            <a:alphaModFix/>
          </a:blip>
          <a:srcRect b="0" l="0" r="0" t="0"/>
          <a:stretch/>
        </p:blipFill>
        <p:spPr>
          <a:xfrm>
            <a:off x="2384723" y="8999538"/>
            <a:ext cx="666833" cy="873125"/>
          </a:xfrm>
          <a:prstGeom prst="rect">
            <a:avLst/>
          </a:prstGeom>
          <a:noFill/>
          <a:ln>
            <a:noFill/>
          </a:ln>
        </p:spPr>
      </p:pic>
      <p:sp>
        <p:nvSpPr>
          <p:cNvPr id="108" name="Google Shape;108;p6"/>
          <p:cNvSpPr/>
          <p:nvPr/>
        </p:nvSpPr>
        <p:spPr>
          <a:xfrm>
            <a:off x="3937492" y="7708900"/>
            <a:ext cx="7874984" cy="345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6"/>
          <p:cNvSpPr/>
          <p:nvPr/>
        </p:nvSpPr>
        <p:spPr>
          <a:xfrm>
            <a:off x="3937492" y="7708900"/>
            <a:ext cx="8078210" cy="101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Playfair Display SemiBold"/>
                <a:ea typeface="Playfair Display SemiBold"/>
                <a:cs typeface="Playfair Display SemiBold"/>
                <a:sym typeface="Playfair Display SemiBold"/>
              </a:rPr>
              <a:t>Dragon Taming</a:t>
            </a:r>
            <a:endParaRPr b="0" i="0" sz="4800" u="none" cap="none" strike="noStrike">
              <a:solidFill>
                <a:schemeClr val="dk1"/>
              </a:solidFill>
              <a:latin typeface="Calibri"/>
              <a:ea typeface="Calibri"/>
              <a:cs typeface="Calibri"/>
              <a:sym typeface="Calibri"/>
            </a:endParaRPr>
          </a:p>
        </p:txBody>
      </p:sp>
      <p:sp>
        <p:nvSpPr>
          <p:cNvPr id="110" name="Google Shape;110;p6"/>
          <p:cNvSpPr/>
          <p:nvPr/>
        </p:nvSpPr>
        <p:spPr>
          <a:xfrm>
            <a:off x="3937492" y="8724900"/>
            <a:ext cx="8027403" cy="2590800"/>
          </a:xfrm>
          <a:prstGeom prst="rect">
            <a:avLst/>
          </a:prstGeom>
          <a:noFill/>
          <a:ln>
            <a:noFill/>
          </a:ln>
        </p:spPr>
        <p:txBody>
          <a:bodyPr anchorCtr="0" anchor="t" bIns="0" lIns="0" spcFirstLastPara="1" rIns="0" wrap="square" tIns="0">
            <a:noAutofit/>
          </a:bodyPr>
          <a:lstStyle/>
          <a:p>
            <a:pPr indent="0" lvl="0" marL="0" marR="0" rtl="0" algn="l">
              <a:lnSpc>
                <a:spcPct val="133333"/>
              </a:lnSpc>
              <a:spcBef>
                <a:spcPts val="0"/>
              </a:spcBef>
              <a:spcAft>
                <a:spcPts val="0"/>
              </a:spcAft>
              <a:buNone/>
            </a:pPr>
            <a:r>
              <a:rPr b="0" i="0" lang="en-US" sz="3600" u="none" cap="none" strike="noStrike">
                <a:solidFill>
                  <a:srgbClr val="000000"/>
                </a:solidFill>
                <a:latin typeface="Montserrat"/>
                <a:ea typeface="Montserrat"/>
                <a:cs typeface="Montserrat"/>
                <a:sym typeface="Montserrat"/>
              </a:rPr>
              <a:t>A closer look at the art of taming dragons and the brave adventurers who dare to take on these fearsome creatures.</a:t>
            </a:r>
            <a:endParaRPr b="0" i="0" sz="3600" u="none" cap="none" strike="noStrike">
              <a:solidFill>
                <a:schemeClr val="dk1"/>
              </a:solidFill>
              <a:latin typeface="Calibri"/>
              <a:ea typeface="Calibri"/>
              <a:cs typeface="Calibri"/>
              <a:sym typeface="Calibri"/>
            </a:endParaRPr>
          </a:p>
        </p:txBody>
      </p:sp>
      <p:sp>
        <p:nvSpPr>
          <p:cNvPr id="111" name="Google Shape;111;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12" name="Google Shape;112;p6"/>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17" name="Shape 117"/>
        <p:cNvGrpSpPr/>
        <p:nvPr/>
      </p:nvGrpSpPr>
      <p:grpSpPr>
        <a:xfrm>
          <a:off x="0" y="0"/>
          <a:ext cx="0" cy="0"/>
          <a:chOff x="0" y="0"/>
          <a:chExt cx="0" cy="0"/>
        </a:xfrm>
      </p:grpSpPr>
      <p:pic>
        <p:nvPicPr>
          <p:cNvPr descr="preencoded.png" id="118" name="Google Shape;118;p7"/>
          <p:cNvPicPr preferRelativeResize="0"/>
          <p:nvPr/>
        </p:nvPicPr>
        <p:blipFill rotWithShape="1">
          <a:blip r:embed="rId3">
            <a:alphaModFix/>
          </a:blip>
          <a:srcRect b="0" l="0" r="0" t="0"/>
          <a:stretch/>
        </p:blipFill>
        <p:spPr>
          <a:xfrm>
            <a:off x="0" y="0"/>
            <a:ext cx="24374346" cy="13716000"/>
          </a:xfrm>
          <a:prstGeom prst="rect">
            <a:avLst/>
          </a:prstGeom>
          <a:noFill/>
          <a:ln>
            <a:noFill/>
          </a:ln>
        </p:spPr>
      </p:pic>
      <p:sp>
        <p:nvSpPr>
          <p:cNvPr id="119" name="Google Shape;119;p7"/>
          <p:cNvSpPr/>
          <p:nvPr/>
        </p:nvSpPr>
        <p:spPr>
          <a:xfrm>
            <a:off x="1016127" y="1016000"/>
            <a:ext cx="22354794" cy="11684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7"/>
          <p:cNvSpPr/>
          <p:nvPr/>
        </p:nvSpPr>
        <p:spPr>
          <a:xfrm>
            <a:off x="1790924" y="2235200"/>
            <a:ext cx="3556445"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7"/>
          <p:cNvSpPr/>
          <p:nvPr/>
        </p:nvSpPr>
        <p:spPr>
          <a:xfrm>
            <a:off x="1790924" y="2235200"/>
            <a:ext cx="3556445"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22" name="Google Shape;122;p7"/>
          <p:cNvPicPr preferRelativeResize="0"/>
          <p:nvPr/>
        </p:nvPicPr>
        <p:blipFill rotWithShape="1">
          <a:blip r:embed="rId4">
            <a:alphaModFix/>
          </a:blip>
          <a:srcRect b="0" l="0" r="0" t="0"/>
          <a:stretch/>
        </p:blipFill>
        <p:spPr>
          <a:xfrm>
            <a:off x="1790924" y="2235200"/>
            <a:ext cx="3556445" cy="3556000"/>
          </a:xfrm>
          <a:prstGeom prst="rect">
            <a:avLst/>
          </a:prstGeom>
          <a:noFill/>
          <a:ln>
            <a:noFill/>
          </a:ln>
        </p:spPr>
      </p:pic>
      <p:pic>
        <p:nvPicPr>
          <p:cNvPr descr="preencoded.png" id="123" name="Google Shape;123;p7"/>
          <p:cNvPicPr preferRelativeResize="0"/>
          <p:nvPr/>
        </p:nvPicPr>
        <p:blipFill rotWithShape="1">
          <a:blip r:embed="rId5">
            <a:alphaModFix/>
          </a:blip>
          <a:srcRect b="0" l="0" r="0" t="0"/>
          <a:stretch/>
        </p:blipFill>
        <p:spPr>
          <a:xfrm>
            <a:off x="1790922" y="2235200"/>
            <a:ext cx="3556447" cy="3556000"/>
          </a:xfrm>
          <a:prstGeom prst="rect">
            <a:avLst/>
          </a:prstGeom>
          <a:noFill/>
          <a:ln>
            <a:noFill/>
          </a:ln>
        </p:spPr>
      </p:pic>
      <p:sp>
        <p:nvSpPr>
          <p:cNvPr id="124" name="Google Shape;124;p7"/>
          <p:cNvSpPr/>
          <p:nvPr/>
        </p:nvSpPr>
        <p:spPr>
          <a:xfrm>
            <a:off x="2787998" y="3594100"/>
            <a:ext cx="1549594" cy="8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7"/>
          <p:cNvSpPr/>
          <p:nvPr/>
        </p:nvSpPr>
        <p:spPr>
          <a:xfrm>
            <a:off x="2787998" y="3594100"/>
            <a:ext cx="1752819" cy="101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95736F"/>
                </a:solidFill>
                <a:latin typeface="Playfair Display SemiBold"/>
                <a:ea typeface="Playfair Display SemiBold"/>
                <a:cs typeface="Playfair Display SemiBold"/>
                <a:sym typeface="Playfair Display SemiBold"/>
              </a:rPr>
              <a:t>85.6%</a:t>
            </a:r>
            <a:endParaRPr b="0" i="0" sz="4800" u="none" cap="none" strike="noStrike">
              <a:solidFill>
                <a:schemeClr val="dk1"/>
              </a:solidFill>
              <a:latin typeface="Calibri"/>
              <a:ea typeface="Calibri"/>
              <a:cs typeface="Calibri"/>
              <a:sym typeface="Calibri"/>
            </a:endParaRPr>
          </a:p>
        </p:txBody>
      </p:sp>
      <p:sp>
        <p:nvSpPr>
          <p:cNvPr id="126" name="Google Shape;126;p7"/>
          <p:cNvSpPr/>
          <p:nvPr/>
        </p:nvSpPr>
        <p:spPr>
          <a:xfrm>
            <a:off x="12498362" y="2235200"/>
            <a:ext cx="3556445"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7"/>
          <p:cNvSpPr/>
          <p:nvPr/>
        </p:nvSpPr>
        <p:spPr>
          <a:xfrm>
            <a:off x="12498362" y="2235200"/>
            <a:ext cx="3556445"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28" name="Google Shape;128;p7"/>
          <p:cNvPicPr preferRelativeResize="0"/>
          <p:nvPr/>
        </p:nvPicPr>
        <p:blipFill rotWithShape="1">
          <a:blip r:embed="rId4">
            <a:alphaModFix/>
          </a:blip>
          <a:srcRect b="0" l="0" r="0" t="0"/>
          <a:stretch/>
        </p:blipFill>
        <p:spPr>
          <a:xfrm>
            <a:off x="12498362" y="2235200"/>
            <a:ext cx="3556445" cy="3556000"/>
          </a:xfrm>
          <a:prstGeom prst="rect">
            <a:avLst/>
          </a:prstGeom>
          <a:noFill/>
          <a:ln>
            <a:noFill/>
          </a:ln>
        </p:spPr>
      </p:pic>
      <p:pic>
        <p:nvPicPr>
          <p:cNvPr descr="preencoded.png" id="129" name="Google Shape;129;p7"/>
          <p:cNvPicPr preferRelativeResize="0"/>
          <p:nvPr/>
        </p:nvPicPr>
        <p:blipFill rotWithShape="1">
          <a:blip r:embed="rId6">
            <a:alphaModFix/>
          </a:blip>
          <a:srcRect b="0" l="0" r="0" t="0"/>
          <a:stretch/>
        </p:blipFill>
        <p:spPr>
          <a:xfrm>
            <a:off x="12498362" y="2455125"/>
            <a:ext cx="3556445" cy="3336075"/>
          </a:xfrm>
          <a:prstGeom prst="rect">
            <a:avLst/>
          </a:prstGeom>
          <a:noFill/>
          <a:ln>
            <a:noFill/>
          </a:ln>
        </p:spPr>
      </p:pic>
      <p:sp>
        <p:nvSpPr>
          <p:cNvPr id="130" name="Google Shape;130;p7"/>
          <p:cNvSpPr/>
          <p:nvPr/>
        </p:nvSpPr>
        <p:spPr>
          <a:xfrm>
            <a:off x="13508138" y="3594100"/>
            <a:ext cx="1524191" cy="8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7"/>
          <p:cNvSpPr/>
          <p:nvPr/>
        </p:nvSpPr>
        <p:spPr>
          <a:xfrm>
            <a:off x="13508138" y="3594100"/>
            <a:ext cx="1727416" cy="101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95736F"/>
                </a:solidFill>
                <a:latin typeface="Playfair Display SemiBold"/>
                <a:ea typeface="Playfair Display SemiBold"/>
                <a:cs typeface="Playfair Display SemiBold"/>
                <a:sym typeface="Playfair Display SemiBold"/>
              </a:rPr>
              <a:t>67.8%</a:t>
            </a:r>
            <a:endParaRPr b="0" i="0" sz="4800" u="none" cap="none" strike="noStrike">
              <a:solidFill>
                <a:schemeClr val="dk1"/>
              </a:solidFill>
              <a:latin typeface="Calibri"/>
              <a:ea typeface="Calibri"/>
              <a:cs typeface="Calibri"/>
              <a:sym typeface="Calibri"/>
            </a:endParaRPr>
          </a:p>
        </p:txBody>
      </p:sp>
      <p:sp>
        <p:nvSpPr>
          <p:cNvPr id="132" name="Google Shape;132;p7"/>
          <p:cNvSpPr/>
          <p:nvPr/>
        </p:nvSpPr>
        <p:spPr>
          <a:xfrm>
            <a:off x="1790924" y="7924800"/>
            <a:ext cx="3556445"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7"/>
          <p:cNvSpPr/>
          <p:nvPr/>
        </p:nvSpPr>
        <p:spPr>
          <a:xfrm>
            <a:off x="1790924" y="7924800"/>
            <a:ext cx="3556445"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34" name="Google Shape;134;p7"/>
          <p:cNvPicPr preferRelativeResize="0"/>
          <p:nvPr/>
        </p:nvPicPr>
        <p:blipFill rotWithShape="1">
          <a:blip r:embed="rId4">
            <a:alphaModFix/>
          </a:blip>
          <a:srcRect b="0" l="0" r="0" t="0"/>
          <a:stretch/>
        </p:blipFill>
        <p:spPr>
          <a:xfrm>
            <a:off x="1790924" y="7924800"/>
            <a:ext cx="3556445" cy="3556000"/>
          </a:xfrm>
          <a:prstGeom prst="rect">
            <a:avLst/>
          </a:prstGeom>
          <a:noFill/>
          <a:ln>
            <a:noFill/>
          </a:ln>
        </p:spPr>
      </p:pic>
      <p:pic>
        <p:nvPicPr>
          <p:cNvPr descr="preencoded.png" id="135" name="Google Shape;135;p7"/>
          <p:cNvPicPr preferRelativeResize="0"/>
          <p:nvPr/>
        </p:nvPicPr>
        <p:blipFill rotWithShape="1">
          <a:blip r:embed="rId7">
            <a:alphaModFix/>
          </a:blip>
          <a:srcRect b="0" l="0" r="0" t="0"/>
          <a:stretch/>
        </p:blipFill>
        <p:spPr>
          <a:xfrm>
            <a:off x="1790919" y="7992312"/>
            <a:ext cx="1778227" cy="3488488"/>
          </a:xfrm>
          <a:prstGeom prst="rect">
            <a:avLst/>
          </a:prstGeom>
          <a:noFill/>
          <a:ln>
            <a:noFill/>
          </a:ln>
        </p:spPr>
      </p:pic>
      <p:sp>
        <p:nvSpPr>
          <p:cNvPr id="136" name="Google Shape;136;p7"/>
          <p:cNvSpPr/>
          <p:nvPr/>
        </p:nvSpPr>
        <p:spPr>
          <a:xfrm>
            <a:off x="2794349" y="9283700"/>
            <a:ext cx="1536892" cy="8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7"/>
          <p:cNvSpPr/>
          <p:nvPr/>
        </p:nvSpPr>
        <p:spPr>
          <a:xfrm>
            <a:off x="2794349" y="9283700"/>
            <a:ext cx="1740117" cy="101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95736F"/>
                </a:solidFill>
                <a:latin typeface="Playfair Display SemiBold"/>
                <a:ea typeface="Playfair Display SemiBold"/>
                <a:cs typeface="Playfair Display SemiBold"/>
                <a:sym typeface="Playfair Display SemiBold"/>
              </a:rPr>
              <a:t>45.6%</a:t>
            </a:r>
            <a:endParaRPr b="0" i="0" sz="4800" u="none" cap="none" strike="noStrike">
              <a:solidFill>
                <a:schemeClr val="dk1"/>
              </a:solidFill>
              <a:latin typeface="Calibri"/>
              <a:ea typeface="Calibri"/>
              <a:cs typeface="Calibri"/>
              <a:sym typeface="Calibri"/>
            </a:endParaRPr>
          </a:p>
        </p:txBody>
      </p:sp>
      <p:sp>
        <p:nvSpPr>
          <p:cNvPr id="138" name="Google Shape;138;p7"/>
          <p:cNvSpPr/>
          <p:nvPr/>
        </p:nvSpPr>
        <p:spPr>
          <a:xfrm>
            <a:off x="12498362" y="7924800"/>
            <a:ext cx="3556445"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7"/>
          <p:cNvSpPr/>
          <p:nvPr/>
        </p:nvSpPr>
        <p:spPr>
          <a:xfrm>
            <a:off x="12498362" y="7924800"/>
            <a:ext cx="3556445" cy="35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40" name="Google Shape;140;p7"/>
          <p:cNvPicPr preferRelativeResize="0"/>
          <p:nvPr/>
        </p:nvPicPr>
        <p:blipFill rotWithShape="1">
          <a:blip r:embed="rId4">
            <a:alphaModFix/>
          </a:blip>
          <a:srcRect b="0" l="0" r="0" t="0"/>
          <a:stretch/>
        </p:blipFill>
        <p:spPr>
          <a:xfrm>
            <a:off x="12498362" y="7924800"/>
            <a:ext cx="3556445" cy="3556000"/>
          </a:xfrm>
          <a:prstGeom prst="rect">
            <a:avLst/>
          </a:prstGeom>
          <a:noFill/>
          <a:ln>
            <a:noFill/>
          </a:ln>
        </p:spPr>
      </p:pic>
      <p:pic>
        <p:nvPicPr>
          <p:cNvPr descr="preencoded.png" id="141" name="Google Shape;141;p7"/>
          <p:cNvPicPr preferRelativeResize="0"/>
          <p:nvPr/>
        </p:nvPicPr>
        <p:blipFill rotWithShape="1">
          <a:blip r:embed="rId8">
            <a:alphaModFix/>
          </a:blip>
          <a:srcRect b="0" l="0" r="0" t="0"/>
          <a:stretch/>
        </p:blipFill>
        <p:spPr>
          <a:xfrm>
            <a:off x="14401560" y="9702800"/>
            <a:ext cx="1653247" cy="1771123"/>
          </a:xfrm>
          <a:prstGeom prst="rect">
            <a:avLst/>
          </a:prstGeom>
          <a:noFill/>
          <a:ln>
            <a:noFill/>
          </a:ln>
        </p:spPr>
      </p:pic>
      <p:sp>
        <p:nvSpPr>
          <p:cNvPr id="142" name="Google Shape;142;p7"/>
          <p:cNvSpPr/>
          <p:nvPr/>
        </p:nvSpPr>
        <p:spPr>
          <a:xfrm>
            <a:off x="13495437" y="9283700"/>
            <a:ext cx="1549594" cy="8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7"/>
          <p:cNvSpPr/>
          <p:nvPr/>
        </p:nvSpPr>
        <p:spPr>
          <a:xfrm>
            <a:off x="13495437" y="9283700"/>
            <a:ext cx="1752819" cy="101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95736F"/>
                </a:solidFill>
                <a:latin typeface="Playfair Display SemiBold"/>
                <a:ea typeface="Playfair Display SemiBold"/>
                <a:cs typeface="Playfair Display SemiBold"/>
                <a:sym typeface="Playfair Display SemiBold"/>
              </a:rPr>
              <a:t>23.6%</a:t>
            </a:r>
            <a:endParaRPr b="0" i="0" sz="4800" u="none" cap="none" strike="noStrike">
              <a:solidFill>
                <a:schemeClr val="dk1"/>
              </a:solidFill>
              <a:latin typeface="Calibri"/>
              <a:ea typeface="Calibri"/>
              <a:cs typeface="Calibri"/>
              <a:sym typeface="Calibri"/>
            </a:endParaRPr>
          </a:p>
        </p:txBody>
      </p:sp>
      <p:sp>
        <p:nvSpPr>
          <p:cNvPr id="144" name="Google Shape;144;p7"/>
          <p:cNvSpPr/>
          <p:nvPr/>
        </p:nvSpPr>
        <p:spPr>
          <a:xfrm>
            <a:off x="5753819" y="2806700"/>
            <a:ext cx="5487086"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7"/>
          <p:cNvSpPr/>
          <p:nvPr/>
        </p:nvSpPr>
        <p:spPr>
          <a:xfrm>
            <a:off x="5753819" y="2806700"/>
            <a:ext cx="5487086"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7"/>
          <p:cNvSpPr/>
          <p:nvPr/>
        </p:nvSpPr>
        <p:spPr>
          <a:xfrm>
            <a:off x="5753819" y="2806700"/>
            <a:ext cx="5690311" cy="101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Playfair Display SemiBold"/>
                <a:ea typeface="Playfair Display SemiBold"/>
                <a:cs typeface="Playfair Display SemiBold"/>
                <a:sym typeface="Playfair Display SemiBold"/>
              </a:rPr>
              <a:t>Unicorn Sightings</a:t>
            </a:r>
            <a:endParaRPr b="0" i="0" sz="4800" u="none" cap="none" strike="noStrike">
              <a:solidFill>
                <a:schemeClr val="dk1"/>
              </a:solidFill>
              <a:latin typeface="Calibri"/>
              <a:ea typeface="Calibri"/>
              <a:cs typeface="Calibri"/>
              <a:sym typeface="Calibri"/>
            </a:endParaRPr>
          </a:p>
        </p:txBody>
      </p:sp>
      <p:sp>
        <p:nvSpPr>
          <p:cNvPr id="147" name="Google Shape;147;p7"/>
          <p:cNvSpPr/>
          <p:nvPr/>
        </p:nvSpPr>
        <p:spPr>
          <a:xfrm>
            <a:off x="5753819" y="3822700"/>
            <a:ext cx="5639505" cy="1981200"/>
          </a:xfrm>
          <a:prstGeom prst="rect">
            <a:avLst/>
          </a:prstGeom>
          <a:noFill/>
          <a:ln>
            <a:noFill/>
          </a:ln>
        </p:spPr>
        <p:txBody>
          <a:bodyPr anchorCtr="0" anchor="t" bIns="0" lIns="0" spcFirstLastPara="1" rIns="0" wrap="square" tIns="0">
            <a:noAutofit/>
          </a:bodyPr>
          <a:lstStyle/>
          <a:p>
            <a:pPr indent="0" lvl="0" marL="0" marR="0" rtl="0" algn="l">
              <a:lnSpc>
                <a:spcPct val="133333"/>
              </a:lnSpc>
              <a:spcBef>
                <a:spcPts val="0"/>
              </a:spcBef>
              <a:spcAft>
                <a:spcPts val="0"/>
              </a:spcAft>
              <a:buNone/>
            </a:pPr>
            <a:r>
              <a:rPr b="0" i="0" lang="en-US" sz="3600" u="none" cap="none" strike="noStrike">
                <a:solidFill>
                  <a:srgbClr val="000000"/>
                </a:solidFill>
                <a:latin typeface="Montserrat"/>
                <a:ea typeface="Montserrat"/>
                <a:cs typeface="Montserrat"/>
                <a:sym typeface="Montserrat"/>
              </a:rPr>
              <a:t>A record of the number of unicorns spotted in the fantasy realm.</a:t>
            </a:r>
            <a:endParaRPr b="0" i="0" sz="3600" u="none" cap="none" strike="noStrike">
              <a:solidFill>
                <a:schemeClr val="dk1"/>
              </a:solidFill>
              <a:latin typeface="Calibri"/>
              <a:ea typeface="Calibri"/>
              <a:cs typeface="Calibri"/>
              <a:sym typeface="Calibri"/>
            </a:endParaRPr>
          </a:p>
        </p:txBody>
      </p:sp>
      <p:sp>
        <p:nvSpPr>
          <p:cNvPr id="148" name="Google Shape;148;p7"/>
          <p:cNvSpPr/>
          <p:nvPr/>
        </p:nvSpPr>
        <p:spPr>
          <a:xfrm>
            <a:off x="16461257" y="8483600"/>
            <a:ext cx="5487086"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7"/>
          <p:cNvSpPr/>
          <p:nvPr/>
        </p:nvSpPr>
        <p:spPr>
          <a:xfrm>
            <a:off x="16461257" y="8483600"/>
            <a:ext cx="5487086"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7"/>
          <p:cNvSpPr/>
          <p:nvPr/>
        </p:nvSpPr>
        <p:spPr>
          <a:xfrm>
            <a:off x="16461257" y="8483600"/>
            <a:ext cx="5690311" cy="101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Playfair Display SemiBold"/>
                <a:ea typeface="Playfair Display SemiBold"/>
                <a:cs typeface="Playfair Display SemiBold"/>
                <a:sym typeface="Playfair Display SemiBold"/>
              </a:rPr>
              <a:t>Unicorn Sightings</a:t>
            </a:r>
            <a:endParaRPr b="0" i="0" sz="4800" u="none" cap="none" strike="noStrike">
              <a:solidFill>
                <a:schemeClr val="dk1"/>
              </a:solidFill>
              <a:latin typeface="Calibri"/>
              <a:ea typeface="Calibri"/>
              <a:cs typeface="Calibri"/>
              <a:sym typeface="Calibri"/>
            </a:endParaRPr>
          </a:p>
        </p:txBody>
      </p:sp>
      <p:sp>
        <p:nvSpPr>
          <p:cNvPr id="151" name="Google Shape;151;p7"/>
          <p:cNvSpPr/>
          <p:nvPr/>
        </p:nvSpPr>
        <p:spPr>
          <a:xfrm>
            <a:off x="16461257" y="9499600"/>
            <a:ext cx="5639505" cy="1981200"/>
          </a:xfrm>
          <a:prstGeom prst="rect">
            <a:avLst/>
          </a:prstGeom>
          <a:noFill/>
          <a:ln>
            <a:noFill/>
          </a:ln>
        </p:spPr>
        <p:txBody>
          <a:bodyPr anchorCtr="0" anchor="t" bIns="0" lIns="0" spcFirstLastPara="1" rIns="0" wrap="square" tIns="0">
            <a:noAutofit/>
          </a:bodyPr>
          <a:lstStyle/>
          <a:p>
            <a:pPr indent="0" lvl="0" marL="0" marR="0" rtl="0" algn="l">
              <a:lnSpc>
                <a:spcPct val="133333"/>
              </a:lnSpc>
              <a:spcBef>
                <a:spcPts val="0"/>
              </a:spcBef>
              <a:spcAft>
                <a:spcPts val="0"/>
              </a:spcAft>
              <a:buNone/>
            </a:pPr>
            <a:r>
              <a:rPr b="0" i="0" lang="en-US" sz="3600" u="none" cap="none" strike="noStrike">
                <a:solidFill>
                  <a:srgbClr val="000000"/>
                </a:solidFill>
                <a:latin typeface="Montserrat"/>
                <a:ea typeface="Montserrat"/>
                <a:cs typeface="Montserrat"/>
                <a:sym typeface="Montserrat"/>
              </a:rPr>
              <a:t>A record of the number of unicorns spotted in the fantasy realm.</a:t>
            </a:r>
            <a:endParaRPr b="0" i="0" sz="3600" u="none" cap="none" strike="noStrike">
              <a:solidFill>
                <a:schemeClr val="dk1"/>
              </a:solidFill>
              <a:latin typeface="Calibri"/>
              <a:ea typeface="Calibri"/>
              <a:cs typeface="Calibri"/>
              <a:sym typeface="Calibri"/>
            </a:endParaRPr>
          </a:p>
        </p:txBody>
      </p:sp>
      <p:sp>
        <p:nvSpPr>
          <p:cNvPr id="152" name="Google Shape;152;p7"/>
          <p:cNvSpPr/>
          <p:nvPr/>
        </p:nvSpPr>
        <p:spPr>
          <a:xfrm>
            <a:off x="5753819" y="8483600"/>
            <a:ext cx="5487086"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7"/>
          <p:cNvSpPr/>
          <p:nvPr/>
        </p:nvSpPr>
        <p:spPr>
          <a:xfrm>
            <a:off x="5753819" y="8483600"/>
            <a:ext cx="5487086"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7"/>
          <p:cNvSpPr/>
          <p:nvPr/>
        </p:nvSpPr>
        <p:spPr>
          <a:xfrm>
            <a:off x="5753819" y="8483600"/>
            <a:ext cx="5690311" cy="101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Playfair Display SemiBold"/>
                <a:ea typeface="Playfair Display SemiBold"/>
                <a:cs typeface="Playfair Display SemiBold"/>
                <a:sym typeface="Playfair Display SemiBold"/>
              </a:rPr>
              <a:t>Dragon Taming</a:t>
            </a:r>
            <a:endParaRPr b="0" i="0" sz="4800" u="none" cap="none" strike="noStrike">
              <a:solidFill>
                <a:schemeClr val="dk1"/>
              </a:solidFill>
              <a:latin typeface="Calibri"/>
              <a:ea typeface="Calibri"/>
              <a:cs typeface="Calibri"/>
              <a:sym typeface="Calibri"/>
            </a:endParaRPr>
          </a:p>
        </p:txBody>
      </p:sp>
      <p:sp>
        <p:nvSpPr>
          <p:cNvPr id="155" name="Google Shape;155;p7"/>
          <p:cNvSpPr/>
          <p:nvPr/>
        </p:nvSpPr>
        <p:spPr>
          <a:xfrm>
            <a:off x="5753819" y="9499600"/>
            <a:ext cx="5639505" cy="1981200"/>
          </a:xfrm>
          <a:prstGeom prst="rect">
            <a:avLst/>
          </a:prstGeom>
          <a:noFill/>
          <a:ln>
            <a:noFill/>
          </a:ln>
        </p:spPr>
        <p:txBody>
          <a:bodyPr anchorCtr="0" anchor="t" bIns="0" lIns="0" spcFirstLastPara="1" rIns="0" wrap="square" tIns="0">
            <a:noAutofit/>
          </a:bodyPr>
          <a:lstStyle/>
          <a:p>
            <a:pPr indent="0" lvl="0" marL="0" marR="0" rtl="0" algn="l">
              <a:lnSpc>
                <a:spcPct val="133333"/>
              </a:lnSpc>
              <a:spcBef>
                <a:spcPts val="0"/>
              </a:spcBef>
              <a:spcAft>
                <a:spcPts val="0"/>
              </a:spcAft>
              <a:buNone/>
            </a:pPr>
            <a:r>
              <a:rPr b="0" i="0" lang="en-US" sz="3600" u="none" cap="none" strike="noStrike">
                <a:solidFill>
                  <a:srgbClr val="000000"/>
                </a:solidFill>
                <a:latin typeface="Montserrat"/>
                <a:ea typeface="Montserrat"/>
                <a:cs typeface="Montserrat"/>
                <a:sym typeface="Montserrat"/>
              </a:rPr>
              <a:t>A closer look at the art of taming dragons and the brave adventurers.</a:t>
            </a:r>
            <a:endParaRPr b="0" i="0" sz="3600" u="none" cap="none" strike="noStrike">
              <a:solidFill>
                <a:schemeClr val="dk1"/>
              </a:solidFill>
              <a:latin typeface="Calibri"/>
              <a:ea typeface="Calibri"/>
              <a:cs typeface="Calibri"/>
              <a:sym typeface="Calibri"/>
            </a:endParaRPr>
          </a:p>
        </p:txBody>
      </p:sp>
      <p:sp>
        <p:nvSpPr>
          <p:cNvPr id="156" name="Google Shape;156;p7"/>
          <p:cNvSpPr/>
          <p:nvPr/>
        </p:nvSpPr>
        <p:spPr>
          <a:xfrm>
            <a:off x="16461257" y="2806700"/>
            <a:ext cx="5487086"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7"/>
          <p:cNvSpPr/>
          <p:nvPr/>
        </p:nvSpPr>
        <p:spPr>
          <a:xfrm>
            <a:off x="16461257" y="2806700"/>
            <a:ext cx="5487086"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7"/>
          <p:cNvSpPr/>
          <p:nvPr/>
        </p:nvSpPr>
        <p:spPr>
          <a:xfrm>
            <a:off x="16461257" y="2806700"/>
            <a:ext cx="5690311" cy="101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4800" u="none" cap="none" strike="noStrike">
                <a:solidFill>
                  <a:srgbClr val="000000"/>
                </a:solidFill>
                <a:latin typeface="Playfair Display SemiBold"/>
                <a:ea typeface="Playfair Display SemiBold"/>
                <a:cs typeface="Playfair Display SemiBold"/>
                <a:sym typeface="Playfair Display SemiBold"/>
              </a:rPr>
              <a:t>Dragon Taming</a:t>
            </a:r>
            <a:endParaRPr b="0" i="0" sz="4800" u="none" cap="none" strike="noStrike">
              <a:solidFill>
                <a:schemeClr val="dk1"/>
              </a:solidFill>
              <a:latin typeface="Calibri"/>
              <a:ea typeface="Calibri"/>
              <a:cs typeface="Calibri"/>
              <a:sym typeface="Calibri"/>
            </a:endParaRPr>
          </a:p>
        </p:txBody>
      </p:sp>
      <p:sp>
        <p:nvSpPr>
          <p:cNvPr id="159" name="Google Shape;159;p7"/>
          <p:cNvSpPr/>
          <p:nvPr/>
        </p:nvSpPr>
        <p:spPr>
          <a:xfrm>
            <a:off x="16461257" y="3822700"/>
            <a:ext cx="5639505" cy="1981200"/>
          </a:xfrm>
          <a:prstGeom prst="rect">
            <a:avLst/>
          </a:prstGeom>
          <a:noFill/>
          <a:ln>
            <a:noFill/>
          </a:ln>
        </p:spPr>
        <p:txBody>
          <a:bodyPr anchorCtr="0" anchor="t" bIns="0" lIns="0" spcFirstLastPara="1" rIns="0" wrap="square" tIns="0">
            <a:noAutofit/>
          </a:bodyPr>
          <a:lstStyle/>
          <a:p>
            <a:pPr indent="0" lvl="0" marL="0" marR="0" rtl="0" algn="l">
              <a:lnSpc>
                <a:spcPct val="133333"/>
              </a:lnSpc>
              <a:spcBef>
                <a:spcPts val="0"/>
              </a:spcBef>
              <a:spcAft>
                <a:spcPts val="0"/>
              </a:spcAft>
              <a:buNone/>
            </a:pPr>
            <a:r>
              <a:rPr b="0" i="0" lang="en-US" sz="3600" u="none" cap="none" strike="noStrike">
                <a:solidFill>
                  <a:srgbClr val="000000"/>
                </a:solidFill>
                <a:latin typeface="Montserrat"/>
                <a:ea typeface="Montserrat"/>
                <a:cs typeface="Montserrat"/>
                <a:sym typeface="Montserrat"/>
              </a:rPr>
              <a:t>A closer look at the art of taming dragons and the brave adventurers.</a:t>
            </a:r>
            <a:endParaRPr b="0" i="0" sz="3600" u="none" cap="none" strike="noStrike">
              <a:solidFill>
                <a:schemeClr val="dk1"/>
              </a:solidFill>
              <a:latin typeface="Calibri"/>
              <a:ea typeface="Calibri"/>
              <a:cs typeface="Calibri"/>
              <a:sym typeface="Calibri"/>
            </a:endParaRPr>
          </a:p>
        </p:txBody>
      </p:sp>
      <p:sp>
        <p:nvSpPr>
          <p:cNvPr id="160" name="Google Shape;160;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61" name="Google Shape;161;p7"/>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66" name="Shape 166"/>
        <p:cNvGrpSpPr/>
        <p:nvPr/>
      </p:nvGrpSpPr>
      <p:grpSpPr>
        <a:xfrm>
          <a:off x="0" y="0"/>
          <a:ext cx="0" cy="0"/>
          <a:chOff x="0" y="0"/>
          <a:chExt cx="0" cy="0"/>
        </a:xfrm>
      </p:grpSpPr>
      <p:pic>
        <p:nvPicPr>
          <p:cNvPr descr="preencoded.png" id="167" name="Google Shape;167;p8"/>
          <p:cNvPicPr preferRelativeResize="0"/>
          <p:nvPr/>
        </p:nvPicPr>
        <p:blipFill rotWithShape="1">
          <a:blip r:embed="rId3">
            <a:alphaModFix/>
          </a:blip>
          <a:srcRect b="0" l="0" r="0" t="0"/>
          <a:stretch/>
        </p:blipFill>
        <p:spPr>
          <a:xfrm>
            <a:off x="0" y="0"/>
            <a:ext cx="24374346" cy="13716000"/>
          </a:xfrm>
          <a:prstGeom prst="rect">
            <a:avLst/>
          </a:prstGeom>
          <a:noFill/>
          <a:ln>
            <a:noFill/>
          </a:ln>
        </p:spPr>
      </p:pic>
      <p:pic>
        <p:nvPicPr>
          <p:cNvPr descr="preencoded.png" id="168" name="Google Shape;168;p8"/>
          <p:cNvPicPr preferRelativeResize="0"/>
          <p:nvPr/>
        </p:nvPicPr>
        <p:blipFill rotWithShape="1">
          <a:blip r:embed="rId4">
            <a:alphaModFix/>
          </a:blip>
          <a:srcRect b="0" l="0" r="0" t="0"/>
          <a:stretch/>
        </p:blipFill>
        <p:spPr>
          <a:xfrm>
            <a:off x="1130441" y="736600"/>
            <a:ext cx="5966698" cy="4437893"/>
          </a:xfrm>
          <a:prstGeom prst="rect">
            <a:avLst/>
          </a:prstGeom>
          <a:noFill/>
          <a:ln>
            <a:noFill/>
          </a:ln>
        </p:spPr>
      </p:pic>
      <p:sp>
        <p:nvSpPr>
          <p:cNvPr id="169" name="Google Shape;169;p8"/>
          <p:cNvSpPr/>
          <p:nvPr/>
        </p:nvSpPr>
        <p:spPr>
          <a:xfrm>
            <a:off x="17109038" y="11557000"/>
            <a:ext cx="4115314" cy="76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00000"/>
                </a:solidFill>
                <a:latin typeface="Playfair Display SemiBold"/>
                <a:ea typeface="Playfair Display SemiBold"/>
                <a:cs typeface="Playfair Display SemiBold"/>
                <a:sym typeface="Playfair Display SemiBold"/>
              </a:rPr>
              <a:t>The Dream Weaver</a:t>
            </a:r>
            <a:endParaRPr b="0" i="0" sz="3600" u="none" cap="none" strike="noStrike">
              <a:solidFill>
                <a:schemeClr val="dk1"/>
              </a:solidFill>
              <a:latin typeface="Calibri"/>
              <a:ea typeface="Calibri"/>
              <a:cs typeface="Calibri"/>
              <a:sym typeface="Calibri"/>
            </a:endParaRPr>
          </a:p>
        </p:txBody>
      </p:sp>
      <p:sp>
        <p:nvSpPr>
          <p:cNvPr id="170" name="Google Shape;170;p8"/>
          <p:cNvSpPr/>
          <p:nvPr/>
        </p:nvSpPr>
        <p:spPr>
          <a:xfrm>
            <a:off x="2997575" y="2590800"/>
            <a:ext cx="18717906" cy="9850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95736F"/>
                </a:solidFill>
                <a:latin typeface="Playfair Display SemiBold"/>
                <a:ea typeface="Playfair Display SemiBold"/>
                <a:cs typeface="Playfair Display SemiBold"/>
                <a:sym typeface="Playfair Display SemiBold"/>
              </a:rPr>
              <a:t>Fantasy is the gateway to the impossible, the land where the ordinary becomes extraordinary, and the impossible becomes possible. It is the realm of the imagination, where anything can happen and everything is possible.</a:t>
            </a:r>
            <a:endParaRPr b="0" i="0" sz="8000" u="none" cap="none" strike="noStrike">
              <a:solidFill>
                <a:schemeClr val="dk1"/>
              </a:solidFill>
              <a:latin typeface="Calibri"/>
              <a:ea typeface="Calibri"/>
              <a:cs typeface="Calibri"/>
              <a:sym typeface="Calibri"/>
            </a:endParaRPr>
          </a:p>
        </p:txBody>
      </p:sp>
      <p:sp>
        <p:nvSpPr>
          <p:cNvPr id="171" name="Google Shape;171;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72" name="Google Shape;172;p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77" name="Shape 177"/>
        <p:cNvGrpSpPr/>
        <p:nvPr/>
      </p:nvGrpSpPr>
      <p:grpSpPr>
        <a:xfrm>
          <a:off x="0" y="0"/>
          <a:ext cx="0" cy="0"/>
          <a:chOff x="0" y="0"/>
          <a:chExt cx="0" cy="0"/>
        </a:xfrm>
      </p:grpSpPr>
      <p:pic>
        <p:nvPicPr>
          <p:cNvPr descr="preencoded.png" id="178" name="Google Shape;178;p9"/>
          <p:cNvPicPr preferRelativeResize="0"/>
          <p:nvPr/>
        </p:nvPicPr>
        <p:blipFill rotWithShape="1">
          <a:blip r:embed="rId3">
            <a:alphaModFix/>
          </a:blip>
          <a:srcRect b="0" l="0" r="0" t="0"/>
          <a:stretch/>
        </p:blipFill>
        <p:spPr>
          <a:xfrm>
            <a:off x="0" y="0"/>
            <a:ext cx="24374346" cy="13716000"/>
          </a:xfrm>
          <a:prstGeom prst="rect">
            <a:avLst/>
          </a:prstGeom>
          <a:noFill/>
          <a:ln>
            <a:noFill/>
          </a:ln>
        </p:spPr>
      </p:pic>
      <p:sp>
        <p:nvSpPr>
          <p:cNvPr id="179" name="Google Shape;179;p9"/>
          <p:cNvSpPr/>
          <p:nvPr/>
        </p:nvSpPr>
        <p:spPr>
          <a:xfrm>
            <a:off x="1016127" y="1016000"/>
            <a:ext cx="22354794" cy="11684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80" name="Google Shape;180;p9"/>
          <p:cNvPicPr preferRelativeResize="0"/>
          <p:nvPr/>
        </p:nvPicPr>
        <p:blipFill rotWithShape="1">
          <a:blip r:embed="rId4">
            <a:alphaModFix/>
          </a:blip>
          <a:srcRect b="0" l="0" r="0" t="0"/>
          <a:stretch/>
        </p:blipFill>
        <p:spPr>
          <a:xfrm>
            <a:off x="1028829" y="4114800"/>
            <a:ext cx="2819752" cy="8115300"/>
          </a:xfrm>
          <a:prstGeom prst="rect">
            <a:avLst/>
          </a:prstGeom>
          <a:noFill/>
          <a:ln>
            <a:noFill/>
          </a:ln>
        </p:spPr>
      </p:pic>
      <p:pic>
        <p:nvPicPr>
          <p:cNvPr descr="preencoded.png" id="181" name="Google Shape;181;p9"/>
          <p:cNvPicPr preferRelativeResize="0"/>
          <p:nvPr/>
        </p:nvPicPr>
        <p:blipFill rotWithShape="1">
          <a:blip r:embed="rId5">
            <a:alphaModFix/>
          </a:blip>
          <a:srcRect b="0" l="0" r="0" t="0"/>
          <a:stretch/>
        </p:blipFill>
        <p:spPr>
          <a:xfrm>
            <a:off x="4153419" y="4114800"/>
            <a:ext cx="7062083" cy="8115300"/>
          </a:xfrm>
          <a:prstGeom prst="rect">
            <a:avLst/>
          </a:prstGeom>
          <a:noFill/>
          <a:ln>
            <a:noFill/>
          </a:ln>
        </p:spPr>
      </p:pic>
      <p:sp>
        <p:nvSpPr>
          <p:cNvPr id="182" name="Google Shape;182;p9"/>
          <p:cNvSpPr/>
          <p:nvPr/>
        </p:nvSpPr>
        <p:spPr>
          <a:xfrm>
            <a:off x="12650781" y="5232400"/>
            <a:ext cx="9411876" cy="6400800"/>
          </a:xfrm>
          <a:prstGeom prst="rect">
            <a:avLst/>
          </a:prstGeom>
          <a:noFill/>
          <a:ln>
            <a:noFill/>
          </a:ln>
        </p:spPr>
        <p:txBody>
          <a:bodyPr anchorCtr="0" anchor="t" bIns="0" lIns="0" spcFirstLastPara="1" rIns="0" wrap="square" tIns="0">
            <a:noAutofit/>
          </a:bodyPr>
          <a:lstStyle/>
          <a:p>
            <a:pPr indent="0" lvl="0" marL="0" marR="0" rtl="0" algn="l">
              <a:lnSpc>
                <a:spcPct val="133333"/>
              </a:lnSpc>
              <a:spcBef>
                <a:spcPts val="0"/>
              </a:spcBef>
              <a:spcAft>
                <a:spcPts val="0"/>
              </a:spcAft>
              <a:buNone/>
            </a:pPr>
            <a:r>
              <a:rPr b="0" i="0" lang="en-US" sz="3600" u="none" cap="none" strike="noStrike">
                <a:solidFill>
                  <a:srgbClr val="000000"/>
                </a:solidFill>
                <a:latin typeface="Montserrat"/>
                <a:ea typeface="Montserrat"/>
                <a:cs typeface="Montserrat"/>
                <a:sym typeface="Montserrat"/>
              </a:rPr>
              <a:t>In the Realm of Magic and Adventure, dragons are no longer fearsome beasts to be feared. They can be tamed and even become loyal companions to those brave enough to venture into the unknown. Similarly, unicorns, long considered to be mythical creatures, can now be sighted in this fantastical realm. The world is filled with endless possibilities and endless adventures.</a:t>
            </a:r>
            <a:endParaRPr b="0" i="0" sz="3600" u="none" cap="none" strike="noStrike">
              <a:solidFill>
                <a:schemeClr val="dk1"/>
              </a:solidFill>
              <a:latin typeface="Calibri"/>
              <a:ea typeface="Calibri"/>
              <a:cs typeface="Calibri"/>
              <a:sym typeface="Calibri"/>
            </a:endParaRPr>
          </a:p>
        </p:txBody>
      </p:sp>
      <p:sp>
        <p:nvSpPr>
          <p:cNvPr id="183" name="Google Shape;183;p9"/>
          <p:cNvSpPr/>
          <p:nvPr/>
        </p:nvSpPr>
        <p:spPr>
          <a:xfrm>
            <a:off x="1028829" y="1016000"/>
            <a:ext cx="22680801" cy="3056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0" u="none" cap="none" strike="noStrike">
                <a:solidFill>
                  <a:srgbClr val="95736F"/>
                </a:solidFill>
                <a:latin typeface="Playfair Display SemiBold"/>
                <a:ea typeface="Playfair Display SemiBold"/>
                <a:cs typeface="Playfair Display SemiBold"/>
                <a:sym typeface="Playfair Display SemiBold"/>
              </a:rPr>
              <a:t>Taming Dragons and Sighting Unicorns: A Guide to the Realm of Magic and Adventure</a:t>
            </a:r>
            <a:endParaRPr b="0" i="0" sz="8000" u="none" cap="none" strike="noStrike">
              <a:solidFill>
                <a:schemeClr val="dk1"/>
              </a:solidFill>
              <a:latin typeface="Calibri"/>
              <a:ea typeface="Calibri"/>
              <a:cs typeface="Calibri"/>
              <a:sym typeface="Calibri"/>
            </a:endParaRPr>
          </a:p>
        </p:txBody>
      </p:sp>
      <p:sp>
        <p:nvSpPr>
          <p:cNvPr id="184" name="Google Shape;184;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85" name="Google Shape;185;p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2023-02-21T10:17:54Z</dcterms:created>
  <dc:creator>PptxGenJS</dc:creator>
</cp:coreProperties>
</file>