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C924949-84FC-46A3-AD42-F4627C6F87A9}">
  <a:tblStyle styleId="{8C924949-84FC-46A3-AD42-F4627C6F87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Will a mountain last forever?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{8C924949-84FC-46A3-AD42-F4627C6F87A9}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erosión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el movimiento de pedacitos de piedra de un lugar a otro mediante el agua, el viento, el hielo, o la gravedad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congelación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sólido, como cuando el agua líquida se convierte en hielo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cuña de hielo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agua se congela y se expande causando que una roca se rompa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montaña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de tierra elevada con lados empinados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cuña de raíz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el crecimiento de una raíz causa que se rompa una piedra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desgaste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romper rocas en pedazos más pequeños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Will a mountain last forever?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