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5" r:id="rId9"/>
    <p:sldMasterId id="2147483767" r:id="rId10"/>
    <p:sldMasterId id="2147483775" r:id="rId11"/>
    <p:sldMasterId id="2147483789" r:id="rId12"/>
    <p:sldMasterId id="2147483804" r:id="rId13"/>
  </p:sldMasterIdLst>
  <p:notesMasterIdLst>
    <p:notesMasterId r:id="rId53"/>
  </p:notesMasterIdLst>
  <p:handoutMasterIdLst>
    <p:handoutMasterId r:id="rId54"/>
  </p:handoutMasterIdLst>
  <p:sldIdLst>
    <p:sldId id="256" r:id="rId14"/>
    <p:sldId id="1043" r:id="rId15"/>
    <p:sldId id="1044" r:id="rId16"/>
    <p:sldId id="1086" r:id="rId17"/>
    <p:sldId id="1056" r:id="rId18"/>
    <p:sldId id="1030" r:id="rId19"/>
    <p:sldId id="779" r:id="rId20"/>
    <p:sldId id="780" r:id="rId21"/>
    <p:sldId id="784" r:id="rId22"/>
    <p:sldId id="1032" r:id="rId23"/>
    <p:sldId id="1048" r:id="rId24"/>
    <p:sldId id="1049" r:id="rId25"/>
    <p:sldId id="1050" r:id="rId26"/>
    <p:sldId id="955" r:id="rId27"/>
    <p:sldId id="814" r:id="rId28"/>
    <p:sldId id="636" r:id="rId29"/>
    <p:sldId id="859" r:id="rId30"/>
    <p:sldId id="860" r:id="rId31"/>
    <p:sldId id="1079" r:id="rId32"/>
    <p:sldId id="1119" r:id="rId33"/>
    <p:sldId id="1146" r:id="rId34"/>
    <p:sldId id="846" r:id="rId35"/>
    <p:sldId id="1121" r:id="rId36"/>
    <p:sldId id="1069" r:id="rId37"/>
    <p:sldId id="866" r:id="rId38"/>
    <p:sldId id="1125" r:id="rId39"/>
    <p:sldId id="1127" r:id="rId40"/>
    <p:sldId id="1145" r:id="rId41"/>
    <p:sldId id="645" r:id="rId42"/>
    <p:sldId id="862" r:id="rId43"/>
    <p:sldId id="825" r:id="rId44"/>
    <p:sldId id="653" r:id="rId45"/>
    <p:sldId id="1090" r:id="rId46"/>
    <p:sldId id="1134" r:id="rId47"/>
    <p:sldId id="1041" r:id="rId48"/>
    <p:sldId id="837" r:id="rId49"/>
    <p:sldId id="838" r:id="rId50"/>
    <p:sldId id="840" r:id="rId51"/>
    <p:sldId id="1135" r:id="rId52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55"/>
      <p:bold r:id="rId56"/>
      <p:italic r:id="rId57"/>
      <p:boldItalic r:id="rId58"/>
    </p:embeddedFon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C7D3"/>
    <a:srgbClr val="424D7A"/>
    <a:srgbClr val="565F88"/>
    <a:srgbClr val="C7C7C7"/>
    <a:srgbClr val="757575"/>
    <a:srgbClr val="474F71"/>
    <a:srgbClr val="F2F2F2"/>
    <a:srgbClr val="EAF8FE"/>
    <a:srgbClr val="E7E6E6"/>
    <a:srgbClr val="9EE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91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5.fntdata"/><Relationship Id="rId67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24D81EFD-1FB7-48CC-BB92-62000717ECEE}"/>
    <pc:docChg chg="undo custSel addSld delSld modSld">
      <pc:chgData name="LAMIAE BEZZAZ" userId="f9bc3cc0-8e1c-4944-afa8-b4b36bbf20e1" providerId="ADAL" clId="{24D81EFD-1FB7-48CC-BB92-62000717ECEE}" dt="2026-04-09T21:47:34.438" v="428" actId="20577"/>
      <pc:docMkLst>
        <pc:docMk/>
      </pc:docMkLst>
      <pc:sldChg chg="addSp delSp modSp">
        <pc:chgData name="LAMIAE BEZZAZ" userId="f9bc3cc0-8e1c-4944-afa8-b4b36bbf20e1" providerId="ADAL" clId="{24D81EFD-1FB7-48CC-BB92-62000717ECEE}" dt="2026-04-09T20:56:30.263" v="3" actId="14100"/>
        <pc:sldMkLst>
          <pc:docMk/>
          <pc:sldMk cId="1056749084" sldId="256"/>
        </pc:sldMkLst>
        <pc:picChg chg="del">
          <ac:chgData name="LAMIAE BEZZAZ" userId="f9bc3cc0-8e1c-4944-afa8-b4b36bbf20e1" providerId="ADAL" clId="{24D81EFD-1FB7-48CC-BB92-62000717ECEE}" dt="2026-04-09T20:53:40.813" v="0" actId="478"/>
          <ac:picMkLst>
            <pc:docMk/>
            <pc:sldMk cId="1056749084" sldId="256"/>
            <ac:picMk id="3" creationId="{8A358C6E-8E90-42F3-9F97-F4F003ABD7BD}"/>
          </ac:picMkLst>
        </pc:picChg>
        <pc:picChg chg="add mod">
          <ac:chgData name="LAMIAE BEZZAZ" userId="f9bc3cc0-8e1c-4944-afa8-b4b36bbf20e1" providerId="ADAL" clId="{24D81EFD-1FB7-48CC-BB92-62000717ECEE}" dt="2026-04-09T20:56:30.263" v="3" actId="14100"/>
          <ac:picMkLst>
            <pc:docMk/>
            <pc:sldMk cId="1056749084" sldId="256"/>
            <ac:picMk id="4" creationId="{FC018A0F-363F-44E8-8E93-8ED79BA6BA77}"/>
          </ac:picMkLst>
        </pc:picChg>
      </pc:sldChg>
      <pc:sldChg chg="addSp delSp modSp">
        <pc:chgData name="LAMIAE BEZZAZ" userId="f9bc3cc0-8e1c-4944-afa8-b4b36bbf20e1" providerId="ADAL" clId="{24D81EFD-1FB7-48CC-BB92-62000717ECEE}" dt="2026-04-09T21:22:21.244" v="279" actId="20577"/>
        <pc:sldMkLst>
          <pc:docMk/>
          <pc:sldMk cId="613695729" sldId="645"/>
        </pc:sldMkLst>
        <pc:spChg chg="mod">
          <ac:chgData name="LAMIAE BEZZAZ" userId="f9bc3cc0-8e1c-4944-afa8-b4b36bbf20e1" providerId="ADAL" clId="{24D81EFD-1FB7-48CC-BB92-62000717ECEE}" dt="2026-04-09T21:22:21.244" v="279" actId="20577"/>
          <ac:spMkLst>
            <pc:docMk/>
            <pc:sldMk cId="613695729" sldId="645"/>
            <ac:spMk id="2" creationId="{3C57744B-8346-4FC3-BADA-54A0FBB7CCD0}"/>
          </ac:spMkLst>
        </pc:spChg>
        <pc:spChg chg="mod">
          <ac:chgData name="LAMIAE BEZZAZ" userId="f9bc3cc0-8e1c-4944-afa8-b4b36bbf20e1" providerId="ADAL" clId="{24D81EFD-1FB7-48CC-BB92-62000717ECEE}" dt="2026-04-09T21:22:16.362" v="278" actId="1076"/>
          <ac:spMkLst>
            <pc:docMk/>
            <pc:sldMk cId="613695729" sldId="645"/>
            <ac:spMk id="6" creationId="{11CCB2D1-6DEC-FB7F-CDDD-C2EBB1B612AB}"/>
          </ac:spMkLst>
        </pc:spChg>
        <pc:picChg chg="del">
          <ac:chgData name="LAMIAE BEZZAZ" userId="f9bc3cc0-8e1c-4944-afa8-b4b36bbf20e1" providerId="ADAL" clId="{24D81EFD-1FB7-48CC-BB92-62000717ECEE}" dt="2026-04-09T21:21:51.276" v="270" actId="478"/>
          <ac:picMkLst>
            <pc:docMk/>
            <pc:sldMk cId="613695729" sldId="645"/>
            <ac:picMk id="5" creationId="{198469D9-00A9-445C-969B-A81885C5422D}"/>
          </ac:picMkLst>
        </pc:picChg>
        <pc:picChg chg="add mod ord">
          <ac:chgData name="LAMIAE BEZZAZ" userId="f9bc3cc0-8e1c-4944-afa8-b4b36bbf20e1" providerId="ADAL" clId="{24D81EFD-1FB7-48CC-BB92-62000717ECEE}" dt="2026-04-09T21:22:09.634" v="277" actId="1076"/>
          <ac:picMkLst>
            <pc:docMk/>
            <pc:sldMk cId="613695729" sldId="645"/>
            <ac:picMk id="7" creationId="{CCD011FA-D3DA-44C9-A7DD-94C92E4CF502}"/>
          </ac:picMkLst>
        </pc:picChg>
      </pc:sldChg>
      <pc:sldChg chg="modSp">
        <pc:chgData name="LAMIAE BEZZAZ" userId="f9bc3cc0-8e1c-4944-afa8-b4b36bbf20e1" providerId="ADAL" clId="{24D81EFD-1FB7-48CC-BB92-62000717ECEE}" dt="2026-04-09T21:00:23.384" v="13"/>
        <pc:sldMkLst>
          <pc:docMk/>
          <pc:sldMk cId="3703491735" sldId="653"/>
        </pc:sldMkLst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3703491735" sldId="653"/>
            <ac:spMk id="6" creationId="{9EBA7426-5DCB-54A5-FABE-A5835849FC4C}"/>
          </ac:spMkLst>
        </pc:spChg>
      </pc:sldChg>
      <pc:sldChg chg="modSp">
        <pc:chgData name="LAMIAE BEZZAZ" userId="f9bc3cc0-8e1c-4944-afa8-b4b36bbf20e1" providerId="ADAL" clId="{24D81EFD-1FB7-48CC-BB92-62000717ECEE}" dt="2026-04-09T21:01:01.685" v="29" actId="20577"/>
        <pc:sldMkLst>
          <pc:docMk/>
          <pc:sldMk cId="1552006823" sldId="780"/>
        </pc:sldMkLst>
        <pc:spChg chg="mod">
          <ac:chgData name="LAMIAE BEZZAZ" userId="f9bc3cc0-8e1c-4944-afa8-b4b36bbf20e1" providerId="ADAL" clId="{24D81EFD-1FB7-48CC-BB92-62000717ECEE}" dt="2026-04-09T21:01:01.685" v="29" actId="20577"/>
          <ac:spMkLst>
            <pc:docMk/>
            <pc:sldMk cId="1552006823" sldId="780"/>
            <ac:spMk id="7" creationId="{F4BB8375-101F-4E97-1AB7-D8ADFA8B2E79}"/>
          </ac:spMkLst>
        </pc:spChg>
      </pc:sldChg>
      <pc:sldChg chg="addSp delSp modSp delAnim modAnim">
        <pc:chgData name="LAMIAE BEZZAZ" userId="f9bc3cc0-8e1c-4944-afa8-b4b36bbf20e1" providerId="ADAL" clId="{24D81EFD-1FB7-48CC-BB92-62000717ECEE}" dt="2026-04-09T20:57:21.923" v="9" actId="1076"/>
        <pc:sldMkLst>
          <pc:docMk/>
          <pc:sldMk cId="927543826" sldId="784"/>
        </pc:sldMkLst>
        <pc:picChg chg="del">
          <ac:chgData name="LAMIAE BEZZAZ" userId="f9bc3cc0-8e1c-4944-afa8-b4b36bbf20e1" providerId="ADAL" clId="{24D81EFD-1FB7-48CC-BB92-62000717ECEE}" dt="2026-04-09T20:57:09.883" v="4" actId="478"/>
          <ac:picMkLst>
            <pc:docMk/>
            <pc:sldMk cId="927543826" sldId="784"/>
            <ac:picMk id="2" creationId="{A6407AEB-0661-4887-A7A6-A096DF6F32BA}"/>
          </ac:picMkLst>
        </pc:picChg>
        <pc:picChg chg="add mod">
          <ac:chgData name="LAMIAE BEZZAZ" userId="f9bc3cc0-8e1c-4944-afa8-b4b36bbf20e1" providerId="ADAL" clId="{24D81EFD-1FB7-48CC-BB92-62000717ECEE}" dt="2026-04-09T20:57:21.923" v="9" actId="1076"/>
          <ac:picMkLst>
            <pc:docMk/>
            <pc:sldMk cId="927543826" sldId="784"/>
            <ac:picMk id="3" creationId="{987A0441-D982-41F4-BC69-28D3E95F0946}"/>
          </ac:picMkLst>
        </pc:picChg>
      </pc:sldChg>
      <pc:sldChg chg="modSp">
        <pc:chgData name="LAMIAE BEZZAZ" userId="f9bc3cc0-8e1c-4944-afa8-b4b36bbf20e1" providerId="ADAL" clId="{24D81EFD-1FB7-48CC-BB92-62000717ECEE}" dt="2026-04-09T21:00:23.384" v="13"/>
        <pc:sldMkLst>
          <pc:docMk/>
          <pc:sldMk cId="4104159078" sldId="814"/>
        </pc:sldMkLst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4104159078" sldId="814"/>
            <ac:spMk id="14" creationId="{516F0179-3CB0-BDC7-0565-AE10D8CF1805}"/>
          </ac:spMkLst>
        </pc:spChg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4104159078" sldId="814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24D81EFD-1FB7-48CC-BB92-62000717ECEE}" dt="2026-04-09T21:00:23.384" v="13"/>
        <pc:sldMkLst>
          <pc:docMk/>
          <pc:sldMk cId="3798910299" sldId="825"/>
        </pc:sldMkLst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3798910299" sldId="825"/>
            <ac:spMk id="14" creationId="{FAB051FF-6900-758D-6483-BD99AF1B559E}"/>
          </ac:spMkLst>
        </pc:spChg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3798910299" sldId="825"/>
            <ac:spMk id="17" creationId="{3E7890C4-1984-3C72-CFF0-D6ABFAACD064}"/>
          </ac:spMkLst>
        </pc:spChg>
      </pc:sldChg>
      <pc:sldChg chg="addSp delSp modSp">
        <pc:chgData name="LAMIAE BEZZAZ" userId="f9bc3cc0-8e1c-4944-afa8-b4b36bbf20e1" providerId="ADAL" clId="{24D81EFD-1FB7-48CC-BB92-62000717ECEE}" dt="2026-04-09T21:37:15.780" v="379" actId="20577"/>
        <pc:sldMkLst>
          <pc:docMk/>
          <pc:sldMk cId="3770607208" sldId="837"/>
        </pc:sldMkLst>
        <pc:spChg chg="mod">
          <ac:chgData name="LAMIAE BEZZAZ" userId="f9bc3cc0-8e1c-4944-afa8-b4b36bbf20e1" providerId="ADAL" clId="{24D81EFD-1FB7-48CC-BB92-62000717ECEE}" dt="2026-04-09T21:37:06.367" v="378" actId="14100"/>
          <ac:spMkLst>
            <pc:docMk/>
            <pc:sldMk cId="3770607208" sldId="837"/>
            <ac:spMk id="10" creationId="{94EED909-5B74-4AB5-AD1A-87F8BA883475}"/>
          </ac:spMkLst>
        </pc:spChg>
        <pc:spChg chg="mod">
          <ac:chgData name="LAMIAE BEZZAZ" userId="f9bc3cc0-8e1c-4944-afa8-b4b36bbf20e1" providerId="ADAL" clId="{24D81EFD-1FB7-48CC-BB92-62000717ECEE}" dt="2026-04-09T21:37:15.780" v="379" actId="20577"/>
          <ac:spMkLst>
            <pc:docMk/>
            <pc:sldMk cId="3770607208" sldId="837"/>
            <ac:spMk id="13" creationId="{4CDD66ED-4C95-FB1D-57A1-15D932035699}"/>
          </ac:spMkLst>
        </pc:spChg>
        <pc:picChg chg="add mod ord">
          <ac:chgData name="LAMIAE BEZZAZ" userId="f9bc3cc0-8e1c-4944-afa8-b4b36bbf20e1" providerId="ADAL" clId="{24D81EFD-1FB7-48CC-BB92-62000717ECEE}" dt="2026-04-09T21:37:02.181" v="377" actId="1076"/>
          <ac:picMkLst>
            <pc:docMk/>
            <pc:sldMk cId="3770607208" sldId="837"/>
            <ac:picMk id="4" creationId="{94CB7FF2-0D71-4C84-A3F0-AE7D1E1D5230}"/>
          </ac:picMkLst>
        </pc:picChg>
        <pc:picChg chg="del">
          <ac:chgData name="LAMIAE BEZZAZ" userId="f9bc3cc0-8e1c-4944-afa8-b4b36bbf20e1" providerId="ADAL" clId="{24D81EFD-1FB7-48CC-BB92-62000717ECEE}" dt="2026-04-09T21:35:31.303" v="364" actId="478"/>
          <ac:picMkLst>
            <pc:docMk/>
            <pc:sldMk cId="3770607208" sldId="837"/>
            <ac:picMk id="5" creationId="{C1BCB795-3741-4D15-A01F-41B796682FBD}"/>
          </ac:picMkLst>
        </pc:picChg>
      </pc:sldChg>
      <pc:sldChg chg="addSp delSp modSp">
        <pc:chgData name="LAMIAE BEZZAZ" userId="f9bc3cc0-8e1c-4944-afa8-b4b36bbf20e1" providerId="ADAL" clId="{24D81EFD-1FB7-48CC-BB92-62000717ECEE}" dt="2026-04-09T21:41:29.431" v="401" actId="14100"/>
        <pc:sldMkLst>
          <pc:docMk/>
          <pc:sldMk cId="2523018488" sldId="838"/>
        </pc:sldMkLst>
        <pc:picChg chg="add del mod ord modCrop">
          <ac:chgData name="LAMIAE BEZZAZ" userId="f9bc3cc0-8e1c-4944-afa8-b4b36bbf20e1" providerId="ADAL" clId="{24D81EFD-1FB7-48CC-BB92-62000717ECEE}" dt="2026-04-09T21:40:50.108" v="391" actId="478"/>
          <ac:picMkLst>
            <pc:docMk/>
            <pc:sldMk cId="2523018488" sldId="838"/>
            <ac:picMk id="3" creationId="{D124E060-874F-457E-8608-B8F50CF2D764}"/>
          </ac:picMkLst>
        </pc:picChg>
        <pc:picChg chg="del">
          <ac:chgData name="LAMIAE BEZZAZ" userId="f9bc3cc0-8e1c-4944-afa8-b4b36bbf20e1" providerId="ADAL" clId="{24D81EFD-1FB7-48CC-BB92-62000717ECEE}" dt="2026-04-09T21:37:50.309" v="380" actId="478"/>
          <ac:picMkLst>
            <pc:docMk/>
            <pc:sldMk cId="2523018488" sldId="838"/>
            <ac:picMk id="5" creationId="{CE2933AC-12B1-4740-9375-33EE75186E8C}"/>
          </ac:picMkLst>
        </pc:picChg>
        <pc:picChg chg="add mod ord">
          <ac:chgData name="LAMIAE BEZZAZ" userId="f9bc3cc0-8e1c-4944-afa8-b4b36bbf20e1" providerId="ADAL" clId="{24D81EFD-1FB7-48CC-BB92-62000717ECEE}" dt="2026-04-09T21:41:29.431" v="401" actId="14100"/>
          <ac:picMkLst>
            <pc:docMk/>
            <pc:sldMk cId="2523018488" sldId="838"/>
            <ac:picMk id="6" creationId="{37A6ED68-108E-4D5E-A243-91A8AE005D55}"/>
          </ac:picMkLst>
        </pc:picChg>
      </pc:sldChg>
      <pc:sldChg chg="addSp delSp modSp">
        <pc:chgData name="LAMIAE BEZZAZ" userId="f9bc3cc0-8e1c-4944-afa8-b4b36bbf20e1" providerId="ADAL" clId="{24D81EFD-1FB7-48CC-BB92-62000717ECEE}" dt="2026-04-09T21:45:16.346" v="425" actId="20577"/>
        <pc:sldMkLst>
          <pc:docMk/>
          <pc:sldMk cId="3477044608" sldId="840"/>
        </pc:sldMkLst>
        <pc:spChg chg="mod">
          <ac:chgData name="LAMIAE BEZZAZ" userId="f9bc3cc0-8e1c-4944-afa8-b4b36bbf20e1" providerId="ADAL" clId="{24D81EFD-1FB7-48CC-BB92-62000717ECEE}" dt="2026-04-09T21:45:16.346" v="425" actId="20577"/>
          <ac:spMkLst>
            <pc:docMk/>
            <pc:sldMk cId="3477044608" sldId="840"/>
            <ac:spMk id="3" creationId="{D1CE7426-7940-88AA-8163-4CC672C6CAF2}"/>
          </ac:spMkLst>
        </pc:spChg>
        <pc:spChg chg="mod">
          <ac:chgData name="LAMIAE BEZZAZ" userId="f9bc3cc0-8e1c-4944-afa8-b4b36bbf20e1" providerId="ADAL" clId="{24D81EFD-1FB7-48CC-BB92-62000717ECEE}" dt="2026-04-09T21:43:54.731" v="419" actId="1076"/>
          <ac:spMkLst>
            <pc:docMk/>
            <pc:sldMk cId="3477044608" sldId="840"/>
            <ac:spMk id="17" creationId="{2BBAA5C3-A49B-4023-A272-6B598CF05C13}"/>
          </ac:spMkLst>
        </pc:spChg>
        <pc:spChg chg="mod">
          <ac:chgData name="LAMIAE BEZZAZ" userId="f9bc3cc0-8e1c-4944-afa8-b4b36bbf20e1" providerId="ADAL" clId="{24D81EFD-1FB7-48CC-BB92-62000717ECEE}" dt="2026-04-09T21:44:13.643" v="421" actId="14100"/>
          <ac:spMkLst>
            <pc:docMk/>
            <pc:sldMk cId="3477044608" sldId="840"/>
            <ac:spMk id="18" creationId="{25FEC6B1-258E-430C-A3BF-36C29E759353}"/>
          </ac:spMkLst>
        </pc:spChg>
        <pc:grpChg chg="del">
          <ac:chgData name="LAMIAE BEZZAZ" userId="f9bc3cc0-8e1c-4944-afa8-b4b36bbf20e1" providerId="ADAL" clId="{24D81EFD-1FB7-48CC-BB92-62000717ECEE}" dt="2026-04-09T21:42:13.648" v="402" actId="478"/>
          <ac:grpSpMkLst>
            <pc:docMk/>
            <pc:sldMk cId="3477044608" sldId="840"/>
            <ac:grpSpMk id="8" creationId="{C03D3C1F-64AD-453F-AEC8-8AFAC120EE3F}"/>
          </ac:grpSpMkLst>
        </pc:grpChg>
        <pc:grpChg chg="add mod ord">
          <ac:chgData name="LAMIAE BEZZAZ" userId="f9bc3cc0-8e1c-4944-afa8-b4b36bbf20e1" providerId="ADAL" clId="{24D81EFD-1FB7-48CC-BB92-62000717ECEE}" dt="2026-04-09T21:43:15.731" v="413" actId="171"/>
          <ac:grpSpMkLst>
            <pc:docMk/>
            <pc:sldMk cId="3477044608" sldId="840"/>
            <ac:grpSpMk id="10" creationId="{C05638AD-73BE-4C98-AF3F-C24A8DEAA0DB}"/>
          </ac:grpSpMkLst>
        </pc:grpChg>
        <pc:picChg chg="add mod">
          <ac:chgData name="LAMIAE BEZZAZ" userId="f9bc3cc0-8e1c-4944-afa8-b4b36bbf20e1" providerId="ADAL" clId="{24D81EFD-1FB7-48CC-BB92-62000717ECEE}" dt="2026-04-09T21:43:35.611" v="417" actId="1076"/>
          <ac:picMkLst>
            <pc:docMk/>
            <pc:sldMk cId="3477044608" sldId="840"/>
            <ac:picMk id="4" creationId="{3A398425-E4FC-4E77-8C72-D526EB5D3FB9}"/>
          </ac:picMkLst>
        </pc:picChg>
        <pc:picChg chg="add mod">
          <ac:chgData name="LAMIAE BEZZAZ" userId="f9bc3cc0-8e1c-4944-afa8-b4b36bbf20e1" providerId="ADAL" clId="{24D81EFD-1FB7-48CC-BB92-62000717ECEE}" dt="2026-04-09T21:43:38.276" v="418" actId="1076"/>
          <ac:picMkLst>
            <pc:docMk/>
            <pc:sldMk cId="3477044608" sldId="840"/>
            <ac:picMk id="9" creationId="{396FED4A-C138-41A7-B002-3125FC950C9B}"/>
          </ac:picMkLst>
        </pc:picChg>
      </pc:sldChg>
      <pc:sldChg chg="modSp">
        <pc:chgData name="LAMIAE BEZZAZ" userId="f9bc3cc0-8e1c-4944-afa8-b4b36bbf20e1" providerId="ADAL" clId="{24D81EFD-1FB7-48CC-BB92-62000717ECEE}" dt="2026-04-09T21:13:03.248" v="218" actId="20577"/>
        <pc:sldMkLst>
          <pc:docMk/>
          <pc:sldMk cId="0" sldId="846"/>
        </pc:sldMkLst>
        <pc:spChg chg="mod">
          <ac:chgData name="LAMIAE BEZZAZ" userId="f9bc3cc0-8e1c-4944-afa8-b4b36bbf20e1" providerId="ADAL" clId="{24D81EFD-1FB7-48CC-BB92-62000717ECEE}" dt="2026-04-09T21:13:00.374" v="215" actId="20577"/>
          <ac:spMkLst>
            <pc:docMk/>
            <pc:sldMk cId="0" sldId="846"/>
            <ac:spMk id="4" creationId="{00000000-0000-0000-0000-000000000000}"/>
          </ac:spMkLst>
        </pc:spChg>
        <pc:spChg chg="mod">
          <ac:chgData name="LAMIAE BEZZAZ" userId="f9bc3cc0-8e1c-4944-afa8-b4b36bbf20e1" providerId="ADAL" clId="{24D81EFD-1FB7-48CC-BB92-62000717ECEE}" dt="2026-04-09T21:13:03.248" v="218" actId="20577"/>
          <ac:spMkLst>
            <pc:docMk/>
            <pc:sldMk cId="0" sldId="846"/>
            <ac:spMk id="5" creationId="{00000000-0000-0000-0000-000000000000}"/>
          </ac:spMkLst>
        </pc:spChg>
      </pc:sldChg>
      <pc:sldChg chg="del">
        <pc:chgData name="LAMIAE BEZZAZ" userId="f9bc3cc0-8e1c-4944-afa8-b4b36bbf20e1" providerId="ADAL" clId="{24D81EFD-1FB7-48CC-BB92-62000717ECEE}" dt="2026-04-09T20:58:30.070" v="11" actId="47"/>
        <pc:sldMkLst>
          <pc:docMk/>
          <pc:sldMk cId="3005613515" sldId="847"/>
        </pc:sldMkLst>
      </pc:sldChg>
      <pc:sldChg chg="modSp">
        <pc:chgData name="LAMIAE BEZZAZ" userId="f9bc3cc0-8e1c-4944-afa8-b4b36bbf20e1" providerId="ADAL" clId="{24D81EFD-1FB7-48CC-BB92-62000717ECEE}" dt="2026-04-09T21:07:46.408" v="162" actId="20577"/>
        <pc:sldMkLst>
          <pc:docMk/>
          <pc:sldMk cId="2684671923" sldId="859"/>
        </pc:sldMkLst>
        <pc:spChg chg="mod">
          <ac:chgData name="LAMIAE BEZZAZ" userId="f9bc3cc0-8e1c-4944-afa8-b4b36bbf20e1" providerId="ADAL" clId="{24D81EFD-1FB7-48CC-BB92-62000717ECEE}" dt="2026-04-09T21:07:46.408" v="162" actId="20577"/>
          <ac:spMkLst>
            <pc:docMk/>
            <pc:sldMk cId="2684671923" sldId="859"/>
            <ac:spMk id="7" creationId="{6256C97A-6C93-EA38-870D-3F78DB984F11}"/>
          </ac:spMkLst>
        </pc:spChg>
      </pc:sldChg>
      <pc:sldChg chg="modSp">
        <pc:chgData name="LAMIAE BEZZAZ" userId="f9bc3cc0-8e1c-4944-afa8-b4b36bbf20e1" providerId="ADAL" clId="{24D81EFD-1FB7-48CC-BB92-62000717ECEE}" dt="2026-04-09T21:08:17.763" v="176" actId="20577"/>
        <pc:sldMkLst>
          <pc:docMk/>
          <pc:sldMk cId="487590819" sldId="860"/>
        </pc:sldMkLst>
        <pc:spChg chg="mod">
          <ac:chgData name="LAMIAE BEZZAZ" userId="f9bc3cc0-8e1c-4944-afa8-b4b36bbf20e1" providerId="ADAL" clId="{24D81EFD-1FB7-48CC-BB92-62000717ECEE}" dt="2026-04-09T21:08:17.763" v="176" actId="20577"/>
          <ac:spMkLst>
            <pc:docMk/>
            <pc:sldMk cId="487590819" sldId="860"/>
            <ac:spMk id="11" creationId="{04A1011D-0EBA-457C-B748-55FC602B16F3}"/>
          </ac:spMkLst>
        </pc:spChg>
        <pc:spChg chg="mod">
          <ac:chgData name="LAMIAE BEZZAZ" userId="f9bc3cc0-8e1c-4944-afa8-b4b36bbf20e1" providerId="ADAL" clId="{24D81EFD-1FB7-48CC-BB92-62000717ECEE}" dt="2026-04-09T21:07:55.454" v="164" actId="20577"/>
          <ac:spMkLst>
            <pc:docMk/>
            <pc:sldMk cId="487590819" sldId="860"/>
            <ac:spMk id="14" creationId="{210EACB8-928C-476C-AEB2-0805828F99D7}"/>
          </ac:spMkLst>
        </pc:spChg>
        <pc:spChg chg="mod">
          <ac:chgData name="LAMIAE BEZZAZ" userId="f9bc3cc0-8e1c-4944-afa8-b4b36bbf20e1" providerId="ADAL" clId="{24D81EFD-1FB7-48CC-BB92-62000717ECEE}" dt="2026-04-09T21:08:07.264" v="170" actId="20577"/>
          <ac:spMkLst>
            <pc:docMk/>
            <pc:sldMk cId="487590819" sldId="860"/>
            <ac:spMk id="15" creationId="{1E64D147-7CF3-434D-8B54-3E02E3B431A3}"/>
          </ac:spMkLst>
        </pc:spChg>
        <pc:spChg chg="mod">
          <ac:chgData name="LAMIAE BEZZAZ" userId="f9bc3cc0-8e1c-4944-afa8-b4b36bbf20e1" providerId="ADAL" clId="{24D81EFD-1FB7-48CC-BB92-62000717ECEE}" dt="2026-04-09T21:08:11.098" v="172" actId="20577"/>
          <ac:spMkLst>
            <pc:docMk/>
            <pc:sldMk cId="487590819" sldId="860"/>
            <ac:spMk id="17" creationId="{8AA422BF-BFB0-45F2-96B8-48621E67196A}"/>
          </ac:spMkLst>
        </pc:spChg>
        <pc:spChg chg="mod">
          <ac:chgData name="LAMIAE BEZZAZ" userId="f9bc3cc0-8e1c-4944-afa8-b4b36bbf20e1" providerId="ADAL" clId="{24D81EFD-1FB7-48CC-BB92-62000717ECEE}" dt="2026-04-09T21:08:00.396" v="166" actId="20577"/>
          <ac:spMkLst>
            <pc:docMk/>
            <pc:sldMk cId="487590819" sldId="860"/>
            <ac:spMk id="18" creationId="{20CD0AA2-647D-465B-BC7F-9E126DC48806}"/>
          </ac:spMkLst>
        </pc:spChg>
        <pc:spChg chg="mod">
          <ac:chgData name="LAMIAE BEZZAZ" userId="f9bc3cc0-8e1c-4944-afa8-b4b36bbf20e1" providerId="ADAL" clId="{24D81EFD-1FB7-48CC-BB92-62000717ECEE}" dt="2026-04-09T21:08:14.606" v="174" actId="20577"/>
          <ac:spMkLst>
            <pc:docMk/>
            <pc:sldMk cId="487590819" sldId="860"/>
            <ac:spMk id="19" creationId="{9BB72F64-5F3E-47B1-BDAC-1935C45BED5C}"/>
          </ac:spMkLst>
        </pc:spChg>
        <pc:spChg chg="mod">
          <ac:chgData name="LAMIAE BEZZAZ" userId="f9bc3cc0-8e1c-4944-afa8-b4b36bbf20e1" providerId="ADAL" clId="{24D81EFD-1FB7-48CC-BB92-62000717ECEE}" dt="2026-04-09T21:08:03.583" v="168" actId="20577"/>
          <ac:spMkLst>
            <pc:docMk/>
            <pc:sldMk cId="487590819" sldId="860"/>
            <ac:spMk id="20" creationId="{D1293ECA-2DAF-4E4F-A86C-D30DBD1A131D}"/>
          </ac:spMkLst>
        </pc:spChg>
      </pc:sldChg>
      <pc:sldChg chg="addSp delSp modSp">
        <pc:chgData name="LAMIAE BEZZAZ" userId="f9bc3cc0-8e1c-4944-afa8-b4b36bbf20e1" providerId="ADAL" clId="{24D81EFD-1FB7-48CC-BB92-62000717ECEE}" dt="2026-04-09T21:24:45.286" v="289" actId="1076"/>
        <pc:sldMkLst>
          <pc:docMk/>
          <pc:sldMk cId="3542612934" sldId="862"/>
        </pc:sldMkLst>
        <pc:picChg chg="add mod modCrop">
          <ac:chgData name="LAMIAE BEZZAZ" userId="f9bc3cc0-8e1c-4944-afa8-b4b36bbf20e1" providerId="ADAL" clId="{24D81EFD-1FB7-48CC-BB92-62000717ECEE}" dt="2026-04-09T21:24:45.286" v="289" actId="1076"/>
          <ac:picMkLst>
            <pc:docMk/>
            <pc:sldMk cId="3542612934" sldId="862"/>
            <ac:picMk id="5" creationId="{8EEB411B-B2B9-4013-BE70-9590597619C9}"/>
          </ac:picMkLst>
        </pc:picChg>
        <pc:picChg chg="del">
          <ac:chgData name="LAMIAE BEZZAZ" userId="f9bc3cc0-8e1c-4944-afa8-b4b36bbf20e1" providerId="ADAL" clId="{24D81EFD-1FB7-48CC-BB92-62000717ECEE}" dt="2026-04-09T21:22:27.130" v="280" actId="478"/>
          <ac:picMkLst>
            <pc:docMk/>
            <pc:sldMk cId="3542612934" sldId="862"/>
            <ac:picMk id="6" creationId="{CD89C1BE-EADE-49E2-8050-7435D281A699}"/>
          </ac:picMkLst>
        </pc:picChg>
      </pc:sldChg>
      <pc:sldChg chg="addSp delSp delAnim">
        <pc:chgData name="LAMIAE BEZZAZ" userId="f9bc3cc0-8e1c-4944-afa8-b4b36bbf20e1" providerId="ADAL" clId="{24D81EFD-1FB7-48CC-BB92-62000717ECEE}" dt="2026-04-09T21:18:15.129" v="252" actId="478"/>
        <pc:sldMkLst>
          <pc:docMk/>
          <pc:sldMk cId="0" sldId="866"/>
        </pc:sldMkLst>
        <pc:spChg chg="del">
          <ac:chgData name="LAMIAE BEZZAZ" userId="f9bc3cc0-8e1c-4944-afa8-b4b36bbf20e1" providerId="ADAL" clId="{24D81EFD-1FB7-48CC-BB92-62000717ECEE}" dt="2026-04-09T21:18:07.800" v="250" actId="478"/>
          <ac:spMkLst>
            <pc:docMk/>
            <pc:sldMk cId="0" sldId="866"/>
            <ac:spMk id="7" creationId="{2E638ADD-8055-4062-9C09-55D40AA808A1}"/>
          </ac:spMkLst>
        </pc:spChg>
        <pc:spChg chg="add">
          <ac:chgData name="LAMIAE BEZZAZ" userId="f9bc3cc0-8e1c-4944-afa8-b4b36bbf20e1" providerId="ADAL" clId="{24D81EFD-1FB7-48CC-BB92-62000717ECEE}" dt="2026-04-09T21:18:09.614" v="251"/>
          <ac:spMkLst>
            <pc:docMk/>
            <pc:sldMk cId="0" sldId="866"/>
            <ac:spMk id="8" creationId="{96B28E0A-1B3D-472D-82D8-FB92567DE5E3}"/>
          </ac:spMkLst>
        </pc:spChg>
        <pc:picChg chg="del">
          <ac:chgData name="LAMIAE BEZZAZ" userId="f9bc3cc0-8e1c-4944-afa8-b4b36bbf20e1" providerId="ADAL" clId="{24D81EFD-1FB7-48CC-BB92-62000717ECEE}" dt="2026-04-09T21:18:15.129" v="252" actId="478"/>
          <ac:picMkLst>
            <pc:docMk/>
            <pc:sldMk cId="0" sldId="866"/>
            <ac:picMk id="2" creationId="{D35B9DF4-B246-1A28-F0E7-361C7FA580D4}"/>
          </ac:picMkLst>
        </pc:picChg>
      </pc:sldChg>
      <pc:sldChg chg="modSp">
        <pc:chgData name="LAMIAE BEZZAZ" userId="f9bc3cc0-8e1c-4944-afa8-b4b36bbf20e1" providerId="ADAL" clId="{24D81EFD-1FB7-48CC-BB92-62000717ECEE}" dt="2026-04-09T21:06:13.464" v="158" actId="20577"/>
        <pc:sldMkLst>
          <pc:docMk/>
          <pc:sldMk cId="3450752851" sldId="955"/>
        </pc:sldMkLst>
        <pc:spChg chg="mod">
          <ac:chgData name="LAMIAE BEZZAZ" userId="f9bc3cc0-8e1c-4944-afa8-b4b36bbf20e1" providerId="ADAL" clId="{24D81EFD-1FB7-48CC-BB92-62000717ECEE}" dt="2026-04-09T21:06:13.464" v="158" actId="20577"/>
          <ac:spMkLst>
            <pc:docMk/>
            <pc:sldMk cId="3450752851" sldId="955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24D81EFD-1FB7-48CC-BB92-62000717ECEE}" dt="2026-04-09T21:00:23.384" v="13"/>
        <pc:sldMkLst>
          <pc:docMk/>
          <pc:sldMk cId="3274119449" sldId="1030"/>
        </pc:sldMkLst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3274119449" sldId="1030"/>
            <ac:spMk id="13" creationId="{AC6BF3D7-556E-448C-F085-3C1582824A2B}"/>
          </ac:spMkLst>
        </pc:spChg>
        <pc:spChg chg="mod">
          <ac:chgData name="LAMIAE BEZZAZ" userId="f9bc3cc0-8e1c-4944-afa8-b4b36bbf20e1" providerId="ADAL" clId="{24D81EFD-1FB7-48CC-BB92-62000717ECEE}" dt="2026-04-09T21:00:23.384" v="13"/>
          <ac:spMkLst>
            <pc:docMk/>
            <pc:sldMk cId="3274119449" sldId="1030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24D81EFD-1FB7-48CC-BB92-62000717ECEE}" dt="2026-04-09T21:03:09.556" v="42" actId="20577"/>
        <pc:sldMkLst>
          <pc:docMk/>
          <pc:sldMk cId="4223267053" sldId="1032"/>
        </pc:sldMkLst>
        <pc:spChg chg="mod">
          <ac:chgData name="LAMIAE BEZZAZ" userId="f9bc3cc0-8e1c-4944-afa8-b4b36bbf20e1" providerId="ADAL" clId="{24D81EFD-1FB7-48CC-BB92-62000717ECEE}" dt="2026-04-09T21:03:09.556" v="42" actId="20577"/>
          <ac:spMkLst>
            <pc:docMk/>
            <pc:sldMk cId="4223267053" sldId="1032"/>
            <ac:spMk id="4" creationId="{F5F58E59-5520-C4C4-25CC-4DA75C52FBA6}"/>
          </ac:spMkLst>
        </pc:spChg>
      </pc:sldChg>
      <pc:sldChg chg="delSp modSp">
        <pc:chgData name="LAMIAE BEZZAZ" userId="f9bc3cc0-8e1c-4944-afa8-b4b36bbf20e1" providerId="ADAL" clId="{24D81EFD-1FB7-48CC-BB92-62000717ECEE}" dt="2026-04-09T21:47:26.954" v="427" actId="20577"/>
        <pc:sldMkLst>
          <pc:docMk/>
          <pc:sldMk cId="997152735" sldId="1041"/>
        </pc:sldMkLst>
        <pc:spChg chg="mod">
          <ac:chgData name="LAMIAE BEZZAZ" userId="f9bc3cc0-8e1c-4944-afa8-b4b36bbf20e1" providerId="ADAL" clId="{24D81EFD-1FB7-48CC-BB92-62000717ECEE}" dt="2026-04-09T21:47:26.954" v="427" actId="20577"/>
          <ac:spMkLst>
            <pc:docMk/>
            <pc:sldMk cId="997152735" sldId="1041"/>
            <ac:spMk id="12" creationId="{23CD8A66-830E-4857-B6D4-FE4D06A44CF7}"/>
          </ac:spMkLst>
        </pc:spChg>
        <pc:spChg chg="mod">
          <ac:chgData name="LAMIAE BEZZAZ" userId="f9bc3cc0-8e1c-4944-afa8-b4b36bbf20e1" providerId="ADAL" clId="{24D81EFD-1FB7-48CC-BB92-62000717ECEE}" dt="2026-04-09T21:47:23.968" v="426" actId="20577"/>
          <ac:spMkLst>
            <pc:docMk/>
            <pc:sldMk cId="997152735" sldId="1041"/>
            <ac:spMk id="14" creationId="{8E7DA5ED-B7C3-DE75-614A-6DD3D92A1478}"/>
          </ac:spMkLst>
        </pc:spChg>
        <pc:grpChg chg="del mod">
          <ac:chgData name="LAMIAE BEZZAZ" userId="f9bc3cc0-8e1c-4944-afa8-b4b36bbf20e1" providerId="ADAL" clId="{24D81EFD-1FB7-48CC-BB92-62000717ECEE}" dt="2026-04-09T21:34:00.188" v="354" actId="478"/>
          <ac:grpSpMkLst>
            <pc:docMk/>
            <pc:sldMk cId="997152735" sldId="1041"/>
            <ac:grpSpMk id="5" creationId="{3B0B1ADD-8E78-66D9-1AD6-2DD535D9AA65}"/>
          </ac:grpSpMkLst>
        </pc:grpChg>
        <pc:grpChg chg="mod topLvl">
          <ac:chgData name="LAMIAE BEZZAZ" userId="f9bc3cc0-8e1c-4944-afa8-b4b36bbf20e1" providerId="ADAL" clId="{24D81EFD-1FB7-48CC-BB92-62000717ECEE}" dt="2026-04-09T21:34:00.188" v="354" actId="478"/>
          <ac:grpSpMkLst>
            <pc:docMk/>
            <pc:sldMk cId="997152735" sldId="1041"/>
            <ac:grpSpMk id="7" creationId="{73BE8E11-F4A8-406D-B467-6885B5DCEBFD}"/>
          </ac:grpSpMkLst>
        </pc:grpChg>
        <pc:cxnChg chg="del topLvl">
          <ac:chgData name="LAMIAE BEZZAZ" userId="f9bc3cc0-8e1c-4944-afa8-b4b36bbf20e1" providerId="ADAL" clId="{24D81EFD-1FB7-48CC-BB92-62000717ECEE}" dt="2026-04-09T21:34:00.188" v="354" actId="478"/>
          <ac:cxnSpMkLst>
            <pc:docMk/>
            <pc:sldMk cId="997152735" sldId="1041"/>
            <ac:cxnSpMk id="3" creationId="{BDD443B6-3807-C7BA-05BB-414E3BD5FD0C}"/>
          </ac:cxnSpMkLst>
        </pc:cxnChg>
        <pc:cxnChg chg="del">
          <ac:chgData name="LAMIAE BEZZAZ" userId="f9bc3cc0-8e1c-4944-afa8-b4b36bbf20e1" providerId="ADAL" clId="{24D81EFD-1FB7-48CC-BB92-62000717ECEE}" dt="2026-04-09T21:33:40.096" v="353" actId="478"/>
          <ac:cxnSpMkLst>
            <pc:docMk/>
            <pc:sldMk cId="997152735" sldId="1041"/>
            <ac:cxnSpMk id="4" creationId="{1403BB4D-7F82-F8A7-A426-D5FE1321C149}"/>
          </ac:cxnSpMkLst>
        </pc:cxnChg>
      </pc:sldChg>
      <pc:sldChg chg="modSp">
        <pc:chgData name="LAMIAE BEZZAZ" userId="f9bc3cc0-8e1c-4944-afa8-b4b36bbf20e1" providerId="ADAL" clId="{24D81EFD-1FB7-48CC-BB92-62000717ECEE}" dt="2026-04-09T21:03:33.344" v="55" actId="20577"/>
        <pc:sldMkLst>
          <pc:docMk/>
          <pc:sldMk cId="1186904655" sldId="1048"/>
        </pc:sldMkLst>
        <pc:spChg chg="mod">
          <ac:chgData name="LAMIAE BEZZAZ" userId="f9bc3cc0-8e1c-4944-afa8-b4b36bbf20e1" providerId="ADAL" clId="{24D81EFD-1FB7-48CC-BB92-62000717ECEE}" dt="2026-04-09T21:03:33.344" v="55" actId="20577"/>
          <ac:spMkLst>
            <pc:docMk/>
            <pc:sldMk cId="1186904655" sldId="1048"/>
            <ac:spMk id="14" creationId="{79778C06-0DCF-F609-FE8F-815B3399E2E9}"/>
          </ac:spMkLst>
        </pc:spChg>
      </pc:sldChg>
      <pc:sldChg chg="modSp">
        <pc:chgData name="LAMIAE BEZZAZ" userId="f9bc3cc0-8e1c-4944-afa8-b4b36bbf20e1" providerId="ADAL" clId="{24D81EFD-1FB7-48CC-BB92-62000717ECEE}" dt="2026-04-09T21:04:19.373" v="68" actId="20577"/>
        <pc:sldMkLst>
          <pc:docMk/>
          <pc:sldMk cId="2298700374" sldId="1049"/>
        </pc:sldMkLst>
        <pc:spChg chg="mod">
          <ac:chgData name="LAMIAE BEZZAZ" userId="f9bc3cc0-8e1c-4944-afa8-b4b36bbf20e1" providerId="ADAL" clId="{24D81EFD-1FB7-48CC-BB92-62000717ECEE}" dt="2026-04-09T21:04:19.373" v="68" actId="20577"/>
          <ac:spMkLst>
            <pc:docMk/>
            <pc:sldMk cId="2298700374" sldId="1049"/>
            <ac:spMk id="19" creationId="{0516557A-96BD-4C28-8FF9-BEC7685EAEA8}"/>
          </ac:spMkLst>
        </pc:spChg>
      </pc:sldChg>
      <pc:sldChg chg="modSp">
        <pc:chgData name="LAMIAE BEZZAZ" userId="f9bc3cc0-8e1c-4944-afa8-b4b36bbf20e1" providerId="ADAL" clId="{24D81EFD-1FB7-48CC-BB92-62000717ECEE}" dt="2026-04-09T21:05:45.981" v="146" actId="113"/>
        <pc:sldMkLst>
          <pc:docMk/>
          <pc:sldMk cId="3082638665" sldId="1050"/>
        </pc:sldMkLst>
        <pc:spChg chg="mod">
          <ac:chgData name="LAMIAE BEZZAZ" userId="f9bc3cc0-8e1c-4944-afa8-b4b36bbf20e1" providerId="ADAL" clId="{24D81EFD-1FB7-48CC-BB92-62000717ECEE}" dt="2026-04-09T21:05:25.177" v="143" actId="14100"/>
          <ac:spMkLst>
            <pc:docMk/>
            <pc:sldMk cId="3082638665" sldId="1050"/>
            <ac:spMk id="19" creationId="{B72426CF-FCA6-26B8-B0DA-AB1132B32623}"/>
          </ac:spMkLst>
        </pc:spChg>
        <pc:spChg chg="mod">
          <ac:chgData name="LAMIAE BEZZAZ" userId="f9bc3cc0-8e1c-4944-afa8-b4b36bbf20e1" providerId="ADAL" clId="{24D81EFD-1FB7-48CC-BB92-62000717ECEE}" dt="2026-04-09T21:05:45.981" v="146" actId="113"/>
          <ac:spMkLst>
            <pc:docMk/>
            <pc:sldMk cId="3082638665" sldId="1050"/>
            <ac:spMk id="20" creationId="{06FEABF5-47E1-2866-E663-64A878BA50E5}"/>
          </ac:spMkLst>
        </pc:spChg>
      </pc:sldChg>
      <pc:sldChg chg="modSp">
        <pc:chgData name="LAMIAE BEZZAZ" userId="f9bc3cc0-8e1c-4944-afa8-b4b36bbf20e1" providerId="ADAL" clId="{24D81EFD-1FB7-48CC-BB92-62000717ECEE}" dt="2026-04-09T20:59:43.675" v="12"/>
        <pc:sldMkLst>
          <pc:docMk/>
          <pc:sldMk cId="719573920" sldId="1056"/>
        </pc:sldMkLst>
        <pc:spChg chg="mod">
          <ac:chgData name="LAMIAE BEZZAZ" userId="f9bc3cc0-8e1c-4944-afa8-b4b36bbf20e1" providerId="ADAL" clId="{24D81EFD-1FB7-48CC-BB92-62000717ECEE}" dt="2026-04-09T20:59:43.675" v="12"/>
          <ac:spMkLst>
            <pc:docMk/>
            <pc:sldMk cId="719573920" sldId="1056"/>
            <ac:spMk id="3" creationId="{0018BFEA-5391-DF2D-65A5-7815BAF0E488}"/>
          </ac:spMkLst>
        </pc:spChg>
        <pc:spChg chg="mod">
          <ac:chgData name="LAMIAE BEZZAZ" userId="f9bc3cc0-8e1c-4944-afa8-b4b36bbf20e1" providerId="ADAL" clId="{24D81EFD-1FB7-48CC-BB92-62000717ECEE}" dt="2026-04-09T20:59:43.675" v="12"/>
          <ac:spMkLst>
            <pc:docMk/>
            <pc:sldMk cId="719573920" sldId="1056"/>
            <ac:spMk id="5" creationId="{F4C33C7C-984C-F250-FB5E-05D2C11BE132}"/>
          </ac:spMkLst>
        </pc:spChg>
        <pc:spChg chg="mod">
          <ac:chgData name="LAMIAE BEZZAZ" userId="f9bc3cc0-8e1c-4944-afa8-b4b36bbf20e1" providerId="ADAL" clId="{24D81EFD-1FB7-48CC-BB92-62000717ECEE}" dt="2026-04-09T20:59:43.675" v="12"/>
          <ac:spMkLst>
            <pc:docMk/>
            <pc:sldMk cId="719573920" sldId="1056"/>
            <ac:spMk id="58" creationId="{83C28088-0DA7-C997-EDDA-2D9D922584DF}"/>
          </ac:spMkLst>
        </pc:spChg>
        <pc:spChg chg="mod">
          <ac:chgData name="LAMIAE BEZZAZ" userId="f9bc3cc0-8e1c-4944-afa8-b4b36bbf20e1" providerId="ADAL" clId="{24D81EFD-1FB7-48CC-BB92-62000717ECEE}" dt="2026-04-09T20:59:43.675" v="12"/>
          <ac:spMkLst>
            <pc:docMk/>
            <pc:sldMk cId="719573920" sldId="1056"/>
            <ac:spMk id="60" creationId="{E01761FA-4738-FF05-AF27-755A5F25938D}"/>
          </ac:spMkLst>
        </pc:spChg>
      </pc:sldChg>
      <pc:sldChg chg="modSp">
        <pc:chgData name="LAMIAE BEZZAZ" userId="f9bc3cc0-8e1c-4944-afa8-b4b36bbf20e1" providerId="ADAL" clId="{24D81EFD-1FB7-48CC-BB92-62000717ECEE}" dt="2026-04-09T21:17:06.017" v="249" actId="207"/>
        <pc:sldMkLst>
          <pc:docMk/>
          <pc:sldMk cId="0" sldId="1069"/>
        </pc:sldMkLst>
        <pc:spChg chg="mod">
          <ac:chgData name="LAMIAE BEZZAZ" userId="f9bc3cc0-8e1c-4944-afa8-b4b36bbf20e1" providerId="ADAL" clId="{24D81EFD-1FB7-48CC-BB92-62000717ECEE}" dt="2026-04-09T21:17:06.017" v="249" actId="207"/>
          <ac:spMkLst>
            <pc:docMk/>
            <pc:sldMk cId="0" sldId="1069"/>
            <ac:spMk id="3" creationId="{67F43704-5D76-9B91-6F9C-B1211B5FF3B9}"/>
          </ac:spMkLst>
        </pc:spChg>
      </pc:sldChg>
      <pc:sldChg chg="addSp delSp">
        <pc:chgData name="LAMIAE BEZZAZ" userId="f9bc3cc0-8e1c-4944-afa8-b4b36bbf20e1" providerId="ADAL" clId="{24D81EFD-1FB7-48CC-BB92-62000717ECEE}" dt="2026-04-09T21:08:39.680" v="178"/>
        <pc:sldMkLst>
          <pc:docMk/>
          <pc:sldMk cId="2751032243" sldId="1079"/>
        </pc:sldMkLst>
        <pc:grpChg chg="add">
          <ac:chgData name="LAMIAE BEZZAZ" userId="f9bc3cc0-8e1c-4944-afa8-b4b36bbf20e1" providerId="ADAL" clId="{24D81EFD-1FB7-48CC-BB92-62000717ECEE}" dt="2026-04-09T21:08:39.680" v="178"/>
          <ac:grpSpMkLst>
            <pc:docMk/>
            <pc:sldMk cId="2751032243" sldId="1079"/>
            <ac:grpSpMk id="12" creationId="{F44B9C6D-F914-4761-A522-A23170F8C539}"/>
          </ac:grpSpMkLst>
        </pc:grpChg>
        <pc:grpChg chg="del">
          <ac:chgData name="LAMIAE BEZZAZ" userId="f9bc3cc0-8e1c-4944-afa8-b4b36bbf20e1" providerId="ADAL" clId="{24D81EFD-1FB7-48CC-BB92-62000717ECEE}" dt="2026-04-09T21:08:37.231" v="177" actId="478"/>
          <ac:grpSpMkLst>
            <pc:docMk/>
            <pc:sldMk cId="2751032243" sldId="1079"/>
            <ac:grpSpMk id="13" creationId="{3FB53453-99AE-41D8-95A4-CDD14F1331A2}"/>
          </ac:grpSpMkLst>
        </pc:grpChg>
      </pc:sldChg>
      <pc:sldChg chg="add">
        <pc:chgData name="LAMIAE BEZZAZ" userId="f9bc3cc0-8e1c-4944-afa8-b4b36bbf20e1" providerId="ADAL" clId="{24D81EFD-1FB7-48CC-BB92-62000717ECEE}" dt="2026-04-09T20:58:26.872" v="10"/>
        <pc:sldMkLst>
          <pc:docMk/>
          <pc:sldMk cId="1367145634" sldId="1086"/>
        </pc:sldMkLst>
      </pc:sldChg>
      <pc:sldChg chg="addSp delSp modSp">
        <pc:chgData name="LAMIAE BEZZAZ" userId="f9bc3cc0-8e1c-4944-afa8-b4b36bbf20e1" providerId="ADAL" clId="{24D81EFD-1FB7-48CC-BB92-62000717ECEE}" dt="2026-04-09T21:47:34.438" v="428" actId="20577"/>
        <pc:sldMkLst>
          <pc:docMk/>
          <pc:sldMk cId="1013917613" sldId="1090"/>
        </pc:sldMkLst>
        <pc:spChg chg="mod">
          <ac:chgData name="LAMIAE BEZZAZ" userId="f9bc3cc0-8e1c-4944-afa8-b4b36bbf20e1" providerId="ADAL" clId="{24D81EFD-1FB7-48CC-BB92-62000717ECEE}" dt="2026-04-09T21:32:08.966" v="343" actId="1076"/>
          <ac:spMkLst>
            <pc:docMk/>
            <pc:sldMk cId="1013917613" sldId="1090"/>
            <ac:spMk id="2" creationId="{F60D66DA-973C-5B76-09A4-4F0875457C9E}"/>
          </ac:spMkLst>
        </pc:spChg>
        <pc:spChg chg="mod">
          <ac:chgData name="LAMIAE BEZZAZ" userId="f9bc3cc0-8e1c-4944-afa8-b4b36bbf20e1" providerId="ADAL" clId="{24D81EFD-1FB7-48CC-BB92-62000717ECEE}" dt="2026-04-09T21:32:18.455" v="345" actId="1076"/>
          <ac:spMkLst>
            <pc:docMk/>
            <pc:sldMk cId="1013917613" sldId="1090"/>
            <ac:spMk id="13" creationId="{DE42D780-8A9D-4352-8704-DC87A65F0531}"/>
          </ac:spMkLst>
        </pc:spChg>
        <pc:spChg chg="add del mod">
          <ac:chgData name="LAMIAE BEZZAZ" userId="f9bc3cc0-8e1c-4944-afa8-b4b36bbf20e1" providerId="ADAL" clId="{24D81EFD-1FB7-48CC-BB92-62000717ECEE}" dt="2026-04-09T21:30:43.804" v="319" actId="478"/>
          <ac:spMkLst>
            <pc:docMk/>
            <pc:sldMk cId="1013917613" sldId="1090"/>
            <ac:spMk id="14" creationId="{147DE2D6-34FC-44D2-856E-F910114A4C47}"/>
          </ac:spMkLst>
        </pc:spChg>
        <pc:spChg chg="mod">
          <ac:chgData name="LAMIAE BEZZAZ" userId="f9bc3cc0-8e1c-4944-afa8-b4b36bbf20e1" providerId="ADAL" clId="{24D81EFD-1FB7-48CC-BB92-62000717ECEE}" dt="2026-04-09T21:47:34.438" v="428" actId="20577"/>
          <ac:spMkLst>
            <pc:docMk/>
            <pc:sldMk cId="1013917613" sldId="1090"/>
            <ac:spMk id="16" creationId="{CF2717AE-0544-49D8-961E-B9455C91FCB7}"/>
          </ac:spMkLst>
        </pc:spChg>
        <pc:spChg chg="add mod">
          <ac:chgData name="LAMIAE BEZZAZ" userId="f9bc3cc0-8e1c-4944-afa8-b4b36bbf20e1" providerId="ADAL" clId="{24D81EFD-1FB7-48CC-BB92-62000717ECEE}" dt="2026-04-09T21:32:35.833" v="349" actId="1076"/>
          <ac:spMkLst>
            <pc:docMk/>
            <pc:sldMk cId="1013917613" sldId="1090"/>
            <ac:spMk id="17" creationId="{74524394-9557-4321-AD09-BCF7E8B06CEB}"/>
          </ac:spMkLst>
        </pc:spChg>
        <pc:grpChg chg="mod">
          <ac:chgData name="LAMIAE BEZZAZ" userId="f9bc3cc0-8e1c-4944-afa8-b4b36bbf20e1" providerId="ADAL" clId="{24D81EFD-1FB7-48CC-BB92-62000717ECEE}" dt="2026-04-09T21:32:01.413" v="342" actId="1076"/>
          <ac:grpSpMkLst>
            <pc:docMk/>
            <pc:sldMk cId="1013917613" sldId="1090"/>
            <ac:grpSpMk id="11" creationId="{C476C39A-725B-439D-A781-F0E9689023CE}"/>
          </ac:grpSpMkLst>
        </pc:grpChg>
        <pc:grpChg chg="mod">
          <ac:chgData name="LAMIAE BEZZAZ" userId="f9bc3cc0-8e1c-4944-afa8-b4b36bbf20e1" providerId="ADAL" clId="{24D81EFD-1FB7-48CC-BB92-62000717ECEE}" dt="2026-04-09T21:32:01.413" v="342" actId="1076"/>
          <ac:grpSpMkLst>
            <pc:docMk/>
            <pc:sldMk cId="1013917613" sldId="1090"/>
            <ac:grpSpMk id="12" creationId="{961ABB6F-E0FD-442D-B8B7-1A0391E0D952}"/>
          </ac:grpSpMkLst>
        </pc:grpChg>
        <pc:picChg chg="mod">
          <ac:chgData name="LAMIAE BEZZAZ" userId="f9bc3cc0-8e1c-4944-afa8-b4b36bbf20e1" providerId="ADAL" clId="{24D81EFD-1FB7-48CC-BB92-62000717ECEE}" dt="2026-04-09T21:31:49.308" v="339" actId="1076"/>
          <ac:picMkLst>
            <pc:docMk/>
            <pc:sldMk cId="1013917613" sldId="1090"/>
            <ac:picMk id="10" creationId="{4324654B-6ECF-66C4-2B0C-5AC0EBCF7F28}"/>
          </ac:picMkLst>
        </pc:picChg>
      </pc:sldChg>
      <pc:sldChg chg="modSp">
        <pc:chgData name="LAMIAE BEZZAZ" userId="f9bc3cc0-8e1c-4944-afa8-b4b36bbf20e1" providerId="ADAL" clId="{24D81EFD-1FB7-48CC-BB92-62000717ECEE}" dt="2026-04-09T21:12:20.538" v="211" actId="207"/>
        <pc:sldMkLst>
          <pc:docMk/>
          <pc:sldMk cId="2598201988" sldId="1119"/>
        </pc:sldMkLst>
        <pc:spChg chg="mod">
          <ac:chgData name="LAMIAE BEZZAZ" userId="f9bc3cc0-8e1c-4944-afa8-b4b36bbf20e1" providerId="ADAL" clId="{24D81EFD-1FB7-48CC-BB92-62000717ECEE}" dt="2026-04-09T21:12:20.538" v="211" actId="207"/>
          <ac:spMkLst>
            <pc:docMk/>
            <pc:sldMk cId="2598201988" sldId="1119"/>
            <ac:spMk id="12" creationId="{CDCC5C29-84A4-489E-9154-627994EADF37}"/>
          </ac:spMkLst>
        </pc:spChg>
      </pc:sldChg>
      <pc:sldChg chg="modSp">
        <pc:chgData name="LAMIAE BEZZAZ" userId="f9bc3cc0-8e1c-4944-afa8-b4b36bbf20e1" providerId="ADAL" clId="{24D81EFD-1FB7-48CC-BB92-62000717ECEE}" dt="2026-04-09T21:13:10.573" v="224" actId="20577"/>
        <pc:sldMkLst>
          <pc:docMk/>
          <pc:sldMk cId="82253906" sldId="1121"/>
        </pc:sldMkLst>
        <pc:spChg chg="mod">
          <ac:chgData name="LAMIAE BEZZAZ" userId="f9bc3cc0-8e1c-4944-afa8-b4b36bbf20e1" providerId="ADAL" clId="{24D81EFD-1FB7-48CC-BB92-62000717ECEE}" dt="2026-04-09T21:13:08.009" v="221" actId="20577"/>
          <ac:spMkLst>
            <pc:docMk/>
            <pc:sldMk cId="82253906" sldId="1121"/>
            <ac:spMk id="4" creationId="{00000000-0000-0000-0000-000000000000}"/>
          </ac:spMkLst>
        </pc:spChg>
        <pc:spChg chg="mod">
          <ac:chgData name="LAMIAE BEZZAZ" userId="f9bc3cc0-8e1c-4944-afa8-b4b36bbf20e1" providerId="ADAL" clId="{24D81EFD-1FB7-48CC-BB92-62000717ECEE}" dt="2026-04-09T21:13:10.573" v="224" actId="20577"/>
          <ac:spMkLst>
            <pc:docMk/>
            <pc:sldMk cId="82253906" sldId="1121"/>
            <ac:spMk id="5" creationId="{00000000-0000-0000-0000-000000000000}"/>
          </ac:spMkLst>
        </pc:spChg>
      </pc:sldChg>
      <pc:sldChg chg="modSp">
        <pc:chgData name="LAMIAE BEZZAZ" userId="f9bc3cc0-8e1c-4944-afa8-b4b36bbf20e1" providerId="ADAL" clId="{24D81EFD-1FB7-48CC-BB92-62000717ECEE}" dt="2026-04-09T21:19:30.061" v="259" actId="1076"/>
        <pc:sldMkLst>
          <pc:docMk/>
          <pc:sldMk cId="4137703339" sldId="1125"/>
        </pc:sldMkLst>
        <pc:spChg chg="mod">
          <ac:chgData name="LAMIAE BEZZAZ" userId="f9bc3cc0-8e1c-4944-afa8-b4b36bbf20e1" providerId="ADAL" clId="{24D81EFD-1FB7-48CC-BB92-62000717ECEE}" dt="2026-04-09T21:19:30.061" v="259" actId="1076"/>
          <ac:spMkLst>
            <pc:docMk/>
            <pc:sldMk cId="4137703339" sldId="1125"/>
            <ac:spMk id="6" creationId="{36345E05-BB1F-4198-A083-2157E9106835}"/>
          </ac:spMkLst>
        </pc:spChg>
      </pc:sldChg>
      <pc:sldChg chg="modSp">
        <pc:chgData name="LAMIAE BEZZAZ" userId="f9bc3cc0-8e1c-4944-afa8-b4b36bbf20e1" providerId="ADAL" clId="{24D81EFD-1FB7-48CC-BB92-62000717ECEE}" dt="2026-04-09T21:20:13.916" v="269" actId="122"/>
        <pc:sldMkLst>
          <pc:docMk/>
          <pc:sldMk cId="396100008" sldId="1127"/>
        </pc:sldMkLst>
        <pc:spChg chg="mod">
          <ac:chgData name="LAMIAE BEZZAZ" userId="f9bc3cc0-8e1c-4944-afa8-b4b36bbf20e1" providerId="ADAL" clId="{24D81EFD-1FB7-48CC-BB92-62000717ECEE}" dt="2026-04-09T21:20:13.916" v="269" actId="122"/>
          <ac:spMkLst>
            <pc:docMk/>
            <pc:sldMk cId="396100008" sldId="1127"/>
            <ac:spMk id="6" creationId="{36345E05-BB1F-4198-A083-2157E9106835}"/>
          </ac:spMkLst>
        </pc:spChg>
      </pc:sldChg>
      <pc:sldChg chg="del">
        <pc:chgData name="LAMIAE BEZZAZ" userId="f9bc3cc0-8e1c-4944-afa8-b4b36bbf20e1" providerId="ADAL" clId="{24D81EFD-1FB7-48CC-BB92-62000717ECEE}" dt="2026-04-09T21:13:12.779" v="225" actId="47"/>
        <pc:sldMkLst>
          <pc:docMk/>
          <pc:sldMk cId="2321211200" sldId="1142"/>
        </pc:sldMkLst>
      </pc:sldChg>
      <pc:sldChg chg="del">
        <pc:chgData name="LAMIAE BEZZAZ" userId="f9bc3cc0-8e1c-4944-afa8-b4b36bbf20e1" providerId="ADAL" clId="{24D81EFD-1FB7-48CC-BB92-62000717ECEE}" dt="2026-04-09T21:13:13.711" v="226" actId="47"/>
        <pc:sldMkLst>
          <pc:docMk/>
          <pc:sldMk cId="704624862" sldId="1143"/>
        </pc:sldMkLst>
      </pc:sldChg>
      <pc:sldChg chg="modSp">
        <pc:chgData name="LAMIAE BEZZAZ" userId="f9bc3cc0-8e1c-4944-afa8-b4b36bbf20e1" providerId="ADAL" clId="{24D81EFD-1FB7-48CC-BB92-62000717ECEE}" dt="2026-04-09T21:20:09.489" v="268" actId="122"/>
        <pc:sldMkLst>
          <pc:docMk/>
          <pc:sldMk cId="591397682" sldId="1145"/>
        </pc:sldMkLst>
        <pc:spChg chg="mod">
          <ac:chgData name="LAMIAE BEZZAZ" userId="f9bc3cc0-8e1c-4944-afa8-b4b36bbf20e1" providerId="ADAL" clId="{24D81EFD-1FB7-48CC-BB92-62000717ECEE}" dt="2026-04-09T21:20:09.489" v="268" actId="122"/>
          <ac:spMkLst>
            <pc:docMk/>
            <pc:sldMk cId="591397682" sldId="1145"/>
            <ac:spMk id="6" creationId="{36345E05-BB1F-4198-A083-2157E9106835}"/>
          </ac:spMkLst>
        </pc:spChg>
      </pc:sldChg>
      <pc:sldChg chg="modSp">
        <pc:chgData name="LAMIAE BEZZAZ" userId="f9bc3cc0-8e1c-4944-afa8-b4b36bbf20e1" providerId="ADAL" clId="{24D81EFD-1FB7-48CC-BB92-62000717ECEE}" dt="2026-04-09T21:12:33.454" v="212"/>
        <pc:sldMkLst>
          <pc:docMk/>
          <pc:sldMk cId="3069578761" sldId="1146"/>
        </pc:sldMkLst>
        <pc:spChg chg="mod">
          <ac:chgData name="LAMIAE BEZZAZ" userId="f9bc3cc0-8e1c-4944-afa8-b4b36bbf20e1" providerId="ADAL" clId="{24D81EFD-1FB7-48CC-BB92-62000717ECEE}" dt="2026-04-09T21:12:33.454" v="212"/>
          <ac:spMkLst>
            <pc:docMk/>
            <pc:sldMk cId="3069578761" sldId="1146"/>
            <ac:spMk id="19" creationId="{6963DAD0-7A18-4A59-BC87-C387B527924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8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87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89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92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95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16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7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47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376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1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6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04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08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59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423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13769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14924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965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589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13673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76769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27693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74198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58415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70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057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6379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png"/><Relationship Id="rId5" Type="http://schemas.openxmlformats.org/officeDocument/2006/relationships/image" Target="../media/image28.gif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0.png"/><Relationship Id="rId5" Type="http://schemas.openxmlformats.org/officeDocument/2006/relationships/customXml" Target="../ink/ink4.xml"/><Relationship Id="rId4" Type="http://schemas.openxmlformats.org/officeDocument/2006/relationships/image" Target="../media/image4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4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7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018A0F-363F-44E8-8E93-8ED79BA6B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276" y="756000"/>
            <a:ext cx="71931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nous allons apprendre à parler de notre journée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951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47AF51-727C-450D-B3F0-B8B9A93B3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1370989" y="2200130"/>
            <a:ext cx="6798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ce que tu fais le matin et le soir. Dis ce que tu aimes faire à l’école et ce que tu fais après l’école.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11A24F-38FD-E34C-B33A-BDCBB89DC40D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3655-C710-6827-713D-A6D7B029B452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D4B954-234A-B2DE-C52B-57C1C252FA58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6C8A16-299E-D23D-43F4-06D945314C29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EA93C5-1D97-1A23-8A0F-461B916CBFF2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D8BD2F-F79C-7981-1C7B-F40D097857D3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69E03B6-FDF0-45DB-8757-7EC345DC3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568E6EE-BDD2-5B9C-80B0-8F28E2D48DA5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932ACB-B6BF-C78C-4340-61C1D8EF2EA3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4EAE89-BD9F-8B8E-E4E6-BF2EF2EC64C7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819028-C218-9D9A-6258-5EFEE369727F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97BCC7-0BD4-EBF8-2956-C75F6BD61DE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8E6932-5148-BBF8-36C1-54C89EF66C3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6E0DEE-8D2E-442A-89C0-EE8E6770D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516557A-96BD-4C28-8FF9-BEC7685EAEA8}"/>
              </a:ext>
            </a:extLst>
          </p:cNvPr>
          <p:cNvSpPr txBox="1"/>
          <p:nvPr/>
        </p:nvSpPr>
        <p:spPr>
          <a:xfrm>
            <a:off x="1281569" y="2184140"/>
            <a:ext cx="68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ce que tu fais le matin et le soir. Dis ce que tu aimes faire à l’école et ce que tu fais après l’école.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2426CF-FCA6-26B8-B0DA-AB1132B32623}"/>
              </a:ext>
            </a:extLst>
          </p:cNvPr>
          <p:cNvSpPr/>
          <p:nvPr/>
        </p:nvSpPr>
        <p:spPr>
          <a:xfrm>
            <a:off x="3947524" y="3017249"/>
            <a:ext cx="4182491" cy="2997962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FEABF5-47E1-2866-E663-64A878BA50E5}"/>
              </a:ext>
            </a:extLst>
          </p:cNvPr>
          <p:cNvSpPr txBox="1"/>
          <p:nvPr/>
        </p:nvSpPr>
        <p:spPr>
          <a:xfrm>
            <a:off x="4079301" y="3164397"/>
            <a:ext cx="3976731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</a:t>
            </a:r>
            <a:r>
              <a:rPr lang="f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_______ 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. J’ai _________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</a:t>
            </a:r>
            <a:r>
              <a:rPr lang="ar-MA" sz="16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année.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à  l’école </a:t>
            </a:r>
            <a:r>
              <a:rPr lang="ar-MA" sz="16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_________, je __________ et je __________.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À l’école, j’aime ___________et _____________.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 et je _____________.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soir, je _________ et je ______________.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DB23505-7DDE-F978-3E57-FC5C530F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000" y="3164397"/>
            <a:ext cx="1873371" cy="281005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6CBCCA6-D377-5BDA-79A8-803AEF4E7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283" y="2117804"/>
            <a:ext cx="1219370" cy="136226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1098CA-C5EF-98BF-EFCE-EC95D727A686}"/>
              </a:ext>
            </a:extLst>
          </p:cNvPr>
          <p:cNvSpPr/>
          <p:nvPr/>
        </p:nvSpPr>
        <p:spPr>
          <a:xfrm>
            <a:off x="2112377" y="1835505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1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4CB1FC-D285-5E4B-4EA8-9872A17AAD96}"/>
              </a:ext>
            </a:extLst>
          </p:cNvPr>
          <p:cNvSpPr/>
          <p:nvPr/>
        </p:nvSpPr>
        <p:spPr>
          <a:xfrm>
            <a:off x="5643539" y="1835505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C9A591-4EF3-8100-215C-932FE1C372B6}"/>
              </a:ext>
            </a:extLst>
          </p:cNvPr>
          <p:cNvSpPr txBox="1"/>
          <p:nvPr/>
        </p:nvSpPr>
        <p:spPr>
          <a:xfrm>
            <a:off x="5812492" y="183082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7C12C-C42D-1E1E-6329-ACB9403F1010}"/>
              </a:ext>
            </a:extLst>
          </p:cNvPr>
          <p:cNvSpPr/>
          <p:nvPr/>
        </p:nvSpPr>
        <p:spPr>
          <a:xfrm>
            <a:off x="3877958" y="183155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648E46-46E6-48BD-8DFB-DEF7D0D76D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présente, parle de ce qu’il fait le matin et le soir et dit ce qu’il aime faire à l’école et ce qu’il fait après l’école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des phrases contenant le graphème ch.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Prendre la parole pour parler de sa journée.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Lecture des phrases contenant le graphème ch.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 err="1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ch</a:t>
            </a:r>
            <a:r>
              <a:rPr lang="fr-FR" sz="13800" dirty="0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Dosis Medium" pitchFamily="2" charset="0"/>
                <a:cs typeface="Arial" panose="020B0604020202020204" pitchFamily="34" charset="0"/>
              </a:rPr>
              <a:t>Ch</a:t>
            </a:r>
            <a:endParaRPr lang="fr-FR" sz="16600" dirty="0">
              <a:ln w="0"/>
              <a:solidFill>
                <a:srgbClr val="474F71"/>
              </a:solidFill>
              <a:latin typeface="Dosis Medium" pitchFamily="2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93B5728-8A1C-48A0-A75A-4DB59E5F277C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10EACB8-928C-476C-AEB2-0805828F99D7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E64D147-7CF3-434D-8B54-3E02E3B431A3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AA422BF-BFB0-45F2-96B8-48621E67196A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0CD0AA2-647D-465B-BC7F-9E126DC48806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BB72F64-5F3E-47B1-BDAC-1935C45BED5C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D1293ECA-2DAF-4E4F-A86C-D30DBD1A131D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4A1011D-0EBA-457C-B748-55FC602B16F3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148291-0FA3-42CA-99CF-A1C17620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44B9C6D-F914-4761-A522-A23170F8C539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3FB3EB5-DFAC-4961-99E5-8428C0E35D35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7EC946B-E28C-411B-95AF-BDB244E61302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5443E5-BE2A-41ED-9F29-320ACE78A717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EFDECC8-F3C1-4F9B-960E-029910E670C7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2E21B16-A4F9-4D05-B961-16EBC148C4EA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2893ED-F350-44EE-9990-77EFA5267260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3B01455B-12AB-4E1F-8DA7-9382BABBB2BF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1" y="1480337"/>
            <a:ext cx="7886700" cy="720000"/>
          </a:xfrm>
        </p:spPr>
        <p:txBody>
          <a:bodyPr>
            <a:normAutofit fontScale="90000"/>
          </a:bodyPr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27591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mots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DCC5C29-84A4-489E-9154-627994EADF37}"/>
              </a:ext>
            </a:extLst>
          </p:cNvPr>
          <p:cNvSpPr txBox="1"/>
          <p:nvPr/>
        </p:nvSpPr>
        <p:spPr>
          <a:xfrm>
            <a:off x="493607" y="2071425"/>
            <a:ext cx="7969160" cy="367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chapeau        machin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chuchot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touché      chou</a:t>
            </a:r>
          </a:p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babouch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achèt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cha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5982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351302" y="1846864"/>
            <a:ext cx="8555164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chapeau        machin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chuchot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touché      chou</a:t>
            </a:r>
          </a:p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babouch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achèt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cha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60DE9067-C4E5-43A1-A8A4-DF36477AF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des.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des.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F43704-5D76-9B91-6F9C-B1211B5FF3B9}"/>
              </a:ext>
            </a:extLst>
          </p:cNvPr>
          <p:cNvSpPr txBox="1"/>
          <p:nvPr/>
        </p:nvSpPr>
        <p:spPr>
          <a:xfrm>
            <a:off x="818708" y="2174117"/>
            <a:ext cx="7995354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at tou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e la souris.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Ra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id a des babou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es.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 err="1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 err="1">
                <a:solidFill>
                  <a:srgbClr val="565F88"/>
                </a:solidFill>
                <a:latin typeface="Dosis SemiBold" pitchFamily="2" charset="0"/>
              </a:rPr>
              <a:t>ama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 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ète des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oux.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E3CA12-5E3D-9E32-64F1-6CA75A89D548}"/>
              </a:ext>
            </a:extLst>
          </p:cNvPr>
          <p:cNvSpPr txBox="1"/>
          <p:nvPr/>
        </p:nvSpPr>
        <p:spPr>
          <a:xfrm>
            <a:off x="818708" y="2174117"/>
            <a:ext cx="7995354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at tou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e la souris.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Ra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id a des babou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es.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000" b="1" dirty="0" err="1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 err="1">
                <a:solidFill>
                  <a:srgbClr val="565F88"/>
                </a:solidFill>
                <a:latin typeface="Dosis SemiBold" pitchFamily="2" charset="0"/>
              </a:rPr>
              <a:t>ama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 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ète des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000" b="1" dirty="0">
                <a:solidFill>
                  <a:srgbClr val="565F88"/>
                </a:solidFill>
                <a:latin typeface="Dosis SemiBold" pitchFamily="2" charset="0"/>
              </a:rPr>
              <a:t>oux.</a:t>
            </a:r>
          </a:p>
        </p:txBody>
      </p:sp>
      <p:pic>
        <p:nvPicPr>
          <p:cNvPr id="6" name="Phrases N1 SEM4 S5">
            <a:hlinkClick r:id="" action="ppaction://media"/>
            <a:extLst>
              <a:ext uri="{FF2B5EF4-FFF2-40B4-BE49-F238E27FC236}">
                <a16:creationId xmlns:a16="http://schemas.microsoft.com/office/drawing/2014/main" id="{DBB88AD0-EAC6-00B4-38FD-5AE22A100F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6559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7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DF011A-CAE3-E0AA-2411-5A1F72505D3C}"/>
              </a:ext>
            </a:extLst>
          </p:cNvPr>
          <p:cNvSpPr txBox="1"/>
          <p:nvPr/>
        </p:nvSpPr>
        <p:spPr>
          <a:xfrm>
            <a:off x="574323" y="2824112"/>
            <a:ext cx="799535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at tou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e la souris.</a:t>
            </a:r>
          </a:p>
        </p:txBody>
      </p:sp>
    </p:spTree>
    <p:extLst>
      <p:ext uri="{BB962C8B-B14F-4D97-AF65-F5344CB8AC3E}">
        <p14:creationId xmlns:p14="http://schemas.microsoft.com/office/powerpoint/2010/main" val="41377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91AA2B-D5F5-4B7B-A9BE-182B5FA5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952C65-0DDB-BD77-349D-B082240FDD12}"/>
              </a:ext>
            </a:extLst>
          </p:cNvPr>
          <p:cNvSpPr txBox="1"/>
          <p:nvPr/>
        </p:nvSpPr>
        <p:spPr>
          <a:xfrm>
            <a:off x="574323" y="2890213"/>
            <a:ext cx="7995354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Ra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id a des babou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es.</a:t>
            </a:r>
          </a:p>
        </p:txBody>
      </p:sp>
    </p:spTree>
    <p:extLst>
      <p:ext uri="{BB962C8B-B14F-4D97-AF65-F5344CB8AC3E}">
        <p14:creationId xmlns:p14="http://schemas.microsoft.com/office/powerpoint/2010/main" val="3961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91AA2B-D5F5-4B7B-A9BE-182B5FA5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DA8638B-8E3D-C1CE-037B-BF95A4662247}"/>
              </a:ext>
            </a:extLst>
          </p:cNvPr>
          <p:cNvSpPr txBox="1"/>
          <p:nvPr/>
        </p:nvSpPr>
        <p:spPr>
          <a:xfrm>
            <a:off x="574323" y="2873688"/>
            <a:ext cx="7995354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400" b="1" dirty="0" err="1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400" b="1" dirty="0" err="1">
                <a:solidFill>
                  <a:srgbClr val="565F88"/>
                </a:solidFill>
                <a:latin typeface="Dosis SemiBold" pitchFamily="2" charset="0"/>
              </a:rPr>
              <a:t>ama</a:t>
            </a: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 a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ète des 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ch</a:t>
            </a:r>
            <a:r>
              <a:rPr lang="fr-FR" sz="4400" b="1" dirty="0">
                <a:solidFill>
                  <a:srgbClr val="565F88"/>
                </a:solidFill>
                <a:latin typeface="Dosis SemiBold" pitchFamily="2" charset="0"/>
              </a:rPr>
              <a:t>oux.</a:t>
            </a:r>
          </a:p>
        </p:txBody>
      </p:sp>
    </p:spTree>
    <p:extLst>
      <p:ext uri="{BB962C8B-B14F-4D97-AF65-F5344CB8AC3E}">
        <p14:creationId xmlns:p14="http://schemas.microsoft.com/office/powerpoint/2010/main" val="59139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à la page 96.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3C4F59-CB2A-763D-6B00-093C859F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D011FA-D3DA-44C9-A7DD-94C92E4CF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347" y="1617744"/>
            <a:ext cx="3254200" cy="499149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13807" y="5552388"/>
            <a:ext cx="3157279" cy="4698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41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phrases à votre voisin. Chacun son tour. Je vais circuler entre les rangs pour vous aider.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73653-4808-4FBB-37FA-A23FD6BA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EEB411B-B2B9-4013-BE70-9590597619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79725" r="7832" b="11351"/>
          <a:stretch/>
        </p:blipFill>
        <p:spPr>
          <a:xfrm>
            <a:off x="705447" y="3252135"/>
            <a:ext cx="45641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phrases contenant le graphème ch.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phrases contenant le graphème ch.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Prendre la parole pour parler de sa journée.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061" y="775249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des phrases contenant le graphème ch.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7138FD-1D91-0BEA-352F-68AD9372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F5D129F7-0AC7-B8E9-2944-A1959DB2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69785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cette phrase sur le tableau. Regardez comment je fais. Je n’oublie pas la majuscule au début de la phrase, le point à la fin et les espaces entre les mots.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24654B-6ECF-66C4-2B0C-5AC0EBCF7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81" y="2496789"/>
            <a:ext cx="3359935" cy="33599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FBA8F6-A9EA-462F-A86D-7B85689D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76C39A-725B-439D-A781-F0E9689023CE}"/>
              </a:ext>
            </a:extLst>
          </p:cNvPr>
          <p:cNvGrpSpPr/>
          <p:nvPr/>
        </p:nvGrpSpPr>
        <p:grpSpPr>
          <a:xfrm>
            <a:off x="3716016" y="2706316"/>
            <a:ext cx="5071903" cy="2280283"/>
            <a:chOff x="969698" y="2524434"/>
            <a:chExt cx="5201983" cy="228028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961ABB6F-E0FD-442D-B8B7-1A0391E0D952}"/>
                </a:ext>
              </a:extLst>
            </p:cNvPr>
            <p:cNvGrpSpPr/>
            <p:nvPr/>
          </p:nvGrpSpPr>
          <p:grpSpPr>
            <a:xfrm>
              <a:off x="969698" y="2524434"/>
              <a:ext cx="5201983" cy="2280283"/>
              <a:chOff x="-188008" y="2588602"/>
              <a:chExt cx="5201983" cy="2280283"/>
            </a:xfrm>
          </p:grpSpPr>
          <p:pic>
            <p:nvPicPr>
              <p:cNvPr id="15" name="Picture 2" descr="Une image contenant texte, ligne, reçu&#10;&#10;Description générée automatiquement">
                <a:extLst>
                  <a:ext uri="{FF2B5EF4-FFF2-40B4-BE49-F238E27FC236}">
                    <a16:creationId xmlns:a16="http://schemas.microsoft.com/office/drawing/2014/main" id="{5F19BF8C-D33C-4B68-9849-01FB37CDEB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23" t="22418" r="39653" b="32446"/>
              <a:stretch/>
            </p:blipFill>
            <p:spPr bwMode="auto">
              <a:xfrm>
                <a:off x="-188008" y="2588602"/>
                <a:ext cx="5001868" cy="22802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F2717AE-0544-49D8-961E-B9455C91FCB7}"/>
                  </a:ext>
                </a:extLst>
              </p:cNvPr>
              <p:cNvSpPr txBox="1"/>
              <p:nvPr/>
            </p:nvSpPr>
            <p:spPr>
              <a:xfrm>
                <a:off x="-188008" y="3164231"/>
                <a:ext cx="5201983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3200" b="1" dirty="0">
                    <a:solidFill>
                      <a:srgbClr val="00ACA4"/>
                    </a:solidFill>
                    <a:latin typeface="Dosis SemiBold" pitchFamily="2" charset="0"/>
                  </a:rPr>
                  <a:t>R</a:t>
                </a:r>
                <a:r>
                  <a:rPr lang="fr-FR" sz="2800" b="1" dirty="0">
                    <a:solidFill>
                      <a:srgbClr val="565F88"/>
                    </a:solidFill>
                    <a:latin typeface="Century Gothic" panose="020B0502020202020204" pitchFamily="34" charset="0"/>
                  </a:rPr>
                  <a:t>achi</a:t>
                </a:r>
                <a:r>
                  <a:rPr lang="fr-FR" sz="3200" b="1" dirty="0">
                    <a:solidFill>
                      <a:srgbClr val="565F88"/>
                    </a:solidFill>
                    <a:latin typeface="Dosis SemiBold" pitchFamily="2" charset="0"/>
                  </a:rPr>
                  <a:t>d   </a:t>
                </a:r>
                <a:r>
                  <a:rPr lang="fr-FR" sz="2800" b="1" dirty="0">
                    <a:solidFill>
                      <a:srgbClr val="565F88"/>
                    </a:solidFill>
                    <a:latin typeface="Century Gothic" panose="020B0502020202020204" pitchFamily="34" charset="0"/>
                  </a:rPr>
                  <a:t>a</a:t>
                </a:r>
                <a:r>
                  <a:rPr lang="fr-FR" sz="3200" b="1" dirty="0">
                    <a:solidFill>
                      <a:srgbClr val="565F88"/>
                    </a:solidFill>
                    <a:latin typeface="Dosis SemiBold" pitchFamily="2" charset="0"/>
                  </a:rPr>
                  <a:t>   des   </a:t>
                </a:r>
                <a:r>
                  <a:rPr lang="fr-FR" sz="2800" b="1" dirty="0">
                    <a:solidFill>
                      <a:srgbClr val="565F88"/>
                    </a:solidFill>
                    <a:latin typeface="Century Gothic" panose="020B0502020202020204" pitchFamily="34" charset="0"/>
                  </a:rPr>
                  <a:t>babouches</a:t>
                </a:r>
                <a:r>
                  <a:rPr lang="fr-FR" sz="3200" b="1" dirty="0">
                    <a:solidFill>
                      <a:srgbClr val="00ACA4"/>
                    </a:solidFill>
                    <a:latin typeface="Dosis SemiBold" pitchFamily="2" charset="0"/>
                  </a:rPr>
                  <a:t>.</a:t>
                </a:r>
              </a:p>
            </p:txBody>
          </p:sp>
        </p:grpSp>
        <p:sp>
          <p:nvSpPr>
            <p:cNvPr id="13" name="Flèche : double flèche horizontale 12">
              <a:extLst>
                <a:ext uri="{FF2B5EF4-FFF2-40B4-BE49-F238E27FC236}">
                  <a16:creationId xmlns:a16="http://schemas.microsoft.com/office/drawing/2014/main" id="{DE42D780-8A9D-4352-8704-DC87A65F0531}"/>
                </a:ext>
              </a:extLst>
            </p:cNvPr>
            <p:cNvSpPr/>
            <p:nvPr/>
          </p:nvSpPr>
          <p:spPr>
            <a:xfrm>
              <a:off x="2744434" y="3555772"/>
              <a:ext cx="272829" cy="108000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F60D66DA-973C-5B76-09A4-4F0875457C9E}"/>
              </a:ext>
            </a:extLst>
          </p:cNvPr>
          <p:cNvSpPr/>
          <p:nvPr/>
        </p:nvSpPr>
        <p:spPr>
          <a:xfrm>
            <a:off x="5040928" y="3737654"/>
            <a:ext cx="216000" cy="108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Flèche : double flèche horizontale 16">
            <a:extLst>
              <a:ext uri="{FF2B5EF4-FFF2-40B4-BE49-F238E27FC236}">
                <a16:creationId xmlns:a16="http://schemas.microsoft.com/office/drawing/2014/main" id="{74524394-9557-4321-AD09-BCF7E8B06CEB}"/>
              </a:ext>
            </a:extLst>
          </p:cNvPr>
          <p:cNvSpPr/>
          <p:nvPr/>
        </p:nvSpPr>
        <p:spPr>
          <a:xfrm>
            <a:off x="6298131" y="3737654"/>
            <a:ext cx="266007" cy="108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10DB43-FE5F-437A-8145-1DC58CE9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AD1716E-A5B7-6792-EB54-E52B4E9015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557684" y="2219898"/>
            <a:ext cx="4028632" cy="2966740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122807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: Rachid a des babouches.</a:t>
            </a:r>
            <a:b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n’oublie pas la majuscule au début de la phrase, le point à la fin et les espaces entre les mots.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B0AB6-98E0-44DD-9BC8-59C29F5EA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3BE8E11-F4A8-406D-B467-6885B5DCEBFD}"/>
              </a:ext>
            </a:extLst>
          </p:cNvPr>
          <p:cNvGrpSpPr/>
          <p:nvPr/>
        </p:nvGrpSpPr>
        <p:grpSpPr>
          <a:xfrm>
            <a:off x="829559" y="2623136"/>
            <a:ext cx="7595431" cy="2310699"/>
            <a:chOff x="246227" y="2552834"/>
            <a:chExt cx="6711859" cy="2310699"/>
          </a:xfrm>
        </p:grpSpPr>
        <p:pic>
          <p:nvPicPr>
            <p:cNvPr id="11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CDC3E821-02A3-45E9-8548-79527BA062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246227" y="2552834"/>
              <a:ext cx="6711859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23CD8A66-830E-4857-B6D4-FE4D06A44CF7}"/>
                </a:ext>
              </a:extLst>
            </p:cNvPr>
            <p:cNvSpPr txBox="1"/>
            <p:nvPr/>
          </p:nvSpPr>
          <p:spPr>
            <a:xfrm>
              <a:off x="1206976" y="3057848"/>
              <a:ext cx="5647036" cy="8194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R</a:t>
              </a:r>
              <a:r>
                <a:rPr lang="fr-FR" sz="3200" b="1" dirty="0">
                  <a:solidFill>
                    <a:srgbClr val="565F88"/>
                  </a:solidFill>
                  <a:latin typeface="Century Gothic" panose="020B0502020202020204" pitchFamily="34" charset="0"/>
                </a:rPr>
                <a:t>achi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d   </a:t>
              </a:r>
              <a:r>
                <a:rPr lang="fr-FR" sz="3200" b="1" dirty="0">
                  <a:solidFill>
                    <a:srgbClr val="565F88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   des   </a:t>
              </a:r>
              <a:r>
                <a:rPr lang="fr-FR" sz="3200" b="1" dirty="0">
                  <a:solidFill>
                    <a:srgbClr val="565F88"/>
                  </a:solidFill>
                  <a:latin typeface="Century Gothic" panose="020B0502020202020204" pitchFamily="34" charset="0"/>
                </a:rPr>
                <a:t>babouches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4CB7FF2-0D71-4C84-A3F0-AE7D1E1D5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571" y="1695385"/>
            <a:ext cx="3211685" cy="4926281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EED909-5B74-4AB5-AD1A-87F8BA883475}"/>
              </a:ext>
            </a:extLst>
          </p:cNvPr>
          <p:cNvSpPr/>
          <p:nvPr/>
        </p:nvSpPr>
        <p:spPr>
          <a:xfrm>
            <a:off x="2932916" y="5052767"/>
            <a:ext cx="3095046" cy="999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97. On va faire l’activité 4.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2BADC9-83AB-9C84-FAB3-7D12FC70D4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7A6ED68-108E-4D5E-A243-91A8AE005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86" y="3094321"/>
            <a:ext cx="4468306" cy="1904614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577788" y="775249"/>
            <a:ext cx="718969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phrase comme dans l’exemple. Je vais circuler entre les rangs pour vous aider.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179E51-D32E-56DD-6177-A3FE7DF1C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DF2CA6-5222-4CC6-8BBC-6011D960B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99" y="2491504"/>
            <a:ext cx="2446422" cy="244642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744071" y="3094321"/>
            <a:ext cx="4724400" cy="18436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05638AD-73BE-4C98-AF3F-C24A8DEAA0DB}"/>
              </a:ext>
            </a:extLst>
          </p:cNvPr>
          <p:cNvGrpSpPr/>
          <p:nvPr/>
        </p:nvGrpSpPr>
        <p:grpSpPr>
          <a:xfrm>
            <a:off x="1754336" y="1800519"/>
            <a:ext cx="5635328" cy="4736969"/>
            <a:chOff x="12795" y="0"/>
            <a:chExt cx="8942136" cy="685800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A398425-E4FC-4E77-8C72-D526EB5D3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95" y="0"/>
              <a:ext cx="4471068" cy="68580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96FED4A-C138-41A7-B002-3125FC950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3863" y="0"/>
              <a:ext cx="4471068" cy="6858000"/>
            </a:xfrm>
            <a:prstGeom prst="rect">
              <a:avLst/>
            </a:prstGeom>
          </p:spPr>
        </p:pic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82" y="756000"/>
            <a:ext cx="71512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Notez les devoirs à faire à la maison. Vous allez recopier la phrase de l’activité 4,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page 97,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 et relire les phrases de l’activité 5,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page 96.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BAA5C3-A49B-4023-A272-6B598CF05C13}"/>
              </a:ext>
            </a:extLst>
          </p:cNvPr>
          <p:cNvSpPr/>
          <p:nvPr/>
        </p:nvSpPr>
        <p:spPr>
          <a:xfrm>
            <a:off x="1874380" y="5575954"/>
            <a:ext cx="2577575" cy="3864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5FEC6B1-258E-430C-A3BF-36C29E759353}"/>
              </a:ext>
            </a:extLst>
          </p:cNvPr>
          <p:cNvSpPr/>
          <p:nvPr/>
        </p:nvSpPr>
        <p:spPr>
          <a:xfrm>
            <a:off x="4712569" y="5052768"/>
            <a:ext cx="2512357" cy="90968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6443C68-C4A7-451C-B5B5-0AFF5D3F9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859" y="756000"/>
            <a:ext cx="719604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1386"/>
          <a:stretch>
            <a:fillRect/>
          </a:stretch>
        </p:blipFill>
        <p:spPr>
          <a:xfrm>
            <a:off x="3804248" y="2100975"/>
            <a:ext cx="2112567" cy="370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B1D611D-76E7-45F7-BE46-844D36B1C9A0}"/>
              </a:ext>
            </a:extLst>
          </p:cNvPr>
          <p:cNvGrpSpPr/>
          <p:nvPr/>
        </p:nvGrpSpPr>
        <p:grpSpPr>
          <a:xfrm>
            <a:off x="4560421" y="2542166"/>
            <a:ext cx="4176000" cy="3564000"/>
            <a:chOff x="198541" y="432370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0A14D74-3FB7-4EBD-AEE8-23F433FC8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41" y="43237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648D440-B81B-44B1-A088-F0E5BF72A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609" y="43237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6469C40-1135-4F66-A8E9-1969299657E8}"/>
              </a:ext>
            </a:extLst>
          </p:cNvPr>
          <p:cNvGrpSpPr/>
          <p:nvPr/>
        </p:nvGrpSpPr>
        <p:grpSpPr>
          <a:xfrm>
            <a:off x="338247" y="2542166"/>
            <a:ext cx="4176000" cy="3564000"/>
            <a:chOff x="-137047" y="90311"/>
            <a:chExt cx="8892820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0A59B3-587A-4BD8-9E15-FF63A4CBB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7047" y="90311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F4A6746-7C8B-49B5-994D-C2AAB4AD3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4705" y="9031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714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710821" y="374387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- Lettre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r>
              <a:rPr lang="fr-FR" dirty="0">
                <a:sym typeface="Wingdings" panose="05000000000000000000" pitchFamily="2" charset="2"/>
              </a:rPr>
              <a:t> -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endParaRPr lang="fr-FR" dirty="0">
              <a:sym typeface="Wingdings" panose="05000000000000000000" pitchFamily="2" charset="2"/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Lettre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r>
              <a:rPr lang="fr-FR" dirty="0">
                <a:sym typeface="Wingdings" panose="05000000000000000000" pitchFamily="2" charset="2"/>
              </a:rPr>
              <a:t> -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F2F2F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/>
            <a:r>
              <a:rPr lang="fr-FR" dirty="0"/>
              <a:t>Oral – Dialogue</a:t>
            </a:r>
          </a:p>
          <a:p>
            <a:pPr marL="269875" indent="-269875"/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pPr marL="269875" indent="-269875"/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 Prise de parole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r>
              <a:rPr lang="fr-FR" dirty="0">
                <a:solidFill>
                  <a:srgbClr val="474F71"/>
                </a:solidFill>
              </a:rPr>
              <a:t> -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endParaRPr lang="fr-FR" dirty="0">
              <a:solidFill>
                <a:srgbClr val="474F71"/>
              </a:solidFill>
            </a:endParaRP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Lettre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r>
              <a:rPr lang="fr-FR" dirty="0">
                <a:solidFill>
                  <a:srgbClr val="474F71"/>
                </a:solidFill>
              </a:rPr>
              <a:t> -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endParaRPr lang="fr-FR" dirty="0">
              <a:solidFill>
                <a:srgbClr val="474F71"/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348034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phrases contenant le graphème ch.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 phrases contenant le graphème ch.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3" y="2137841"/>
            <a:ext cx="166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Prise de parole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50" y="2501693"/>
            <a:ext cx="5248666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/>
              <a:t>Prendre la parole pour parler de sa journée.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879123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Aujourd’hui, nous allons apprendre à nous présenter et à parler de notre journée.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40B40733">
            <a:hlinkClick r:id="" action="ppaction://media"/>
            <a:extLst>
              <a:ext uri="{FF2B5EF4-FFF2-40B4-BE49-F238E27FC236}">
                <a16:creationId xmlns:a16="http://schemas.microsoft.com/office/drawing/2014/main" id="{987A0441-D982-41F4-BC69-28D3E95F09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084" y="2351404"/>
            <a:ext cx="7837831" cy="381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292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65DDD8-B80A-494B-905F-097A56118C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13EA40-1792-4E6F-A4E2-0765198B75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7C1784-CEC1-4814-9363-B9C06DC60399}">
  <ds:schemaRefs>
    <ds:schemaRef ds:uri="http://purl.org/dc/elements/1.1/"/>
    <ds:schemaRef ds:uri="http://schemas.microsoft.com/office/2006/documentManagement/types"/>
    <ds:schemaRef ds:uri="202b3bc9-e036-45c7-aea0-06aec8cd7a4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9912</TotalTime>
  <Words>898</Words>
  <PresentationFormat>Affichage à l'écran (4:3)</PresentationFormat>
  <Paragraphs>131</Paragraphs>
  <Slides>39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39</vt:i4>
      </vt:variant>
    </vt:vector>
  </HeadingPairs>
  <TitlesOfParts>
    <vt:vector size="59" baseType="lpstr">
      <vt:lpstr>Dosis ExtraBold</vt:lpstr>
      <vt:lpstr>Dosis Medium</vt:lpstr>
      <vt:lpstr>Century Gothic</vt:lpstr>
      <vt:lpstr>Aptos Display</vt:lpstr>
      <vt:lpstr>Aptos</vt:lpstr>
      <vt:lpstr>Wingdings</vt:lpstr>
      <vt:lpstr>Calibri</vt:lpstr>
      <vt:lpstr>Arial</vt:lpstr>
      <vt:lpstr>Dosis SemiBold</vt:lpstr>
      <vt:lpstr>Dosis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Oral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 notre journée. Écoutez bien.</vt:lpstr>
      <vt:lpstr>Lecture de la vidéo.</vt:lpstr>
      <vt:lpstr>Maintenant, nous allons apprendre à parler de notre journée.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se présente, parle de ce qu’il fait le matin et le soir et dit ce qu’il aime faire à l’école et ce qu’il fait après l’école à son voisin.</vt:lpstr>
      <vt:lpstr>Plan de la séance 5</vt:lpstr>
      <vt:lpstr>Maintenant, on va faire de la lecture. </vt:lpstr>
      <vt:lpstr>Répétons ensemble.</vt:lpstr>
      <vt:lpstr>Qui veut passer au tableau pour lire les syllabes ?  </vt:lpstr>
      <vt:lpstr>Répétons ensemble.</vt:lpstr>
      <vt:lpstr>Qui veut passer au tableau pour lire les mots ?  </vt:lpstr>
      <vt:lpstr>Relisons ensemble.</vt:lpstr>
      <vt:lpstr>C’est le mot : des. </vt:lpstr>
      <vt:lpstr>Répétons ensemble : des. </vt:lpstr>
      <vt:lpstr>Lisez ces phrases en silence. Après, on va écouter un audio. </vt:lpstr>
      <vt:lpstr>Lecture de l’audio.  </vt:lpstr>
      <vt:lpstr>Qui veut lire ?</vt:lpstr>
      <vt:lpstr>Qui veut lire ?</vt:lpstr>
      <vt:lpstr>Qui veut lire ?</vt:lpstr>
      <vt:lpstr>Prenez le livret à la page 96. </vt:lpstr>
      <vt:lpstr>Présentation PowerPoint</vt:lpstr>
      <vt:lpstr>Plan de la séance 5</vt:lpstr>
      <vt:lpstr>Maintenant, nous allons apprendre à écrire des phrases contenant le graphème ch.  Soyez attentifs. </vt:lpstr>
      <vt:lpstr>Maintenant, je vais écrire cette phrase sur le tableau. Regardez comment je fais. Je n’oublie pas la majuscule au début de la phrase, le point à la fin et les espaces entre les mots.</vt:lpstr>
      <vt:lpstr>Prenez vos cahiers.</vt:lpstr>
      <vt:lpstr>Écrivez : Rachid a des babouches. Je n’oublie pas la majuscule au début de la phrase, le point à la fin et les espaces entre les mots.</vt:lpstr>
      <vt:lpstr>Présentation PowerPoint</vt:lpstr>
      <vt:lpstr>Présentation PowerPoint</vt:lpstr>
      <vt:lpstr>Notez les devoirs à faire à la maison. Vous allez recopier la phrase de l’activité 4, page 97, sur votre cahier et relire les phrases de l’activité 5, page 96.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2026-04-15T08:34:56Z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