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4"/>
    <p:sldMasterId id="2147483648" r:id="rId5"/>
  </p:sldMasterIdLst>
  <p:notesMasterIdLst>
    <p:notesMasterId r:id="rId4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90" r:id="rId21"/>
    <p:sldId id="272" r:id="rId22"/>
    <p:sldId id="291" r:id="rId23"/>
    <p:sldId id="274" r:id="rId24"/>
    <p:sldId id="292" r:id="rId25"/>
    <p:sldId id="276" r:id="rId26"/>
    <p:sldId id="293" r:id="rId27"/>
    <p:sldId id="278" r:id="rId28"/>
    <p:sldId id="279" r:id="rId29"/>
    <p:sldId id="281" r:id="rId30"/>
    <p:sldId id="282" r:id="rId31"/>
    <p:sldId id="283" r:id="rId32"/>
    <p:sldId id="299" r:id="rId33"/>
    <p:sldId id="294" r:id="rId34"/>
    <p:sldId id="295" r:id="rId35"/>
    <p:sldId id="296" r:id="rId36"/>
    <p:sldId id="297" r:id="rId37"/>
    <p:sldId id="298" r:id="rId38"/>
    <p:sldId id="289" r:id="rId39"/>
  </p:sldIdLst>
  <p:sldSz cx="12192000" cy="6858000"/>
  <p:notesSz cx="6858000" cy="9144000"/>
  <p:embeddedFontLst>
    <p:embeddedFont>
      <p:font typeface="Grandstander" pitchFamily="2" charset="0"/>
      <p:regular r:id="rId41"/>
      <p:bold r:id="rId42"/>
      <p:italic r:id="rId43"/>
      <p:boldItalic r:id="rId44"/>
    </p:embeddedFont>
    <p:embeddedFont>
      <p:font typeface="Grandstander Medium" pitchFamily="2" charset="0"/>
      <p:regular r:id="rId45"/>
      <p:bold r:id="rId46"/>
      <p:italic r:id="rId47"/>
      <p:boldItalic r:id="rId48"/>
    </p:embeddedFont>
    <p:embeddedFont>
      <p:font typeface="Grandstander SemiBold" pitchFamily="2" charset="0"/>
      <p:regular r:id="rId49"/>
      <p:bold r:id="rId50"/>
      <p:italic r:id="rId51"/>
      <p:boldItalic r:id="rId52"/>
    </p:embeddedFont>
    <p:embeddedFont>
      <p:font typeface="Lato" panose="020F0502020204030203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47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2" roundtripDataSignature="AMtx7mi3Vd+Qr9vhICHp4o74jQwyqQPd5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D86D51-7824-312F-C5D7-3EF763BE8572}" name="Ricardo Murata" initials="RM" userId="f715644a5ae0d58e" providerId="Windows Live"/>
  <p188:author id="{554598CC-CBB0-1FD0-94CF-035FCB8DFC88}" name="Kátia Regina" initials="KR" userId="Kátia Regin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4285F4"/>
    <a:srgbClr val="FFFCF8"/>
    <a:srgbClr val="FFCC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79C762-8602-46AA-9FDD-763612D0B6AC}">
  <a:tblStyle styleId="{7979C762-8602-46AA-9FDD-763612D0B6A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81" autoAdjust="0"/>
    <p:restoredTop sz="92912" autoAdjust="0"/>
  </p:normalViewPr>
  <p:slideViewPr>
    <p:cSldViewPr snapToGrid="0">
      <p:cViewPr varScale="1">
        <p:scale>
          <a:sx n="99" d="100"/>
          <a:sy n="99" d="100"/>
        </p:scale>
        <p:origin x="1008" y="84"/>
      </p:cViewPr>
      <p:guideLst>
        <p:guide orient="horz" pos="2160"/>
        <p:guide pos="34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1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6.fntdata"/><Relationship Id="rId67" Type="http://schemas.microsoft.com/office/2018/10/relationships/authors" Target="authors.xml"/><Relationship Id="rId20" Type="http://schemas.openxmlformats.org/officeDocument/2006/relationships/slide" Target="slides/slide15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9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coconut-imagem-royalty-free/178510758?phrase=AGUA+DE+COCO&amp;adppopup=tru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heese-ilustra%C3%A7%C3%A3o-royalty-free/119859289?adppopup=true" TargetMode="External"/><Relationship Id="rId4" Type="http://schemas.openxmlformats.org/officeDocument/2006/relationships/hyperlink" Target="https://www.gettyimages.com.br/detail/ilustra%C3%A7%C3%A3o/eggs-flat-icon-ilustra%C3%A7%C3%A3o-royalty-free/872789638?phrase=ovo&amp;adppopup=true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mouse-looking-at-the-moon-imagining-cheese-ilustra%C3%A7%C3%A3o-royalty-free/1668749984?phrase=rato+e+a+lua&amp;adppopup=tru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cheese-icon-set-vector-illustration-ilustra%C3%A7%C3%A3o-royalty-free/1494540603?phrase=queijo&amp;adppopup=true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mouse-looking-at-the-moon-imagining-cheese-ilustra%C3%A7%C3%A3o-royalty-free/1668749984?phrase=rato+e+a+lua&amp;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cheese-icon-set-vector-illustration-ilustra%C3%A7%C3%A3o-royalty-free/1494540603?phrase=queijo&amp;adppopup=true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mouse-with-cheese-in-a-hole-and-mousetrap-ilustra%C3%A7%C3%A3o-royalty-free/1156855140?phrase=rato&amp;adppopup=tru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ute-yellow-ducks-collcetion-set-ilustra%C3%A7%C3%A3o-royalty-free/1467888974?phrase=PATO&amp;adppopup=true" TargetMode="External"/><Relationship Id="rId4" Type="http://schemas.openxmlformats.org/officeDocument/2006/relationships/hyperlink" Target="https://www.gettyimages.com.br/detail/ilustra%C3%A7%C3%A3o/cute-four-cat-set-on-white-ilustra%C3%A7%C3%A3o-royalty-free/2078595561?phrase=GATO&amp;adppopup=true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mouse-with-cheese-in-a-hole-and-mousetrap-ilustra%C3%A7%C3%A3o-royalty-free/1156855140?phrase=rato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ute-yellow-ducks-collcetion-set-ilustra%C3%A7%C3%A3o-royalty-free/1467888974?phrase=PATO&amp;adppopup=true" TargetMode="External"/><Relationship Id="rId4" Type="http://schemas.openxmlformats.org/officeDocument/2006/relationships/hyperlink" Target="https://www.gettyimages.com.br/detail/ilustra%C3%A7%C3%A3o/cute-four-cat-set-on-white-ilustra%C3%A7%C3%A3o-royalty-free/2078595561?phrase=GATO&amp;adppopup=true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mouse-with-cheese-in-a-hole-and-mousetrap-ilustra%C3%A7%C3%A3o-royalty-free/1156855140?phrase=rato&amp;adppopup=tru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set-of-cute-weather-element-icons-ilustra%C3%A7%C3%A3o-royalty-free/1176735884?phrase=LUA&amp;adppopup=true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mouse-with-cheese-in-a-hole-and-mousetrap-ilustra%C3%A7%C3%A3o-royalty-free/1156855140?phrase=rato&amp;adppopup=true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set-of-cute-weather-element-icons-ilustra%C3%A7%C3%A3o-royalty-free/1176735884?phrase=LUA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ute-four-cat-set-on-white-ilustra%C3%A7%C3%A3o-royalty-free/2078595561?phrase=GATO&amp;adppopup=true" TargetMode="External"/><Relationship Id="rId7" Type="http://schemas.openxmlformats.org/officeDocument/2006/relationships/hyperlink" Target="https://www.gettyimages.com.br/detail/ilustra%C3%A7%C3%A3o/cute-yellow-ducks-collcetion-set-ilustra%C3%A7%C3%A3o-royalty-free/1467888974?phrase=PATO&amp;adppopup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heese-set-flat-design-ilustra%C3%A7%C3%A3o-royalty-free/1369899536?phrase=queijo&amp;adppopup=true" TargetMode="External"/><Relationship Id="rId5" Type="http://schemas.openxmlformats.org/officeDocument/2006/relationships/hyperlink" Target="https://www.gettyimages.com.br/detail/ilustra%C3%A7%C3%A3o/set-mouse-with-cheese-in-a-hole-and-mousetrap-ilustra%C3%A7%C3%A3o-royalty-free/1156855140?phrase=rato&amp;adppopup=true" TargetMode="External"/><Relationship Id="rId4" Type="http://schemas.openxmlformats.org/officeDocument/2006/relationships/hyperlink" Target="https://www.gettyimages.com.br/detail/ilustra%C3%A7%C3%A3o/set-of-cute-weather-element-icons-ilustra%C3%A7%C3%A3o-royalty-free/1176735884?phrase=LUA&amp;adppopup=true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ute-four-cat-set-on-white-ilustra%C3%A7%C3%A3o-royalty-free/2078595561?phrase=GATO&amp;adppopup=true" TargetMode="External"/><Relationship Id="rId7" Type="http://schemas.openxmlformats.org/officeDocument/2006/relationships/hyperlink" Target="https://www.gettyimages.com.br/detail/ilustra%C3%A7%C3%A3o/cute-yellow-ducks-collcetion-set-ilustra%C3%A7%C3%A3o-royalty-free/1467888974?phrase=PATO&amp;adppopup=tru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heese-set-flat-design-ilustra%C3%A7%C3%A3o-royalty-free/1369899536?phrase=queijo&amp;adppopup=true" TargetMode="External"/><Relationship Id="rId5" Type="http://schemas.openxmlformats.org/officeDocument/2006/relationships/hyperlink" Target="https://www.gettyimages.com.br/detail/ilustra%C3%A7%C3%A3o/set-mouse-with-cheese-in-a-hole-and-mousetrap-ilustra%C3%A7%C3%A3o-royalty-free/1156855140?phrase=rato&amp;adppopup=true" TargetMode="External"/><Relationship Id="rId4" Type="http://schemas.openxmlformats.org/officeDocument/2006/relationships/hyperlink" Target="https://www.gettyimages.com.br/detail/ilustra%C3%A7%C3%A3o/set-of-cute-weather-element-icons-ilustra%C3%A7%C3%A3o-royalty-free/1176735884?phrase=LUA&amp;adppopup=true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illustration-of-cute-mouse-eating-moon-shaped-ilustra%C3%A7%C3%A3o-royalty-free/1210631929?phrase=RATO+E+LUA+QUEIJO&amp;adppopup=true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funny-cute-koala-on-the-moon-among-the-clouds-ilustra%C3%A7%C3%A3o-royalty-free/1320273635?phrase=RATO+E+LUA+QUEIJO&amp;adppopup=true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illustration-of-cute-mouse-eating-moon-shaped-ilustra%C3%A7%C3%A3o-royalty-free/1210631929?phrase=RATO+E+LUA+QUEIJO&amp;adppopup=true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funny-cute-koala-on-the-moon-among-the-clouds-ilustra%C3%A7%C3%A3o-royalty-free/1320273635?phrase=RATO+E+LUA+QUEIJO&amp;adppopup=true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3d-crescent-moon-ilustra%C3%A7%C3%A3o-royalty-free/1406851373?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animal-illustration-ilustra%C3%A7%C3%A3o-royalty-free/1478298090?phrase=rato&amp;adppopup=true" TargetMode="External"/><Relationship Id="rId5" Type="http://schemas.openxmlformats.org/officeDocument/2006/relationships/hyperlink" Target="https://www.gettyimages.com.br/detail/ilustra%C3%A7%C3%A3o/rooster-image-isolated-vector-on-white-ilustra%C3%A7%C3%A3o-royalty-free/1189789466?adppopup=true" TargetMode="External"/><Relationship Id="rId4" Type="http://schemas.openxmlformats.org/officeDocument/2006/relationships/hyperlink" Target="https://www.gettyimages.com.br/detail/ilustra%C3%A7%C3%A3o/banded-armadillo-transparent-isolated-on-white-ilustra%C3%A7%C3%A3o-royalty-free/1210310972?phrase=tatu&amp;adppopup=tru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3d-crescent-moon-ilustra%C3%A7%C3%A3o-royalty-free/1406851373?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animal-illustration-ilustra%C3%A7%C3%A3o-royalty-free/1478298090?phrase=rato&amp;adppopup=true" TargetMode="External"/><Relationship Id="rId5" Type="http://schemas.openxmlformats.org/officeDocument/2006/relationships/hyperlink" Target="https://www.gettyimages.com.br/detail/ilustra%C3%A7%C3%A3o/rooster-image-isolated-vector-on-white-ilustra%C3%A7%C3%A3o-royalty-free/1189789466?adppopup=true" TargetMode="External"/><Relationship Id="rId4" Type="http://schemas.openxmlformats.org/officeDocument/2006/relationships/hyperlink" Target="https://www.gettyimages.com.br/detail/ilustra%C3%A7%C3%A3o/banded-armadillo-transparent-isolated-on-white-ilustra%C3%A7%C3%A3o-royalty-free/1210310972?phrase=tatu&amp;adppopup=true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coconut-imagem-royalty-free/178510758?phrase=AGUA+DE+COCO&amp;adppopup=tru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heese-ilustra%C3%A7%C3%A3o-royalty-free/119859289?adppopup=true" TargetMode="External"/><Relationship Id="rId4" Type="http://schemas.openxmlformats.org/officeDocument/2006/relationships/hyperlink" Target="https://www.gettyimages.com.br/detail/ilustra%C3%A7%C3%A3o/eggs-flat-icon-ilustra%C3%A7%C3%A3o-royalty-free/872789638?phrase=ovo&amp;adppopup=true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9 e 10 -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coconut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/178510758?phrase=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AGUA+DE+COCO&amp;adppopup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/ilustra%C3%A7%C3%A3o/eggs-flat-icon-ilustra%C3%A7%C3%A3o-royalty-free/872789638?phrase=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ovo&amp;adppopup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/ilustra%C3%A7%C3%A3o/cheese-ilustra%C3%A7%C3%A3o-royalty-free/119859289?adppopup=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2" name="Google Shape;1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11 e 12 -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/ilustra%C3%A7%C3%A3o/mouse-looking-at-the-moon-imagining-cheese-ilustra%C3%A7%C3%A3o-royalty-free/1668749984?phrase=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rato+e+a+lua&amp;adppopup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/ilustra%C3%A7%C3%A3o/cheese-icon-set-vector-illustration-ilustra%C3%A7%C3%A3o-royalty-free/1494540603?phrase=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e096b00f19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11 e 12 -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/ilustra%C3%A7%C3%A3o/mouse-looking-at-the-moon-imagining-cheese-ilustra%C3%A7%C3%A3o-royalty-free/1668749984?phrase=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rato+e+a+lua&amp;adppopup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/ilustra%C3%A7%C3%A3o/cheese-icon-set-vector-illustration-ilustra%C3%A7%C3%A3o-royalty-free/1494540603?phrase=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56" name="Google Shape;256;g2e096b00f19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13 a 16 -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/ilustra%C3%A7%C3%A3o/set-mouse-with-cheese-in-a-hole-and-mousetrap-ilustra%C3%A7%C3%A3o-royalty-free/1156855140?phrase=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/ilustra%C3%A7%C3%A3o/cute-four-cat-set-on-white-ilustra%C3%A7%C3%A3o-royalty-free/2078595561?phrase=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GATO&amp;adppopup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/ilustra%C3%A7%C3%A3o/cute-yellow-ducks-collcetion-set-ilustra%C3%A7%C3%A3o-royalty-free/1467888974?phrase=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PATO&amp;adppopup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2" name="Google Shape;3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13 a 16 -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/ilustra%C3%A7%C3%A3o/set-mouse-with-cheese-in-a-hole-and-mousetrap-ilustra%C3%A7%C3%A3o-royalty-free/1156855140?phrase=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/ilustra%C3%A7%C3%A3o/cute-four-cat-set-on-white-ilustra%C3%A7%C3%A3o-royalty-free/2078595561?phrase=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GATO&amp;adppopup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/ilustra%C3%A7%C3%A3o/cute-yellow-ducks-collcetion-set-ilustra%C3%A7%C3%A3o-royalty-free/1467888974?phrase=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PATO&amp;adppopup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39" name="Google Shape;33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/ilustra%C3%A7%C3%A3o/set-mouse-with-cheese-in-a-hole-and-mousetrap-ilustra%C3%A7%C3%A3o-royalty-free/1156855140?phrase=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/ilustra%C3%A7%C3%A3o/set-of-cute-weather-element-icons-ilustra%C3%A7%C3%A3o-royalty-free/1176735884?phrase=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LUA&amp;adppopup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59" name="Google Shape;3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/ilustra%C3%A7%C3%A3o/set-mouse-with-cheese-in-a-hole-and-mousetrap-ilustra%C3%A7%C3%A3o-royalty-free/1156855140?phrase=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/ilustra%C3%A7%C3%A3o/set-of-cute-weather-element-icons-ilustra%C3%A7%C3%A3o-royalty-free/1176735884?phrase=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LUA&amp;adppopup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59" name="Google Shape;3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1425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17 e 18 -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/ilustra%C3%A7%C3%A3o/cute-four-cat-set-on-white-ilustra%C3%A7%C3%A3o-royalty-free/2078595561?phrase=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GATO&amp;adppopup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/ilustra%C3%A7%C3%A3o/set-of-cute-weather-element-icons-ilustra%C3%A7%C3%A3o-royalty-free/1176735884?phrase=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LUA&amp;adppopup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/ilustra%C3%A7%C3%A3o/set-mouse-with-cheese-in-a-hole-and-mousetrap-ilustra%C3%A7%C3%A3o-royalty-free/1156855140?phrase=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/ilustra%C3%A7%C3%A3o/cheese-set-flat-design-ilustra%C3%A7%C3%A3o-royalty-free/1369899536?phrase=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/ilustra%C3%A7%C3%A3o/cute-yellow-ducks-collcetion-set-ilustra%C3%A7%C3%A3o-royalty-free/1467888974?phrase=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PATO&amp;adppopup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00" name="Google Shape;4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17 e 18 -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/ilustra%C3%A7%C3%A3o/cute-four-cat-set-on-white-ilustra%C3%A7%C3%A3o-royalty-free/2078595561?phrase=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GATO&amp;adppopup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/ilustra%C3%A7%C3%A3o/set-of-cute-weather-element-icons-ilustra%C3%A7%C3%A3o-royalty-free/1176735884?phrase=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LUA&amp;adppopup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/ilustra%C3%A7%C3%A3o/set-mouse-with-cheese-in-a-hole-and-mousetrap-ilustra%C3%A7%C3%A3o-royalty-free/1156855140?phrase=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/ilustra%C3%A7%C3%A3o/cheese-set-flat-design-ilustra%C3%A7%C3%A3o-royalty-free/1369899536?phrase=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/ilustra%C3%A7%C3%A3o/cute-yellow-ducks-collcetion-set-ilustra%C3%A7%C3%A3o-royalty-free/1467888974?phrase=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PATO&amp;adppopup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00" name="Google Shape;4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924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465" name="Google Shape;4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465" name="Google Shape;4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53202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505" name="Google Shape;5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505" name="Google Shape;5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8770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23 e 24 -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/ilustra%C3%A7%C3%A3o/illustration-of-cute-mouse-eating-moon-shaped-ilustra%C3%A7%C3%A3o-royalty-free/1210631929?phrase=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RATO+E+LUA+QUEIJO&amp;adppopup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/ilustra%C3%A7%C3%A3o/funny-cute-koala-on-the-moon-among-the-clouds-ilustra%C3%A7%C3%A3o-royalty-free/1320273635?phrase=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RATO+E+LUA+QUEIJO&amp;adppopup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43" name="Google Shape;54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23 e 24 -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/ilustra%C3%A7%C3%A3o/illustration-of-cute-mouse-eating-moon-shaped-ilustra%C3%A7%C3%A3o-royalty-free/1210631929?phrase=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RATO+E+LUA+QUEIJO&amp;adppopup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/ilustra%C3%A7%C3%A3o/funny-cute-koala-on-the-moon-among-the-clouds-ilustra%C3%A7%C3%A3o-royalty-free/1320273635?phrase=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RATO+E+LUA+QUEIJO&amp;adppopup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54" name="Google Shape;55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7" name="Google Shape;577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2" name="Google Shape;58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115D26DB-8744-19A9-351B-AAE68BC71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1BF4066C-E88C-0DC8-9858-95C1E0A66E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CDA97299-66D1-F523-DA2E-95E1D19427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0534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3" name="Google Shape;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E0F53372-0827-4FD1-CDDA-C2907385A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4F5DACDF-20F4-036A-4758-22AB08252D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6B5EC464-FFAB-0B76-6FF6-CA380011C8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90585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7" name="Google Shape;6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sz="1100" b="1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5 e 6 -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/ilustra%C3%A7%C3%A3o/3d-crescent-moon-ilustra%C3%A7%C3%A3o-royalty-free/1406851373?adppopup=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/ilustra%C3%A7%C3%A3o/banded-armadillo-transparent-isolated-on-white-ilustra%C3%A7%C3%A3o-royalty-free/1210310972?phrase=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tatu&amp;adppopup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https://www.gettyimages.com.br/detail/ilustra%C3%A7%C3%A3o/rooster-image-isolated-vector-on-white-ilustra%C3%A7%C3%A3o-royalty-free/1189789466?adppopup=true</a:t>
            </a:r>
            <a:r>
              <a:rPr lang="pt-P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/ilustra%C3%A7%C3%A3o/animal-illustration-ilustra%C3%A7%C3%A3o-royalty-free/1478298090?phrase=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e096b00f1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5 e 6 -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/ilustra%C3%A7%C3%A3o/3d-crescent-moon-ilustra%C3%A7%C3%A3o-royalty-free/1406851373?adppopup=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/ilustra%C3%A7%C3%A3o/banded-armadillo-transparent-isolated-on-white-ilustra%C3%A7%C3%A3o-royalty-free/1210310972?phrase=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tatu&amp;adppopup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https://www.gettyimages.com.br/detail/ilustra%C3%A7%C3%A3o/rooster-image-isolated-vector-on-white-ilustra%C3%A7%C3%A3o-royalty-free/1189789466?adppopup=true</a:t>
            </a:r>
            <a:r>
              <a:rPr lang="pt-P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/ilustra%C3%A7%C3%A3o/animal-illustration-ilustra%C3%A7%C3%A3o-royalty-free/1478298090?phrase=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rato&amp;adppopup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0" name="Google Shape;120;g2e096b00f1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Slides 9 e 10 -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coconut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/178510758?phrase=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AGUA+DE+COCO&amp;adppopup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/ilustra%C3%A7%C3%A3o/eggs-flat-icon-ilustra%C3%A7%C3%A3o-royalty-free/872789638?phrase=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ovo&amp;adppopup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/ilustra%C3%A7%C3%A3o/cheese-ilustra%C3%A7%C3%A3o-royalty-free/119859289?adppopup=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5" name="Google Shape;1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2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4;p8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5;p8"/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58866" y="5943072"/>
            <a:ext cx="3341694" cy="833546"/>
          </a:xfrm>
          <a:prstGeom prst="rect">
            <a:avLst/>
          </a:prstGeom>
        </p:spPr>
      </p:pic>
      <p:pic>
        <p:nvPicPr>
          <p:cNvPr id="21" name="Google Shape;10;p8">
            <a:extLst>
              <a:ext uri="{FF2B5EF4-FFF2-40B4-BE49-F238E27FC236}">
                <a16:creationId xmlns:a16="http://schemas.microsoft.com/office/drawing/2014/main" id="{23DE8B3E-80A2-0ADA-AAEF-4AF42FC725AA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userDrawn="1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 userDrawn="1"/>
        </p:nvSpPr>
        <p:spPr>
          <a:xfrm rot="21480000">
            <a:off x="181765" y="187004"/>
            <a:ext cx="166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600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124192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8041" y="662248"/>
            <a:ext cx="4048760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853" y="1099786"/>
            <a:ext cx="7882040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 userDrawn="1"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758866" y="5943072"/>
            <a:ext cx="3341695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 userDrawn="1"/>
        </p:nvSpPr>
        <p:spPr>
          <a:xfrm rot="21551745" flipH="1">
            <a:off x="800047" y="1071805"/>
            <a:ext cx="4157044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528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 userDrawn="1">
  <p:cSld name="2. Conteúdo e objetivo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Google Shape;20;p9"/>
          <p:cNvSpPr/>
          <p:nvPr userDrawn="1"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;p9"/>
          <p:cNvSpPr/>
          <p:nvPr userDrawn="1"/>
        </p:nvSpPr>
        <p:spPr>
          <a:xfrm>
            <a:off x="6067633" y="300433"/>
            <a:ext cx="5881600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363" lvl="0" indent="-36036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12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363" lvl="0" indent="-36036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 userDrawn="1"/>
        </p:nvSpPr>
        <p:spPr>
          <a:xfrm rot="21480000">
            <a:off x="181664" y="211658"/>
            <a:ext cx="2001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14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 userDrawn="1"/>
        </p:nvSpPr>
        <p:spPr>
          <a:xfrm rot="21540000">
            <a:off x="6032131" y="197578"/>
            <a:ext cx="470761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4;p13"/>
          <p:cNvSpPr/>
          <p:nvPr userDrawn="1"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68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 userDrawn="1"/>
        </p:nvSpPr>
        <p:spPr>
          <a:xfrm rot="2148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9. Nova seçã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79;g29c09b808c8_0_134"/>
          <p:cNvSpPr/>
          <p:nvPr userDrawn="1"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g29bff5210c6_0_14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8" name="Google Shape;38;g29bff5210c6_0_14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bff5210c6_0_14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68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9;p17"/>
          <p:cNvSpPr/>
          <p:nvPr userDrawn="1"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7" name="Google Shape;31;p17"/>
          <p:cNvPicPr preferRelativeResize="0"/>
          <p:nvPr userDrawn="1"/>
        </p:nvPicPr>
        <p:blipFill rotWithShape="1">
          <a:blip r:embed="rId2">
            <a:alphaModFix/>
          </a:blip>
          <a:srcRect l="15588" r="14095"/>
          <a:stretch/>
        </p:blipFill>
        <p:spPr>
          <a:xfrm>
            <a:off x="480867" y="673067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 userDrawn="1"/>
        </p:nvSpPr>
        <p:spPr>
          <a:xfrm rot="21480000">
            <a:off x="174982" y="171869"/>
            <a:ext cx="429623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9;p17"/>
          <p:cNvSpPr/>
          <p:nvPr userDrawn="1"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1"/>
          </p:nvPr>
        </p:nvSpPr>
        <p:spPr>
          <a:xfrm>
            <a:off x="612400" y="1063567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 userDrawn="1"/>
        </p:nvSpPr>
        <p:spPr>
          <a:xfrm rot="21480000">
            <a:off x="181603" y="177694"/>
            <a:ext cx="220116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35;p11"/>
          <p:cNvGrpSpPr/>
          <p:nvPr userDrawn="1"/>
        </p:nvGrpSpPr>
        <p:grpSpPr>
          <a:xfrm>
            <a:off x="4284034" y="1616689"/>
            <a:ext cx="4030333" cy="3987200"/>
            <a:chOff x="3060625" y="1076550"/>
            <a:chExt cx="3022750" cy="2990400"/>
          </a:xfrm>
        </p:grpSpPr>
        <p:pic>
          <p:nvPicPr>
            <p:cNvPr id="6" name="Google Shape;36;p1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37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9bff5210c6_0_15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1" name="Google Shape;61;g29bff5210c6_0_15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29bff5210c6_0_15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Google Shape;64;g29bff5210c6_0_15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68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3b1869ef5_0_102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9" name="Google Shape;109;g363b1869ef5_0_102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63b1869ef5_0_102"/>
          <p:cNvSpPr/>
          <p:nvPr/>
        </p:nvSpPr>
        <p:spPr>
          <a:xfrm rot="-122663">
            <a:off x="181774" y="183760"/>
            <a:ext cx="1855650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endParaRPr sz="2625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2" name="Google Shape;112;g363b1869ef5_0_102"/>
          <p:cNvSpPr/>
          <p:nvPr/>
        </p:nvSpPr>
        <p:spPr>
          <a:xfrm>
            <a:off x="9774526" y="492652"/>
            <a:ext cx="1910199" cy="38949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0880" tIns="0" rIns="106346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38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44"/>
          </a:p>
        </p:txBody>
      </p:sp>
      <p:sp>
        <p:nvSpPr>
          <p:cNvPr id="113" name="Google Shape;113;g363b1869ef5_0_102"/>
          <p:cNvSpPr>
            <a:spLocks noGrp="1"/>
          </p:cNvSpPr>
          <p:nvPr>
            <p:ph type="pic" idx="2"/>
          </p:nvPr>
        </p:nvSpPr>
        <p:spPr>
          <a:xfrm>
            <a:off x="5748694" y="882135"/>
            <a:ext cx="5914411" cy="320678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4" name="Google Shape;114;g363b1869ef5_0_102"/>
          <p:cNvSpPr txBox="1">
            <a:spLocks noGrp="1"/>
          </p:cNvSpPr>
          <p:nvPr>
            <p:ph type="subTitle" idx="1"/>
          </p:nvPr>
        </p:nvSpPr>
        <p:spPr>
          <a:xfrm rot="-122765">
            <a:off x="176447" y="168932"/>
            <a:ext cx="1871365" cy="54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2125" tIns="70700" rIns="212125" bIns="70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2625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57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396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2">
            <a:alphaModFix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" name="Google Shape;16;p8"/>
          <p:cNvSpPr txBox="1"/>
          <p:nvPr userDrawn="1"/>
        </p:nvSpPr>
        <p:spPr>
          <a:xfrm rot="-5400000">
            <a:off x="11503734" y="55549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2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B4D22F7-6101-B4EB-FE9A-6C598577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2A22E9-13F6-19D3-C4F8-7A16FA0FA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9570A-90EB-C23D-3F43-9E16CEB420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7BC79D-C022-4457-B2F4-9239008BBCA2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62CB6D-09EC-1994-A395-1A8516F785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A6605D-951F-85FE-A0B8-9723B274F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35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HaXy0mzb-o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2.svg"/><Relationship Id="rId9" Type="http://schemas.openxmlformats.org/officeDocument/2006/relationships/image" Target="../media/image5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/>
          <p:cNvSpPr txBox="1"/>
          <p:nvPr/>
        </p:nvSpPr>
        <p:spPr>
          <a:xfrm>
            <a:off x="615200" y="2665900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800" b="1" dirty="0">
                <a:latin typeface="Grandstander"/>
                <a:ea typeface="Grandstander"/>
                <a:cs typeface="Grandstander"/>
                <a:sym typeface="Grandstander"/>
              </a:rPr>
              <a:t>O RATO E A LUA</a:t>
            </a:r>
            <a:endParaRPr sz="4800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72" name="Google Shape;72;p1"/>
          <p:cNvSpPr/>
          <p:nvPr/>
        </p:nvSpPr>
        <p:spPr>
          <a:xfrm rot="-48481" flipH="1">
            <a:off x="10630905" y="396870"/>
            <a:ext cx="1191319" cy="914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56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6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8" name="Google Shape;100;p1">
            <a:extLst>
              <a:ext uri="{FF2B5EF4-FFF2-40B4-BE49-F238E27FC236}">
                <a16:creationId xmlns:a16="http://schemas.microsoft.com/office/drawing/2014/main" id="{7E174222-E5A3-E4A7-A77F-ADB355138F1E}"/>
              </a:ext>
            </a:extLst>
          </p:cNvPr>
          <p:cNvSpPr/>
          <p:nvPr/>
        </p:nvSpPr>
        <p:spPr>
          <a:xfrm flipH="1">
            <a:off x="315420" y="5453843"/>
            <a:ext cx="1848659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9" name="Google Shape;101;p1">
            <a:extLst>
              <a:ext uri="{FF2B5EF4-FFF2-40B4-BE49-F238E27FC236}">
                <a16:creationId xmlns:a16="http://schemas.microsoft.com/office/drawing/2014/main" id="{C00135F9-F99E-CA04-BBEC-EF33998D2671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/>
          </a:p>
        </p:txBody>
      </p:sp>
      <p:sp>
        <p:nvSpPr>
          <p:cNvPr id="12" name="Retângulo: Cantos Arredondados 2">
            <a:extLst>
              <a:ext uri="{FF2B5EF4-FFF2-40B4-BE49-F238E27FC236}">
                <a16:creationId xmlns:a16="http://schemas.microsoft.com/office/drawing/2014/main" id="{6BC5B034-E62D-B42F-DBAB-CC0A67387CFA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34</a:t>
            </a:r>
            <a:endParaRPr lang="pt-BR" sz="24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" name="Retângulo: Cantos Arredondados 4">
            <a:extLst>
              <a:ext uri="{FF2B5EF4-FFF2-40B4-BE49-F238E27FC236}">
                <a16:creationId xmlns:a16="http://schemas.microsoft.com/office/drawing/2014/main" id="{FF559601-225F-3562-1D86-B44CEB3292A8}"/>
              </a:ext>
            </a:extLst>
          </p:cNvPr>
          <p:cNvSpPr/>
          <p:nvPr/>
        </p:nvSpPr>
        <p:spPr>
          <a:xfrm rot="21540000">
            <a:off x="4287723" y="4816486"/>
            <a:ext cx="3633824" cy="6506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</a:p>
        </p:txBody>
      </p:sp>
      <p:sp>
        <p:nvSpPr>
          <p:cNvPr id="2" name="Google Shape;17;p8">
            <a:extLst>
              <a:ext uri="{FF2B5EF4-FFF2-40B4-BE49-F238E27FC236}">
                <a16:creationId xmlns:a16="http://schemas.microsoft.com/office/drawing/2014/main" id="{AE4222F4-D77E-B3D4-65C4-7F644E00B653}"/>
              </a:ext>
            </a:extLst>
          </p:cNvPr>
          <p:cNvSpPr/>
          <p:nvPr/>
        </p:nvSpPr>
        <p:spPr>
          <a:xfrm rot="-48255" flipH="1">
            <a:off x="10790727" y="1093884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>
            <a:spLocks noGrp="1"/>
          </p:cNvSpPr>
          <p:nvPr>
            <p:ph type="body" idx="1"/>
          </p:nvPr>
        </p:nvSpPr>
        <p:spPr>
          <a:xfrm>
            <a:off x="171739" y="1346888"/>
            <a:ext cx="12020160" cy="6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35463" indent="0"/>
            <a:br>
              <a:rPr lang="pt-BR" sz="2400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87" name="Google Shape;187;p31"/>
          <p:cNvSpPr/>
          <p:nvPr/>
        </p:nvSpPr>
        <p:spPr>
          <a:xfrm>
            <a:off x="7860841" y="2031521"/>
            <a:ext cx="4083600" cy="2556933"/>
          </a:xfrm>
          <a:prstGeom prst="ellipse">
            <a:avLst/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8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13" name="Google Shape;134;g2e096b00f19_0_14">
            <a:extLst>
              <a:ext uri="{FF2B5EF4-FFF2-40B4-BE49-F238E27FC236}">
                <a16:creationId xmlns:a16="http://schemas.microsoft.com/office/drawing/2014/main" id="{1FFFFF46-78D8-F1E0-56BC-A0EB7F13F7FD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16" name="Google Shape;158;p14">
            <a:extLst>
              <a:ext uri="{FF2B5EF4-FFF2-40B4-BE49-F238E27FC236}">
                <a16:creationId xmlns:a16="http://schemas.microsoft.com/office/drawing/2014/main" id="{0A223F23-C52E-E8BF-97FA-5FE9B5CDB155}"/>
              </a:ext>
            </a:extLst>
          </p:cNvPr>
          <p:cNvSpPr txBox="1">
            <a:spLocks/>
          </p:cNvSpPr>
          <p:nvPr/>
        </p:nvSpPr>
        <p:spPr>
          <a:xfrm>
            <a:off x="608432" y="949830"/>
            <a:ext cx="11583568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67">
                <a:solidFill>
                  <a:srgbClr val="74489D"/>
                </a:solidFill>
              </a:rPr>
              <a:t>4.</a:t>
            </a:r>
            <a:r>
              <a:rPr lang="pt-BR" sz="2667" b="0">
                <a:solidFill>
                  <a:srgbClr val="74489D"/>
                </a:solidFill>
              </a:rPr>
              <a:t> </a:t>
            </a:r>
            <a:r>
              <a:rPr lang="pt-BR" sz="2667" b="0">
                <a:solidFill>
                  <a:srgbClr val="231F20"/>
                </a:solidFill>
              </a:rPr>
              <a:t>PARA O RATO, O QUE É A LUA? CIRCULE SUA RESPOSTA.</a:t>
            </a:r>
            <a:br>
              <a:rPr lang="pt-BR" sz="2400">
                <a:latin typeface="Calibri"/>
                <a:ea typeface="Calibri"/>
                <a:cs typeface="Calibri"/>
                <a:sym typeface="Calibri"/>
              </a:rPr>
            </a:br>
            <a:endParaRPr lang="pt-BR" sz="2667" b="0" dirty="0"/>
          </a:p>
        </p:txBody>
      </p:sp>
      <p:pic>
        <p:nvPicPr>
          <p:cNvPr id="17" name="Google Shape;167;p14">
            <a:extLst>
              <a:ext uri="{FF2B5EF4-FFF2-40B4-BE49-F238E27FC236}">
                <a16:creationId xmlns:a16="http://schemas.microsoft.com/office/drawing/2014/main" id="{FA0A4F61-C81F-1030-6A79-F1BCEDA2E7E1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858966" y="2193853"/>
            <a:ext cx="2429921" cy="204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68;p14">
            <a:extLst>
              <a:ext uri="{FF2B5EF4-FFF2-40B4-BE49-F238E27FC236}">
                <a16:creationId xmlns:a16="http://schemas.microsoft.com/office/drawing/2014/main" id="{AD8A3BB5-F384-C5F3-EB3B-AEC79C302D54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5068420" y="2269136"/>
            <a:ext cx="1892600" cy="18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69;p14">
            <a:extLst>
              <a:ext uri="{FF2B5EF4-FFF2-40B4-BE49-F238E27FC236}">
                <a16:creationId xmlns:a16="http://schemas.microsoft.com/office/drawing/2014/main" id="{5BE1E1A9-9EBF-734F-1675-767E84721E3D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8740554" y="2356513"/>
            <a:ext cx="2442289" cy="204316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61;p14">
            <a:extLst>
              <a:ext uri="{FF2B5EF4-FFF2-40B4-BE49-F238E27FC236}">
                <a16:creationId xmlns:a16="http://schemas.microsoft.com/office/drawing/2014/main" id="{1B1F2F85-AD8A-051F-1820-5D91D581D409}"/>
              </a:ext>
            </a:extLst>
          </p:cNvPr>
          <p:cNvSpPr/>
          <p:nvPr/>
        </p:nvSpPr>
        <p:spPr>
          <a:xfrm>
            <a:off x="374084" y="4703594"/>
            <a:ext cx="3598843" cy="8813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2" name="Google Shape;162;p14">
            <a:extLst>
              <a:ext uri="{FF2B5EF4-FFF2-40B4-BE49-F238E27FC236}">
                <a16:creationId xmlns:a16="http://schemas.microsoft.com/office/drawing/2014/main" id="{FABFCDE3-B254-FB40-870E-718DE8C355E4}"/>
              </a:ext>
            </a:extLst>
          </p:cNvPr>
          <p:cNvSpPr/>
          <p:nvPr/>
        </p:nvSpPr>
        <p:spPr>
          <a:xfrm>
            <a:off x="4203179" y="4716667"/>
            <a:ext cx="3692243" cy="8813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3" name="Google Shape;163;p14">
            <a:extLst>
              <a:ext uri="{FF2B5EF4-FFF2-40B4-BE49-F238E27FC236}">
                <a16:creationId xmlns:a16="http://schemas.microsoft.com/office/drawing/2014/main" id="{D22BC3B3-30D1-7B04-2EF9-B32DB585528F}"/>
              </a:ext>
            </a:extLst>
          </p:cNvPr>
          <p:cNvSpPr/>
          <p:nvPr/>
        </p:nvSpPr>
        <p:spPr>
          <a:xfrm>
            <a:off x="8125673" y="4670355"/>
            <a:ext cx="3692243" cy="8813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4" name="Google Shape;164;p14">
            <a:extLst>
              <a:ext uri="{FF2B5EF4-FFF2-40B4-BE49-F238E27FC236}">
                <a16:creationId xmlns:a16="http://schemas.microsoft.com/office/drawing/2014/main" id="{DE229633-CB44-AF71-6B47-7B1D15C7316B}"/>
              </a:ext>
            </a:extLst>
          </p:cNvPr>
          <p:cNvSpPr txBox="1"/>
          <p:nvPr/>
        </p:nvSpPr>
        <p:spPr>
          <a:xfrm>
            <a:off x="471920" y="4922420"/>
            <a:ext cx="359884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A LUA É UM COCO.</a:t>
            </a:r>
            <a:endParaRPr sz="2489" dirty="0"/>
          </a:p>
        </p:txBody>
      </p:sp>
      <p:sp>
        <p:nvSpPr>
          <p:cNvPr id="25" name="Google Shape;165;p14">
            <a:extLst>
              <a:ext uri="{FF2B5EF4-FFF2-40B4-BE49-F238E27FC236}">
                <a16:creationId xmlns:a16="http://schemas.microsoft.com/office/drawing/2014/main" id="{1A54C27C-88C8-C7EF-AB15-885835EC8082}"/>
              </a:ext>
            </a:extLst>
          </p:cNvPr>
          <p:cNvSpPr txBox="1"/>
          <p:nvPr/>
        </p:nvSpPr>
        <p:spPr>
          <a:xfrm>
            <a:off x="4502227" y="4923732"/>
            <a:ext cx="318754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A LUA É UM OVO.</a:t>
            </a:r>
            <a:endParaRPr sz="2489" dirty="0"/>
          </a:p>
        </p:txBody>
      </p:sp>
      <p:sp>
        <p:nvSpPr>
          <p:cNvPr id="26" name="Google Shape;166;p14">
            <a:extLst>
              <a:ext uri="{FF2B5EF4-FFF2-40B4-BE49-F238E27FC236}">
                <a16:creationId xmlns:a16="http://schemas.microsoft.com/office/drawing/2014/main" id="{0661D527-45AE-B19C-5B9E-6DAD11EC5FF3}"/>
              </a:ext>
            </a:extLst>
          </p:cNvPr>
          <p:cNvSpPr txBox="1"/>
          <p:nvPr/>
        </p:nvSpPr>
        <p:spPr>
          <a:xfrm>
            <a:off x="8223509" y="4890602"/>
            <a:ext cx="369224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A LUA É UM QUEIJO.</a:t>
            </a:r>
            <a:endParaRPr sz="2489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 txBox="1">
            <a:spLocks noGrp="1"/>
          </p:cNvSpPr>
          <p:nvPr>
            <p:ph type="body" idx="1"/>
          </p:nvPr>
        </p:nvSpPr>
        <p:spPr>
          <a:xfrm>
            <a:off x="171739" y="939889"/>
            <a:ext cx="12020160" cy="6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35463" indent="0"/>
            <a:br>
              <a:rPr lang="pt-BR" sz="2400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527051" y="760047"/>
            <a:ext cx="11264355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74489D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5.</a:t>
            </a:r>
            <a:r>
              <a:rPr lang="pt-BR" b="0" dirty="0">
                <a:solidFill>
                  <a:srgbClr val="231F20"/>
                </a:solidFill>
              </a:rPr>
              <a:t> </a:t>
            </a:r>
            <a:r>
              <a:rPr lang="pt-BR" b="0" dirty="0">
                <a:solidFill>
                  <a:schemeClr val="tx1"/>
                </a:solidFill>
              </a:rPr>
              <a:t>PINTE, NOS PEDAÇOS DE QUEIJO, AS LETRAS QUE FORMAM AS PALAVRAS DO TÍTULO DO TEXTO. </a:t>
            </a:r>
            <a:endParaRPr b="0" dirty="0">
              <a:solidFill>
                <a:schemeClr val="tx1"/>
              </a:solidFill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4684906" y="1822122"/>
            <a:ext cx="3135956" cy="61239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98" name="Google Shape;198;p5"/>
          <p:cNvSpPr txBox="1"/>
          <p:nvPr/>
        </p:nvSpPr>
        <p:spPr>
          <a:xfrm>
            <a:off x="4799753" y="1877916"/>
            <a:ext cx="292148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/>
              <a:t>O RATO E A LUA</a:t>
            </a:r>
            <a:endParaRPr sz="2600" dirty="0"/>
          </a:p>
        </p:txBody>
      </p:sp>
      <p:pic>
        <p:nvPicPr>
          <p:cNvPr id="200" name="Google Shape;200;p5"/>
          <p:cNvPicPr preferRelativeResize="0"/>
          <p:nvPr/>
        </p:nvPicPr>
        <p:blipFill>
          <a:blip r:embed="rId3"/>
          <a:srcRect/>
          <a:stretch/>
        </p:blipFill>
        <p:spPr>
          <a:xfrm>
            <a:off x="1778282" y="1476596"/>
            <a:ext cx="2757756" cy="1379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5"/>
          <p:cNvPicPr preferRelativeResize="0"/>
          <p:nvPr/>
        </p:nvPicPr>
        <p:blipFill>
          <a:blip r:embed="rId4"/>
          <a:srcRect/>
          <a:stretch/>
        </p:blipFill>
        <p:spPr>
          <a:xfrm>
            <a:off x="7879116" y="1517905"/>
            <a:ext cx="1180443" cy="9926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808054C6-B622-BDBE-9376-FB73A00A4CC9}"/>
              </a:ext>
            </a:extLst>
          </p:cNvPr>
          <p:cNvGrpSpPr/>
          <p:nvPr/>
        </p:nvGrpSpPr>
        <p:grpSpPr>
          <a:xfrm>
            <a:off x="580878" y="2443196"/>
            <a:ext cx="1493789" cy="1240457"/>
            <a:chOff x="435658" y="1832396"/>
            <a:chExt cx="1120342" cy="930343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82299CAE-7B1F-1FF2-425D-26CF1364CF8B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" name="Google Shape;202;p5">
                <a:extLst>
                  <a:ext uri="{FF2B5EF4-FFF2-40B4-BE49-F238E27FC236}">
                    <a16:creationId xmlns:a16="http://schemas.microsoft.com/office/drawing/2014/main" id="{65BFF27D-1904-DA59-2749-0C873821F435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3A89EDB1-FA00-3A78-8FE1-96B800A78296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69A9FFDE-772E-0078-F398-AB44EF45030C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03" name="Google Shape;203;p5"/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A</a:t>
              </a:r>
              <a:endParaRPr sz="2667" dirty="0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4219693C-CA31-A381-319C-86B9BC75D91D}"/>
              </a:ext>
            </a:extLst>
          </p:cNvPr>
          <p:cNvGrpSpPr/>
          <p:nvPr/>
        </p:nvGrpSpPr>
        <p:grpSpPr>
          <a:xfrm>
            <a:off x="2158570" y="2443196"/>
            <a:ext cx="1493789" cy="1240457"/>
            <a:chOff x="435658" y="1832396"/>
            <a:chExt cx="1120342" cy="930343"/>
          </a:xfrm>
        </p:grpSpPr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5CA767F5-4E38-D4D0-90EF-631811D478B7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7" name="Google Shape;202;p5">
                <a:extLst>
                  <a:ext uri="{FF2B5EF4-FFF2-40B4-BE49-F238E27FC236}">
                    <a16:creationId xmlns:a16="http://schemas.microsoft.com/office/drawing/2014/main" id="{12B6EA14-E19E-9E67-2952-8F3D5BB1263B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6E3C41CA-E67E-D957-7D94-38C64CA26E12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E206DBBA-34DF-FA9B-55D6-044C57354940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6" name="Google Shape;203;p5">
              <a:extLst>
                <a:ext uri="{FF2B5EF4-FFF2-40B4-BE49-F238E27FC236}">
                  <a16:creationId xmlns:a16="http://schemas.microsoft.com/office/drawing/2014/main" id="{8FD20158-24E7-5250-FC73-58E7657C4C90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B</a:t>
              </a:r>
              <a:endParaRPr sz="2667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E1F36E4-02C6-8929-E52F-31DE9394790C}"/>
              </a:ext>
            </a:extLst>
          </p:cNvPr>
          <p:cNvGrpSpPr/>
          <p:nvPr/>
        </p:nvGrpSpPr>
        <p:grpSpPr>
          <a:xfrm>
            <a:off x="3736262" y="2443196"/>
            <a:ext cx="1493789" cy="1240457"/>
            <a:chOff x="435658" y="1832396"/>
            <a:chExt cx="1120342" cy="930343"/>
          </a:xfrm>
        </p:grpSpPr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99298815-A71C-D094-490E-F52CE4118680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43" name="Google Shape;202;p5">
                <a:extLst>
                  <a:ext uri="{FF2B5EF4-FFF2-40B4-BE49-F238E27FC236}">
                    <a16:creationId xmlns:a16="http://schemas.microsoft.com/office/drawing/2014/main" id="{8C25079F-AA1B-3374-0F75-186EDC27FF27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1247CA5E-32F5-EA2C-8D96-374E750D14CE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D54EA02C-D63D-00B4-167B-0420357C2C17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42" name="Google Shape;203;p5">
              <a:extLst>
                <a:ext uri="{FF2B5EF4-FFF2-40B4-BE49-F238E27FC236}">
                  <a16:creationId xmlns:a16="http://schemas.microsoft.com/office/drawing/2014/main" id="{A3CF62C8-D2FC-8D0A-24DE-49F7249F3F91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C</a:t>
              </a:r>
              <a:endParaRPr sz="2667" dirty="0"/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1D18BDD6-CB51-453C-C6AB-DB72223E7DB8}"/>
              </a:ext>
            </a:extLst>
          </p:cNvPr>
          <p:cNvGrpSpPr/>
          <p:nvPr/>
        </p:nvGrpSpPr>
        <p:grpSpPr>
          <a:xfrm>
            <a:off x="5380272" y="2443196"/>
            <a:ext cx="1493789" cy="1240457"/>
            <a:chOff x="435658" y="1832396"/>
            <a:chExt cx="1120342" cy="930343"/>
          </a:xfrm>
        </p:grpSpPr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5F888C14-60B4-D368-F8EC-B3110346B51F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49" name="Google Shape;202;p5">
                <a:extLst>
                  <a:ext uri="{FF2B5EF4-FFF2-40B4-BE49-F238E27FC236}">
                    <a16:creationId xmlns:a16="http://schemas.microsoft.com/office/drawing/2014/main" id="{85A7AB50-976A-8C3F-24A6-CEDB8F8576DC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6156201E-0DD2-76AD-75A5-3A99424AB2AB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371096A3-45C6-6A45-2F77-28BBDF6CC07C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48" name="Google Shape;203;p5">
              <a:extLst>
                <a:ext uri="{FF2B5EF4-FFF2-40B4-BE49-F238E27FC236}">
                  <a16:creationId xmlns:a16="http://schemas.microsoft.com/office/drawing/2014/main" id="{0550E771-DBB2-2782-306B-605EA2DED6C6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D</a:t>
              </a:r>
              <a:endParaRPr sz="2667" dirty="0"/>
            </a:p>
          </p:txBody>
        </p:sp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46A9AEEC-A806-04F2-C117-594FFD8D87A4}"/>
              </a:ext>
            </a:extLst>
          </p:cNvPr>
          <p:cNvGrpSpPr/>
          <p:nvPr/>
        </p:nvGrpSpPr>
        <p:grpSpPr>
          <a:xfrm>
            <a:off x="6942019" y="2411889"/>
            <a:ext cx="1493789" cy="1240457"/>
            <a:chOff x="435658" y="1832396"/>
            <a:chExt cx="1120342" cy="930343"/>
          </a:xfrm>
        </p:grpSpPr>
        <p:grpSp>
          <p:nvGrpSpPr>
            <p:cNvPr id="53" name="Agrupar 52">
              <a:extLst>
                <a:ext uri="{FF2B5EF4-FFF2-40B4-BE49-F238E27FC236}">
                  <a16:creationId xmlns:a16="http://schemas.microsoft.com/office/drawing/2014/main" id="{133B123C-6420-9653-323B-BE61A21125AE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55" name="Google Shape;202;p5">
                <a:extLst>
                  <a:ext uri="{FF2B5EF4-FFF2-40B4-BE49-F238E27FC236}">
                    <a16:creationId xmlns:a16="http://schemas.microsoft.com/office/drawing/2014/main" id="{520A6885-44A3-3ADA-6C66-DED960975D3C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2D562A88-25C8-D854-B0DD-8340D28D5A80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D9316A97-7843-DBBD-A08D-F6ED60DA3ACA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54" name="Google Shape;203;p5">
              <a:extLst>
                <a:ext uri="{FF2B5EF4-FFF2-40B4-BE49-F238E27FC236}">
                  <a16:creationId xmlns:a16="http://schemas.microsoft.com/office/drawing/2014/main" id="{F42D8E23-1446-1A8B-A9D9-131F994C500B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E</a:t>
              </a:r>
              <a:endParaRPr sz="2667" dirty="0"/>
            </a:p>
          </p:txBody>
        </p:sp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C39F94B2-92F3-16DD-E5FA-84DF14E2B685}"/>
              </a:ext>
            </a:extLst>
          </p:cNvPr>
          <p:cNvGrpSpPr/>
          <p:nvPr/>
        </p:nvGrpSpPr>
        <p:grpSpPr>
          <a:xfrm>
            <a:off x="8486180" y="2411890"/>
            <a:ext cx="1493789" cy="1240457"/>
            <a:chOff x="435658" y="1832396"/>
            <a:chExt cx="1120342" cy="930343"/>
          </a:xfrm>
        </p:grpSpPr>
        <p:grpSp>
          <p:nvGrpSpPr>
            <p:cNvPr id="59" name="Agrupar 58">
              <a:extLst>
                <a:ext uri="{FF2B5EF4-FFF2-40B4-BE49-F238E27FC236}">
                  <a16:creationId xmlns:a16="http://schemas.microsoft.com/office/drawing/2014/main" id="{D44ACFD1-4AB4-1917-C06F-7A9AB3034700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61" name="Google Shape;202;p5">
                <a:extLst>
                  <a:ext uri="{FF2B5EF4-FFF2-40B4-BE49-F238E27FC236}">
                    <a16:creationId xmlns:a16="http://schemas.microsoft.com/office/drawing/2014/main" id="{CF006886-8CE2-3469-AD09-F203E10BA5F9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F46B63F8-CD42-F723-497F-032C9E10E40C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BEE3A1E7-38EF-7C43-87FB-AE6450EEAB24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60" name="Google Shape;203;p5">
              <a:extLst>
                <a:ext uri="{FF2B5EF4-FFF2-40B4-BE49-F238E27FC236}">
                  <a16:creationId xmlns:a16="http://schemas.microsoft.com/office/drawing/2014/main" id="{91C887B7-7B57-545A-16A9-206187EF4512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F</a:t>
              </a:r>
              <a:endParaRPr sz="2667" dirty="0"/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94AA99FF-4885-DF0A-46AD-F1B2F73BE858}"/>
              </a:ext>
            </a:extLst>
          </p:cNvPr>
          <p:cNvGrpSpPr/>
          <p:nvPr/>
        </p:nvGrpSpPr>
        <p:grpSpPr>
          <a:xfrm>
            <a:off x="10047028" y="2443196"/>
            <a:ext cx="1493789" cy="1240457"/>
            <a:chOff x="435658" y="1832396"/>
            <a:chExt cx="1120342" cy="930343"/>
          </a:xfrm>
        </p:grpSpPr>
        <p:grpSp>
          <p:nvGrpSpPr>
            <p:cNvPr id="195" name="Agrupar 194">
              <a:extLst>
                <a:ext uri="{FF2B5EF4-FFF2-40B4-BE49-F238E27FC236}">
                  <a16:creationId xmlns:a16="http://schemas.microsoft.com/office/drawing/2014/main" id="{E0B30774-CCAA-1F92-1BC3-133848712447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199" name="Google Shape;202;p5">
                <a:extLst>
                  <a:ext uri="{FF2B5EF4-FFF2-40B4-BE49-F238E27FC236}">
                    <a16:creationId xmlns:a16="http://schemas.microsoft.com/office/drawing/2014/main" id="{83A79669-F543-38CA-4802-927C1884CBA0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1083244D-223C-3F1D-009A-23FD2E66E00C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279FA1D7-9394-A405-F978-97C57721C6AD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196" name="Google Shape;203;p5">
              <a:extLst>
                <a:ext uri="{FF2B5EF4-FFF2-40B4-BE49-F238E27FC236}">
                  <a16:creationId xmlns:a16="http://schemas.microsoft.com/office/drawing/2014/main" id="{0D6CE878-0C4B-E3F9-0A15-61CC9FAAD210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G</a:t>
              </a:r>
              <a:endParaRPr sz="2667" dirty="0"/>
            </a:p>
          </p:txBody>
        </p:sp>
      </p:grpSp>
      <p:grpSp>
        <p:nvGrpSpPr>
          <p:cNvPr id="207" name="Agrupar 206">
            <a:extLst>
              <a:ext uri="{FF2B5EF4-FFF2-40B4-BE49-F238E27FC236}">
                <a16:creationId xmlns:a16="http://schemas.microsoft.com/office/drawing/2014/main" id="{A4A09494-E678-BDCA-041F-3E901912AC91}"/>
              </a:ext>
            </a:extLst>
          </p:cNvPr>
          <p:cNvGrpSpPr/>
          <p:nvPr/>
        </p:nvGrpSpPr>
        <p:grpSpPr>
          <a:xfrm>
            <a:off x="580878" y="3411537"/>
            <a:ext cx="1493789" cy="1240457"/>
            <a:chOff x="435658" y="1832396"/>
            <a:chExt cx="1120342" cy="930343"/>
          </a:xfrm>
        </p:grpSpPr>
        <p:grpSp>
          <p:nvGrpSpPr>
            <p:cNvPr id="208" name="Agrupar 207">
              <a:extLst>
                <a:ext uri="{FF2B5EF4-FFF2-40B4-BE49-F238E27FC236}">
                  <a16:creationId xmlns:a16="http://schemas.microsoft.com/office/drawing/2014/main" id="{9D1F8CCD-37DD-E606-27D4-F251BEC96030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10" name="Google Shape;202;p5">
                <a:extLst>
                  <a:ext uri="{FF2B5EF4-FFF2-40B4-BE49-F238E27FC236}">
                    <a16:creationId xmlns:a16="http://schemas.microsoft.com/office/drawing/2014/main" id="{5778EB02-3C6B-6CD0-8FB7-B86D1D391A91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EFE6F0BD-95DC-9B1A-88C4-0DEE0BE0ED9B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F16786F2-056A-C3D0-463B-67B4D80570B5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09" name="Google Shape;203;p5">
              <a:extLst>
                <a:ext uri="{FF2B5EF4-FFF2-40B4-BE49-F238E27FC236}">
                  <a16:creationId xmlns:a16="http://schemas.microsoft.com/office/drawing/2014/main" id="{29B4626E-7F18-B69F-D9E1-EA00196095CD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H</a:t>
              </a:r>
              <a:endParaRPr sz="2667" dirty="0"/>
            </a:p>
          </p:txBody>
        </p:sp>
      </p:grpSp>
      <p:grpSp>
        <p:nvGrpSpPr>
          <p:cNvPr id="218" name="Agrupar 217">
            <a:extLst>
              <a:ext uri="{FF2B5EF4-FFF2-40B4-BE49-F238E27FC236}">
                <a16:creationId xmlns:a16="http://schemas.microsoft.com/office/drawing/2014/main" id="{063D84B7-8826-0D90-393D-37880CD9DED8}"/>
              </a:ext>
            </a:extLst>
          </p:cNvPr>
          <p:cNvGrpSpPr/>
          <p:nvPr/>
        </p:nvGrpSpPr>
        <p:grpSpPr>
          <a:xfrm>
            <a:off x="2158570" y="3411537"/>
            <a:ext cx="1493789" cy="1240457"/>
            <a:chOff x="435658" y="1832396"/>
            <a:chExt cx="1120342" cy="930343"/>
          </a:xfrm>
        </p:grpSpPr>
        <p:grpSp>
          <p:nvGrpSpPr>
            <p:cNvPr id="219" name="Agrupar 218">
              <a:extLst>
                <a:ext uri="{FF2B5EF4-FFF2-40B4-BE49-F238E27FC236}">
                  <a16:creationId xmlns:a16="http://schemas.microsoft.com/office/drawing/2014/main" id="{9EC0BA57-CF33-828A-25C8-7D0AE6554E93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21" name="Google Shape;202;p5">
                <a:extLst>
                  <a:ext uri="{FF2B5EF4-FFF2-40B4-BE49-F238E27FC236}">
                    <a16:creationId xmlns:a16="http://schemas.microsoft.com/office/drawing/2014/main" id="{97BDD526-A897-BE22-CC57-8F2521ED470E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8C4E1D75-98C6-44B0-D4A4-D95604E7D15D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3276DB9D-ED7A-1B81-2AC2-6EB3906284FB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20" name="Google Shape;203;p5">
              <a:extLst>
                <a:ext uri="{FF2B5EF4-FFF2-40B4-BE49-F238E27FC236}">
                  <a16:creationId xmlns:a16="http://schemas.microsoft.com/office/drawing/2014/main" id="{4C5A5EA8-E17C-C12D-343D-A863D7578154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I</a:t>
              </a:r>
              <a:endParaRPr sz="2667" dirty="0"/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F5BB52F7-7764-5CD9-D413-F963D67AFC3B}"/>
              </a:ext>
            </a:extLst>
          </p:cNvPr>
          <p:cNvGrpSpPr/>
          <p:nvPr/>
        </p:nvGrpSpPr>
        <p:grpSpPr>
          <a:xfrm>
            <a:off x="3736262" y="3411537"/>
            <a:ext cx="1493789" cy="1240457"/>
            <a:chOff x="435658" y="1832396"/>
            <a:chExt cx="1120342" cy="930343"/>
          </a:xfrm>
        </p:grpSpPr>
        <p:grpSp>
          <p:nvGrpSpPr>
            <p:cNvPr id="225" name="Agrupar 224">
              <a:extLst>
                <a:ext uri="{FF2B5EF4-FFF2-40B4-BE49-F238E27FC236}">
                  <a16:creationId xmlns:a16="http://schemas.microsoft.com/office/drawing/2014/main" id="{401A08AF-095B-7BFB-D5E3-40143E1A5CB9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27" name="Google Shape;202;p5">
                <a:extLst>
                  <a:ext uri="{FF2B5EF4-FFF2-40B4-BE49-F238E27FC236}">
                    <a16:creationId xmlns:a16="http://schemas.microsoft.com/office/drawing/2014/main" id="{5E851FF5-2796-55F6-043E-3CEB9D59D3FF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EEDA3200-C8A9-E832-00E1-90E8D01F7D29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C23919F2-A114-7C42-E240-33DCA2E9E3EA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26" name="Google Shape;203;p5">
              <a:extLst>
                <a:ext uri="{FF2B5EF4-FFF2-40B4-BE49-F238E27FC236}">
                  <a16:creationId xmlns:a16="http://schemas.microsoft.com/office/drawing/2014/main" id="{389AEABB-A878-DDDB-98AE-51F39F84D285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J</a:t>
              </a:r>
              <a:endParaRPr sz="2667" dirty="0"/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7395D676-8F68-D2C3-3085-32D8218583DE}"/>
              </a:ext>
            </a:extLst>
          </p:cNvPr>
          <p:cNvGrpSpPr/>
          <p:nvPr/>
        </p:nvGrpSpPr>
        <p:grpSpPr>
          <a:xfrm>
            <a:off x="5313954" y="3411537"/>
            <a:ext cx="1493789" cy="1240457"/>
            <a:chOff x="435658" y="1832396"/>
            <a:chExt cx="1120342" cy="930343"/>
          </a:xfrm>
        </p:grpSpPr>
        <p:grpSp>
          <p:nvGrpSpPr>
            <p:cNvPr id="245" name="Agrupar 244">
              <a:extLst>
                <a:ext uri="{FF2B5EF4-FFF2-40B4-BE49-F238E27FC236}">
                  <a16:creationId xmlns:a16="http://schemas.microsoft.com/office/drawing/2014/main" id="{4702B1F8-B9CB-DB9B-96F8-5142E0D48759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50" name="Google Shape;202;p5">
                <a:extLst>
                  <a:ext uri="{FF2B5EF4-FFF2-40B4-BE49-F238E27FC236}">
                    <a16:creationId xmlns:a16="http://schemas.microsoft.com/office/drawing/2014/main" id="{63724127-7D1E-E7FE-F46B-37F4A30F5B8A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1" name="Elipse 250">
                <a:extLst>
                  <a:ext uri="{FF2B5EF4-FFF2-40B4-BE49-F238E27FC236}">
                    <a16:creationId xmlns:a16="http://schemas.microsoft.com/office/drawing/2014/main" id="{2205E8D6-7806-4DAF-B25A-D77C03CA7984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54" name="Elipse 253">
                <a:extLst>
                  <a:ext uri="{FF2B5EF4-FFF2-40B4-BE49-F238E27FC236}">
                    <a16:creationId xmlns:a16="http://schemas.microsoft.com/office/drawing/2014/main" id="{CBB07382-4909-7670-F429-E041C0A98658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46" name="Google Shape;203;p5">
              <a:extLst>
                <a:ext uri="{FF2B5EF4-FFF2-40B4-BE49-F238E27FC236}">
                  <a16:creationId xmlns:a16="http://schemas.microsoft.com/office/drawing/2014/main" id="{664584BA-6244-CD12-CD5F-0B4AA2F43CF5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r>
                <a:rPr lang="pt-BR" sz="2667" b="1" dirty="0"/>
                <a:t>K</a:t>
              </a:r>
              <a:endParaRPr sz="2667" dirty="0"/>
            </a:p>
          </p:txBody>
        </p:sp>
      </p:grpSp>
      <p:grpSp>
        <p:nvGrpSpPr>
          <p:cNvPr id="255" name="Agrupar 254">
            <a:extLst>
              <a:ext uri="{FF2B5EF4-FFF2-40B4-BE49-F238E27FC236}">
                <a16:creationId xmlns:a16="http://schemas.microsoft.com/office/drawing/2014/main" id="{1831EE4A-3E33-3432-C789-0270AE05DAE8}"/>
              </a:ext>
            </a:extLst>
          </p:cNvPr>
          <p:cNvGrpSpPr/>
          <p:nvPr/>
        </p:nvGrpSpPr>
        <p:grpSpPr>
          <a:xfrm>
            <a:off x="6891646" y="3411537"/>
            <a:ext cx="1493789" cy="1240457"/>
            <a:chOff x="435658" y="1832396"/>
            <a:chExt cx="1120342" cy="930343"/>
          </a:xfrm>
        </p:grpSpPr>
        <p:grpSp>
          <p:nvGrpSpPr>
            <p:cNvPr id="256" name="Agrupar 255">
              <a:extLst>
                <a:ext uri="{FF2B5EF4-FFF2-40B4-BE49-F238E27FC236}">
                  <a16:creationId xmlns:a16="http://schemas.microsoft.com/office/drawing/2014/main" id="{D74A1D84-8075-CA14-5AC6-72CC31D62937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58" name="Google Shape;202;p5">
                <a:extLst>
                  <a:ext uri="{FF2B5EF4-FFF2-40B4-BE49-F238E27FC236}">
                    <a16:creationId xmlns:a16="http://schemas.microsoft.com/office/drawing/2014/main" id="{128B2912-D412-D1C6-9FCB-153913980332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9" name="Elipse 258">
                <a:extLst>
                  <a:ext uri="{FF2B5EF4-FFF2-40B4-BE49-F238E27FC236}">
                    <a16:creationId xmlns:a16="http://schemas.microsoft.com/office/drawing/2014/main" id="{9DE37451-996F-86CE-4C2C-D5A5F0CBA2A7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60" name="Elipse 259">
                <a:extLst>
                  <a:ext uri="{FF2B5EF4-FFF2-40B4-BE49-F238E27FC236}">
                    <a16:creationId xmlns:a16="http://schemas.microsoft.com/office/drawing/2014/main" id="{9E8622E1-9526-B9A6-F877-03E221ACBAEE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57" name="Google Shape;203;p5">
              <a:extLst>
                <a:ext uri="{FF2B5EF4-FFF2-40B4-BE49-F238E27FC236}">
                  <a16:creationId xmlns:a16="http://schemas.microsoft.com/office/drawing/2014/main" id="{616B66CF-4EFA-7688-59E3-BF13622AD597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L</a:t>
              </a:r>
              <a:endParaRPr sz="2667" dirty="0"/>
            </a:p>
          </p:txBody>
        </p:sp>
      </p:grpSp>
      <p:grpSp>
        <p:nvGrpSpPr>
          <p:cNvPr id="261" name="Agrupar 260">
            <a:extLst>
              <a:ext uri="{FF2B5EF4-FFF2-40B4-BE49-F238E27FC236}">
                <a16:creationId xmlns:a16="http://schemas.microsoft.com/office/drawing/2014/main" id="{FF1BB925-556E-36D6-2247-93AF0B5C6FAB}"/>
              </a:ext>
            </a:extLst>
          </p:cNvPr>
          <p:cNvGrpSpPr/>
          <p:nvPr/>
        </p:nvGrpSpPr>
        <p:grpSpPr>
          <a:xfrm>
            <a:off x="8469338" y="3411537"/>
            <a:ext cx="1493789" cy="1240457"/>
            <a:chOff x="435658" y="1832396"/>
            <a:chExt cx="1120342" cy="930343"/>
          </a:xfrm>
        </p:grpSpPr>
        <p:grpSp>
          <p:nvGrpSpPr>
            <p:cNvPr id="262" name="Agrupar 261">
              <a:extLst>
                <a:ext uri="{FF2B5EF4-FFF2-40B4-BE49-F238E27FC236}">
                  <a16:creationId xmlns:a16="http://schemas.microsoft.com/office/drawing/2014/main" id="{C71FA10A-00E7-D3EC-19B4-A626C088BEF2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64" name="Google Shape;202;p5">
                <a:extLst>
                  <a:ext uri="{FF2B5EF4-FFF2-40B4-BE49-F238E27FC236}">
                    <a16:creationId xmlns:a16="http://schemas.microsoft.com/office/drawing/2014/main" id="{941D5FCB-4FFB-64CB-3308-E0333C4FCE75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5" name="Elipse 264">
                <a:extLst>
                  <a:ext uri="{FF2B5EF4-FFF2-40B4-BE49-F238E27FC236}">
                    <a16:creationId xmlns:a16="http://schemas.microsoft.com/office/drawing/2014/main" id="{D2CBE053-6BA8-93EB-B77D-A3606E4AFB2E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66" name="Elipse 265">
                <a:extLst>
                  <a:ext uri="{FF2B5EF4-FFF2-40B4-BE49-F238E27FC236}">
                    <a16:creationId xmlns:a16="http://schemas.microsoft.com/office/drawing/2014/main" id="{DE1C1E73-8636-65D1-36D5-FBDBE5635939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63" name="Google Shape;203;p5">
              <a:extLst>
                <a:ext uri="{FF2B5EF4-FFF2-40B4-BE49-F238E27FC236}">
                  <a16:creationId xmlns:a16="http://schemas.microsoft.com/office/drawing/2014/main" id="{4319B345-D994-AF11-4E90-D996B0C708FC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M</a:t>
              </a:r>
              <a:endParaRPr sz="2667" dirty="0"/>
            </a:p>
          </p:txBody>
        </p:sp>
      </p:grpSp>
      <p:grpSp>
        <p:nvGrpSpPr>
          <p:cNvPr id="267" name="Agrupar 266">
            <a:extLst>
              <a:ext uri="{FF2B5EF4-FFF2-40B4-BE49-F238E27FC236}">
                <a16:creationId xmlns:a16="http://schemas.microsoft.com/office/drawing/2014/main" id="{A7210DB6-CA6A-0753-BA35-1964AE3DF205}"/>
              </a:ext>
            </a:extLst>
          </p:cNvPr>
          <p:cNvGrpSpPr/>
          <p:nvPr/>
        </p:nvGrpSpPr>
        <p:grpSpPr>
          <a:xfrm>
            <a:off x="10047028" y="3411537"/>
            <a:ext cx="1493789" cy="1240457"/>
            <a:chOff x="435658" y="1832396"/>
            <a:chExt cx="1120342" cy="930343"/>
          </a:xfrm>
        </p:grpSpPr>
        <p:grpSp>
          <p:nvGrpSpPr>
            <p:cNvPr id="268" name="Agrupar 267">
              <a:extLst>
                <a:ext uri="{FF2B5EF4-FFF2-40B4-BE49-F238E27FC236}">
                  <a16:creationId xmlns:a16="http://schemas.microsoft.com/office/drawing/2014/main" id="{512CA7A7-128C-9302-B048-219967089956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70" name="Google Shape;202;p5">
                <a:extLst>
                  <a:ext uri="{FF2B5EF4-FFF2-40B4-BE49-F238E27FC236}">
                    <a16:creationId xmlns:a16="http://schemas.microsoft.com/office/drawing/2014/main" id="{F52D3F09-4A16-F123-0261-F716C3074DF5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1" name="Elipse 270">
                <a:extLst>
                  <a:ext uri="{FF2B5EF4-FFF2-40B4-BE49-F238E27FC236}">
                    <a16:creationId xmlns:a16="http://schemas.microsoft.com/office/drawing/2014/main" id="{A52B230E-6B59-E87C-452F-A546DA306577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72" name="Elipse 271">
                <a:extLst>
                  <a:ext uri="{FF2B5EF4-FFF2-40B4-BE49-F238E27FC236}">
                    <a16:creationId xmlns:a16="http://schemas.microsoft.com/office/drawing/2014/main" id="{50DA478B-1A41-C1FE-05EC-AB3400BD9FF9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69" name="Google Shape;203;p5">
              <a:extLst>
                <a:ext uri="{FF2B5EF4-FFF2-40B4-BE49-F238E27FC236}">
                  <a16:creationId xmlns:a16="http://schemas.microsoft.com/office/drawing/2014/main" id="{86FB1F38-4A02-714E-49BA-A13D493507D2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N</a:t>
              </a:r>
              <a:endParaRPr sz="2667" dirty="0"/>
            </a:p>
          </p:txBody>
        </p:sp>
      </p:grpSp>
      <p:grpSp>
        <p:nvGrpSpPr>
          <p:cNvPr id="273" name="Agrupar 272">
            <a:extLst>
              <a:ext uri="{FF2B5EF4-FFF2-40B4-BE49-F238E27FC236}">
                <a16:creationId xmlns:a16="http://schemas.microsoft.com/office/drawing/2014/main" id="{2469361F-D25B-B2A1-374C-311C9874FBDC}"/>
              </a:ext>
            </a:extLst>
          </p:cNvPr>
          <p:cNvGrpSpPr/>
          <p:nvPr/>
        </p:nvGrpSpPr>
        <p:grpSpPr>
          <a:xfrm>
            <a:off x="580878" y="4391605"/>
            <a:ext cx="1493789" cy="1240457"/>
            <a:chOff x="435658" y="1832396"/>
            <a:chExt cx="1120342" cy="930343"/>
          </a:xfrm>
        </p:grpSpPr>
        <p:grpSp>
          <p:nvGrpSpPr>
            <p:cNvPr id="274" name="Agrupar 273">
              <a:extLst>
                <a:ext uri="{FF2B5EF4-FFF2-40B4-BE49-F238E27FC236}">
                  <a16:creationId xmlns:a16="http://schemas.microsoft.com/office/drawing/2014/main" id="{47D6F1AF-6E5F-FCA8-5E58-7127E7DA154E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76" name="Google Shape;202;p5">
                <a:extLst>
                  <a:ext uri="{FF2B5EF4-FFF2-40B4-BE49-F238E27FC236}">
                    <a16:creationId xmlns:a16="http://schemas.microsoft.com/office/drawing/2014/main" id="{DBB9BE75-DD65-0F32-7747-66C11F4C181F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7" name="Elipse 276">
                <a:extLst>
                  <a:ext uri="{FF2B5EF4-FFF2-40B4-BE49-F238E27FC236}">
                    <a16:creationId xmlns:a16="http://schemas.microsoft.com/office/drawing/2014/main" id="{B90FF594-B0DB-4EFF-8775-1DDA1C8EA872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78" name="Elipse 277">
                <a:extLst>
                  <a:ext uri="{FF2B5EF4-FFF2-40B4-BE49-F238E27FC236}">
                    <a16:creationId xmlns:a16="http://schemas.microsoft.com/office/drawing/2014/main" id="{3AFFC612-5B83-A1B1-61C7-B661F1E937C4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75" name="Google Shape;203;p5">
              <a:extLst>
                <a:ext uri="{FF2B5EF4-FFF2-40B4-BE49-F238E27FC236}">
                  <a16:creationId xmlns:a16="http://schemas.microsoft.com/office/drawing/2014/main" id="{BE599DD9-95BF-21AE-10A1-04889C28501A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O</a:t>
              </a:r>
              <a:endParaRPr sz="2667" dirty="0"/>
            </a:p>
          </p:txBody>
        </p:sp>
      </p:grpSp>
      <p:grpSp>
        <p:nvGrpSpPr>
          <p:cNvPr id="279" name="Agrupar 278">
            <a:extLst>
              <a:ext uri="{FF2B5EF4-FFF2-40B4-BE49-F238E27FC236}">
                <a16:creationId xmlns:a16="http://schemas.microsoft.com/office/drawing/2014/main" id="{6B14F250-1A8A-573C-9C94-7E80942284A2}"/>
              </a:ext>
            </a:extLst>
          </p:cNvPr>
          <p:cNvGrpSpPr/>
          <p:nvPr/>
        </p:nvGrpSpPr>
        <p:grpSpPr>
          <a:xfrm>
            <a:off x="2158570" y="4391605"/>
            <a:ext cx="1493789" cy="1240457"/>
            <a:chOff x="435658" y="1832396"/>
            <a:chExt cx="1120342" cy="930343"/>
          </a:xfrm>
        </p:grpSpPr>
        <p:grpSp>
          <p:nvGrpSpPr>
            <p:cNvPr id="280" name="Agrupar 279">
              <a:extLst>
                <a:ext uri="{FF2B5EF4-FFF2-40B4-BE49-F238E27FC236}">
                  <a16:creationId xmlns:a16="http://schemas.microsoft.com/office/drawing/2014/main" id="{F4357D43-DFB5-EAE9-F228-F847931B80FF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82" name="Google Shape;202;p5">
                <a:extLst>
                  <a:ext uri="{FF2B5EF4-FFF2-40B4-BE49-F238E27FC236}">
                    <a16:creationId xmlns:a16="http://schemas.microsoft.com/office/drawing/2014/main" id="{E2F96667-4821-E29A-3F61-A90A470D0B07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3" name="Elipse 282">
                <a:extLst>
                  <a:ext uri="{FF2B5EF4-FFF2-40B4-BE49-F238E27FC236}">
                    <a16:creationId xmlns:a16="http://schemas.microsoft.com/office/drawing/2014/main" id="{79C0E5C4-4501-7E70-3D31-39E458677F90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84" name="Elipse 283">
                <a:extLst>
                  <a:ext uri="{FF2B5EF4-FFF2-40B4-BE49-F238E27FC236}">
                    <a16:creationId xmlns:a16="http://schemas.microsoft.com/office/drawing/2014/main" id="{B770B7B6-B0D2-8E46-669D-A281F36526D2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81" name="Google Shape;203;p5">
              <a:extLst>
                <a:ext uri="{FF2B5EF4-FFF2-40B4-BE49-F238E27FC236}">
                  <a16:creationId xmlns:a16="http://schemas.microsoft.com/office/drawing/2014/main" id="{23EF9D2F-80B6-57B8-5694-17A0192555C0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P</a:t>
              </a:r>
              <a:endParaRPr sz="2667" dirty="0"/>
            </a:p>
          </p:txBody>
        </p:sp>
      </p:grpSp>
      <p:grpSp>
        <p:nvGrpSpPr>
          <p:cNvPr id="285" name="Agrupar 284">
            <a:extLst>
              <a:ext uri="{FF2B5EF4-FFF2-40B4-BE49-F238E27FC236}">
                <a16:creationId xmlns:a16="http://schemas.microsoft.com/office/drawing/2014/main" id="{918ABB29-2CAE-349C-9449-73896BC47CA6}"/>
              </a:ext>
            </a:extLst>
          </p:cNvPr>
          <p:cNvGrpSpPr/>
          <p:nvPr/>
        </p:nvGrpSpPr>
        <p:grpSpPr>
          <a:xfrm>
            <a:off x="3736262" y="4391605"/>
            <a:ext cx="1493789" cy="1240457"/>
            <a:chOff x="435658" y="1832396"/>
            <a:chExt cx="1120342" cy="930343"/>
          </a:xfrm>
        </p:grpSpPr>
        <p:grpSp>
          <p:nvGrpSpPr>
            <p:cNvPr id="286" name="Agrupar 285">
              <a:extLst>
                <a:ext uri="{FF2B5EF4-FFF2-40B4-BE49-F238E27FC236}">
                  <a16:creationId xmlns:a16="http://schemas.microsoft.com/office/drawing/2014/main" id="{7BA756E6-F351-F59B-5608-D574CDDA086E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88" name="Google Shape;202;p5">
                <a:extLst>
                  <a:ext uri="{FF2B5EF4-FFF2-40B4-BE49-F238E27FC236}">
                    <a16:creationId xmlns:a16="http://schemas.microsoft.com/office/drawing/2014/main" id="{6F907A9E-B1F7-524C-186F-73B6D72553F3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9" name="Elipse 288">
                <a:extLst>
                  <a:ext uri="{FF2B5EF4-FFF2-40B4-BE49-F238E27FC236}">
                    <a16:creationId xmlns:a16="http://schemas.microsoft.com/office/drawing/2014/main" id="{58CBF897-5BAA-E0BA-8763-65BA725C8DD1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90" name="Elipse 289">
                <a:extLst>
                  <a:ext uri="{FF2B5EF4-FFF2-40B4-BE49-F238E27FC236}">
                    <a16:creationId xmlns:a16="http://schemas.microsoft.com/office/drawing/2014/main" id="{6E530FDF-49EF-7EAF-FC36-0ED2711657EA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87" name="Google Shape;203;p5">
              <a:extLst>
                <a:ext uri="{FF2B5EF4-FFF2-40B4-BE49-F238E27FC236}">
                  <a16:creationId xmlns:a16="http://schemas.microsoft.com/office/drawing/2014/main" id="{763183E9-123A-B1CD-25DE-EF8973EB71C4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Q</a:t>
              </a:r>
              <a:endParaRPr sz="2667" dirty="0"/>
            </a:p>
          </p:txBody>
        </p:sp>
      </p:grpSp>
      <p:grpSp>
        <p:nvGrpSpPr>
          <p:cNvPr id="291" name="Agrupar 290">
            <a:extLst>
              <a:ext uri="{FF2B5EF4-FFF2-40B4-BE49-F238E27FC236}">
                <a16:creationId xmlns:a16="http://schemas.microsoft.com/office/drawing/2014/main" id="{0FA805E3-5946-99AE-A3A9-49A492C662FA}"/>
              </a:ext>
            </a:extLst>
          </p:cNvPr>
          <p:cNvGrpSpPr/>
          <p:nvPr/>
        </p:nvGrpSpPr>
        <p:grpSpPr>
          <a:xfrm>
            <a:off x="5313954" y="4391605"/>
            <a:ext cx="1493789" cy="1240457"/>
            <a:chOff x="435658" y="1832396"/>
            <a:chExt cx="1120342" cy="930343"/>
          </a:xfrm>
        </p:grpSpPr>
        <p:grpSp>
          <p:nvGrpSpPr>
            <p:cNvPr id="292" name="Agrupar 291">
              <a:extLst>
                <a:ext uri="{FF2B5EF4-FFF2-40B4-BE49-F238E27FC236}">
                  <a16:creationId xmlns:a16="http://schemas.microsoft.com/office/drawing/2014/main" id="{30344348-EF8C-E44F-C4E6-EA5DE964EA64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294" name="Google Shape;202;p5">
                <a:extLst>
                  <a:ext uri="{FF2B5EF4-FFF2-40B4-BE49-F238E27FC236}">
                    <a16:creationId xmlns:a16="http://schemas.microsoft.com/office/drawing/2014/main" id="{BE36A2EA-CF2E-EE8A-F779-BEC5F71952F1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" name="Elipse 294">
                <a:extLst>
                  <a:ext uri="{FF2B5EF4-FFF2-40B4-BE49-F238E27FC236}">
                    <a16:creationId xmlns:a16="http://schemas.microsoft.com/office/drawing/2014/main" id="{14DA5179-20B9-1FCE-4E6F-8DDB0DBDA6B9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296" name="Elipse 295">
                <a:extLst>
                  <a:ext uri="{FF2B5EF4-FFF2-40B4-BE49-F238E27FC236}">
                    <a16:creationId xmlns:a16="http://schemas.microsoft.com/office/drawing/2014/main" id="{17811794-6E39-1135-9EEB-AFE3BD930CFF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93" name="Google Shape;203;p5">
              <a:extLst>
                <a:ext uri="{FF2B5EF4-FFF2-40B4-BE49-F238E27FC236}">
                  <a16:creationId xmlns:a16="http://schemas.microsoft.com/office/drawing/2014/main" id="{EF25F080-0290-0403-11D1-F2B191EB8A9C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R</a:t>
              </a:r>
              <a:endParaRPr sz="2667" dirty="0"/>
            </a:p>
          </p:txBody>
        </p:sp>
      </p:grpSp>
      <p:grpSp>
        <p:nvGrpSpPr>
          <p:cNvPr id="297" name="Agrupar 296">
            <a:extLst>
              <a:ext uri="{FF2B5EF4-FFF2-40B4-BE49-F238E27FC236}">
                <a16:creationId xmlns:a16="http://schemas.microsoft.com/office/drawing/2014/main" id="{94F641DB-17B5-BD0D-CC13-44512DE8231D}"/>
              </a:ext>
            </a:extLst>
          </p:cNvPr>
          <p:cNvGrpSpPr/>
          <p:nvPr/>
        </p:nvGrpSpPr>
        <p:grpSpPr>
          <a:xfrm>
            <a:off x="6891646" y="4391605"/>
            <a:ext cx="1493789" cy="1240457"/>
            <a:chOff x="435658" y="1832396"/>
            <a:chExt cx="1120342" cy="930343"/>
          </a:xfrm>
        </p:grpSpPr>
        <p:grpSp>
          <p:nvGrpSpPr>
            <p:cNvPr id="298" name="Agrupar 297">
              <a:extLst>
                <a:ext uri="{FF2B5EF4-FFF2-40B4-BE49-F238E27FC236}">
                  <a16:creationId xmlns:a16="http://schemas.microsoft.com/office/drawing/2014/main" id="{F5B25BB9-2A7B-27EF-234F-37BF3E3BFDCB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00" name="Google Shape;202;p5">
                <a:extLst>
                  <a:ext uri="{FF2B5EF4-FFF2-40B4-BE49-F238E27FC236}">
                    <a16:creationId xmlns:a16="http://schemas.microsoft.com/office/drawing/2014/main" id="{7CE0FA3A-EB11-B32D-554D-E94214744B88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1" name="Elipse 300">
                <a:extLst>
                  <a:ext uri="{FF2B5EF4-FFF2-40B4-BE49-F238E27FC236}">
                    <a16:creationId xmlns:a16="http://schemas.microsoft.com/office/drawing/2014/main" id="{E11B42E1-CC59-3300-73DD-9B8B9CBB5FA2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02" name="Elipse 301">
                <a:extLst>
                  <a:ext uri="{FF2B5EF4-FFF2-40B4-BE49-F238E27FC236}">
                    <a16:creationId xmlns:a16="http://schemas.microsoft.com/office/drawing/2014/main" id="{8919F689-DF3B-8171-BE45-14958DB13AF0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299" name="Google Shape;203;p5">
              <a:extLst>
                <a:ext uri="{FF2B5EF4-FFF2-40B4-BE49-F238E27FC236}">
                  <a16:creationId xmlns:a16="http://schemas.microsoft.com/office/drawing/2014/main" id="{7D62B05A-4DD1-41A1-4288-6281BCA1473B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S</a:t>
              </a:r>
              <a:endParaRPr sz="2667" dirty="0"/>
            </a:p>
          </p:txBody>
        </p:sp>
      </p:grpSp>
      <p:grpSp>
        <p:nvGrpSpPr>
          <p:cNvPr id="303" name="Agrupar 302">
            <a:extLst>
              <a:ext uri="{FF2B5EF4-FFF2-40B4-BE49-F238E27FC236}">
                <a16:creationId xmlns:a16="http://schemas.microsoft.com/office/drawing/2014/main" id="{D7395929-53CD-EE15-80E7-2C8D2F88737B}"/>
              </a:ext>
            </a:extLst>
          </p:cNvPr>
          <p:cNvGrpSpPr/>
          <p:nvPr/>
        </p:nvGrpSpPr>
        <p:grpSpPr>
          <a:xfrm>
            <a:off x="8469338" y="4391605"/>
            <a:ext cx="1493789" cy="1240457"/>
            <a:chOff x="435658" y="1832396"/>
            <a:chExt cx="1120342" cy="930343"/>
          </a:xfrm>
        </p:grpSpPr>
        <p:grpSp>
          <p:nvGrpSpPr>
            <p:cNvPr id="304" name="Agrupar 303">
              <a:extLst>
                <a:ext uri="{FF2B5EF4-FFF2-40B4-BE49-F238E27FC236}">
                  <a16:creationId xmlns:a16="http://schemas.microsoft.com/office/drawing/2014/main" id="{47531DF9-0B31-606A-57FB-72F47769A0D6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06" name="Google Shape;202;p5">
                <a:extLst>
                  <a:ext uri="{FF2B5EF4-FFF2-40B4-BE49-F238E27FC236}">
                    <a16:creationId xmlns:a16="http://schemas.microsoft.com/office/drawing/2014/main" id="{EBC2903B-5E3C-8CC8-35BD-04E1894F107F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7" name="Elipse 306">
                <a:extLst>
                  <a:ext uri="{FF2B5EF4-FFF2-40B4-BE49-F238E27FC236}">
                    <a16:creationId xmlns:a16="http://schemas.microsoft.com/office/drawing/2014/main" id="{180B88AA-3C19-C4F2-96EC-79F6B3D1EA1E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08" name="Elipse 307">
                <a:extLst>
                  <a:ext uri="{FF2B5EF4-FFF2-40B4-BE49-F238E27FC236}">
                    <a16:creationId xmlns:a16="http://schemas.microsoft.com/office/drawing/2014/main" id="{CE851C7D-4664-5C24-FC51-22C8B9F93869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05" name="Google Shape;203;p5">
              <a:extLst>
                <a:ext uri="{FF2B5EF4-FFF2-40B4-BE49-F238E27FC236}">
                  <a16:creationId xmlns:a16="http://schemas.microsoft.com/office/drawing/2014/main" id="{E8D8338B-89E1-51E3-8C16-DD7705CEB9CC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T</a:t>
              </a:r>
              <a:endParaRPr sz="2667" dirty="0"/>
            </a:p>
          </p:txBody>
        </p:sp>
      </p:grpSp>
      <p:grpSp>
        <p:nvGrpSpPr>
          <p:cNvPr id="309" name="Agrupar 308">
            <a:extLst>
              <a:ext uri="{FF2B5EF4-FFF2-40B4-BE49-F238E27FC236}">
                <a16:creationId xmlns:a16="http://schemas.microsoft.com/office/drawing/2014/main" id="{8B8CC5F5-64FB-C748-E199-DA03C40BF166}"/>
              </a:ext>
            </a:extLst>
          </p:cNvPr>
          <p:cNvGrpSpPr/>
          <p:nvPr/>
        </p:nvGrpSpPr>
        <p:grpSpPr>
          <a:xfrm>
            <a:off x="10047028" y="4391605"/>
            <a:ext cx="1493789" cy="1240457"/>
            <a:chOff x="435658" y="1832396"/>
            <a:chExt cx="1120342" cy="930343"/>
          </a:xfrm>
        </p:grpSpPr>
        <p:grpSp>
          <p:nvGrpSpPr>
            <p:cNvPr id="310" name="Agrupar 309">
              <a:extLst>
                <a:ext uri="{FF2B5EF4-FFF2-40B4-BE49-F238E27FC236}">
                  <a16:creationId xmlns:a16="http://schemas.microsoft.com/office/drawing/2014/main" id="{4D85CEA5-F786-E0F2-D2D6-A262F3172173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12" name="Google Shape;202;p5">
                <a:extLst>
                  <a:ext uri="{FF2B5EF4-FFF2-40B4-BE49-F238E27FC236}">
                    <a16:creationId xmlns:a16="http://schemas.microsoft.com/office/drawing/2014/main" id="{BF946399-DCF6-425E-F9B4-831E6F55274E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3" name="Elipse 312">
                <a:extLst>
                  <a:ext uri="{FF2B5EF4-FFF2-40B4-BE49-F238E27FC236}">
                    <a16:creationId xmlns:a16="http://schemas.microsoft.com/office/drawing/2014/main" id="{07A7F7A3-B615-6989-38C8-16FCD3DA41CF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14" name="Elipse 313">
                <a:extLst>
                  <a:ext uri="{FF2B5EF4-FFF2-40B4-BE49-F238E27FC236}">
                    <a16:creationId xmlns:a16="http://schemas.microsoft.com/office/drawing/2014/main" id="{4E79BA74-7DFA-C961-4B69-7A5D6B8B94A2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11" name="Google Shape;203;p5">
              <a:extLst>
                <a:ext uri="{FF2B5EF4-FFF2-40B4-BE49-F238E27FC236}">
                  <a16:creationId xmlns:a16="http://schemas.microsoft.com/office/drawing/2014/main" id="{CC0691C0-8C29-287A-29EE-79102E2351AC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U</a:t>
              </a:r>
              <a:endParaRPr sz="2667" dirty="0"/>
            </a:p>
          </p:txBody>
        </p:sp>
      </p:grpSp>
      <p:grpSp>
        <p:nvGrpSpPr>
          <p:cNvPr id="315" name="Agrupar 314">
            <a:extLst>
              <a:ext uri="{FF2B5EF4-FFF2-40B4-BE49-F238E27FC236}">
                <a16:creationId xmlns:a16="http://schemas.microsoft.com/office/drawing/2014/main" id="{40319242-57E5-445E-E63B-C519A9F51994}"/>
              </a:ext>
            </a:extLst>
          </p:cNvPr>
          <p:cNvGrpSpPr/>
          <p:nvPr/>
        </p:nvGrpSpPr>
        <p:grpSpPr>
          <a:xfrm>
            <a:off x="2158570" y="5332190"/>
            <a:ext cx="1493789" cy="1240457"/>
            <a:chOff x="435658" y="1832396"/>
            <a:chExt cx="1120342" cy="930343"/>
          </a:xfrm>
        </p:grpSpPr>
        <p:grpSp>
          <p:nvGrpSpPr>
            <p:cNvPr id="316" name="Agrupar 315">
              <a:extLst>
                <a:ext uri="{FF2B5EF4-FFF2-40B4-BE49-F238E27FC236}">
                  <a16:creationId xmlns:a16="http://schemas.microsoft.com/office/drawing/2014/main" id="{14C56405-F1F4-3FFA-B869-895755C7C109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18" name="Google Shape;202;p5">
                <a:extLst>
                  <a:ext uri="{FF2B5EF4-FFF2-40B4-BE49-F238E27FC236}">
                    <a16:creationId xmlns:a16="http://schemas.microsoft.com/office/drawing/2014/main" id="{812E3BE3-7212-A2A5-7E91-6FA44D796D3A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9" name="Elipse 318">
                <a:extLst>
                  <a:ext uri="{FF2B5EF4-FFF2-40B4-BE49-F238E27FC236}">
                    <a16:creationId xmlns:a16="http://schemas.microsoft.com/office/drawing/2014/main" id="{4EE46F33-FBE7-8401-D9BD-CB1325343A1B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20" name="Elipse 319">
                <a:extLst>
                  <a:ext uri="{FF2B5EF4-FFF2-40B4-BE49-F238E27FC236}">
                    <a16:creationId xmlns:a16="http://schemas.microsoft.com/office/drawing/2014/main" id="{9AE14E98-B15E-300F-759C-407D20AF06FF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17" name="Google Shape;203;p5">
              <a:extLst>
                <a:ext uri="{FF2B5EF4-FFF2-40B4-BE49-F238E27FC236}">
                  <a16:creationId xmlns:a16="http://schemas.microsoft.com/office/drawing/2014/main" id="{F7960065-52D9-8D00-2476-25CB15C6C11E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V</a:t>
              </a:r>
              <a:endParaRPr sz="2667" dirty="0"/>
            </a:p>
          </p:txBody>
        </p:sp>
      </p:grpSp>
      <p:grpSp>
        <p:nvGrpSpPr>
          <p:cNvPr id="321" name="Agrupar 320">
            <a:extLst>
              <a:ext uri="{FF2B5EF4-FFF2-40B4-BE49-F238E27FC236}">
                <a16:creationId xmlns:a16="http://schemas.microsoft.com/office/drawing/2014/main" id="{05F676F4-C21E-8C6D-EC32-1BE55CDD78AD}"/>
              </a:ext>
            </a:extLst>
          </p:cNvPr>
          <p:cNvGrpSpPr/>
          <p:nvPr/>
        </p:nvGrpSpPr>
        <p:grpSpPr>
          <a:xfrm>
            <a:off x="3736262" y="5332190"/>
            <a:ext cx="1493789" cy="1240457"/>
            <a:chOff x="435658" y="1832396"/>
            <a:chExt cx="1120342" cy="930343"/>
          </a:xfrm>
        </p:grpSpPr>
        <p:grpSp>
          <p:nvGrpSpPr>
            <p:cNvPr id="322" name="Agrupar 321">
              <a:extLst>
                <a:ext uri="{FF2B5EF4-FFF2-40B4-BE49-F238E27FC236}">
                  <a16:creationId xmlns:a16="http://schemas.microsoft.com/office/drawing/2014/main" id="{E43C7021-8E37-3D02-3551-3B496FF97F1C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24" name="Google Shape;202;p5">
                <a:extLst>
                  <a:ext uri="{FF2B5EF4-FFF2-40B4-BE49-F238E27FC236}">
                    <a16:creationId xmlns:a16="http://schemas.microsoft.com/office/drawing/2014/main" id="{B2D2A04C-8939-DDBB-9F9E-A5E42CE6B853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5" name="Elipse 324">
                <a:extLst>
                  <a:ext uri="{FF2B5EF4-FFF2-40B4-BE49-F238E27FC236}">
                    <a16:creationId xmlns:a16="http://schemas.microsoft.com/office/drawing/2014/main" id="{22314DC3-1119-A161-A521-8F3CBC9A4B33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26" name="Elipse 325">
                <a:extLst>
                  <a:ext uri="{FF2B5EF4-FFF2-40B4-BE49-F238E27FC236}">
                    <a16:creationId xmlns:a16="http://schemas.microsoft.com/office/drawing/2014/main" id="{71AC0051-6320-5A39-0C98-FB402636DACC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23" name="Google Shape;203;p5">
              <a:extLst>
                <a:ext uri="{FF2B5EF4-FFF2-40B4-BE49-F238E27FC236}">
                  <a16:creationId xmlns:a16="http://schemas.microsoft.com/office/drawing/2014/main" id="{8BBA2412-8514-FDBD-D972-029A31DD75FC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W</a:t>
              </a:r>
              <a:endParaRPr sz="2667" dirty="0"/>
            </a:p>
          </p:txBody>
        </p:sp>
      </p:grpSp>
      <p:grpSp>
        <p:nvGrpSpPr>
          <p:cNvPr id="327" name="Agrupar 326">
            <a:extLst>
              <a:ext uri="{FF2B5EF4-FFF2-40B4-BE49-F238E27FC236}">
                <a16:creationId xmlns:a16="http://schemas.microsoft.com/office/drawing/2014/main" id="{0A0E2A88-9E48-EFDE-4F3B-03F0FD8ED43A}"/>
              </a:ext>
            </a:extLst>
          </p:cNvPr>
          <p:cNvGrpSpPr/>
          <p:nvPr/>
        </p:nvGrpSpPr>
        <p:grpSpPr>
          <a:xfrm>
            <a:off x="5313954" y="5332190"/>
            <a:ext cx="1493789" cy="1240457"/>
            <a:chOff x="435658" y="1832396"/>
            <a:chExt cx="1120342" cy="930343"/>
          </a:xfrm>
        </p:grpSpPr>
        <p:grpSp>
          <p:nvGrpSpPr>
            <p:cNvPr id="328" name="Agrupar 327">
              <a:extLst>
                <a:ext uri="{FF2B5EF4-FFF2-40B4-BE49-F238E27FC236}">
                  <a16:creationId xmlns:a16="http://schemas.microsoft.com/office/drawing/2014/main" id="{0F801DED-9748-23B0-32CF-63CEEEE99FB1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30" name="Google Shape;202;p5">
                <a:extLst>
                  <a:ext uri="{FF2B5EF4-FFF2-40B4-BE49-F238E27FC236}">
                    <a16:creationId xmlns:a16="http://schemas.microsoft.com/office/drawing/2014/main" id="{DB3B3E27-7557-23D3-6DC6-06C6969D08B0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1" name="Elipse 330">
                <a:extLst>
                  <a:ext uri="{FF2B5EF4-FFF2-40B4-BE49-F238E27FC236}">
                    <a16:creationId xmlns:a16="http://schemas.microsoft.com/office/drawing/2014/main" id="{E1BDBFB3-C41D-E3FA-DBDC-A26F2F4ACDBD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32" name="Elipse 331">
                <a:extLst>
                  <a:ext uri="{FF2B5EF4-FFF2-40B4-BE49-F238E27FC236}">
                    <a16:creationId xmlns:a16="http://schemas.microsoft.com/office/drawing/2014/main" id="{81C25C9E-06DE-9432-7064-E2F3BF053DD7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29" name="Google Shape;203;p5">
              <a:extLst>
                <a:ext uri="{FF2B5EF4-FFF2-40B4-BE49-F238E27FC236}">
                  <a16:creationId xmlns:a16="http://schemas.microsoft.com/office/drawing/2014/main" id="{928E5EF9-DC19-3110-AD2F-09F2B6299C35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X</a:t>
              </a:r>
              <a:endParaRPr sz="2667" dirty="0"/>
            </a:p>
          </p:txBody>
        </p:sp>
      </p:grpSp>
      <p:grpSp>
        <p:nvGrpSpPr>
          <p:cNvPr id="333" name="Agrupar 332">
            <a:extLst>
              <a:ext uri="{FF2B5EF4-FFF2-40B4-BE49-F238E27FC236}">
                <a16:creationId xmlns:a16="http://schemas.microsoft.com/office/drawing/2014/main" id="{B63B0B96-A8F0-5DD5-4356-4C730EB8A043}"/>
              </a:ext>
            </a:extLst>
          </p:cNvPr>
          <p:cNvGrpSpPr/>
          <p:nvPr/>
        </p:nvGrpSpPr>
        <p:grpSpPr>
          <a:xfrm>
            <a:off x="6891646" y="5332190"/>
            <a:ext cx="1493789" cy="1240457"/>
            <a:chOff x="435658" y="1832396"/>
            <a:chExt cx="1120342" cy="930343"/>
          </a:xfrm>
        </p:grpSpPr>
        <p:grpSp>
          <p:nvGrpSpPr>
            <p:cNvPr id="334" name="Agrupar 333">
              <a:extLst>
                <a:ext uri="{FF2B5EF4-FFF2-40B4-BE49-F238E27FC236}">
                  <a16:creationId xmlns:a16="http://schemas.microsoft.com/office/drawing/2014/main" id="{A0DBD105-B834-175A-6E91-B7471DF9EBE4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36" name="Google Shape;202;p5">
                <a:extLst>
                  <a:ext uri="{FF2B5EF4-FFF2-40B4-BE49-F238E27FC236}">
                    <a16:creationId xmlns:a16="http://schemas.microsoft.com/office/drawing/2014/main" id="{C118CE47-1C2A-C470-FBA9-411410A642E9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7" name="Elipse 336">
                <a:extLst>
                  <a:ext uri="{FF2B5EF4-FFF2-40B4-BE49-F238E27FC236}">
                    <a16:creationId xmlns:a16="http://schemas.microsoft.com/office/drawing/2014/main" id="{E1FDCEE6-7220-EA4B-C0AB-AD4AD8517F87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38" name="Elipse 337">
                <a:extLst>
                  <a:ext uri="{FF2B5EF4-FFF2-40B4-BE49-F238E27FC236}">
                    <a16:creationId xmlns:a16="http://schemas.microsoft.com/office/drawing/2014/main" id="{AEE6B53F-867E-C624-EC89-64F8C139BC6C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35" name="Google Shape;203;p5">
              <a:extLst>
                <a:ext uri="{FF2B5EF4-FFF2-40B4-BE49-F238E27FC236}">
                  <a16:creationId xmlns:a16="http://schemas.microsoft.com/office/drawing/2014/main" id="{57ADDBFA-FE14-EA84-48ED-E8C9BF9DEB08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Y</a:t>
              </a:r>
              <a:endParaRPr sz="2667" dirty="0"/>
            </a:p>
          </p:txBody>
        </p:sp>
      </p:grpSp>
      <p:grpSp>
        <p:nvGrpSpPr>
          <p:cNvPr id="339" name="Agrupar 338">
            <a:extLst>
              <a:ext uri="{FF2B5EF4-FFF2-40B4-BE49-F238E27FC236}">
                <a16:creationId xmlns:a16="http://schemas.microsoft.com/office/drawing/2014/main" id="{758CDB07-51DF-A2FD-C97B-A0836BEC37D9}"/>
              </a:ext>
            </a:extLst>
          </p:cNvPr>
          <p:cNvGrpSpPr/>
          <p:nvPr/>
        </p:nvGrpSpPr>
        <p:grpSpPr>
          <a:xfrm>
            <a:off x="8469338" y="5332190"/>
            <a:ext cx="1493789" cy="1240457"/>
            <a:chOff x="435658" y="1832396"/>
            <a:chExt cx="1120342" cy="930343"/>
          </a:xfrm>
        </p:grpSpPr>
        <p:grpSp>
          <p:nvGrpSpPr>
            <p:cNvPr id="340" name="Agrupar 339">
              <a:extLst>
                <a:ext uri="{FF2B5EF4-FFF2-40B4-BE49-F238E27FC236}">
                  <a16:creationId xmlns:a16="http://schemas.microsoft.com/office/drawing/2014/main" id="{A4CC07C7-D44E-A044-C822-5391811BACA6}"/>
                </a:ext>
              </a:extLst>
            </p:cNvPr>
            <p:cNvGrpSpPr/>
            <p:nvPr/>
          </p:nvGrpSpPr>
          <p:grpSpPr>
            <a:xfrm>
              <a:off x="435658" y="1832396"/>
              <a:ext cx="1120342" cy="930343"/>
              <a:chOff x="435658" y="1832396"/>
              <a:chExt cx="1120342" cy="930343"/>
            </a:xfrm>
          </p:grpSpPr>
          <p:pic>
            <p:nvPicPr>
              <p:cNvPr id="342" name="Google Shape;202;p5">
                <a:extLst>
                  <a:ext uri="{FF2B5EF4-FFF2-40B4-BE49-F238E27FC236}">
                    <a16:creationId xmlns:a16="http://schemas.microsoft.com/office/drawing/2014/main" id="{A458F25E-8BB4-A218-CFC5-9218FC2369A3}"/>
                  </a:ext>
                </a:extLst>
              </p:cNvPr>
              <p:cNvPicPr preferRelativeResize="0"/>
              <p:nvPr/>
            </p:nvPicPr>
            <p:blipFill>
              <a:blip r:embed="rId5"/>
              <a:srcRect/>
              <a:stretch/>
            </p:blipFill>
            <p:spPr>
              <a:xfrm>
                <a:off x="435658" y="1832396"/>
                <a:ext cx="1120342" cy="9303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3" name="Elipse 342">
                <a:extLst>
                  <a:ext uri="{FF2B5EF4-FFF2-40B4-BE49-F238E27FC236}">
                    <a16:creationId xmlns:a16="http://schemas.microsoft.com/office/drawing/2014/main" id="{6C9A80E6-EBA0-5975-C128-6D6F1493BCD6}"/>
                  </a:ext>
                </a:extLst>
              </p:cNvPr>
              <p:cNvSpPr/>
              <p:nvPr/>
            </p:nvSpPr>
            <p:spPr>
              <a:xfrm>
                <a:off x="931811" y="2232596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  <p:sp>
            <p:nvSpPr>
              <p:cNvPr id="344" name="Elipse 343">
                <a:extLst>
                  <a:ext uri="{FF2B5EF4-FFF2-40B4-BE49-F238E27FC236}">
                    <a16:creationId xmlns:a16="http://schemas.microsoft.com/office/drawing/2014/main" id="{433E1778-7B01-8E6F-A919-D18FDA833233}"/>
                  </a:ext>
                </a:extLst>
              </p:cNvPr>
              <p:cNvSpPr/>
              <p:nvPr/>
            </p:nvSpPr>
            <p:spPr>
              <a:xfrm>
                <a:off x="809088" y="2372935"/>
                <a:ext cx="236480" cy="176903"/>
              </a:xfrm>
              <a:prstGeom prst="ellipse">
                <a:avLst/>
              </a:prstGeom>
              <a:solidFill>
                <a:srgbClr val="FFFC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89"/>
              </a:p>
            </p:txBody>
          </p:sp>
        </p:grpSp>
        <p:sp>
          <p:nvSpPr>
            <p:cNvPr id="341" name="Google Shape;203;p5">
              <a:extLst>
                <a:ext uri="{FF2B5EF4-FFF2-40B4-BE49-F238E27FC236}">
                  <a16:creationId xmlns:a16="http://schemas.microsoft.com/office/drawing/2014/main" id="{A7E40112-796C-A4E1-AFAC-70E8DFA3230E}"/>
                </a:ext>
              </a:extLst>
            </p:cNvPr>
            <p:cNvSpPr txBox="1"/>
            <p:nvPr/>
          </p:nvSpPr>
          <p:spPr>
            <a:xfrm>
              <a:off x="809088" y="2166604"/>
              <a:ext cx="387000" cy="40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pt-BR" sz="2667" b="1" dirty="0"/>
                <a:t>Z</a:t>
              </a:r>
              <a:endParaRPr sz="2667" dirty="0"/>
            </a:p>
          </p:txBody>
        </p:sp>
      </p:grpSp>
      <p:sp>
        <p:nvSpPr>
          <p:cNvPr id="166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734AA433-A172-E1E1-0EF3-7C3E3CDB3405}"/>
              </a:ext>
            </a:extLst>
          </p:cNvPr>
          <p:cNvGrpSpPr/>
          <p:nvPr/>
        </p:nvGrpSpPr>
        <p:grpSpPr>
          <a:xfrm>
            <a:off x="915551" y="2541022"/>
            <a:ext cx="10360897" cy="3965513"/>
            <a:chOff x="580878" y="2377858"/>
            <a:chExt cx="10959939" cy="4194789"/>
          </a:xfrm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B93549A5-CD31-9549-D397-0A58BBA2C88E}"/>
                </a:ext>
              </a:extLst>
            </p:cNvPr>
            <p:cNvGrpSpPr/>
            <p:nvPr/>
          </p:nvGrpSpPr>
          <p:grpSpPr>
            <a:xfrm>
              <a:off x="580878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33" name="Agrupar 32">
                <a:extLst>
                  <a:ext uri="{FF2B5EF4-FFF2-40B4-BE49-F238E27FC236}">
                    <a16:creationId xmlns:a16="http://schemas.microsoft.com/office/drawing/2014/main" id="{E90530CA-AA43-5A52-6D65-ECF3DE2E59DE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59" name="Google Shape;202;p5">
                  <a:extLst>
                    <a:ext uri="{FF2B5EF4-FFF2-40B4-BE49-F238E27FC236}">
                      <a16:creationId xmlns:a16="http://schemas.microsoft.com/office/drawing/2014/main" id="{77AB3879-9AA7-2125-D958-5FC9CD5A1063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60" name="Elipse 59">
                  <a:extLst>
                    <a:ext uri="{FF2B5EF4-FFF2-40B4-BE49-F238E27FC236}">
                      <a16:creationId xmlns:a16="http://schemas.microsoft.com/office/drawing/2014/main" id="{F47D9AEE-E1C4-CD86-F119-1504C92C42E5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61" name="Elipse 60">
                  <a:extLst>
                    <a:ext uri="{FF2B5EF4-FFF2-40B4-BE49-F238E27FC236}">
                      <a16:creationId xmlns:a16="http://schemas.microsoft.com/office/drawing/2014/main" id="{A1518DB4-74C9-22D2-F1AF-9B0C7BEE2BCC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58" name="Google Shape;203;p5">
                <a:extLst>
                  <a:ext uri="{FF2B5EF4-FFF2-40B4-BE49-F238E27FC236}">
                    <a16:creationId xmlns:a16="http://schemas.microsoft.com/office/drawing/2014/main" id="{8E91CE6D-2506-E0B6-02ED-8C405CD8023C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H</a:t>
                </a:r>
                <a:endParaRPr sz="2667" dirty="0"/>
              </a:p>
            </p:txBody>
          </p:sp>
        </p:grpSp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08E1B58A-0C94-DA32-2F56-3AA98ACAF40B}"/>
                </a:ext>
              </a:extLst>
            </p:cNvPr>
            <p:cNvGrpSpPr/>
            <p:nvPr/>
          </p:nvGrpSpPr>
          <p:grpSpPr>
            <a:xfrm>
              <a:off x="2158570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63" name="Agrupar 62">
                <a:extLst>
                  <a:ext uri="{FF2B5EF4-FFF2-40B4-BE49-F238E27FC236}">
                    <a16:creationId xmlns:a16="http://schemas.microsoft.com/office/drawing/2014/main" id="{F31469A7-5756-0FEB-AECD-3F44BE0B817C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60" name="Google Shape;202;p5">
                  <a:extLst>
                    <a:ext uri="{FF2B5EF4-FFF2-40B4-BE49-F238E27FC236}">
                      <a16:creationId xmlns:a16="http://schemas.microsoft.com/office/drawing/2014/main" id="{965DE1DE-93C0-FBAD-1669-6F00E7D41869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61" name="Elipse 260">
                  <a:extLst>
                    <a:ext uri="{FF2B5EF4-FFF2-40B4-BE49-F238E27FC236}">
                      <a16:creationId xmlns:a16="http://schemas.microsoft.com/office/drawing/2014/main" id="{FF3ABBD3-6D4F-431E-8B71-A5A166D31126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264" name="Elipse 263">
                  <a:extLst>
                    <a:ext uri="{FF2B5EF4-FFF2-40B4-BE49-F238E27FC236}">
                      <a16:creationId xmlns:a16="http://schemas.microsoft.com/office/drawing/2014/main" id="{55163E75-F825-0A07-1C8A-F6FCCFF8A73F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59" name="Google Shape;203;p5">
                <a:extLst>
                  <a:ext uri="{FF2B5EF4-FFF2-40B4-BE49-F238E27FC236}">
                    <a16:creationId xmlns:a16="http://schemas.microsoft.com/office/drawing/2014/main" id="{9CAA5CAB-DF00-DAF1-C87D-ABEC1EE273F1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I</a:t>
                </a:r>
                <a:endParaRPr sz="2667" dirty="0"/>
              </a:p>
            </p:txBody>
          </p:sp>
        </p:grpSp>
        <p:grpSp>
          <p:nvGrpSpPr>
            <p:cNvPr id="265" name="Agrupar 264">
              <a:extLst>
                <a:ext uri="{FF2B5EF4-FFF2-40B4-BE49-F238E27FC236}">
                  <a16:creationId xmlns:a16="http://schemas.microsoft.com/office/drawing/2014/main" id="{30210A3B-0E86-C322-5E60-4F47EE78569D}"/>
                </a:ext>
              </a:extLst>
            </p:cNvPr>
            <p:cNvGrpSpPr/>
            <p:nvPr/>
          </p:nvGrpSpPr>
          <p:grpSpPr>
            <a:xfrm>
              <a:off x="3736262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266" name="Agrupar 265">
                <a:extLst>
                  <a:ext uri="{FF2B5EF4-FFF2-40B4-BE49-F238E27FC236}">
                    <a16:creationId xmlns:a16="http://schemas.microsoft.com/office/drawing/2014/main" id="{73800826-45D9-04FB-B3AC-7B43181D0059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68" name="Google Shape;202;p5">
                  <a:extLst>
                    <a:ext uri="{FF2B5EF4-FFF2-40B4-BE49-F238E27FC236}">
                      <a16:creationId xmlns:a16="http://schemas.microsoft.com/office/drawing/2014/main" id="{6FF6115A-3A43-1FB3-66A0-91D59573D556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69" name="Elipse 268">
                  <a:extLst>
                    <a:ext uri="{FF2B5EF4-FFF2-40B4-BE49-F238E27FC236}">
                      <a16:creationId xmlns:a16="http://schemas.microsoft.com/office/drawing/2014/main" id="{059E340F-057D-9811-A327-A1A93353134E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270" name="Elipse 269">
                  <a:extLst>
                    <a:ext uri="{FF2B5EF4-FFF2-40B4-BE49-F238E27FC236}">
                      <a16:creationId xmlns:a16="http://schemas.microsoft.com/office/drawing/2014/main" id="{EF2489D5-7B3B-AD91-4D34-7EC3A89E24C4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67" name="Google Shape;203;p5">
                <a:extLst>
                  <a:ext uri="{FF2B5EF4-FFF2-40B4-BE49-F238E27FC236}">
                    <a16:creationId xmlns:a16="http://schemas.microsoft.com/office/drawing/2014/main" id="{ED50882F-8A97-A14C-2327-61803F577CB0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J</a:t>
                </a:r>
                <a:endParaRPr sz="2667" dirty="0"/>
              </a:p>
            </p:txBody>
          </p:sp>
        </p:grpSp>
        <p:grpSp>
          <p:nvGrpSpPr>
            <p:cNvPr id="271" name="Agrupar 270">
              <a:extLst>
                <a:ext uri="{FF2B5EF4-FFF2-40B4-BE49-F238E27FC236}">
                  <a16:creationId xmlns:a16="http://schemas.microsoft.com/office/drawing/2014/main" id="{0B6CE681-0011-C05A-5FE0-C586D01E2332}"/>
                </a:ext>
              </a:extLst>
            </p:cNvPr>
            <p:cNvGrpSpPr/>
            <p:nvPr/>
          </p:nvGrpSpPr>
          <p:grpSpPr>
            <a:xfrm>
              <a:off x="5313954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272" name="Agrupar 271">
                <a:extLst>
                  <a:ext uri="{FF2B5EF4-FFF2-40B4-BE49-F238E27FC236}">
                    <a16:creationId xmlns:a16="http://schemas.microsoft.com/office/drawing/2014/main" id="{D12D2EFA-4FD8-182F-0409-A0D6ECF98063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74" name="Google Shape;202;p5">
                  <a:extLst>
                    <a:ext uri="{FF2B5EF4-FFF2-40B4-BE49-F238E27FC236}">
                      <a16:creationId xmlns:a16="http://schemas.microsoft.com/office/drawing/2014/main" id="{2457BCC4-88DD-A27B-A7DC-09F0E0BB0571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75" name="Elipse 274">
                  <a:extLst>
                    <a:ext uri="{FF2B5EF4-FFF2-40B4-BE49-F238E27FC236}">
                      <a16:creationId xmlns:a16="http://schemas.microsoft.com/office/drawing/2014/main" id="{29240F1C-79C3-DDD5-A5F1-984DDB5AA4D9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276" name="Elipse 275">
                  <a:extLst>
                    <a:ext uri="{FF2B5EF4-FFF2-40B4-BE49-F238E27FC236}">
                      <a16:creationId xmlns:a16="http://schemas.microsoft.com/office/drawing/2014/main" id="{21B5FA29-6515-A80B-8B49-A458473B1E69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73" name="Google Shape;203;p5">
                <a:extLst>
                  <a:ext uri="{FF2B5EF4-FFF2-40B4-BE49-F238E27FC236}">
                    <a16:creationId xmlns:a16="http://schemas.microsoft.com/office/drawing/2014/main" id="{B6A43921-C5F4-AD39-89CB-2D0E24ADBA68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K</a:t>
                </a:r>
                <a:endParaRPr sz="2667" dirty="0"/>
              </a:p>
            </p:txBody>
          </p:sp>
        </p:grpSp>
        <p:grpSp>
          <p:nvGrpSpPr>
            <p:cNvPr id="277" name="Agrupar 276">
              <a:extLst>
                <a:ext uri="{FF2B5EF4-FFF2-40B4-BE49-F238E27FC236}">
                  <a16:creationId xmlns:a16="http://schemas.microsoft.com/office/drawing/2014/main" id="{B858DBE3-2EA3-3255-A6C4-9C8C5DE6B9B2}"/>
                </a:ext>
              </a:extLst>
            </p:cNvPr>
            <p:cNvGrpSpPr/>
            <p:nvPr/>
          </p:nvGrpSpPr>
          <p:grpSpPr>
            <a:xfrm>
              <a:off x="6891646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278" name="Agrupar 277">
                <a:extLst>
                  <a:ext uri="{FF2B5EF4-FFF2-40B4-BE49-F238E27FC236}">
                    <a16:creationId xmlns:a16="http://schemas.microsoft.com/office/drawing/2014/main" id="{E2A174A7-437C-694D-C9E4-053967F1217A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80" name="Google Shape;202;p5">
                  <a:extLst>
                    <a:ext uri="{FF2B5EF4-FFF2-40B4-BE49-F238E27FC236}">
                      <a16:creationId xmlns:a16="http://schemas.microsoft.com/office/drawing/2014/main" id="{821C1DD2-FAE5-21D8-5825-C8627C03E2DD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81" name="Elipse 280">
                  <a:extLst>
                    <a:ext uri="{FF2B5EF4-FFF2-40B4-BE49-F238E27FC236}">
                      <a16:creationId xmlns:a16="http://schemas.microsoft.com/office/drawing/2014/main" id="{BE36710F-78BA-EAC2-E704-DB81BBE8786A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282" name="Elipse 281">
                  <a:extLst>
                    <a:ext uri="{FF2B5EF4-FFF2-40B4-BE49-F238E27FC236}">
                      <a16:creationId xmlns:a16="http://schemas.microsoft.com/office/drawing/2014/main" id="{7D5631A6-37C5-E6B7-5EA8-5935FC84D5C0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79" name="Google Shape;203;p5">
                <a:extLst>
                  <a:ext uri="{FF2B5EF4-FFF2-40B4-BE49-F238E27FC236}">
                    <a16:creationId xmlns:a16="http://schemas.microsoft.com/office/drawing/2014/main" id="{3C728DFA-8447-2B6A-9103-EC6FDA6E9531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L</a:t>
                </a:r>
                <a:endParaRPr sz="2667" dirty="0"/>
              </a:p>
            </p:txBody>
          </p:sp>
        </p:grpSp>
        <p:grpSp>
          <p:nvGrpSpPr>
            <p:cNvPr id="283" name="Agrupar 282">
              <a:extLst>
                <a:ext uri="{FF2B5EF4-FFF2-40B4-BE49-F238E27FC236}">
                  <a16:creationId xmlns:a16="http://schemas.microsoft.com/office/drawing/2014/main" id="{179B36CA-08AD-E533-A9A8-D07282A10C1B}"/>
                </a:ext>
              </a:extLst>
            </p:cNvPr>
            <p:cNvGrpSpPr/>
            <p:nvPr/>
          </p:nvGrpSpPr>
          <p:grpSpPr>
            <a:xfrm>
              <a:off x="8469338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284" name="Agrupar 283">
                <a:extLst>
                  <a:ext uri="{FF2B5EF4-FFF2-40B4-BE49-F238E27FC236}">
                    <a16:creationId xmlns:a16="http://schemas.microsoft.com/office/drawing/2014/main" id="{732CAF5C-5FA0-0711-FC7F-99DA67062F6A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86" name="Google Shape;202;p5">
                  <a:extLst>
                    <a:ext uri="{FF2B5EF4-FFF2-40B4-BE49-F238E27FC236}">
                      <a16:creationId xmlns:a16="http://schemas.microsoft.com/office/drawing/2014/main" id="{5E4BD328-AAE1-F8B9-38B1-619109A574FA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87" name="Elipse 286">
                  <a:extLst>
                    <a:ext uri="{FF2B5EF4-FFF2-40B4-BE49-F238E27FC236}">
                      <a16:creationId xmlns:a16="http://schemas.microsoft.com/office/drawing/2014/main" id="{8E9099CB-ACFA-E1C1-0220-78EB83E3B9FB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288" name="Elipse 287">
                  <a:extLst>
                    <a:ext uri="{FF2B5EF4-FFF2-40B4-BE49-F238E27FC236}">
                      <a16:creationId xmlns:a16="http://schemas.microsoft.com/office/drawing/2014/main" id="{3C054648-69B4-48CD-27FA-2B9DAEFEF274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85" name="Google Shape;203;p5">
                <a:extLst>
                  <a:ext uri="{FF2B5EF4-FFF2-40B4-BE49-F238E27FC236}">
                    <a16:creationId xmlns:a16="http://schemas.microsoft.com/office/drawing/2014/main" id="{97EF4C05-E707-467C-908D-A89A6196D18B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M</a:t>
                </a:r>
                <a:endParaRPr sz="2667" dirty="0"/>
              </a:p>
            </p:txBody>
          </p:sp>
        </p:grpSp>
        <p:grpSp>
          <p:nvGrpSpPr>
            <p:cNvPr id="289" name="Agrupar 288">
              <a:extLst>
                <a:ext uri="{FF2B5EF4-FFF2-40B4-BE49-F238E27FC236}">
                  <a16:creationId xmlns:a16="http://schemas.microsoft.com/office/drawing/2014/main" id="{6BA8E373-AFEB-45B2-2BA3-7E429D656534}"/>
                </a:ext>
              </a:extLst>
            </p:cNvPr>
            <p:cNvGrpSpPr/>
            <p:nvPr/>
          </p:nvGrpSpPr>
          <p:grpSpPr>
            <a:xfrm>
              <a:off x="10047028" y="3411537"/>
              <a:ext cx="1493789" cy="1240457"/>
              <a:chOff x="435658" y="1832396"/>
              <a:chExt cx="1120342" cy="930343"/>
            </a:xfrm>
          </p:grpSpPr>
          <p:grpSp>
            <p:nvGrpSpPr>
              <p:cNvPr id="290" name="Agrupar 289">
                <a:extLst>
                  <a:ext uri="{FF2B5EF4-FFF2-40B4-BE49-F238E27FC236}">
                    <a16:creationId xmlns:a16="http://schemas.microsoft.com/office/drawing/2014/main" id="{5A221496-A64C-BEF0-3047-9EA5E20B8549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92" name="Google Shape;202;p5">
                  <a:extLst>
                    <a:ext uri="{FF2B5EF4-FFF2-40B4-BE49-F238E27FC236}">
                      <a16:creationId xmlns:a16="http://schemas.microsoft.com/office/drawing/2014/main" id="{B6F795CD-0120-882B-B714-0BB5BC875B8A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3" name="Elipse 292">
                  <a:extLst>
                    <a:ext uri="{FF2B5EF4-FFF2-40B4-BE49-F238E27FC236}">
                      <a16:creationId xmlns:a16="http://schemas.microsoft.com/office/drawing/2014/main" id="{64436BA9-4E64-CAEA-7FBA-D8B0E06315A7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294" name="Elipse 293">
                  <a:extLst>
                    <a:ext uri="{FF2B5EF4-FFF2-40B4-BE49-F238E27FC236}">
                      <a16:creationId xmlns:a16="http://schemas.microsoft.com/office/drawing/2014/main" id="{59267CAB-6FB5-DE08-59F1-2EFE8868D9F9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91" name="Google Shape;203;p5">
                <a:extLst>
                  <a:ext uri="{FF2B5EF4-FFF2-40B4-BE49-F238E27FC236}">
                    <a16:creationId xmlns:a16="http://schemas.microsoft.com/office/drawing/2014/main" id="{4007C33C-75E8-5FDF-4A78-666931F9F411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N</a:t>
                </a:r>
                <a:endParaRPr sz="2667" dirty="0"/>
              </a:p>
            </p:txBody>
          </p:sp>
        </p:grpSp>
        <p:grpSp>
          <p:nvGrpSpPr>
            <p:cNvPr id="295" name="Agrupar 294">
              <a:extLst>
                <a:ext uri="{FF2B5EF4-FFF2-40B4-BE49-F238E27FC236}">
                  <a16:creationId xmlns:a16="http://schemas.microsoft.com/office/drawing/2014/main" id="{8F56C9B4-87D2-4367-1853-EA9C15E4C727}"/>
                </a:ext>
              </a:extLst>
            </p:cNvPr>
            <p:cNvGrpSpPr/>
            <p:nvPr/>
          </p:nvGrpSpPr>
          <p:grpSpPr>
            <a:xfrm>
              <a:off x="580878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296" name="Agrupar 295">
                <a:extLst>
                  <a:ext uri="{FF2B5EF4-FFF2-40B4-BE49-F238E27FC236}">
                    <a16:creationId xmlns:a16="http://schemas.microsoft.com/office/drawing/2014/main" id="{DF4EBCED-C339-1433-DFEB-EFF4BFE27AAC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298" name="Google Shape;202;p5">
                  <a:extLst>
                    <a:ext uri="{FF2B5EF4-FFF2-40B4-BE49-F238E27FC236}">
                      <a16:creationId xmlns:a16="http://schemas.microsoft.com/office/drawing/2014/main" id="{F500DA50-3EDB-20D5-83E9-3C5FE12C47B3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9" name="Elipse 298">
                  <a:extLst>
                    <a:ext uri="{FF2B5EF4-FFF2-40B4-BE49-F238E27FC236}">
                      <a16:creationId xmlns:a16="http://schemas.microsoft.com/office/drawing/2014/main" id="{EB2234A9-22B3-7EEA-3553-DC59715FF8AF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00" name="Elipse 299">
                  <a:extLst>
                    <a:ext uri="{FF2B5EF4-FFF2-40B4-BE49-F238E27FC236}">
                      <a16:creationId xmlns:a16="http://schemas.microsoft.com/office/drawing/2014/main" id="{BDFB79D4-D97A-3D25-5B94-D77F6312F4A7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297" name="Google Shape;203;p5">
                <a:extLst>
                  <a:ext uri="{FF2B5EF4-FFF2-40B4-BE49-F238E27FC236}">
                    <a16:creationId xmlns:a16="http://schemas.microsoft.com/office/drawing/2014/main" id="{79B7683F-9377-1A84-7483-1F27225C7C92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indent="0">
                  <a:buNone/>
                  <a:defRPr sz="2000" b="1"/>
                </a:lvl1pPr>
              </a:lstStyle>
              <a:p>
                <a:r>
                  <a:rPr lang="pt-BR" sz="2667" dirty="0"/>
                  <a:t>O</a:t>
                </a:r>
                <a:endParaRPr sz="2667" dirty="0"/>
              </a:p>
            </p:txBody>
          </p:sp>
        </p:grpSp>
        <p:grpSp>
          <p:nvGrpSpPr>
            <p:cNvPr id="301" name="Agrupar 300">
              <a:extLst>
                <a:ext uri="{FF2B5EF4-FFF2-40B4-BE49-F238E27FC236}">
                  <a16:creationId xmlns:a16="http://schemas.microsoft.com/office/drawing/2014/main" id="{D8F84882-D48B-DCF9-0D29-701A04AEFF7B}"/>
                </a:ext>
              </a:extLst>
            </p:cNvPr>
            <p:cNvGrpSpPr/>
            <p:nvPr/>
          </p:nvGrpSpPr>
          <p:grpSpPr>
            <a:xfrm>
              <a:off x="2158570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302" name="Agrupar 301">
                <a:extLst>
                  <a:ext uri="{FF2B5EF4-FFF2-40B4-BE49-F238E27FC236}">
                    <a16:creationId xmlns:a16="http://schemas.microsoft.com/office/drawing/2014/main" id="{35ACF376-8068-7647-74B4-67D1BD1BCE53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04" name="Google Shape;202;p5">
                  <a:extLst>
                    <a:ext uri="{FF2B5EF4-FFF2-40B4-BE49-F238E27FC236}">
                      <a16:creationId xmlns:a16="http://schemas.microsoft.com/office/drawing/2014/main" id="{C061161F-A243-8717-5677-3C1464752019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05" name="Elipse 304">
                  <a:extLst>
                    <a:ext uri="{FF2B5EF4-FFF2-40B4-BE49-F238E27FC236}">
                      <a16:creationId xmlns:a16="http://schemas.microsoft.com/office/drawing/2014/main" id="{89F952D5-5E6A-B987-5018-E5930693F403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06" name="Elipse 305">
                  <a:extLst>
                    <a:ext uri="{FF2B5EF4-FFF2-40B4-BE49-F238E27FC236}">
                      <a16:creationId xmlns:a16="http://schemas.microsoft.com/office/drawing/2014/main" id="{B0D1EB57-49C4-2CD8-0CF1-F4D631FEE871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03" name="Google Shape;203;p5">
                <a:extLst>
                  <a:ext uri="{FF2B5EF4-FFF2-40B4-BE49-F238E27FC236}">
                    <a16:creationId xmlns:a16="http://schemas.microsoft.com/office/drawing/2014/main" id="{12078928-E0FB-3962-8F7B-84493353F7FF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P</a:t>
                </a:r>
                <a:endParaRPr sz="2667" dirty="0"/>
              </a:p>
            </p:txBody>
          </p:sp>
        </p:grpSp>
        <p:grpSp>
          <p:nvGrpSpPr>
            <p:cNvPr id="307" name="Agrupar 306">
              <a:extLst>
                <a:ext uri="{FF2B5EF4-FFF2-40B4-BE49-F238E27FC236}">
                  <a16:creationId xmlns:a16="http://schemas.microsoft.com/office/drawing/2014/main" id="{4D3E3D1B-AE1B-341F-7792-CCA27FAFECD7}"/>
                </a:ext>
              </a:extLst>
            </p:cNvPr>
            <p:cNvGrpSpPr/>
            <p:nvPr/>
          </p:nvGrpSpPr>
          <p:grpSpPr>
            <a:xfrm>
              <a:off x="3736262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308" name="Agrupar 307">
                <a:extLst>
                  <a:ext uri="{FF2B5EF4-FFF2-40B4-BE49-F238E27FC236}">
                    <a16:creationId xmlns:a16="http://schemas.microsoft.com/office/drawing/2014/main" id="{2B492888-5E95-F006-D3BC-DA7837505833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10" name="Google Shape;202;p5">
                  <a:extLst>
                    <a:ext uri="{FF2B5EF4-FFF2-40B4-BE49-F238E27FC236}">
                      <a16:creationId xmlns:a16="http://schemas.microsoft.com/office/drawing/2014/main" id="{35F0C43A-BF8E-3759-9011-D16F07730F3D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11" name="Elipse 310">
                  <a:extLst>
                    <a:ext uri="{FF2B5EF4-FFF2-40B4-BE49-F238E27FC236}">
                      <a16:creationId xmlns:a16="http://schemas.microsoft.com/office/drawing/2014/main" id="{A05CD789-B3AE-8FEF-8A0B-2A0D03986FDA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12" name="Elipse 311">
                  <a:extLst>
                    <a:ext uri="{FF2B5EF4-FFF2-40B4-BE49-F238E27FC236}">
                      <a16:creationId xmlns:a16="http://schemas.microsoft.com/office/drawing/2014/main" id="{89803C65-E145-ECBF-6AE6-CE0BE2851352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09" name="Google Shape;203;p5">
                <a:extLst>
                  <a:ext uri="{FF2B5EF4-FFF2-40B4-BE49-F238E27FC236}">
                    <a16:creationId xmlns:a16="http://schemas.microsoft.com/office/drawing/2014/main" id="{964C06B9-891C-1983-2BF8-70D0505E15AB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Q</a:t>
                </a:r>
                <a:endParaRPr sz="2667" dirty="0"/>
              </a:p>
            </p:txBody>
          </p:sp>
        </p:grpSp>
        <p:grpSp>
          <p:nvGrpSpPr>
            <p:cNvPr id="313" name="Agrupar 312">
              <a:extLst>
                <a:ext uri="{FF2B5EF4-FFF2-40B4-BE49-F238E27FC236}">
                  <a16:creationId xmlns:a16="http://schemas.microsoft.com/office/drawing/2014/main" id="{F0BD9F0A-06BE-A76B-3E0B-293EF71D15BD}"/>
                </a:ext>
              </a:extLst>
            </p:cNvPr>
            <p:cNvGrpSpPr/>
            <p:nvPr/>
          </p:nvGrpSpPr>
          <p:grpSpPr>
            <a:xfrm>
              <a:off x="5313954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314" name="Agrupar 313">
                <a:extLst>
                  <a:ext uri="{FF2B5EF4-FFF2-40B4-BE49-F238E27FC236}">
                    <a16:creationId xmlns:a16="http://schemas.microsoft.com/office/drawing/2014/main" id="{BF23A867-AC2C-6184-43B8-6037CACD536D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16" name="Google Shape;202;p5">
                  <a:extLst>
                    <a:ext uri="{FF2B5EF4-FFF2-40B4-BE49-F238E27FC236}">
                      <a16:creationId xmlns:a16="http://schemas.microsoft.com/office/drawing/2014/main" id="{A21A3D19-7F39-1C3A-C622-A6245A0C9860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17" name="Elipse 316">
                  <a:extLst>
                    <a:ext uri="{FF2B5EF4-FFF2-40B4-BE49-F238E27FC236}">
                      <a16:creationId xmlns:a16="http://schemas.microsoft.com/office/drawing/2014/main" id="{5684C116-113F-DC0D-0951-CEE69B7C7BA5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18" name="Elipse 317">
                  <a:extLst>
                    <a:ext uri="{FF2B5EF4-FFF2-40B4-BE49-F238E27FC236}">
                      <a16:creationId xmlns:a16="http://schemas.microsoft.com/office/drawing/2014/main" id="{DBC5D355-365B-0790-5914-C35AB1E216BE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15" name="Google Shape;203;p5">
                <a:extLst>
                  <a:ext uri="{FF2B5EF4-FFF2-40B4-BE49-F238E27FC236}">
                    <a16:creationId xmlns:a16="http://schemas.microsoft.com/office/drawing/2014/main" id="{A90C0C73-40CC-FD21-A98F-6F2C7A6CB368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R</a:t>
                </a:r>
                <a:endParaRPr sz="2667" dirty="0"/>
              </a:p>
            </p:txBody>
          </p:sp>
        </p:grpSp>
        <p:grpSp>
          <p:nvGrpSpPr>
            <p:cNvPr id="320" name="Agrupar 319">
              <a:extLst>
                <a:ext uri="{FF2B5EF4-FFF2-40B4-BE49-F238E27FC236}">
                  <a16:creationId xmlns:a16="http://schemas.microsoft.com/office/drawing/2014/main" id="{F50896ED-1799-AEAC-996F-2FAEA4FB675F}"/>
                </a:ext>
              </a:extLst>
            </p:cNvPr>
            <p:cNvGrpSpPr/>
            <p:nvPr/>
          </p:nvGrpSpPr>
          <p:grpSpPr>
            <a:xfrm>
              <a:off x="6891646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321" name="Agrupar 320">
                <a:extLst>
                  <a:ext uri="{FF2B5EF4-FFF2-40B4-BE49-F238E27FC236}">
                    <a16:creationId xmlns:a16="http://schemas.microsoft.com/office/drawing/2014/main" id="{4960DE9A-B58C-3F24-A9C7-0DE9AAA73439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23" name="Google Shape;202;p5">
                  <a:extLst>
                    <a:ext uri="{FF2B5EF4-FFF2-40B4-BE49-F238E27FC236}">
                      <a16:creationId xmlns:a16="http://schemas.microsoft.com/office/drawing/2014/main" id="{D638F8C9-0700-8C79-D4E8-D1E87B0EE027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24" name="Elipse 323">
                  <a:extLst>
                    <a:ext uri="{FF2B5EF4-FFF2-40B4-BE49-F238E27FC236}">
                      <a16:creationId xmlns:a16="http://schemas.microsoft.com/office/drawing/2014/main" id="{47C30651-6895-431E-38E5-8FB98933A874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25" name="Elipse 324">
                  <a:extLst>
                    <a:ext uri="{FF2B5EF4-FFF2-40B4-BE49-F238E27FC236}">
                      <a16:creationId xmlns:a16="http://schemas.microsoft.com/office/drawing/2014/main" id="{C15F8EEB-E098-2562-2594-566431D3FF16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22" name="Google Shape;203;p5">
                <a:extLst>
                  <a:ext uri="{FF2B5EF4-FFF2-40B4-BE49-F238E27FC236}">
                    <a16:creationId xmlns:a16="http://schemas.microsoft.com/office/drawing/2014/main" id="{90CBB18A-9D41-58BB-9178-20CFDFD835AF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S</a:t>
                </a:r>
                <a:endParaRPr sz="2667" dirty="0"/>
              </a:p>
            </p:txBody>
          </p:sp>
        </p:grpSp>
        <p:grpSp>
          <p:nvGrpSpPr>
            <p:cNvPr id="326" name="Agrupar 325">
              <a:extLst>
                <a:ext uri="{FF2B5EF4-FFF2-40B4-BE49-F238E27FC236}">
                  <a16:creationId xmlns:a16="http://schemas.microsoft.com/office/drawing/2014/main" id="{14E909F9-7273-7F3D-F64D-A89B94C38F5F}"/>
                </a:ext>
              </a:extLst>
            </p:cNvPr>
            <p:cNvGrpSpPr/>
            <p:nvPr/>
          </p:nvGrpSpPr>
          <p:grpSpPr>
            <a:xfrm>
              <a:off x="8469338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327" name="Agrupar 326">
                <a:extLst>
                  <a:ext uri="{FF2B5EF4-FFF2-40B4-BE49-F238E27FC236}">
                    <a16:creationId xmlns:a16="http://schemas.microsoft.com/office/drawing/2014/main" id="{E92CC70F-CF33-8644-D65B-30023026FF99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29" name="Google Shape;202;p5">
                  <a:extLst>
                    <a:ext uri="{FF2B5EF4-FFF2-40B4-BE49-F238E27FC236}">
                      <a16:creationId xmlns:a16="http://schemas.microsoft.com/office/drawing/2014/main" id="{C96BF0E0-F9F5-3F7A-AB45-50B22E06F745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30" name="Elipse 329">
                  <a:extLst>
                    <a:ext uri="{FF2B5EF4-FFF2-40B4-BE49-F238E27FC236}">
                      <a16:creationId xmlns:a16="http://schemas.microsoft.com/office/drawing/2014/main" id="{41E65858-DCBA-9D5D-7ADF-25DFBE0D30C9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31" name="Elipse 330">
                  <a:extLst>
                    <a:ext uri="{FF2B5EF4-FFF2-40B4-BE49-F238E27FC236}">
                      <a16:creationId xmlns:a16="http://schemas.microsoft.com/office/drawing/2014/main" id="{6E34DCBD-0B78-8001-44F0-81D1B8C53E81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28" name="Google Shape;203;p5">
                <a:extLst>
                  <a:ext uri="{FF2B5EF4-FFF2-40B4-BE49-F238E27FC236}">
                    <a16:creationId xmlns:a16="http://schemas.microsoft.com/office/drawing/2014/main" id="{BDD5B4C6-7B75-85D6-CEC7-FF59D5FAE977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T</a:t>
                </a:r>
                <a:endParaRPr sz="2667" dirty="0"/>
              </a:p>
            </p:txBody>
          </p:sp>
        </p:grpSp>
        <p:grpSp>
          <p:nvGrpSpPr>
            <p:cNvPr id="332" name="Agrupar 331">
              <a:extLst>
                <a:ext uri="{FF2B5EF4-FFF2-40B4-BE49-F238E27FC236}">
                  <a16:creationId xmlns:a16="http://schemas.microsoft.com/office/drawing/2014/main" id="{FD49A7F8-AA56-3AE7-0020-BC325EFF1237}"/>
                </a:ext>
              </a:extLst>
            </p:cNvPr>
            <p:cNvGrpSpPr/>
            <p:nvPr/>
          </p:nvGrpSpPr>
          <p:grpSpPr>
            <a:xfrm>
              <a:off x="10047028" y="4391605"/>
              <a:ext cx="1493789" cy="1240457"/>
              <a:chOff x="435658" y="1832396"/>
              <a:chExt cx="1120342" cy="930343"/>
            </a:xfrm>
          </p:grpSpPr>
          <p:grpSp>
            <p:nvGrpSpPr>
              <p:cNvPr id="333" name="Agrupar 332">
                <a:extLst>
                  <a:ext uri="{FF2B5EF4-FFF2-40B4-BE49-F238E27FC236}">
                    <a16:creationId xmlns:a16="http://schemas.microsoft.com/office/drawing/2014/main" id="{5D9E62A9-DEA3-C8E8-328C-03511120B05A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35" name="Google Shape;202;p5">
                  <a:extLst>
                    <a:ext uri="{FF2B5EF4-FFF2-40B4-BE49-F238E27FC236}">
                      <a16:creationId xmlns:a16="http://schemas.microsoft.com/office/drawing/2014/main" id="{FB5BEBEA-C07F-0592-EED0-5AABE0A63953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36" name="Elipse 335">
                  <a:extLst>
                    <a:ext uri="{FF2B5EF4-FFF2-40B4-BE49-F238E27FC236}">
                      <a16:creationId xmlns:a16="http://schemas.microsoft.com/office/drawing/2014/main" id="{B17FF7CD-9245-28E5-E8CB-4B2F5FF4A88B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37" name="Elipse 336">
                  <a:extLst>
                    <a:ext uri="{FF2B5EF4-FFF2-40B4-BE49-F238E27FC236}">
                      <a16:creationId xmlns:a16="http://schemas.microsoft.com/office/drawing/2014/main" id="{DD8152FC-55F7-313B-07F8-A23C6DA9E8E6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34" name="Google Shape;203;p5">
                <a:extLst>
                  <a:ext uri="{FF2B5EF4-FFF2-40B4-BE49-F238E27FC236}">
                    <a16:creationId xmlns:a16="http://schemas.microsoft.com/office/drawing/2014/main" id="{D6D9D322-465B-47F8-ABDA-4A0FB5C2124B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U</a:t>
                </a:r>
                <a:endParaRPr sz="2667" dirty="0"/>
              </a:p>
            </p:txBody>
          </p:sp>
        </p:grpSp>
        <p:grpSp>
          <p:nvGrpSpPr>
            <p:cNvPr id="338" name="Agrupar 337">
              <a:extLst>
                <a:ext uri="{FF2B5EF4-FFF2-40B4-BE49-F238E27FC236}">
                  <a16:creationId xmlns:a16="http://schemas.microsoft.com/office/drawing/2014/main" id="{DCF1C3D9-7220-497A-8A58-5AF364A6A117}"/>
                </a:ext>
              </a:extLst>
            </p:cNvPr>
            <p:cNvGrpSpPr/>
            <p:nvPr/>
          </p:nvGrpSpPr>
          <p:grpSpPr>
            <a:xfrm>
              <a:off x="2158570" y="5332190"/>
              <a:ext cx="1493789" cy="1240457"/>
              <a:chOff x="435658" y="1832396"/>
              <a:chExt cx="1120342" cy="930343"/>
            </a:xfrm>
          </p:grpSpPr>
          <p:grpSp>
            <p:nvGrpSpPr>
              <p:cNvPr id="339" name="Agrupar 338">
                <a:extLst>
                  <a:ext uri="{FF2B5EF4-FFF2-40B4-BE49-F238E27FC236}">
                    <a16:creationId xmlns:a16="http://schemas.microsoft.com/office/drawing/2014/main" id="{FB79678B-AB12-F380-5DE8-D1CF6F5D4076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41" name="Google Shape;202;p5">
                  <a:extLst>
                    <a:ext uri="{FF2B5EF4-FFF2-40B4-BE49-F238E27FC236}">
                      <a16:creationId xmlns:a16="http://schemas.microsoft.com/office/drawing/2014/main" id="{E3FD5C02-A306-8260-B985-FA639DBC50FC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42" name="Elipse 341">
                  <a:extLst>
                    <a:ext uri="{FF2B5EF4-FFF2-40B4-BE49-F238E27FC236}">
                      <a16:creationId xmlns:a16="http://schemas.microsoft.com/office/drawing/2014/main" id="{78409022-900E-9128-73CC-7BCFEEB7BF64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43" name="Elipse 342">
                  <a:extLst>
                    <a:ext uri="{FF2B5EF4-FFF2-40B4-BE49-F238E27FC236}">
                      <a16:creationId xmlns:a16="http://schemas.microsoft.com/office/drawing/2014/main" id="{973F8DF2-0746-D930-E121-9A4079538743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40" name="Google Shape;203;p5">
                <a:extLst>
                  <a:ext uri="{FF2B5EF4-FFF2-40B4-BE49-F238E27FC236}">
                    <a16:creationId xmlns:a16="http://schemas.microsoft.com/office/drawing/2014/main" id="{00AAC584-A653-83FD-ED7F-E6FAC15C6BB8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V</a:t>
                </a:r>
                <a:endParaRPr sz="2667" dirty="0"/>
              </a:p>
            </p:txBody>
          </p:sp>
        </p:grpSp>
        <p:grpSp>
          <p:nvGrpSpPr>
            <p:cNvPr id="344" name="Agrupar 343">
              <a:extLst>
                <a:ext uri="{FF2B5EF4-FFF2-40B4-BE49-F238E27FC236}">
                  <a16:creationId xmlns:a16="http://schemas.microsoft.com/office/drawing/2014/main" id="{BF0B8F8F-D85F-4531-417B-8E2D80FC080E}"/>
                </a:ext>
              </a:extLst>
            </p:cNvPr>
            <p:cNvGrpSpPr/>
            <p:nvPr/>
          </p:nvGrpSpPr>
          <p:grpSpPr>
            <a:xfrm>
              <a:off x="3736262" y="5332190"/>
              <a:ext cx="1493789" cy="1240457"/>
              <a:chOff x="435658" y="1832396"/>
              <a:chExt cx="1120342" cy="930343"/>
            </a:xfrm>
          </p:grpSpPr>
          <p:grpSp>
            <p:nvGrpSpPr>
              <p:cNvPr id="345" name="Agrupar 344">
                <a:extLst>
                  <a:ext uri="{FF2B5EF4-FFF2-40B4-BE49-F238E27FC236}">
                    <a16:creationId xmlns:a16="http://schemas.microsoft.com/office/drawing/2014/main" id="{075C70B0-4397-A843-99B1-3DB02648D297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47" name="Google Shape;202;p5">
                  <a:extLst>
                    <a:ext uri="{FF2B5EF4-FFF2-40B4-BE49-F238E27FC236}">
                      <a16:creationId xmlns:a16="http://schemas.microsoft.com/office/drawing/2014/main" id="{FA2556E6-41F1-EE54-230C-77E5D2962F89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48" name="Elipse 347">
                  <a:extLst>
                    <a:ext uri="{FF2B5EF4-FFF2-40B4-BE49-F238E27FC236}">
                      <a16:creationId xmlns:a16="http://schemas.microsoft.com/office/drawing/2014/main" id="{93A11419-CC9E-3A72-40E5-44211590659D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49" name="Elipse 348">
                  <a:extLst>
                    <a:ext uri="{FF2B5EF4-FFF2-40B4-BE49-F238E27FC236}">
                      <a16:creationId xmlns:a16="http://schemas.microsoft.com/office/drawing/2014/main" id="{ABBDAC1F-DEDF-F19A-5CC4-195557FA6B69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46" name="Google Shape;203;p5">
                <a:extLst>
                  <a:ext uri="{FF2B5EF4-FFF2-40B4-BE49-F238E27FC236}">
                    <a16:creationId xmlns:a16="http://schemas.microsoft.com/office/drawing/2014/main" id="{5EC209D8-179B-3814-BD3B-23D9FF1B9951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W</a:t>
                </a:r>
                <a:endParaRPr sz="2667" dirty="0"/>
              </a:p>
            </p:txBody>
          </p:sp>
        </p:grpSp>
        <p:grpSp>
          <p:nvGrpSpPr>
            <p:cNvPr id="350" name="Agrupar 349">
              <a:extLst>
                <a:ext uri="{FF2B5EF4-FFF2-40B4-BE49-F238E27FC236}">
                  <a16:creationId xmlns:a16="http://schemas.microsoft.com/office/drawing/2014/main" id="{56AE9EAD-D9E9-DE4D-F5D0-811F0EC050AE}"/>
                </a:ext>
              </a:extLst>
            </p:cNvPr>
            <p:cNvGrpSpPr/>
            <p:nvPr/>
          </p:nvGrpSpPr>
          <p:grpSpPr>
            <a:xfrm>
              <a:off x="5313954" y="5332190"/>
              <a:ext cx="1493789" cy="1240457"/>
              <a:chOff x="435658" y="1832396"/>
              <a:chExt cx="1120342" cy="930343"/>
            </a:xfrm>
          </p:grpSpPr>
          <p:grpSp>
            <p:nvGrpSpPr>
              <p:cNvPr id="351" name="Agrupar 350">
                <a:extLst>
                  <a:ext uri="{FF2B5EF4-FFF2-40B4-BE49-F238E27FC236}">
                    <a16:creationId xmlns:a16="http://schemas.microsoft.com/office/drawing/2014/main" id="{6B7D96BE-C3CB-AEFE-1A66-FC931C2E711F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53" name="Google Shape;202;p5">
                  <a:extLst>
                    <a:ext uri="{FF2B5EF4-FFF2-40B4-BE49-F238E27FC236}">
                      <a16:creationId xmlns:a16="http://schemas.microsoft.com/office/drawing/2014/main" id="{B911CDBE-A036-B562-EE04-504D83DFC865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54" name="Elipse 353">
                  <a:extLst>
                    <a:ext uri="{FF2B5EF4-FFF2-40B4-BE49-F238E27FC236}">
                      <a16:creationId xmlns:a16="http://schemas.microsoft.com/office/drawing/2014/main" id="{12345775-6DC2-4869-B3B0-F76158A303DA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55" name="Elipse 354">
                  <a:extLst>
                    <a:ext uri="{FF2B5EF4-FFF2-40B4-BE49-F238E27FC236}">
                      <a16:creationId xmlns:a16="http://schemas.microsoft.com/office/drawing/2014/main" id="{98BF8F9D-D2F8-6F8C-2889-69F04A6B066E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52" name="Google Shape;203;p5">
                <a:extLst>
                  <a:ext uri="{FF2B5EF4-FFF2-40B4-BE49-F238E27FC236}">
                    <a16:creationId xmlns:a16="http://schemas.microsoft.com/office/drawing/2014/main" id="{F5F38F48-855F-2004-47F5-4F58DAB67C75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X</a:t>
                </a:r>
                <a:endParaRPr sz="2667" dirty="0"/>
              </a:p>
            </p:txBody>
          </p:sp>
        </p:grpSp>
        <p:grpSp>
          <p:nvGrpSpPr>
            <p:cNvPr id="356" name="Agrupar 355">
              <a:extLst>
                <a:ext uri="{FF2B5EF4-FFF2-40B4-BE49-F238E27FC236}">
                  <a16:creationId xmlns:a16="http://schemas.microsoft.com/office/drawing/2014/main" id="{93B25396-06D7-D909-7A1D-C8FAB5E156C7}"/>
                </a:ext>
              </a:extLst>
            </p:cNvPr>
            <p:cNvGrpSpPr/>
            <p:nvPr/>
          </p:nvGrpSpPr>
          <p:grpSpPr>
            <a:xfrm>
              <a:off x="6891646" y="5332190"/>
              <a:ext cx="1493789" cy="1240457"/>
              <a:chOff x="435658" y="1832396"/>
              <a:chExt cx="1120342" cy="930343"/>
            </a:xfrm>
          </p:grpSpPr>
          <p:grpSp>
            <p:nvGrpSpPr>
              <p:cNvPr id="357" name="Agrupar 356">
                <a:extLst>
                  <a:ext uri="{FF2B5EF4-FFF2-40B4-BE49-F238E27FC236}">
                    <a16:creationId xmlns:a16="http://schemas.microsoft.com/office/drawing/2014/main" id="{80E9E036-3F56-D729-10D0-5A9099291224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59" name="Google Shape;202;p5">
                  <a:extLst>
                    <a:ext uri="{FF2B5EF4-FFF2-40B4-BE49-F238E27FC236}">
                      <a16:creationId xmlns:a16="http://schemas.microsoft.com/office/drawing/2014/main" id="{221F7822-7001-00A7-FDF5-09A08E2456F4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60" name="Elipse 359">
                  <a:extLst>
                    <a:ext uri="{FF2B5EF4-FFF2-40B4-BE49-F238E27FC236}">
                      <a16:creationId xmlns:a16="http://schemas.microsoft.com/office/drawing/2014/main" id="{AB3B03F9-ECB5-A65D-38D6-C04AEFE7BFF5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61" name="Elipse 360">
                  <a:extLst>
                    <a:ext uri="{FF2B5EF4-FFF2-40B4-BE49-F238E27FC236}">
                      <a16:creationId xmlns:a16="http://schemas.microsoft.com/office/drawing/2014/main" id="{5BCEEAC3-5BBB-2E60-37BA-B8BE677EB07F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58" name="Google Shape;203;p5">
                <a:extLst>
                  <a:ext uri="{FF2B5EF4-FFF2-40B4-BE49-F238E27FC236}">
                    <a16:creationId xmlns:a16="http://schemas.microsoft.com/office/drawing/2014/main" id="{17C497BF-C8B1-4124-58B2-7FCFC5F068D3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Y</a:t>
                </a:r>
                <a:endParaRPr sz="2667" dirty="0"/>
              </a:p>
            </p:txBody>
          </p:sp>
        </p:grpSp>
        <p:grpSp>
          <p:nvGrpSpPr>
            <p:cNvPr id="362" name="Agrupar 361">
              <a:extLst>
                <a:ext uri="{FF2B5EF4-FFF2-40B4-BE49-F238E27FC236}">
                  <a16:creationId xmlns:a16="http://schemas.microsoft.com/office/drawing/2014/main" id="{FAC47EA2-ABC6-AB40-020C-4BFCA64B48D7}"/>
                </a:ext>
              </a:extLst>
            </p:cNvPr>
            <p:cNvGrpSpPr/>
            <p:nvPr/>
          </p:nvGrpSpPr>
          <p:grpSpPr>
            <a:xfrm>
              <a:off x="8469338" y="5332190"/>
              <a:ext cx="1493789" cy="1240457"/>
              <a:chOff x="435658" y="1832396"/>
              <a:chExt cx="1120342" cy="930343"/>
            </a:xfrm>
          </p:grpSpPr>
          <p:grpSp>
            <p:nvGrpSpPr>
              <p:cNvPr id="363" name="Agrupar 362">
                <a:extLst>
                  <a:ext uri="{FF2B5EF4-FFF2-40B4-BE49-F238E27FC236}">
                    <a16:creationId xmlns:a16="http://schemas.microsoft.com/office/drawing/2014/main" id="{2AB8B122-5729-8D06-188C-0AFC74DF1C2D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65" name="Google Shape;202;p5">
                  <a:extLst>
                    <a:ext uri="{FF2B5EF4-FFF2-40B4-BE49-F238E27FC236}">
                      <a16:creationId xmlns:a16="http://schemas.microsoft.com/office/drawing/2014/main" id="{EAF91E53-2A37-3000-12A1-F8A8583CD9F3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66" name="Elipse 365">
                  <a:extLst>
                    <a:ext uri="{FF2B5EF4-FFF2-40B4-BE49-F238E27FC236}">
                      <a16:creationId xmlns:a16="http://schemas.microsoft.com/office/drawing/2014/main" id="{D8F40725-ED2F-771F-4351-BC245AAEF4A8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67" name="Elipse 366">
                  <a:extLst>
                    <a:ext uri="{FF2B5EF4-FFF2-40B4-BE49-F238E27FC236}">
                      <a16:creationId xmlns:a16="http://schemas.microsoft.com/office/drawing/2014/main" id="{37F04AFF-187D-9F57-4693-5DD9206C5A7B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64" name="Google Shape;203;p5">
                <a:extLst>
                  <a:ext uri="{FF2B5EF4-FFF2-40B4-BE49-F238E27FC236}">
                    <a16:creationId xmlns:a16="http://schemas.microsoft.com/office/drawing/2014/main" id="{BBAD8E1E-94C9-D500-FFBD-0CD1F21BF944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ctr"/>
                <a:r>
                  <a:rPr lang="pt-BR" sz="2667" b="1" dirty="0"/>
                  <a:t>Z</a:t>
                </a:r>
                <a:endParaRPr sz="2667" dirty="0"/>
              </a:p>
            </p:txBody>
          </p:sp>
        </p:grpSp>
        <p:grpSp>
          <p:nvGrpSpPr>
            <p:cNvPr id="368" name="Agrupar 367">
              <a:extLst>
                <a:ext uri="{FF2B5EF4-FFF2-40B4-BE49-F238E27FC236}">
                  <a16:creationId xmlns:a16="http://schemas.microsoft.com/office/drawing/2014/main" id="{D068FBC6-D50B-931E-234D-C81159FF6737}"/>
                </a:ext>
              </a:extLst>
            </p:cNvPr>
            <p:cNvGrpSpPr/>
            <p:nvPr/>
          </p:nvGrpSpPr>
          <p:grpSpPr>
            <a:xfrm>
              <a:off x="580878" y="2443196"/>
              <a:ext cx="1493789" cy="1240457"/>
              <a:chOff x="435658" y="1832396"/>
              <a:chExt cx="1120342" cy="930343"/>
            </a:xfrm>
          </p:grpSpPr>
          <p:grpSp>
            <p:nvGrpSpPr>
              <p:cNvPr id="369" name="Agrupar 368">
                <a:extLst>
                  <a:ext uri="{FF2B5EF4-FFF2-40B4-BE49-F238E27FC236}">
                    <a16:creationId xmlns:a16="http://schemas.microsoft.com/office/drawing/2014/main" id="{5CF74BB5-10B1-CF09-9B77-803EB596052F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71" name="Google Shape;202;p5">
                  <a:extLst>
                    <a:ext uri="{FF2B5EF4-FFF2-40B4-BE49-F238E27FC236}">
                      <a16:creationId xmlns:a16="http://schemas.microsoft.com/office/drawing/2014/main" id="{BA8D19B0-7D43-E077-05B8-75CBE5C45EF5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72" name="Elipse 371">
                  <a:extLst>
                    <a:ext uri="{FF2B5EF4-FFF2-40B4-BE49-F238E27FC236}">
                      <a16:creationId xmlns:a16="http://schemas.microsoft.com/office/drawing/2014/main" id="{BE83204F-950A-1975-18F5-FF35116AF890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73" name="Elipse 372">
                  <a:extLst>
                    <a:ext uri="{FF2B5EF4-FFF2-40B4-BE49-F238E27FC236}">
                      <a16:creationId xmlns:a16="http://schemas.microsoft.com/office/drawing/2014/main" id="{87433765-378E-71AC-9037-AB3C1B37F3D3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70" name="Google Shape;203;p5">
                <a:extLst>
                  <a:ext uri="{FF2B5EF4-FFF2-40B4-BE49-F238E27FC236}">
                    <a16:creationId xmlns:a16="http://schemas.microsoft.com/office/drawing/2014/main" id="{97C0282E-D174-0A03-BF58-4655916180D2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A</a:t>
                </a:r>
                <a:endParaRPr sz="2667" dirty="0"/>
              </a:p>
            </p:txBody>
          </p:sp>
        </p:grpSp>
        <p:grpSp>
          <p:nvGrpSpPr>
            <p:cNvPr id="374" name="Agrupar 373">
              <a:extLst>
                <a:ext uri="{FF2B5EF4-FFF2-40B4-BE49-F238E27FC236}">
                  <a16:creationId xmlns:a16="http://schemas.microsoft.com/office/drawing/2014/main" id="{065D7233-2973-B493-70CF-9553867E4687}"/>
                </a:ext>
              </a:extLst>
            </p:cNvPr>
            <p:cNvGrpSpPr/>
            <p:nvPr/>
          </p:nvGrpSpPr>
          <p:grpSpPr>
            <a:xfrm>
              <a:off x="2158570" y="2443196"/>
              <a:ext cx="1493789" cy="1240457"/>
              <a:chOff x="435658" y="1832396"/>
              <a:chExt cx="1120342" cy="930343"/>
            </a:xfrm>
          </p:grpSpPr>
          <p:grpSp>
            <p:nvGrpSpPr>
              <p:cNvPr id="375" name="Agrupar 374">
                <a:extLst>
                  <a:ext uri="{FF2B5EF4-FFF2-40B4-BE49-F238E27FC236}">
                    <a16:creationId xmlns:a16="http://schemas.microsoft.com/office/drawing/2014/main" id="{6F833C30-2182-76C2-0EE1-9A6426CBC8C9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77" name="Google Shape;202;p5">
                  <a:extLst>
                    <a:ext uri="{FF2B5EF4-FFF2-40B4-BE49-F238E27FC236}">
                      <a16:creationId xmlns:a16="http://schemas.microsoft.com/office/drawing/2014/main" id="{C3F22837-20AD-9693-BC20-EBBEB5DF053B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78" name="Elipse 377">
                  <a:extLst>
                    <a:ext uri="{FF2B5EF4-FFF2-40B4-BE49-F238E27FC236}">
                      <a16:creationId xmlns:a16="http://schemas.microsoft.com/office/drawing/2014/main" id="{40C59672-2F18-EA6E-25CB-440D4BF9E0C2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79" name="Elipse 378">
                  <a:extLst>
                    <a:ext uri="{FF2B5EF4-FFF2-40B4-BE49-F238E27FC236}">
                      <a16:creationId xmlns:a16="http://schemas.microsoft.com/office/drawing/2014/main" id="{08B8CE02-98F3-8CE9-E301-1066446EA8E5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76" name="Google Shape;203;p5">
                <a:extLst>
                  <a:ext uri="{FF2B5EF4-FFF2-40B4-BE49-F238E27FC236}">
                    <a16:creationId xmlns:a16="http://schemas.microsoft.com/office/drawing/2014/main" id="{56CBF8D7-1036-4F20-BF03-0AC553243767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B</a:t>
                </a:r>
                <a:endParaRPr sz="2667" dirty="0"/>
              </a:p>
            </p:txBody>
          </p:sp>
        </p:grpSp>
        <p:grpSp>
          <p:nvGrpSpPr>
            <p:cNvPr id="380" name="Agrupar 379">
              <a:extLst>
                <a:ext uri="{FF2B5EF4-FFF2-40B4-BE49-F238E27FC236}">
                  <a16:creationId xmlns:a16="http://schemas.microsoft.com/office/drawing/2014/main" id="{2EF8701D-0210-6BDC-083D-D1513F7EC76E}"/>
                </a:ext>
              </a:extLst>
            </p:cNvPr>
            <p:cNvGrpSpPr/>
            <p:nvPr/>
          </p:nvGrpSpPr>
          <p:grpSpPr>
            <a:xfrm>
              <a:off x="3736262" y="2443196"/>
              <a:ext cx="1493789" cy="1240457"/>
              <a:chOff x="435658" y="1832396"/>
              <a:chExt cx="1120342" cy="930343"/>
            </a:xfrm>
          </p:grpSpPr>
          <p:grpSp>
            <p:nvGrpSpPr>
              <p:cNvPr id="381" name="Agrupar 380">
                <a:extLst>
                  <a:ext uri="{FF2B5EF4-FFF2-40B4-BE49-F238E27FC236}">
                    <a16:creationId xmlns:a16="http://schemas.microsoft.com/office/drawing/2014/main" id="{30C32716-70B0-5F5B-5C30-0EAC5FED221E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83" name="Google Shape;202;p5">
                  <a:extLst>
                    <a:ext uri="{FF2B5EF4-FFF2-40B4-BE49-F238E27FC236}">
                      <a16:creationId xmlns:a16="http://schemas.microsoft.com/office/drawing/2014/main" id="{22FC54C7-FADD-B626-CA12-09BF7718555B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84" name="Elipse 383">
                  <a:extLst>
                    <a:ext uri="{FF2B5EF4-FFF2-40B4-BE49-F238E27FC236}">
                      <a16:creationId xmlns:a16="http://schemas.microsoft.com/office/drawing/2014/main" id="{A95586EB-3B4B-C194-6127-82B6018D04F6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85" name="Elipse 384">
                  <a:extLst>
                    <a:ext uri="{FF2B5EF4-FFF2-40B4-BE49-F238E27FC236}">
                      <a16:creationId xmlns:a16="http://schemas.microsoft.com/office/drawing/2014/main" id="{DE866F16-7AB9-E213-447A-245806D83EC4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82" name="Google Shape;203;p5">
                <a:extLst>
                  <a:ext uri="{FF2B5EF4-FFF2-40B4-BE49-F238E27FC236}">
                    <a16:creationId xmlns:a16="http://schemas.microsoft.com/office/drawing/2014/main" id="{646D77BA-7681-D9E1-F1D2-F7F66DAE0461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C</a:t>
                </a:r>
                <a:endParaRPr sz="2667" dirty="0"/>
              </a:p>
            </p:txBody>
          </p:sp>
        </p:grpSp>
        <p:grpSp>
          <p:nvGrpSpPr>
            <p:cNvPr id="386" name="Agrupar 385">
              <a:extLst>
                <a:ext uri="{FF2B5EF4-FFF2-40B4-BE49-F238E27FC236}">
                  <a16:creationId xmlns:a16="http://schemas.microsoft.com/office/drawing/2014/main" id="{68C6E2F1-E63C-C0B2-EF47-0A9525DDE839}"/>
                </a:ext>
              </a:extLst>
            </p:cNvPr>
            <p:cNvGrpSpPr/>
            <p:nvPr/>
          </p:nvGrpSpPr>
          <p:grpSpPr>
            <a:xfrm>
              <a:off x="5313954" y="2443196"/>
              <a:ext cx="1493789" cy="1240457"/>
              <a:chOff x="435658" y="1832396"/>
              <a:chExt cx="1120342" cy="930343"/>
            </a:xfrm>
          </p:grpSpPr>
          <p:grpSp>
            <p:nvGrpSpPr>
              <p:cNvPr id="387" name="Agrupar 386">
                <a:extLst>
                  <a:ext uri="{FF2B5EF4-FFF2-40B4-BE49-F238E27FC236}">
                    <a16:creationId xmlns:a16="http://schemas.microsoft.com/office/drawing/2014/main" id="{6C5564F3-0E57-CCA7-91E1-C4FE028CFEAC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89" name="Google Shape;202;p5">
                  <a:extLst>
                    <a:ext uri="{FF2B5EF4-FFF2-40B4-BE49-F238E27FC236}">
                      <a16:creationId xmlns:a16="http://schemas.microsoft.com/office/drawing/2014/main" id="{FD3C5BE3-5EAB-DB26-4D9C-ED1AB4DE58C8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90" name="Elipse 389">
                  <a:extLst>
                    <a:ext uri="{FF2B5EF4-FFF2-40B4-BE49-F238E27FC236}">
                      <a16:creationId xmlns:a16="http://schemas.microsoft.com/office/drawing/2014/main" id="{2FDD9E8C-5D5F-89BB-AC39-276130E12D7F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91" name="Elipse 390">
                  <a:extLst>
                    <a:ext uri="{FF2B5EF4-FFF2-40B4-BE49-F238E27FC236}">
                      <a16:creationId xmlns:a16="http://schemas.microsoft.com/office/drawing/2014/main" id="{F588E689-A4B8-0055-9802-DBD077B1AA8D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88" name="Google Shape;203;p5">
                <a:extLst>
                  <a:ext uri="{FF2B5EF4-FFF2-40B4-BE49-F238E27FC236}">
                    <a16:creationId xmlns:a16="http://schemas.microsoft.com/office/drawing/2014/main" id="{C94DEB10-251A-70FE-AF58-7CDF58714FFC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D</a:t>
                </a:r>
                <a:endParaRPr sz="2667" dirty="0"/>
              </a:p>
            </p:txBody>
          </p:sp>
        </p:grpSp>
        <p:grpSp>
          <p:nvGrpSpPr>
            <p:cNvPr id="392" name="Agrupar 391">
              <a:extLst>
                <a:ext uri="{FF2B5EF4-FFF2-40B4-BE49-F238E27FC236}">
                  <a16:creationId xmlns:a16="http://schemas.microsoft.com/office/drawing/2014/main" id="{7BE5075C-62AC-8936-3551-46BD85C215C8}"/>
                </a:ext>
              </a:extLst>
            </p:cNvPr>
            <p:cNvGrpSpPr/>
            <p:nvPr/>
          </p:nvGrpSpPr>
          <p:grpSpPr>
            <a:xfrm>
              <a:off x="6891646" y="2443196"/>
              <a:ext cx="1493789" cy="1240457"/>
              <a:chOff x="435658" y="1832396"/>
              <a:chExt cx="1120342" cy="930343"/>
            </a:xfrm>
          </p:grpSpPr>
          <p:grpSp>
            <p:nvGrpSpPr>
              <p:cNvPr id="393" name="Agrupar 392">
                <a:extLst>
                  <a:ext uri="{FF2B5EF4-FFF2-40B4-BE49-F238E27FC236}">
                    <a16:creationId xmlns:a16="http://schemas.microsoft.com/office/drawing/2014/main" id="{AFC14C02-B82B-7006-E4CC-8FA37F5C4008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395" name="Google Shape;202;p5">
                  <a:extLst>
                    <a:ext uri="{FF2B5EF4-FFF2-40B4-BE49-F238E27FC236}">
                      <a16:creationId xmlns:a16="http://schemas.microsoft.com/office/drawing/2014/main" id="{29B3B179-A2BE-29AD-25CA-3319B0B2AEAF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96" name="Elipse 395">
                  <a:extLst>
                    <a:ext uri="{FF2B5EF4-FFF2-40B4-BE49-F238E27FC236}">
                      <a16:creationId xmlns:a16="http://schemas.microsoft.com/office/drawing/2014/main" id="{F2E8A355-9AF4-3A07-3F13-49B7EB3F4599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397" name="Elipse 396">
                  <a:extLst>
                    <a:ext uri="{FF2B5EF4-FFF2-40B4-BE49-F238E27FC236}">
                      <a16:creationId xmlns:a16="http://schemas.microsoft.com/office/drawing/2014/main" id="{6382AE1E-FECF-12C4-2BC0-DF6A980EB46A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394" name="Google Shape;203;p5">
                <a:extLst>
                  <a:ext uri="{FF2B5EF4-FFF2-40B4-BE49-F238E27FC236}">
                    <a16:creationId xmlns:a16="http://schemas.microsoft.com/office/drawing/2014/main" id="{CEEDDB52-8978-CCAA-B3CC-EA0BD763367F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E</a:t>
                </a:r>
                <a:endParaRPr sz="2667" dirty="0"/>
              </a:p>
            </p:txBody>
          </p:sp>
        </p:grpSp>
        <p:grpSp>
          <p:nvGrpSpPr>
            <p:cNvPr id="398" name="Agrupar 397">
              <a:extLst>
                <a:ext uri="{FF2B5EF4-FFF2-40B4-BE49-F238E27FC236}">
                  <a16:creationId xmlns:a16="http://schemas.microsoft.com/office/drawing/2014/main" id="{477DB6D0-1BB0-C7FA-91A4-66E5A8CB833A}"/>
                </a:ext>
              </a:extLst>
            </p:cNvPr>
            <p:cNvGrpSpPr/>
            <p:nvPr/>
          </p:nvGrpSpPr>
          <p:grpSpPr>
            <a:xfrm>
              <a:off x="8469338" y="2443196"/>
              <a:ext cx="1493789" cy="1240457"/>
              <a:chOff x="435658" y="1832396"/>
              <a:chExt cx="1120342" cy="930343"/>
            </a:xfrm>
          </p:grpSpPr>
          <p:grpSp>
            <p:nvGrpSpPr>
              <p:cNvPr id="399" name="Agrupar 398">
                <a:extLst>
                  <a:ext uri="{FF2B5EF4-FFF2-40B4-BE49-F238E27FC236}">
                    <a16:creationId xmlns:a16="http://schemas.microsoft.com/office/drawing/2014/main" id="{FB0A8872-A540-E413-903C-A9FB13111935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401" name="Google Shape;202;p5">
                  <a:extLst>
                    <a:ext uri="{FF2B5EF4-FFF2-40B4-BE49-F238E27FC236}">
                      <a16:creationId xmlns:a16="http://schemas.microsoft.com/office/drawing/2014/main" id="{C6660BFB-2616-8B53-8173-BB5EB848C9C6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402" name="Elipse 401">
                  <a:extLst>
                    <a:ext uri="{FF2B5EF4-FFF2-40B4-BE49-F238E27FC236}">
                      <a16:creationId xmlns:a16="http://schemas.microsoft.com/office/drawing/2014/main" id="{2A1F3104-93D7-198B-5CBA-D165B9896213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403" name="Elipse 402">
                  <a:extLst>
                    <a:ext uri="{FF2B5EF4-FFF2-40B4-BE49-F238E27FC236}">
                      <a16:creationId xmlns:a16="http://schemas.microsoft.com/office/drawing/2014/main" id="{BDBD9136-CBF0-8AA9-41D0-B0C2346CD8B1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400" name="Google Shape;203;p5">
                <a:extLst>
                  <a:ext uri="{FF2B5EF4-FFF2-40B4-BE49-F238E27FC236}">
                    <a16:creationId xmlns:a16="http://schemas.microsoft.com/office/drawing/2014/main" id="{C7BC1D73-75F8-6DFB-BF55-6B9A0A5B443A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F</a:t>
                </a:r>
                <a:endParaRPr sz="2667" dirty="0"/>
              </a:p>
            </p:txBody>
          </p:sp>
        </p:grpSp>
        <p:grpSp>
          <p:nvGrpSpPr>
            <p:cNvPr id="404" name="Agrupar 403">
              <a:extLst>
                <a:ext uri="{FF2B5EF4-FFF2-40B4-BE49-F238E27FC236}">
                  <a16:creationId xmlns:a16="http://schemas.microsoft.com/office/drawing/2014/main" id="{4139BE64-53E2-699B-9FA4-13BE370FBAE8}"/>
                </a:ext>
              </a:extLst>
            </p:cNvPr>
            <p:cNvGrpSpPr/>
            <p:nvPr/>
          </p:nvGrpSpPr>
          <p:grpSpPr>
            <a:xfrm>
              <a:off x="10013704" y="2377858"/>
              <a:ext cx="1493789" cy="1240457"/>
              <a:chOff x="435658" y="1832396"/>
              <a:chExt cx="1120342" cy="930343"/>
            </a:xfrm>
          </p:grpSpPr>
          <p:grpSp>
            <p:nvGrpSpPr>
              <p:cNvPr id="405" name="Agrupar 404">
                <a:extLst>
                  <a:ext uri="{FF2B5EF4-FFF2-40B4-BE49-F238E27FC236}">
                    <a16:creationId xmlns:a16="http://schemas.microsoft.com/office/drawing/2014/main" id="{BD372A19-A60B-2A83-F2C7-68E765B26663}"/>
                  </a:ext>
                </a:extLst>
              </p:cNvPr>
              <p:cNvGrpSpPr/>
              <p:nvPr/>
            </p:nvGrpSpPr>
            <p:grpSpPr>
              <a:xfrm>
                <a:off x="435658" y="1832396"/>
                <a:ext cx="1120342" cy="930343"/>
                <a:chOff x="435658" y="1832396"/>
                <a:chExt cx="1120342" cy="930343"/>
              </a:xfrm>
            </p:grpSpPr>
            <p:pic>
              <p:nvPicPr>
                <p:cNvPr id="407" name="Google Shape;202;p5">
                  <a:extLst>
                    <a:ext uri="{FF2B5EF4-FFF2-40B4-BE49-F238E27FC236}">
                      <a16:creationId xmlns:a16="http://schemas.microsoft.com/office/drawing/2014/main" id="{BCAE9584-4F86-94AC-27DB-E60659432976}"/>
                    </a:ext>
                  </a:extLst>
                </p:cNvPr>
                <p:cNvPicPr preferRelativeResize="0"/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435658" y="1832396"/>
                  <a:ext cx="1120342" cy="93034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408" name="Elipse 407">
                  <a:extLst>
                    <a:ext uri="{FF2B5EF4-FFF2-40B4-BE49-F238E27FC236}">
                      <a16:creationId xmlns:a16="http://schemas.microsoft.com/office/drawing/2014/main" id="{70D8A506-5D59-90D6-E934-BE9DF8D2DA51}"/>
                    </a:ext>
                  </a:extLst>
                </p:cNvPr>
                <p:cNvSpPr/>
                <p:nvPr/>
              </p:nvSpPr>
              <p:spPr>
                <a:xfrm>
                  <a:off x="931811" y="2232596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  <p:sp>
              <p:nvSpPr>
                <p:cNvPr id="409" name="Elipse 408">
                  <a:extLst>
                    <a:ext uri="{FF2B5EF4-FFF2-40B4-BE49-F238E27FC236}">
                      <a16:creationId xmlns:a16="http://schemas.microsoft.com/office/drawing/2014/main" id="{7751ACE2-9EEA-D1D5-FDEA-C3A457274D26}"/>
                    </a:ext>
                  </a:extLst>
                </p:cNvPr>
                <p:cNvSpPr/>
                <p:nvPr/>
              </p:nvSpPr>
              <p:spPr>
                <a:xfrm>
                  <a:off x="809088" y="2372935"/>
                  <a:ext cx="236480" cy="176903"/>
                </a:xfrm>
                <a:prstGeom prst="ellipse">
                  <a:avLst/>
                </a:prstGeom>
                <a:solidFill>
                  <a:srgbClr val="FFFCF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endParaRPr lang="pt-BR" sz="2489"/>
                </a:p>
              </p:txBody>
            </p:sp>
          </p:grpSp>
          <p:sp>
            <p:nvSpPr>
              <p:cNvPr id="406" name="Google Shape;203;p5">
                <a:extLst>
                  <a:ext uri="{FF2B5EF4-FFF2-40B4-BE49-F238E27FC236}">
                    <a16:creationId xmlns:a16="http://schemas.microsoft.com/office/drawing/2014/main" id="{D1045CBF-A745-50FE-F786-478281C98A82}"/>
                  </a:ext>
                </a:extLst>
              </p:cNvPr>
              <p:cNvSpPr txBox="1"/>
              <p:nvPr/>
            </p:nvSpPr>
            <p:spPr>
              <a:xfrm>
                <a:off x="809088" y="2166604"/>
                <a:ext cx="387000" cy="400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r>
                  <a:rPr lang="pt-BR" sz="2667" b="1" dirty="0"/>
                  <a:t>G</a:t>
                </a:r>
                <a:endParaRPr sz="2667" dirty="0"/>
              </a:p>
            </p:txBody>
          </p:sp>
        </p:grpSp>
      </p:grpSp>
      <p:sp>
        <p:nvSpPr>
          <p:cNvPr id="166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2" name="Google Shape;134;g2e096b00f19_0_14">
            <a:extLst>
              <a:ext uri="{FF2B5EF4-FFF2-40B4-BE49-F238E27FC236}">
                <a16:creationId xmlns:a16="http://schemas.microsoft.com/office/drawing/2014/main" id="{96E7409A-0248-1594-3327-BC654E584B56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5" name="Google Shape;194;p5">
            <a:extLst>
              <a:ext uri="{FF2B5EF4-FFF2-40B4-BE49-F238E27FC236}">
                <a16:creationId xmlns:a16="http://schemas.microsoft.com/office/drawing/2014/main" id="{C0898337-B6CF-063C-EF2D-A599199B79BD}"/>
              </a:ext>
            </a:extLst>
          </p:cNvPr>
          <p:cNvSpPr txBox="1">
            <a:spLocks/>
          </p:cNvSpPr>
          <p:nvPr/>
        </p:nvSpPr>
        <p:spPr>
          <a:xfrm>
            <a:off x="527051" y="760047"/>
            <a:ext cx="11264355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srgbClr val="74489D"/>
              </a:buClr>
              <a:buSzPct val="100000"/>
            </a:pPr>
            <a:r>
              <a:rPr lang="pt-BR">
                <a:solidFill>
                  <a:srgbClr val="74489D"/>
                </a:solidFill>
              </a:rPr>
              <a:t>5.</a:t>
            </a:r>
            <a:r>
              <a:rPr lang="pt-BR" b="0">
                <a:solidFill>
                  <a:srgbClr val="231F20"/>
                </a:solidFill>
              </a:rPr>
              <a:t> </a:t>
            </a:r>
            <a:r>
              <a:rPr lang="pt-BR" b="0">
                <a:solidFill>
                  <a:schemeClr val="tx1"/>
                </a:solidFill>
              </a:rPr>
              <a:t>PINTE NOS PEDAÇOS DE QUEIJO AS LETRAS QUE FORMAM AS PALAVRAS DO TÍTULO DO TEXTO. </a:t>
            </a:r>
            <a:endParaRPr lang="pt-BR" b="0" dirty="0">
              <a:solidFill>
                <a:schemeClr val="tx1"/>
              </a:solidFill>
            </a:endParaRPr>
          </a:p>
        </p:txBody>
      </p:sp>
      <p:sp>
        <p:nvSpPr>
          <p:cNvPr id="6" name="Google Shape;197;p5">
            <a:extLst>
              <a:ext uri="{FF2B5EF4-FFF2-40B4-BE49-F238E27FC236}">
                <a16:creationId xmlns:a16="http://schemas.microsoft.com/office/drawing/2014/main" id="{CF31D9C0-D630-D9C9-07B2-C9987667E77B}"/>
              </a:ext>
            </a:extLst>
          </p:cNvPr>
          <p:cNvSpPr/>
          <p:nvPr/>
        </p:nvSpPr>
        <p:spPr>
          <a:xfrm>
            <a:off x="4684906" y="1822122"/>
            <a:ext cx="3135956" cy="61239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7" name="Google Shape;198;p5">
            <a:extLst>
              <a:ext uri="{FF2B5EF4-FFF2-40B4-BE49-F238E27FC236}">
                <a16:creationId xmlns:a16="http://schemas.microsoft.com/office/drawing/2014/main" id="{879991A2-0676-41EA-E565-8F5855B508BF}"/>
              </a:ext>
            </a:extLst>
          </p:cNvPr>
          <p:cNvSpPr txBox="1"/>
          <p:nvPr/>
        </p:nvSpPr>
        <p:spPr>
          <a:xfrm>
            <a:off x="4799753" y="1877916"/>
            <a:ext cx="292148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/>
              <a:t>O RATO E A LUA</a:t>
            </a:r>
            <a:endParaRPr sz="2600" dirty="0"/>
          </a:p>
        </p:txBody>
      </p:sp>
      <p:pic>
        <p:nvPicPr>
          <p:cNvPr id="10" name="Google Shape;200;p5">
            <a:extLst>
              <a:ext uri="{FF2B5EF4-FFF2-40B4-BE49-F238E27FC236}">
                <a16:creationId xmlns:a16="http://schemas.microsoft.com/office/drawing/2014/main" id="{70354522-D686-6BF1-5FF2-1E95E68D8AB1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1778282" y="1476596"/>
            <a:ext cx="2757756" cy="1379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1;p5">
            <a:extLst>
              <a:ext uri="{FF2B5EF4-FFF2-40B4-BE49-F238E27FC236}">
                <a16:creationId xmlns:a16="http://schemas.microsoft.com/office/drawing/2014/main" id="{08566311-CF9A-EFFC-FA70-DF4D863866AA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7879116" y="1517905"/>
            <a:ext cx="1180443" cy="992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5"/>
          <p:cNvSpPr txBox="1">
            <a:spLocks noGrp="1"/>
          </p:cNvSpPr>
          <p:nvPr>
            <p:ph type="title"/>
          </p:nvPr>
        </p:nvSpPr>
        <p:spPr>
          <a:xfrm>
            <a:off x="527052" y="888228"/>
            <a:ext cx="11198784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R="110064">
              <a:buClr>
                <a:srgbClr val="7030A0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6. </a:t>
            </a:r>
            <a:r>
              <a:rPr lang="pt-BR" b="0" dirty="0">
                <a:solidFill>
                  <a:srgbClr val="231F20"/>
                </a:solidFill>
              </a:rPr>
              <a:t>VAMOS TROCAR A PRIMEIRA LETRA DA PALAVRA EM DESTAQUE E FORMAR O NOME DOS ANIMAIS.</a:t>
            </a:r>
            <a:endParaRPr b="0" dirty="0"/>
          </a:p>
        </p:txBody>
      </p:sp>
      <p:pic>
        <p:nvPicPr>
          <p:cNvPr id="327" name="Google Shape;327;p15"/>
          <p:cNvPicPr preferRelativeResize="0"/>
          <p:nvPr/>
        </p:nvPicPr>
        <p:blipFill>
          <a:blip r:embed="rId3"/>
          <a:srcRect/>
          <a:stretch/>
        </p:blipFill>
        <p:spPr>
          <a:xfrm>
            <a:off x="4066241" y="2222537"/>
            <a:ext cx="1581388" cy="182914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5"/>
          <p:cNvSpPr/>
          <p:nvPr/>
        </p:nvSpPr>
        <p:spPr>
          <a:xfrm>
            <a:off x="6096000" y="2631667"/>
            <a:ext cx="2501245" cy="87983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b="1">
                <a:solidFill>
                  <a:schemeClr val="dk1"/>
                </a:solidFill>
              </a:rPr>
              <a:t>RATO</a:t>
            </a:r>
            <a:endParaRPr sz="2489"/>
          </a:p>
        </p:txBody>
      </p:sp>
      <p:sp>
        <p:nvSpPr>
          <p:cNvPr id="329" name="Google Shape;329;p15"/>
          <p:cNvSpPr/>
          <p:nvPr/>
        </p:nvSpPr>
        <p:spPr>
          <a:xfrm>
            <a:off x="2157077" y="4179434"/>
            <a:ext cx="3737288" cy="8169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30" name="Google Shape;330;p15"/>
          <p:cNvSpPr txBox="1"/>
          <p:nvPr/>
        </p:nvSpPr>
        <p:spPr>
          <a:xfrm>
            <a:off x="2224509" y="4293296"/>
            <a:ext cx="375815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TROQUE O </a:t>
            </a:r>
            <a:r>
              <a:rPr lang="pt-BR" sz="2667" b="1" dirty="0" err="1"/>
              <a:t>R</a:t>
            </a:r>
            <a:r>
              <a:rPr lang="pt-BR" sz="2667" dirty="0"/>
              <a:t> POR </a:t>
            </a:r>
            <a:r>
              <a:rPr lang="pt-BR" sz="2667" b="1" dirty="0" err="1"/>
              <a:t>G</a:t>
            </a:r>
            <a:endParaRPr sz="2489" dirty="0"/>
          </a:p>
        </p:txBody>
      </p:sp>
      <p:sp>
        <p:nvSpPr>
          <p:cNvPr id="331" name="Google Shape;331;p15"/>
          <p:cNvSpPr/>
          <p:nvPr/>
        </p:nvSpPr>
        <p:spPr>
          <a:xfrm>
            <a:off x="7758138" y="4179434"/>
            <a:ext cx="3737288" cy="8169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32" name="Google Shape;332;p15"/>
          <p:cNvSpPr txBox="1"/>
          <p:nvPr/>
        </p:nvSpPr>
        <p:spPr>
          <a:xfrm>
            <a:off x="7758138" y="4293296"/>
            <a:ext cx="375815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/>
              <a:t>TROQUE O </a:t>
            </a:r>
            <a:r>
              <a:rPr lang="pt-BR" sz="2667" b="1"/>
              <a:t>R</a:t>
            </a:r>
            <a:r>
              <a:rPr lang="pt-BR" sz="2667"/>
              <a:t> POR </a:t>
            </a:r>
            <a:r>
              <a:rPr lang="pt-BR" sz="2667" b="1"/>
              <a:t>P</a:t>
            </a:r>
            <a:endParaRPr sz="2489"/>
          </a:p>
        </p:txBody>
      </p:sp>
      <p:pic>
        <p:nvPicPr>
          <p:cNvPr id="333" name="Google Shape;333;p15"/>
          <p:cNvPicPr preferRelativeResize="0"/>
          <p:nvPr/>
        </p:nvPicPr>
        <p:blipFill>
          <a:blip r:embed="rId4"/>
          <a:srcRect/>
          <a:stretch/>
        </p:blipFill>
        <p:spPr>
          <a:xfrm>
            <a:off x="347187" y="4269616"/>
            <a:ext cx="1625371" cy="166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5"/>
          <p:cNvPicPr preferRelativeResize="0"/>
          <p:nvPr/>
        </p:nvPicPr>
        <p:blipFill>
          <a:blip r:embed="rId5"/>
          <a:srcRect/>
          <a:stretch/>
        </p:blipFill>
        <p:spPr>
          <a:xfrm>
            <a:off x="6302211" y="3977088"/>
            <a:ext cx="1459433" cy="21800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3DFE03A-2F69-94D1-0876-BAC95DCD8B5A}"/>
              </a:ext>
            </a:extLst>
          </p:cNvPr>
          <p:cNvSpPr txBox="1"/>
          <p:nvPr/>
        </p:nvSpPr>
        <p:spPr>
          <a:xfrm>
            <a:off x="1672347" y="5598210"/>
            <a:ext cx="44550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________________________</a:t>
            </a:r>
          </a:p>
        </p:txBody>
      </p:sp>
      <p:sp>
        <p:nvSpPr>
          <p:cNvPr id="16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E80446-C4C8-171E-9FCB-8B5822A16977}"/>
              </a:ext>
            </a:extLst>
          </p:cNvPr>
          <p:cNvSpPr txBox="1"/>
          <p:nvPr/>
        </p:nvSpPr>
        <p:spPr>
          <a:xfrm>
            <a:off x="7360453" y="5598210"/>
            <a:ext cx="44550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________________________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3"/>
          <p:cNvSpPr txBox="1"/>
          <p:nvPr/>
        </p:nvSpPr>
        <p:spPr>
          <a:xfrm>
            <a:off x="694661" y="5211406"/>
            <a:ext cx="4890977" cy="69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1400"/>
            </a:pPr>
            <a:endParaRPr/>
          </a:p>
          <a:p>
            <a:pPr>
              <a:buSzPts val="1400"/>
            </a:pPr>
            <a:endParaRPr/>
          </a:p>
        </p:txBody>
      </p:sp>
      <p:sp>
        <p:nvSpPr>
          <p:cNvPr id="355" name="Google Shape;355;p33"/>
          <p:cNvSpPr txBox="1"/>
          <p:nvPr/>
        </p:nvSpPr>
        <p:spPr>
          <a:xfrm>
            <a:off x="3030800" y="5533319"/>
            <a:ext cx="134486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GATO</a:t>
            </a:r>
            <a:endParaRPr sz="2489" dirty="0">
              <a:solidFill>
                <a:schemeClr val="tx1"/>
              </a:solidFill>
            </a:endParaRPr>
          </a:p>
        </p:txBody>
      </p:sp>
      <p:sp>
        <p:nvSpPr>
          <p:cNvPr id="356" name="Google Shape;356;p33"/>
          <p:cNvSpPr txBox="1"/>
          <p:nvPr/>
        </p:nvSpPr>
        <p:spPr>
          <a:xfrm>
            <a:off x="9083919" y="5513420"/>
            <a:ext cx="134486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PATO</a:t>
            </a:r>
            <a:endParaRPr sz="2489" dirty="0">
              <a:solidFill>
                <a:schemeClr val="tx1"/>
              </a:solidFill>
            </a:endParaRPr>
          </a:p>
        </p:txBody>
      </p:sp>
      <p:sp>
        <p:nvSpPr>
          <p:cNvPr id="19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pic>
        <p:nvPicPr>
          <p:cNvPr id="13" name="Google Shape;327;p15">
            <a:extLst>
              <a:ext uri="{FF2B5EF4-FFF2-40B4-BE49-F238E27FC236}">
                <a16:creationId xmlns:a16="http://schemas.microsoft.com/office/drawing/2014/main" id="{9C8A78B3-D21A-125E-25CA-D73184DCC999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066241" y="2234852"/>
            <a:ext cx="1581388" cy="182914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328;p15">
            <a:extLst>
              <a:ext uri="{FF2B5EF4-FFF2-40B4-BE49-F238E27FC236}">
                <a16:creationId xmlns:a16="http://schemas.microsoft.com/office/drawing/2014/main" id="{CB352DF0-3B45-6433-E4F4-740E2BDE9242}"/>
              </a:ext>
            </a:extLst>
          </p:cNvPr>
          <p:cNvSpPr/>
          <p:nvPr/>
        </p:nvSpPr>
        <p:spPr>
          <a:xfrm>
            <a:off x="6096000" y="2643982"/>
            <a:ext cx="2501245" cy="87983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b="1">
                <a:solidFill>
                  <a:schemeClr val="dk1"/>
                </a:solidFill>
              </a:rPr>
              <a:t>RATO</a:t>
            </a:r>
            <a:endParaRPr sz="2489"/>
          </a:p>
        </p:txBody>
      </p:sp>
      <p:sp>
        <p:nvSpPr>
          <p:cNvPr id="15" name="Google Shape;329;p15">
            <a:extLst>
              <a:ext uri="{FF2B5EF4-FFF2-40B4-BE49-F238E27FC236}">
                <a16:creationId xmlns:a16="http://schemas.microsoft.com/office/drawing/2014/main" id="{8239787D-861F-9D8D-FD18-C1184B06CB5E}"/>
              </a:ext>
            </a:extLst>
          </p:cNvPr>
          <p:cNvSpPr/>
          <p:nvPr/>
        </p:nvSpPr>
        <p:spPr>
          <a:xfrm>
            <a:off x="2157077" y="4191749"/>
            <a:ext cx="3737288" cy="8169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6" name="Google Shape;330;p15">
            <a:extLst>
              <a:ext uri="{FF2B5EF4-FFF2-40B4-BE49-F238E27FC236}">
                <a16:creationId xmlns:a16="http://schemas.microsoft.com/office/drawing/2014/main" id="{6689F955-F4A1-3EB7-315B-73507BBDD8F4}"/>
              </a:ext>
            </a:extLst>
          </p:cNvPr>
          <p:cNvSpPr txBox="1"/>
          <p:nvPr/>
        </p:nvSpPr>
        <p:spPr>
          <a:xfrm>
            <a:off x="2224509" y="4305611"/>
            <a:ext cx="375815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TROQUE O </a:t>
            </a:r>
            <a:r>
              <a:rPr lang="pt-BR" sz="2667" b="1" dirty="0" err="1"/>
              <a:t>R</a:t>
            </a:r>
            <a:r>
              <a:rPr lang="pt-BR" sz="2667" dirty="0"/>
              <a:t> POR </a:t>
            </a:r>
            <a:r>
              <a:rPr lang="pt-BR" sz="2667" b="1" dirty="0" err="1"/>
              <a:t>G</a:t>
            </a:r>
            <a:endParaRPr sz="2489" dirty="0"/>
          </a:p>
        </p:txBody>
      </p:sp>
      <p:sp>
        <p:nvSpPr>
          <p:cNvPr id="17" name="Google Shape;331;p15">
            <a:extLst>
              <a:ext uri="{FF2B5EF4-FFF2-40B4-BE49-F238E27FC236}">
                <a16:creationId xmlns:a16="http://schemas.microsoft.com/office/drawing/2014/main" id="{26D1C016-D3ED-EC0F-DDA6-E7049CFD0B7F}"/>
              </a:ext>
            </a:extLst>
          </p:cNvPr>
          <p:cNvSpPr/>
          <p:nvPr/>
        </p:nvSpPr>
        <p:spPr>
          <a:xfrm>
            <a:off x="7758138" y="4191749"/>
            <a:ext cx="3737288" cy="8169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8" name="Google Shape;332;p15">
            <a:extLst>
              <a:ext uri="{FF2B5EF4-FFF2-40B4-BE49-F238E27FC236}">
                <a16:creationId xmlns:a16="http://schemas.microsoft.com/office/drawing/2014/main" id="{11E2FE3E-5E3F-62EC-0B3C-A0C99C2F777B}"/>
              </a:ext>
            </a:extLst>
          </p:cNvPr>
          <p:cNvSpPr txBox="1"/>
          <p:nvPr/>
        </p:nvSpPr>
        <p:spPr>
          <a:xfrm>
            <a:off x="7758138" y="4305611"/>
            <a:ext cx="375815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/>
              <a:t>TROQUE O </a:t>
            </a:r>
            <a:r>
              <a:rPr lang="pt-BR" sz="2667" b="1"/>
              <a:t>R</a:t>
            </a:r>
            <a:r>
              <a:rPr lang="pt-BR" sz="2667"/>
              <a:t> POR </a:t>
            </a:r>
            <a:r>
              <a:rPr lang="pt-BR" sz="2667" b="1"/>
              <a:t>P</a:t>
            </a:r>
            <a:endParaRPr sz="2489"/>
          </a:p>
        </p:txBody>
      </p:sp>
      <p:pic>
        <p:nvPicPr>
          <p:cNvPr id="20" name="Google Shape;333;p15">
            <a:extLst>
              <a:ext uri="{FF2B5EF4-FFF2-40B4-BE49-F238E27FC236}">
                <a16:creationId xmlns:a16="http://schemas.microsoft.com/office/drawing/2014/main" id="{BC2100B8-CA8D-7E63-E7E9-08FC5397C928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347187" y="4281931"/>
            <a:ext cx="1625371" cy="166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334;p15">
            <a:extLst>
              <a:ext uri="{FF2B5EF4-FFF2-40B4-BE49-F238E27FC236}">
                <a16:creationId xmlns:a16="http://schemas.microsoft.com/office/drawing/2014/main" id="{52138AB9-06A2-0DE5-D305-50DE8434FFA2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6302211" y="3989403"/>
            <a:ext cx="1459433" cy="218006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25D4AA01-0675-7FA1-78D6-C7DD14FF6951}"/>
              </a:ext>
            </a:extLst>
          </p:cNvPr>
          <p:cNvSpPr txBox="1"/>
          <p:nvPr/>
        </p:nvSpPr>
        <p:spPr>
          <a:xfrm>
            <a:off x="1672347" y="5610525"/>
            <a:ext cx="44550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________________________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67542A2-50E8-4046-BF54-3658ACA06B0C}"/>
              </a:ext>
            </a:extLst>
          </p:cNvPr>
          <p:cNvSpPr txBox="1"/>
          <p:nvPr/>
        </p:nvSpPr>
        <p:spPr>
          <a:xfrm>
            <a:off x="7360453" y="5610525"/>
            <a:ext cx="44550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________________________</a:t>
            </a:r>
          </a:p>
        </p:txBody>
      </p:sp>
      <p:sp>
        <p:nvSpPr>
          <p:cNvPr id="2" name="Google Shape;134;g2e096b00f19_0_14">
            <a:extLst>
              <a:ext uri="{FF2B5EF4-FFF2-40B4-BE49-F238E27FC236}">
                <a16:creationId xmlns:a16="http://schemas.microsoft.com/office/drawing/2014/main" id="{2E2D28CF-0191-56EB-1AD4-28639813B521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5" name="Google Shape;326;p15">
            <a:extLst>
              <a:ext uri="{FF2B5EF4-FFF2-40B4-BE49-F238E27FC236}">
                <a16:creationId xmlns:a16="http://schemas.microsoft.com/office/drawing/2014/main" id="{A21B29DF-F1B2-EAED-B711-668B401089C4}"/>
              </a:ext>
            </a:extLst>
          </p:cNvPr>
          <p:cNvSpPr txBox="1">
            <a:spLocks/>
          </p:cNvSpPr>
          <p:nvPr/>
        </p:nvSpPr>
        <p:spPr>
          <a:xfrm>
            <a:off x="527052" y="888228"/>
            <a:ext cx="11198784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R="110064">
              <a:buClr>
                <a:srgbClr val="7030A0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6. </a:t>
            </a:r>
            <a:r>
              <a:rPr lang="pt-BR" b="0" dirty="0">
                <a:solidFill>
                  <a:schemeClr val="tx1"/>
                </a:solidFill>
              </a:rPr>
              <a:t>VAMOS TROCAR A PRIMEIRA LETRA DA PALAVRA EM DESTAQUE E FORMAR O NOME DOS ANIMAIS.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0"/>
          <p:cNvSpPr txBox="1"/>
          <p:nvPr/>
        </p:nvSpPr>
        <p:spPr>
          <a:xfrm>
            <a:off x="592289" y="983358"/>
            <a:ext cx="11448135" cy="9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4489D"/>
                </a:solidFill>
              </a:rPr>
              <a:t>7. </a:t>
            </a:r>
            <a:r>
              <a:rPr lang="pt-BR" sz="2600" dirty="0">
                <a:solidFill>
                  <a:schemeClr val="tx1"/>
                </a:solidFill>
              </a:rPr>
              <a:t>PINTE UM QUADRINHO PARA CADA LETRA DAS PALAVRAS.</a:t>
            </a:r>
            <a:endParaRPr sz="2600" dirty="0">
              <a:solidFill>
                <a:schemeClr val="tx1"/>
              </a:solidFill>
            </a:endParaRPr>
          </a:p>
          <a:p>
            <a:endParaRPr sz="2600" dirty="0"/>
          </a:p>
        </p:txBody>
      </p:sp>
      <p:pic>
        <p:nvPicPr>
          <p:cNvPr id="363" name="Google Shape;363;p20"/>
          <p:cNvPicPr preferRelativeResize="0"/>
          <p:nvPr/>
        </p:nvPicPr>
        <p:blipFill>
          <a:blip r:embed="rId3"/>
          <a:srcRect/>
          <a:stretch/>
        </p:blipFill>
        <p:spPr>
          <a:xfrm>
            <a:off x="592289" y="2147169"/>
            <a:ext cx="1581388" cy="182914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0"/>
          <p:cNvSpPr/>
          <p:nvPr/>
        </p:nvSpPr>
        <p:spPr>
          <a:xfrm>
            <a:off x="2498099" y="4033353"/>
            <a:ext cx="2249864" cy="6787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65" name="Google Shape;365;p20"/>
          <p:cNvSpPr txBox="1"/>
          <p:nvPr/>
        </p:nvSpPr>
        <p:spPr>
          <a:xfrm>
            <a:off x="2976003" y="4131978"/>
            <a:ext cx="164654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RATO</a:t>
            </a:r>
            <a:endParaRPr sz="2489" dirty="0"/>
          </a:p>
        </p:txBody>
      </p:sp>
      <p:pic>
        <p:nvPicPr>
          <p:cNvPr id="370" name="Google Shape;370;p20"/>
          <p:cNvPicPr preferRelativeResize="0"/>
          <p:nvPr/>
        </p:nvPicPr>
        <p:blipFill>
          <a:blip r:embed="rId4"/>
          <a:srcRect/>
          <a:stretch/>
        </p:blipFill>
        <p:spPr>
          <a:xfrm>
            <a:off x="6468922" y="2106310"/>
            <a:ext cx="1800373" cy="182914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0"/>
          <p:cNvSpPr/>
          <p:nvPr/>
        </p:nvSpPr>
        <p:spPr>
          <a:xfrm>
            <a:off x="8890525" y="4131979"/>
            <a:ext cx="2249864" cy="6787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72" name="Google Shape;372;p20"/>
          <p:cNvSpPr txBox="1"/>
          <p:nvPr/>
        </p:nvSpPr>
        <p:spPr>
          <a:xfrm>
            <a:off x="9542625" y="4212205"/>
            <a:ext cx="2497799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LUA</a:t>
            </a:r>
            <a:endParaRPr sz="2489" dirty="0"/>
          </a:p>
        </p:txBody>
      </p:sp>
      <p:graphicFrame>
        <p:nvGraphicFramePr>
          <p:cNvPr id="3" name="Google Shape;267;p36">
            <a:extLst>
              <a:ext uri="{FF2B5EF4-FFF2-40B4-BE49-F238E27FC236}">
                <a16:creationId xmlns:a16="http://schemas.microsoft.com/office/drawing/2014/main" id="{CEC0277F-4D24-B872-1E04-167BAF978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639792"/>
              </p:ext>
            </p:extLst>
          </p:nvPr>
        </p:nvGraphicFramePr>
        <p:xfrm>
          <a:off x="2173677" y="3270927"/>
          <a:ext cx="32512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oogle Shape;267;p36">
            <a:extLst>
              <a:ext uri="{FF2B5EF4-FFF2-40B4-BE49-F238E27FC236}">
                <a16:creationId xmlns:a16="http://schemas.microsoft.com/office/drawing/2014/main" id="{8910ACAA-8D75-0C2A-7815-AAF279AB5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8796270"/>
              </p:ext>
            </p:extLst>
          </p:nvPr>
        </p:nvGraphicFramePr>
        <p:xfrm>
          <a:off x="8269295" y="3265664"/>
          <a:ext cx="32512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20"/>
          <p:cNvPicPr preferRelativeResize="0"/>
          <p:nvPr/>
        </p:nvPicPr>
        <p:blipFill>
          <a:blip r:embed="rId3"/>
          <a:srcRect/>
          <a:stretch/>
        </p:blipFill>
        <p:spPr>
          <a:xfrm>
            <a:off x="594187" y="2238270"/>
            <a:ext cx="1581388" cy="182914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0"/>
          <p:cNvSpPr/>
          <p:nvPr/>
        </p:nvSpPr>
        <p:spPr>
          <a:xfrm>
            <a:off x="2499997" y="4124454"/>
            <a:ext cx="2249864" cy="6787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65" name="Google Shape;365;p20"/>
          <p:cNvSpPr txBox="1"/>
          <p:nvPr/>
        </p:nvSpPr>
        <p:spPr>
          <a:xfrm>
            <a:off x="2977901" y="4223079"/>
            <a:ext cx="164654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RATO</a:t>
            </a:r>
            <a:endParaRPr sz="2489" dirty="0"/>
          </a:p>
        </p:txBody>
      </p:sp>
      <p:pic>
        <p:nvPicPr>
          <p:cNvPr id="370" name="Google Shape;370;p20"/>
          <p:cNvPicPr preferRelativeResize="0"/>
          <p:nvPr/>
        </p:nvPicPr>
        <p:blipFill>
          <a:blip r:embed="rId4"/>
          <a:srcRect/>
          <a:stretch/>
        </p:blipFill>
        <p:spPr>
          <a:xfrm>
            <a:off x="6470820" y="2197411"/>
            <a:ext cx="1800373" cy="182914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0"/>
          <p:cNvSpPr/>
          <p:nvPr/>
        </p:nvSpPr>
        <p:spPr>
          <a:xfrm>
            <a:off x="8924935" y="4180969"/>
            <a:ext cx="2249864" cy="6787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72" name="Google Shape;372;p20"/>
          <p:cNvSpPr txBox="1"/>
          <p:nvPr/>
        </p:nvSpPr>
        <p:spPr>
          <a:xfrm>
            <a:off x="9544523" y="4303306"/>
            <a:ext cx="2497799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LUA</a:t>
            </a:r>
            <a:endParaRPr sz="2489" dirty="0"/>
          </a:p>
        </p:txBody>
      </p:sp>
      <p:graphicFrame>
        <p:nvGraphicFramePr>
          <p:cNvPr id="3" name="Google Shape;267;p36">
            <a:extLst>
              <a:ext uri="{FF2B5EF4-FFF2-40B4-BE49-F238E27FC236}">
                <a16:creationId xmlns:a16="http://schemas.microsoft.com/office/drawing/2014/main" id="{CEC0277F-4D24-B872-1E04-167BAF978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7853698"/>
              </p:ext>
            </p:extLst>
          </p:nvPr>
        </p:nvGraphicFramePr>
        <p:xfrm>
          <a:off x="2175575" y="3362028"/>
          <a:ext cx="32512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Google Shape;267;p36">
            <a:extLst>
              <a:ext uri="{FF2B5EF4-FFF2-40B4-BE49-F238E27FC236}">
                <a16:creationId xmlns:a16="http://schemas.microsoft.com/office/drawing/2014/main" id="{B1C2CEE5-44A0-1F5E-3C87-B3F3C47DC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7526810"/>
              </p:ext>
            </p:extLst>
          </p:nvPr>
        </p:nvGraphicFramePr>
        <p:xfrm>
          <a:off x="8424267" y="3362028"/>
          <a:ext cx="32512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2" name="Google Shape;134;g2e096b00f19_0_14">
            <a:extLst>
              <a:ext uri="{FF2B5EF4-FFF2-40B4-BE49-F238E27FC236}">
                <a16:creationId xmlns:a16="http://schemas.microsoft.com/office/drawing/2014/main" id="{234DC406-97C4-D54B-2465-750D4DB14175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9" name="Google Shape;362;p20">
            <a:extLst>
              <a:ext uri="{FF2B5EF4-FFF2-40B4-BE49-F238E27FC236}">
                <a16:creationId xmlns:a16="http://schemas.microsoft.com/office/drawing/2014/main" id="{A3A75907-E10E-5725-3C28-D738130AD835}"/>
              </a:ext>
            </a:extLst>
          </p:cNvPr>
          <p:cNvSpPr txBox="1"/>
          <p:nvPr/>
        </p:nvSpPr>
        <p:spPr>
          <a:xfrm>
            <a:off x="592289" y="983358"/>
            <a:ext cx="11448135" cy="9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4489D"/>
                </a:solidFill>
              </a:rPr>
              <a:t>7. </a:t>
            </a:r>
            <a:r>
              <a:rPr lang="pt-BR" sz="2600" dirty="0">
                <a:solidFill>
                  <a:schemeClr val="tx1"/>
                </a:solidFill>
              </a:rPr>
              <a:t>PINTE UM QUADRINHO PARA CADA LETRA DAS PALAVRAS.</a:t>
            </a:r>
            <a:endParaRPr sz="2600" dirty="0">
              <a:solidFill>
                <a:schemeClr val="tx1"/>
              </a:solidFill>
            </a:endParaRPr>
          </a:p>
          <a:p>
            <a:endParaRPr sz="2600" dirty="0"/>
          </a:p>
        </p:txBody>
      </p:sp>
    </p:spTree>
    <p:extLst>
      <p:ext uri="{BB962C8B-B14F-4D97-AF65-F5344CB8AC3E}">
        <p14:creationId xmlns:p14="http://schemas.microsoft.com/office/powerpoint/2010/main" val="2130520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0"/>
          <p:cNvSpPr txBox="1">
            <a:spLocks noGrp="1"/>
          </p:cNvSpPr>
          <p:nvPr>
            <p:ph type="title"/>
          </p:nvPr>
        </p:nvSpPr>
        <p:spPr>
          <a:xfrm>
            <a:off x="463699" y="885657"/>
            <a:ext cx="11152949" cy="1477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R="112604">
              <a:buClr>
                <a:srgbClr val="7030A0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8.</a:t>
            </a:r>
            <a:r>
              <a:rPr lang="pt-BR" b="0" dirty="0">
                <a:solidFill>
                  <a:srgbClr val="231F20"/>
                </a:solidFill>
              </a:rPr>
              <a:t> </a:t>
            </a:r>
            <a:r>
              <a:rPr lang="pt-BR" b="0" dirty="0">
                <a:solidFill>
                  <a:schemeClr val="tx1"/>
                </a:solidFill>
              </a:rPr>
              <a:t>LEIA AS PALAVRAS E ESCREVA A PRIMEIRA E A ÚLTIMA LETRA DE CADA UMA.</a:t>
            </a:r>
            <a:br>
              <a:rPr lang="pt-BR" b="0" dirty="0"/>
            </a:br>
            <a:endParaRPr b="0" dirty="0"/>
          </a:p>
        </p:txBody>
      </p:sp>
      <p:pic>
        <p:nvPicPr>
          <p:cNvPr id="405" name="Google Shape;405;p10"/>
          <p:cNvPicPr preferRelativeResize="0"/>
          <p:nvPr/>
        </p:nvPicPr>
        <p:blipFill>
          <a:blip r:embed="rId3"/>
          <a:srcRect/>
          <a:stretch/>
        </p:blipFill>
        <p:spPr>
          <a:xfrm>
            <a:off x="321985" y="2265134"/>
            <a:ext cx="1625371" cy="166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0"/>
          <p:cNvPicPr preferRelativeResize="0"/>
          <p:nvPr/>
        </p:nvPicPr>
        <p:blipFill>
          <a:blip r:embed="rId4"/>
          <a:srcRect/>
          <a:stretch/>
        </p:blipFill>
        <p:spPr>
          <a:xfrm>
            <a:off x="1583966" y="4421760"/>
            <a:ext cx="1581388" cy="1829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0"/>
          <p:cNvPicPr preferRelativeResize="0"/>
          <p:nvPr/>
        </p:nvPicPr>
        <p:blipFill>
          <a:blip r:embed="rId5"/>
          <a:srcRect/>
          <a:stretch/>
        </p:blipFill>
        <p:spPr>
          <a:xfrm>
            <a:off x="6208025" y="4515668"/>
            <a:ext cx="2139935" cy="1691568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0"/>
          <p:cNvSpPr/>
          <p:nvPr/>
        </p:nvSpPr>
        <p:spPr>
          <a:xfrm>
            <a:off x="2227677" y="3327821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1" name="Google Shape;411;p10"/>
          <p:cNvSpPr txBox="1"/>
          <p:nvPr/>
        </p:nvSpPr>
        <p:spPr>
          <a:xfrm>
            <a:off x="2400601" y="3364203"/>
            <a:ext cx="12424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GATO</a:t>
            </a:r>
            <a:endParaRPr sz="2489" dirty="0"/>
          </a:p>
        </p:txBody>
      </p:sp>
      <p:sp>
        <p:nvSpPr>
          <p:cNvPr id="412" name="Google Shape;412;p10"/>
          <p:cNvSpPr/>
          <p:nvPr/>
        </p:nvSpPr>
        <p:spPr>
          <a:xfrm>
            <a:off x="6410305" y="3377694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3" name="Google Shape;413;p10"/>
          <p:cNvSpPr/>
          <p:nvPr/>
        </p:nvSpPr>
        <p:spPr>
          <a:xfrm>
            <a:off x="10109975" y="3380023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4" name="Google Shape;414;p10"/>
          <p:cNvSpPr/>
          <p:nvPr/>
        </p:nvSpPr>
        <p:spPr>
          <a:xfrm>
            <a:off x="3205873" y="5536397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5" name="Google Shape;415;p10"/>
          <p:cNvSpPr/>
          <p:nvPr/>
        </p:nvSpPr>
        <p:spPr>
          <a:xfrm>
            <a:off x="8683981" y="5536395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6" name="Google Shape;416;p10"/>
          <p:cNvSpPr txBox="1"/>
          <p:nvPr/>
        </p:nvSpPr>
        <p:spPr>
          <a:xfrm>
            <a:off x="6751226" y="3450417"/>
            <a:ext cx="109582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LUA</a:t>
            </a:r>
            <a:endParaRPr sz="2489" dirty="0"/>
          </a:p>
        </p:txBody>
      </p:sp>
      <p:sp>
        <p:nvSpPr>
          <p:cNvPr id="417" name="Google Shape;417;p10"/>
          <p:cNvSpPr txBox="1"/>
          <p:nvPr/>
        </p:nvSpPr>
        <p:spPr>
          <a:xfrm>
            <a:off x="10274536" y="3414077"/>
            <a:ext cx="134963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dirty="0"/>
              <a:t> </a:t>
            </a:r>
            <a:r>
              <a:rPr lang="pt-BR" sz="2667" dirty="0"/>
              <a:t>PATO</a:t>
            </a:r>
            <a:endParaRPr sz="2489" dirty="0"/>
          </a:p>
        </p:txBody>
      </p:sp>
      <p:sp>
        <p:nvSpPr>
          <p:cNvPr id="419" name="Google Shape;419;p10"/>
          <p:cNvSpPr txBox="1"/>
          <p:nvPr/>
        </p:nvSpPr>
        <p:spPr>
          <a:xfrm>
            <a:off x="8752139" y="5609161"/>
            <a:ext cx="187108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chemeClr val="dk1"/>
                </a:solidFill>
              </a:rPr>
              <a:t>QUEIJO</a:t>
            </a:r>
            <a:endParaRPr sz="2489" dirty="0"/>
          </a:p>
        </p:txBody>
      </p:sp>
      <p:sp>
        <p:nvSpPr>
          <p:cNvPr id="2" name="Google Shape;411;p10">
            <a:extLst>
              <a:ext uri="{FF2B5EF4-FFF2-40B4-BE49-F238E27FC236}">
                <a16:creationId xmlns:a16="http://schemas.microsoft.com/office/drawing/2014/main" id="{CD4842A2-9ACE-ACBB-2861-9203D5392596}"/>
              </a:ext>
            </a:extLst>
          </p:cNvPr>
          <p:cNvSpPr txBox="1"/>
          <p:nvPr/>
        </p:nvSpPr>
        <p:spPr>
          <a:xfrm>
            <a:off x="3444288" y="5583084"/>
            <a:ext cx="12424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RATO</a:t>
            </a:r>
            <a:endParaRPr sz="2489" dirty="0"/>
          </a:p>
        </p:txBody>
      </p:sp>
      <p:graphicFrame>
        <p:nvGraphicFramePr>
          <p:cNvPr id="3" name="Google Shape;267;p36">
            <a:extLst>
              <a:ext uri="{FF2B5EF4-FFF2-40B4-BE49-F238E27FC236}">
                <a16:creationId xmlns:a16="http://schemas.microsoft.com/office/drawing/2014/main" id="{281BC1B1-9C58-3CB1-DA12-93CDD85B87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9419276"/>
              </p:ext>
            </p:extLst>
          </p:nvPr>
        </p:nvGraphicFramePr>
        <p:xfrm>
          <a:off x="2163901" y="2474339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Google Shape;267;p36">
            <a:extLst>
              <a:ext uri="{FF2B5EF4-FFF2-40B4-BE49-F238E27FC236}">
                <a16:creationId xmlns:a16="http://schemas.microsoft.com/office/drawing/2014/main" id="{6702C863-5CD9-6E88-7EB3-377F77E2C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170136"/>
              </p:ext>
            </p:extLst>
          </p:nvPr>
        </p:nvGraphicFramePr>
        <p:xfrm>
          <a:off x="6253379" y="2459831"/>
          <a:ext cx="1625600" cy="5089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oogle Shape;267;p36">
            <a:extLst>
              <a:ext uri="{FF2B5EF4-FFF2-40B4-BE49-F238E27FC236}">
                <a16:creationId xmlns:a16="http://schemas.microsoft.com/office/drawing/2014/main" id="{9AEA34AF-AAB7-3E52-6045-BDE1123237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887294"/>
              </p:ext>
            </p:extLst>
          </p:nvPr>
        </p:nvGraphicFramePr>
        <p:xfrm>
          <a:off x="10146801" y="2459831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Google Shape;267;p36">
            <a:extLst>
              <a:ext uri="{FF2B5EF4-FFF2-40B4-BE49-F238E27FC236}">
                <a16:creationId xmlns:a16="http://schemas.microsoft.com/office/drawing/2014/main" id="{8DF95281-0559-712C-7024-D1360E591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0083638"/>
              </p:ext>
            </p:extLst>
          </p:nvPr>
        </p:nvGraphicFramePr>
        <p:xfrm>
          <a:off x="3358755" y="4645343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Google Shape;267;p36">
            <a:extLst>
              <a:ext uri="{FF2B5EF4-FFF2-40B4-BE49-F238E27FC236}">
                <a16:creationId xmlns:a16="http://schemas.microsoft.com/office/drawing/2014/main" id="{35566603-2822-031C-F9C9-BED22EBCF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058219"/>
              </p:ext>
            </p:extLst>
          </p:nvPr>
        </p:nvGraphicFramePr>
        <p:xfrm>
          <a:off x="8874883" y="4758060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443" y="168541"/>
            <a:ext cx="2725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  <p:pic>
        <p:nvPicPr>
          <p:cNvPr id="8" name="Google Shape;406;p10">
            <a:extLst>
              <a:ext uri="{FF2B5EF4-FFF2-40B4-BE49-F238E27FC236}">
                <a16:creationId xmlns:a16="http://schemas.microsoft.com/office/drawing/2014/main" id="{B0E22BC6-29C5-A708-75F2-281673A4E23F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4454157" y="2169613"/>
            <a:ext cx="1800373" cy="182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07;p10">
            <a:extLst>
              <a:ext uri="{FF2B5EF4-FFF2-40B4-BE49-F238E27FC236}">
                <a16:creationId xmlns:a16="http://schemas.microsoft.com/office/drawing/2014/main" id="{E5163772-72A7-299F-1CE3-CA70A976B274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8499186" y="1894746"/>
            <a:ext cx="1459433" cy="2180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10"/>
          <p:cNvPicPr preferRelativeResize="0"/>
          <p:nvPr/>
        </p:nvPicPr>
        <p:blipFill>
          <a:blip r:embed="rId3"/>
          <a:srcRect/>
          <a:stretch/>
        </p:blipFill>
        <p:spPr>
          <a:xfrm>
            <a:off x="321985" y="2272514"/>
            <a:ext cx="1625371" cy="166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0"/>
          <p:cNvPicPr preferRelativeResize="0"/>
          <p:nvPr/>
        </p:nvPicPr>
        <p:blipFill>
          <a:blip r:embed="rId4"/>
          <a:srcRect/>
          <a:stretch/>
        </p:blipFill>
        <p:spPr>
          <a:xfrm>
            <a:off x="4454157" y="2176993"/>
            <a:ext cx="1800373" cy="182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0"/>
          <p:cNvPicPr preferRelativeResize="0"/>
          <p:nvPr/>
        </p:nvPicPr>
        <p:blipFill>
          <a:blip r:embed="rId5"/>
          <a:srcRect/>
          <a:stretch/>
        </p:blipFill>
        <p:spPr>
          <a:xfrm>
            <a:off x="8499186" y="1946366"/>
            <a:ext cx="1459433" cy="218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0"/>
          <p:cNvPicPr preferRelativeResize="0"/>
          <p:nvPr/>
        </p:nvPicPr>
        <p:blipFill>
          <a:blip r:embed="rId6"/>
          <a:srcRect/>
          <a:stretch/>
        </p:blipFill>
        <p:spPr>
          <a:xfrm>
            <a:off x="1583966" y="4429140"/>
            <a:ext cx="1581388" cy="1829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0"/>
          <p:cNvPicPr preferRelativeResize="0"/>
          <p:nvPr/>
        </p:nvPicPr>
        <p:blipFill>
          <a:blip r:embed="rId7"/>
          <a:srcRect/>
          <a:stretch/>
        </p:blipFill>
        <p:spPr>
          <a:xfrm>
            <a:off x="6208025" y="4523048"/>
            <a:ext cx="2139935" cy="1691568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0"/>
          <p:cNvSpPr/>
          <p:nvPr/>
        </p:nvSpPr>
        <p:spPr>
          <a:xfrm>
            <a:off x="2227677" y="3335201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1" name="Google Shape;411;p10"/>
          <p:cNvSpPr txBox="1"/>
          <p:nvPr/>
        </p:nvSpPr>
        <p:spPr>
          <a:xfrm>
            <a:off x="2400601" y="3371583"/>
            <a:ext cx="12424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GATO</a:t>
            </a:r>
            <a:endParaRPr sz="2489" dirty="0"/>
          </a:p>
        </p:txBody>
      </p:sp>
      <p:sp>
        <p:nvSpPr>
          <p:cNvPr id="412" name="Google Shape;412;p10"/>
          <p:cNvSpPr/>
          <p:nvPr/>
        </p:nvSpPr>
        <p:spPr>
          <a:xfrm>
            <a:off x="6410305" y="3385074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3" name="Google Shape;413;p10"/>
          <p:cNvSpPr/>
          <p:nvPr/>
        </p:nvSpPr>
        <p:spPr>
          <a:xfrm>
            <a:off x="10109975" y="3387403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4" name="Google Shape;414;p10"/>
          <p:cNvSpPr/>
          <p:nvPr/>
        </p:nvSpPr>
        <p:spPr>
          <a:xfrm>
            <a:off x="3205873" y="5543777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5" name="Google Shape;415;p10"/>
          <p:cNvSpPr/>
          <p:nvPr/>
        </p:nvSpPr>
        <p:spPr>
          <a:xfrm>
            <a:off x="8683981" y="5543775"/>
            <a:ext cx="1662427" cy="60624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416" name="Google Shape;416;p10"/>
          <p:cNvSpPr txBox="1"/>
          <p:nvPr/>
        </p:nvSpPr>
        <p:spPr>
          <a:xfrm>
            <a:off x="6751226" y="3457797"/>
            <a:ext cx="109582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LUA</a:t>
            </a:r>
            <a:endParaRPr sz="2489" dirty="0"/>
          </a:p>
        </p:txBody>
      </p:sp>
      <p:sp>
        <p:nvSpPr>
          <p:cNvPr id="417" name="Google Shape;417;p10"/>
          <p:cNvSpPr txBox="1"/>
          <p:nvPr/>
        </p:nvSpPr>
        <p:spPr>
          <a:xfrm>
            <a:off x="10274536" y="3421457"/>
            <a:ext cx="134963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dirty="0"/>
              <a:t> </a:t>
            </a:r>
            <a:r>
              <a:rPr lang="pt-BR" sz="2667" dirty="0"/>
              <a:t>PATO</a:t>
            </a:r>
            <a:endParaRPr sz="2489" dirty="0"/>
          </a:p>
        </p:txBody>
      </p:sp>
      <p:sp>
        <p:nvSpPr>
          <p:cNvPr id="419" name="Google Shape;419;p10"/>
          <p:cNvSpPr txBox="1"/>
          <p:nvPr/>
        </p:nvSpPr>
        <p:spPr>
          <a:xfrm>
            <a:off x="8752139" y="5616541"/>
            <a:ext cx="1871088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chemeClr val="dk1"/>
                </a:solidFill>
              </a:rPr>
              <a:t>QUEIJO</a:t>
            </a:r>
            <a:endParaRPr sz="2489" dirty="0"/>
          </a:p>
        </p:txBody>
      </p:sp>
      <p:sp>
        <p:nvSpPr>
          <p:cNvPr id="2" name="Google Shape;411;p10">
            <a:extLst>
              <a:ext uri="{FF2B5EF4-FFF2-40B4-BE49-F238E27FC236}">
                <a16:creationId xmlns:a16="http://schemas.microsoft.com/office/drawing/2014/main" id="{CD4842A2-9ACE-ACBB-2861-9203D5392596}"/>
              </a:ext>
            </a:extLst>
          </p:cNvPr>
          <p:cNvSpPr txBox="1"/>
          <p:nvPr/>
        </p:nvSpPr>
        <p:spPr>
          <a:xfrm>
            <a:off x="3444288" y="5590464"/>
            <a:ext cx="12424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RATO</a:t>
            </a:r>
            <a:endParaRPr sz="2489" dirty="0"/>
          </a:p>
        </p:txBody>
      </p:sp>
      <p:graphicFrame>
        <p:nvGraphicFramePr>
          <p:cNvPr id="3" name="Google Shape;267;p36">
            <a:extLst>
              <a:ext uri="{FF2B5EF4-FFF2-40B4-BE49-F238E27FC236}">
                <a16:creationId xmlns:a16="http://schemas.microsoft.com/office/drawing/2014/main" id="{281BC1B1-9C58-3CB1-DA12-93CDD85B87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7648804"/>
              </p:ext>
            </p:extLst>
          </p:nvPr>
        </p:nvGraphicFramePr>
        <p:xfrm>
          <a:off x="2163901" y="2481719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Google Shape;267;p36">
            <a:extLst>
              <a:ext uri="{FF2B5EF4-FFF2-40B4-BE49-F238E27FC236}">
                <a16:creationId xmlns:a16="http://schemas.microsoft.com/office/drawing/2014/main" id="{6702C863-5CD9-6E88-7EB3-377F77E2C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187412"/>
              </p:ext>
            </p:extLst>
          </p:nvPr>
        </p:nvGraphicFramePr>
        <p:xfrm>
          <a:off x="6253379" y="2467211"/>
          <a:ext cx="1625600" cy="5089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oogle Shape;267;p36">
            <a:extLst>
              <a:ext uri="{FF2B5EF4-FFF2-40B4-BE49-F238E27FC236}">
                <a16:creationId xmlns:a16="http://schemas.microsoft.com/office/drawing/2014/main" id="{9AEA34AF-AAB7-3E52-6045-BDE1123237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6541509"/>
              </p:ext>
            </p:extLst>
          </p:nvPr>
        </p:nvGraphicFramePr>
        <p:xfrm>
          <a:off x="10146801" y="2467211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Google Shape;267;p36">
            <a:extLst>
              <a:ext uri="{FF2B5EF4-FFF2-40B4-BE49-F238E27FC236}">
                <a16:creationId xmlns:a16="http://schemas.microsoft.com/office/drawing/2014/main" id="{8DF95281-0559-712C-7024-D1360E591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153834"/>
              </p:ext>
            </p:extLst>
          </p:nvPr>
        </p:nvGraphicFramePr>
        <p:xfrm>
          <a:off x="3358755" y="4652723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Google Shape;267;p36">
            <a:extLst>
              <a:ext uri="{FF2B5EF4-FFF2-40B4-BE49-F238E27FC236}">
                <a16:creationId xmlns:a16="http://schemas.microsoft.com/office/drawing/2014/main" id="{35566603-2822-031C-F9C9-BED22EBCF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8573770"/>
              </p:ext>
            </p:extLst>
          </p:nvPr>
        </p:nvGraphicFramePr>
        <p:xfrm>
          <a:off x="8874883" y="4765440"/>
          <a:ext cx="1625600" cy="4944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54F40A6A-5DDB-2323-DE68-A1AC0140BB1C}"/>
              </a:ext>
            </a:extLst>
          </p:cNvPr>
          <p:cNvSpPr txBox="1"/>
          <p:nvPr/>
        </p:nvSpPr>
        <p:spPr>
          <a:xfrm>
            <a:off x="2329409" y="2481719"/>
            <a:ext cx="450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AE564B-E229-E354-D3E0-636714EE5141}"/>
              </a:ext>
            </a:extLst>
          </p:cNvPr>
          <p:cNvSpPr txBox="1"/>
          <p:nvPr/>
        </p:nvSpPr>
        <p:spPr>
          <a:xfrm>
            <a:off x="3067692" y="2489393"/>
            <a:ext cx="450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411FD10-DBA7-8FF1-2DEB-7E7834C98A98}"/>
              </a:ext>
            </a:extLst>
          </p:cNvPr>
          <p:cNvSpPr txBox="1"/>
          <p:nvPr/>
        </p:nvSpPr>
        <p:spPr>
          <a:xfrm>
            <a:off x="6469904" y="2454957"/>
            <a:ext cx="393056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E7C289-82D6-C44A-D097-3DD639F1C948}"/>
              </a:ext>
            </a:extLst>
          </p:cNvPr>
          <p:cNvSpPr txBox="1"/>
          <p:nvPr/>
        </p:nvSpPr>
        <p:spPr>
          <a:xfrm>
            <a:off x="7195253" y="2469404"/>
            <a:ext cx="43152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B422316-B69E-8F51-D2D4-60220B4F0B31}"/>
              </a:ext>
            </a:extLst>
          </p:cNvPr>
          <p:cNvSpPr txBox="1"/>
          <p:nvPr/>
        </p:nvSpPr>
        <p:spPr>
          <a:xfrm>
            <a:off x="10424633" y="2454957"/>
            <a:ext cx="41229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A8A3DEB-30E2-3872-584A-D9D6A2365A46}"/>
              </a:ext>
            </a:extLst>
          </p:cNvPr>
          <p:cNvSpPr txBox="1"/>
          <p:nvPr/>
        </p:nvSpPr>
        <p:spPr>
          <a:xfrm>
            <a:off x="11078829" y="2470221"/>
            <a:ext cx="450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F14B4B3-8C3E-EFC1-318A-3C289EA9D591}"/>
              </a:ext>
            </a:extLst>
          </p:cNvPr>
          <p:cNvSpPr txBox="1"/>
          <p:nvPr/>
        </p:nvSpPr>
        <p:spPr>
          <a:xfrm>
            <a:off x="3521563" y="4633216"/>
            <a:ext cx="43152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548C810-8AEA-D210-5642-A708D6810FB8}"/>
              </a:ext>
            </a:extLst>
          </p:cNvPr>
          <p:cNvSpPr txBox="1"/>
          <p:nvPr/>
        </p:nvSpPr>
        <p:spPr>
          <a:xfrm>
            <a:off x="4304667" y="4633216"/>
            <a:ext cx="450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93E0DC-3D36-CD0D-DA2E-87DFE3A2CB6D}"/>
              </a:ext>
            </a:extLst>
          </p:cNvPr>
          <p:cNvSpPr txBox="1"/>
          <p:nvPr/>
        </p:nvSpPr>
        <p:spPr>
          <a:xfrm>
            <a:off x="9060377" y="4745933"/>
            <a:ext cx="450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D04BB7B-F51B-F8A5-1178-1E05D1561046}"/>
              </a:ext>
            </a:extLst>
          </p:cNvPr>
          <p:cNvSpPr txBox="1"/>
          <p:nvPr/>
        </p:nvSpPr>
        <p:spPr>
          <a:xfrm>
            <a:off x="9829128" y="4765676"/>
            <a:ext cx="4507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36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443" y="168541"/>
            <a:ext cx="2725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  <p:sp>
        <p:nvSpPr>
          <p:cNvPr id="8" name="Google Shape;134;g2e096b00f19_0_14">
            <a:extLst>
              <a:ext uri="{FF2B5EF4-FFF2-40B4-BE49-F238E27FC236}">
                <a16:creationId xmlns:a16="http://schemas.microsoft.com/office/drawing/2014/main" id="{7E2CEA46-8770-72C3-4608-5EDCA08D27B9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23" name="Google Shape;403;p10">
            <a:extLst>
              <a:ext uri="{FF2B5EF4-FFF2-40B4-BE49-F238E27FC236}">
                <a16:creationId xmlns:a16="http://schemas.microsoft.com/office/drawing/2014/main" id="{CC2803F4-CF7A-049F-CA86-7365C37587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699" y="885657"/>
            <a:ext cx="11152949" cy="1477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R="112604">
              <a:buClr>
                <a:srgbClr val="7030A0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8.</a:t>
            </a:r>
            <a:r>
              <a:rPr lang="pt-BR" b="0" dirty="0">
                <a:solidFill>
                  <a:srgbClr val="231F20"/>
                </a:solidFill>
              </a:rPr>
              <a:t> </a:t>
            </a:r>
            <a:r>
              <a:rPr lang="pt-BR" b="0" dirty="0">
                <a:solidFill>
                  <a:schemeClr val="tx1"/>
                </a:solidFill>
              </a:rPr>
              <a:t>LEIA AS PALAVRAS E ESCREVA A PRIMEIRA E A ÚLTIMA LETRA DE CADA UMA.</a:t>
            </a:r>
            <a:br>
              <a:rPr lang="pt-BR" b="0" dirty="0"/>
            </a:b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898946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6"/>
          <p:cNvSpPr txBox="1">
            <a:spLocks noGrp="1"/>
          </p:cNvSpPr>
          <p:nvPr>
            <p:ph type="title"/>
          </p:nvPr>
        </p:nvSpPr>
        <p:spPr>
          <a:xfrm>
            <a:off x="378013" y="1134857"/>
            <a:ext cx="11168000" cy="1025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br>
              <a:rPr lang="pt-BR" sz="2400"/>
            </a:br>
            <a:endParaRPr sz="2667"/>
          </a:p>
        </p:txBody>
      </p:sp>
      <p:sp>
        <p:nvSpPr>
          <p:cNvPr id="469" name="Google Shape;469;p16"/>
          <p:cNvSpPr txBox="1"/>
          <p:nvPr/>
        </p:nvSpPr>
        <p:spPr>
          <a:xfrm>
            <a:off x="488403" y="882694"/>
            <a:ext cx="11325584" cy="13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9.</a:t>
            </a:r>
            <a:r>
              <a:rPr lang="pt-BR" sz="2600" dirty="0">
                <a:solidFill>
                  <a:schemeClr val="tx1"/>
                </a:solidFill>
              </a:rPr>
              <a:t> AS LETRAS QUE ESTÃO NOS QUADRINHOS ESTÃO DESORGANIZADAS. ORGANIZE-AS PARA ENCONTRAR AS PALAVRAS DO QUADRO E COPIE-AS.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70" name="Google Shape;470;p16"/>
          <p:cNvSpPr/>
          <p:nvPr/>
        </p:nvSpPr>
        <p:spPr>
          <a:xfrm>
            <a:off x="3337089" y="2680503"/>
            <a:ext cx="5517823" cy="854696"/>
          </a:xfrm>
          <a:prstGeom prst="roundRect">
            <a:avLst>
              <a:gd name="adj" fmla="val 16667"/>
            </a:avLst>
          </a:prstGeom>
          <a:solidFill>
            <a:schemeClr val="bg1">
              <a:alpha val="25000"/>
            </a:schemeClr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471" name="Google Shape;471;p16"/>
          <p:cNvSpPr txBox="1"/>
          <p:nvPr/>
        </p:nvSpPr>
        <p:spPr>
          <a:xfrm>
            <a:off x="4256478" y="2912395"/>
            <a:ext cx="367904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solidFill>
                  <a:schemeClr val="dk1"/>
                </a:solidFill>
              </a:rPr>
              <a:t>LUA – RATO – PATO  </a:t>
            </a:r>
            <a:endParaRPr sz="2489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B77800-34C2-642E-06D4-667B7C5861FE}"/>
              </a:ext>
            </a:extLst>
          </p:cNvPr>
          <p:cNvSpPr txBox="1"/>
          <p:nvPr/>
        </p:nvSpPr>
        <p:spPr>
          <a:xfrm>
            <a:off x="575435" y="5489756"/>
            <a:ext cx="33874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F3945FF-17AF-A70A-01E1-9ADB25151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349" y="3760288"/>
            <a:ext cx="1428363" cy="13541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0717FF9-BF23-7FE2-0C7F-EACBA29F7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2391" y="3844631"/>
            <a:ext cx="1359244" cy="12698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42F162D-9B94-C0F5-3B05-B3C0BE775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314" y="3844632"/>
            <a:ext cx="1405585" cy="135416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81CBF52-A6F1-8E98-1254-52D83901F2A8}"/>
              </a:ext>
            </a:extLst>
          </p:cNvPr>
          <p:cNvSpPr txBox="1"/>
          <p:nvPr/>
        </p:nvSpPr>
        <p:spPr>
          <a:xfrm>
            <a:off x="4500978" y="5489756"/>
            <a:ext cx="33874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33F0FE0-93DD-884D-4BA6-ADF9AF47E42E}"/>
              </a:ext>
            </a:extLst>
          </p:cNvPr>
          <p:cNvSpPr txBox="1"/>
          <p:nvPr/>
        </p:nvSpPr>
        <p:spPr>
          <a:xfrm>
            <a:off x="8426521" y="5489756"/>
            <a:ext cx="33874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</a:t>
            </a:r>
          </a:p>
        </p:txBody>
      </p:sp>
      <p:sp>
        <p:nvSpPr>
          <p:cNvPr id="15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443" y="168541"/>
            <a:ext cx="2725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bff5210c6_0_217"/>
          <p:cNvSpPr txBox="1">
            <a:spLocks noGrp="1"/>
          </p:cNvSpPr>
          <p:nvPr>
            <p:ph type="body" idx="4294967295"/>
          </p:nvPr>
        </p:nvSpPr>
        <p:spPr>
          <a:xfrm>
            <a:off x="6313659" y="987086"/>
            <a:ext cx="5427806" cy="5533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OUVIR A LEITURA DE TEXTO NARRATIVO (CONTO).</a:t>
            </a:r>
            <a:endParaRPr sz="2600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IDENTIFICAR ELEMENTOS DE UMA NARRATIVA LIDA E ESCUTADA: PERSONAGENS (CONTO).</a:t>
            </a:r>
            <a:endParaRPr sz="2600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RECONHECER QUE, COM A TROCA DE LETRA NA PALAVRA, SURGE UMA NOVA PALAVRA.</a:t>
            </a:r>
            <a:endParaRPr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Google Shape;80;g29bff5210c6_0_217"/>
          <p:cNvSpPr txBox="1">
            <a:spLocks noGrp="1"/>
          </p:cNvSpPr>
          <p:nvPr>
            <p:ph type="body" idx="4294967295"/>
          </p:nvPr>
        </p:nvSpPr>
        <p:spPr>
          <a:xfrm>
            <a:off x="537126" y="987085"/>
            <a:ext cx="5427806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</a:rPr>
              <a:t>ALFABETO.</a:t>
            </a:r>
            <a:endParaRPr sz="2600" dirty="0">
              <a:solidFill>
                <a:schemeClr val="tx1"/>
              </a:solidFill>
              <a:latin typeface="+mj-lt"/>
            </a:endParaRPr>
          </a:p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</a:rPr>
              <a:t>LEITURA DE CONTO.</a:t>
            </a:r>
            <a:endParaRPr sz="2600" dirty="0">
              <a:solidFill>
                <a:schemeClr val="tx1"/>
              </a:solidFill>
              <a:latin typeface="+mj-lt"/>
            </a:endParaRPr>
          </a:p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</a:rPr>
              <a:t>SISTEMA DE ESCRITA ALFABÉTICA.</a:t>
            </a:r>
            <a:endParaRPr sz="2600" dirty="0">
              <a:solidFill>
                <a:schemeClr val="tx1"/>
              </a:solidFill>
              <a:latin typeface="+mj-lt"/>
            </a:endParaRPr>
          </a:p>
          <a:p>
            <a:pPr indent="-457200">
              <a:spcAft>
                <a:spcPts val="1200"/>
              </a:spcAft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tx1"/>
                </a:solidFill>
                <a:latin typeface="+mj-lt"/>
              </a:rPr>
              <a:t>ELEMENTOS CONSTITUTIVOS DA NARRATIVA.</a:t>
            </a:r>
            <a:endParaRPr sz="2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6"/>
          <p:cNvSpPr txBox="1">
            <a:spLocks noGrp="1"/>
          </p:cNvSpPr>
          <p:nvPr>
            <p:ph type="title"/>
          </p:nvPr>
        </p:nvSpPr>
        <p:spPr>
          <a:xfrm>
            <a:off x="378013" y="1659293"/>
            <a:ext cx="11168000" cy="1025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br>
              <a:rPr lang="pt-BR" sz="2400"/>
            </a:br>
            <a:endParaRPr sz="2667"/>
          </a:p>
        </p:txBody>
      </p:sp>
      <p:sp>
        <p:nvSpPr>
          <p:cNvPr id="470" name="Google Shape;470;p16"/>
          <p:cNvSpPr/>
          <p:nvPr/>
        </p:nvSpPr>
        <p:spPr>
          <a:xfrm>
            <a:off x="3337089" y="2688748"/>
            <a:ext cx="5517823" cy="854696"/>
          </a:xfrm>
          <a:prstGeom prst="roundRect">
            <a:avLst>
              <a:gd name="adj" fmla="val 16667"/>
            </a:avLst>
          </a:prstGeom>
          <a:solidFill>
            <a:schemeClr val="bg1">
              <a:alpha val="25000"/>
            </a:schemeClr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471" name="Google Shape;471;p16"/>
          <p:cNvSpPr txBox="1"/>
          <p:nvPr/>
        </p:nvSpPr>
        <p:spPr>
          <a:xfrm>
            <a:off x="4256478" y="2920640"/>
            <a:ext cx="367904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solidFill>
                  <a:schemeClr val="dk1"/>
                </a:solidFill>
              </a:rPr>
              <a:t>LUA – RATO – PATO  </a:t>
            </a:r>
            <a:endParaRPr sz="2489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F3945FF-17AF-A70A-01E1-9ADB25151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349" y="3768533"/>
            <a:ext cx="1428363" cy="13541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0717FF9-BF23-7FE2-0C7F-EACBA29F7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2391" y="3852876"/>
            <a:ext cx="1359244" cy="12698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42F162D-9B94-C0F5-3B05-B3C0BE775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314" y="3852877"/>
            <a:ext cx="1405585" cy="135416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7F058C0-1A4B-8629-3BBA-0294C3369B32}"/>
              </a:ext>
            </a:extLst>
          </p:cNvPr>
          <p:cNvSpPr txBox="1"/>
          <p:nvPr/>
        </p:nvSpPr>
        <p:spPr>
          <a:xfrm>
            <a:off x="628938" y="5305574"/>
            <a:ext cx="1241045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/>
              <a:t>RATO</a:t>
            </a:r>
            <a:r>
              <a:rPr lang="pt-BR" sz="2489" b="1" dirty="0"/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5D76252-76F9-BDDA-980A-6460E20DF765}"/>
              </a:ext>
            </a:extLst>
          </p:cNvPr>
          <p:cNvSpPr txBox="1"/>
          <p:nvPr/>
        </p:nvSpPr>
        <p:spPr>
          <a:xfrm>
            <a:off x="4581481" y="5303960"/>
            <a:ext cx="122180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/>
              <a:t>PATO</a:t>
            </a:r>
            <a:r>
              <a:rPr lang="pt-BR" sz="2489" b="1" dirty="0"/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DD9366-A20D-D02D-474E-5E733AED1C85}"/>
              </a:ext>
            </a:extLst>
          </p:cNvPr>
          <p:cNvSpPr txBox="1"/>
          <p:nvPr/>
        </p:nvSpPr>
        <p:spPr>
          <a:xfrm>
            <a:off x="8590151" y="5303960"/>
            <a:ext cx="98135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/>
              <a:t>LUA.</a:t>
            </a:r>
            <a:endParaRPr lang="pt-BR" sz="2489" b="1" dirty="0"/>
          </a:p>
        </p:txBody>
      </p:sp>
      <p:sp>
        <p:nvSpPr>
          <p:cNvPr id="18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443" y="168541"/>
            <a:ext cx="2725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C57BE15-B7A4-02CE-BA84-88DE26FFE6BC}"/>
              </a:ext>
            </a:extLst>
          </p:cNvPr>
          <p:cNvSpPr txBox="1"/>
          <p:nvPr/>
        </p:nvSpPr>
        <p:spPr>
          <a:xfrm>
            <a:off x="575435" y="5421755"/>
            <a:ext cx="33874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EF6E87-3E6B-1B46-C178-0E94B10138F0}"/>
              </a:ext>
            </a:extLst>
          </p:cNvPr>
          <p:cNvSpPr txBox="1"/>
          <p:nvPr/>
        </p:nvSpPr>
        <p:spPr>
          <a:xfrm>
            <a:off x="4500978" y="5421755"/>
            <a:ext cx="33874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886FE22-C774-11D0-ACE0-029B293FF91D}"/>
              </a:ext>
            </a:extLst>
          </p:cNvPr>
          <p:cNvSpPr txBox="1"/>
          <p:nvPr/>
        </p:nvSpPr>
        <p:spPr>
          <a:xfrm>
            <a:off x="8426521" y="5421755"/>
            <a:ext cx="3387466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9" dirty="0"/>
              <a:t>__________________</a:t>
            </a:r>
          </a:p>
        </p:txBody>
      </p:sp>
      <p:sp>
        <p:nvSpPr>
          <p:cNvPr id="2" name="Google Shape;134;g2e096b00f19_0_14">
            <a:extLst>
              <a:ext uri="{FF2B5EF4-FFF2-40B4-BE49-F238E27FC236}">
                <a16:creationId xmlns:a16="http://schemas.microsoft.com/office/drawing/2014/main" id="{ACCFC9C6-1E98-60B0-960F-6894ED0B1E40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7" name="Google Shape;469;p16">
            <a:extLst>
              <a:ext uri="{FF2B5EF4-FFF2-40B4-BE49-F238E27FC236}">
                <a16:creationId xmlns:a16="http://schemas.microsoft.com/office/drawing/2014/main" id="{F69F3BD4-DA04-3449-7063-EC31A8C52B9D}"/>
              </a:ext>
            </a:extLst>
          </p:cNvPr>
          <p:cNvSpPr txBox="1"/>
          <p:nvPr/>
        </p:nvSpPr>
        <p:spPr>
          <a:xfrm>
            <a:off x="488403" y="882694"/>
            <a:ext cx="11325584" cy="13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9.</a:t>
            </a:r>
            <a:r>
              <a:rPr lang="pt-BR" sz="2600" dirty="0">
                <a:solidFill>
                  <a:schemeClr val="tx1"/>
                </a:solidFill>
              </a:rPr>
              <a:t> AS LETRAS QUE ESTÃO NOS QUADRINHOS ESTÃO DESORGANIZADAS. ORGANIZE-AS PARA ENCONTRAR AS PALAVRAS DO QUADRO E COPIE-AS.</a:t>
            </a:r>
            <a:endParaRPr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638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5"/>
          <p:cNvSpPr txBox="1"/>
          <p:nvPr/>
        </p:nvSpPr>
        <p:spPr>
          <a:xfrm>
            <a:off x="564815" y="1356225"/>
            <a:ext cx="10982197" cy="13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10.</a:t>
            </a:r>
            <a:r>
              <a:rPr lang="pt-BR" sz="2600" dirty="0">
                <a:solidFill>
                  <a:schemeClr val="tx1"/>
                </a:solidFill>
              </a:rPr>
              <a:t> ESCREVA SEU NOME, COLOCANDO CADA LETRA EM UM QUADRINHO.</a:t>
            </a:r>
            <a:endParaRPr sz="26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7030A0"/>
              </a:buClr>
              <a:buFont typeface="+mj-lt"/>
              <a:buAutoNum type="arabicPeriod" startAt="10"/>
            </a:pPr>
            <a:endParaRPr sz="2600" dirty="0">
              <a:solidFill>
                <a:schemeClr val="tx1"/>
              </a:solidFill>
            </a:endParaRPr>
          </a:p>
        </p:txBody>
      </p:sp>
      <p:graphicFrame>
        <p:nvGraphicFramePr>
          <p:cNvPr id="2" name="Google Shape;272;p36">
            <a:extLst>
              <a:ext uri="{FF2B5EF4-FFF2-40B4-BE49-F238E27FC236}">
                <a16:creationId xmlns:a16="http://schemas.microsoft.com/office/drawing/2014/main" id="{EDF246C4-6594-D536-91ED-33B0CD495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6184213"/>
              </p:ext>
            </p:extLst>
          </p:nvPr>
        </p:nvGraphicFramePr>
        <p:xfrm>
          <a:off x="1991913" y="2614364"/>
          <a:ext cx="8128000" cy="65125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512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443" y="168541"/>
            <a:ext cx="2725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6179C8F-98DC-BC3F-73A6-02D996651809}"/>
              </a:ext>
            </a:extLst>
          </p:cNvPr>
          <p:cNvGrpSpPr/>
          <p:nvPr/>
        </p:nvGrpSpPr>
        <p:grpSpPr>
          <a:xfrm>
            <a:off x="9223819" y="514695"/>
            <a:ext cx="2474194" cy="381348"/>
            <a:chOff x="386196" y="3083838"/>
            <a:chExt cx="2275724" cy="381348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ACAEB8A8-FC50-69EA-C46D-465F61A9B178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11" name="Gráfico 3">
              <a:extLst>
                <a:ext uri="{FF2B5EF4-FFF2-40B4-BE49-F238E27FC236}">
                  <a16:creationId xmlns:a16="http://schemas.microsoft.com/office/drawing/2014/main" id="{14AACFB0-F9A3-8EBA-C615-2C6F91809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38;p37">
            <a:extLst>
              <a:ext uri="{FF2B5EF4-FFF2-40B4-BE49-F238E27FC236}">
                <a16:creationId xmlns:a16="http://schemas.microsoft.com/office/drawing/2014/main" id="{0386FD63-6C5E-290C-5A66-D1572351CE0D}"/>
              </a:ext>
            </a:extLst>
          </p:cNvPr>
          <p:cNvSpPr txBox="1"/>
          <p:nvPr/>
        </p:nvSpPr>
        <p:spPr>
          <a:xfrm>
            <a:off x="2233756" y="3670085"/>
            <a:ext cx="713921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67" b="1" dirty="0">
                <a:solidFill>
                  <a:schemeClr val="tx1"/>
                </a:solidFill>
              </a:rPr>
              <a:t>RESPOSTA PESSOAL</a:t>
            </a:r>
            <a:endParaRPr sz="2489" dirty="0">
              <a:solidFill>
                <a:schemeClr val="tx1"/>
              </a:solidFill>
            </a:endParaRPr>
          </a:p>
        </p:txBody>
      </p:sp>
      <p:sp>
        <p:nvSpPr>
          <p:cNvPr id="10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443" y="168541"/>
            <a:ext cx="2725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6179C8F-98DC-BC3F-73A6-02D996651809}"/>
              </a:ext>
            </a:extLst>
          </p:cNvPr>
          <p:cNvGrpSpPr/>
          <p:nvPr/>
        </p:nvGrpSpPr>
        <p:grpSpPr>
          <a:xfrm>
            <a:off x="9223819" y="514695"/>
            <a:ext cx="2474194" cy="381348"/>
            <a:chOff x="386196" y="3083838"/>
            <a:chExt cx="2275724" cy="381348"/>
          </a:xfrm>
        </p:grpSpPr>
        <p:sp>
          <p:nvSpPr>
            <p:cNvPr id="12" name="CaixaDeTexto 7">
              <a:extLst>
                <a:ext uri="{FF2B5EF4-FFF2-40B4-BE49-F238E27FC236}">
                  <a16:creationId xmlns:a16="http://schemas.microsoft.com/office/drawing/2014/main" id="{ACAEB8A8-FC50-69EA-C46D-465F61A9B178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13" name="Gráfico 3">
              <a:extLst>
                <a:ext uri="{FF2B5EF4-FFF2-40B4-BE49-F238E27FC236}">
                  <a16:creationId xmlns:a16="http://schemas.microsoft.com/office/drawing/2014/main" id="{14AACFB0-F9A3-8EBA-C615-2C6F91809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graphicFrame>
        <p:nvGraphicFramePr>
          <p:cNvPr id="6" name="Google Shape;272;p36">
            <a:extLst>
              <a:ext uri="{FF2B5EF4-FFF2-40B4-BE49-F238E27FC236}">
                <a16:creationId xmlns:a16="http://schemas.microsoft.com/office/drawing/2014/main" id="{C59B43C0-6EFB-0454-5439-82CB0CB806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6418551"/>
              </p:ext>
            </p:extLst>
          </p:nvPr>
        </p:nvGraphicFramePr>
        <p:xfrm>
          <a:off x="1991913" y="2777743"/>
          <a:ext cx="8128000" cy="65125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512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Google Shape;134;g2e096b00f19_0_14">
            <a:extLst>
              <a:ext uri="{FF2B5EF4-FFF2-40B4-BE49-F238E27FC236}">
                <a16:creationId xmlns:a16="http://schemas.microsoft.com/office/drawing/2014/main" id="{BD5586F9-58F0-9C16-8D33-A80217E6D8F9}"/>
              </a:ext>
            </a:extLst>
          </p:cNvPr>
          <p:cNvSpPr txBox="1"/>
          <p:nvPr/>
        </p:nvSpPr>
        <p:spPr>
          <a:xfrm>
            <a:off x="6772081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3" name="Google Shape;508;p25">
            <a:extLst>
              <a:ext uri="{FF2B5EF4-FFF2-40B4-BE49-F238E27FC236}">
                <a16:creationId xmlns:a16="http://schemas.microsoft.com/office/drawing/2014/main" id="{D66C3F89-DA52-6B36-B7CE-0A3A3BD8FD3F}"/>
              </a:ext>
            </a:extLst>
          </p:cNvPr>
          <p:cNvSpPr txBox="1"/>
          <p:nvPr/>
        </p:nvSpPr>
        <p:spPr>
          <a:xfrm>
            <a:off x="564815" y="1356225"/>
            <a:ext cx="10982197" cy="13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10.</a:t>
            </a:r>
            <a:r>
              <a:rPr lang="pt-BR" sz="2600" dirty="0">
                <a:solidFill>
                  <a:schemeClr val="tx1"/>
                </a:solidFill>
              </a:rPr>
              <a:t> ESCREVA SEU NOME, COLOCANDO CADA LETRA EM UM QUADRINHO.</a:t>
            </a:r>
            <a:endParaRPr sz="26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7030A0"/>
              </a:buClr>
              <a:buFont typeface="+mj-lt"/>
              <a:buAutoNum type="arabicPeriod" startAt="10"/>
            </a:pPr>
            <a:endParaRPr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425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4"/>
          <p:cNvSpPr txBox="1">
            <a:spLocks noGrp="1"/>
          </p:cNvSpPr>
          <p:nvPr>
            <p:ph type="body" idx="1"/>
          </p:nvPr>
        </p:nvSpPr>
        <p:spPr>
          <a:xfrm>
            <a:off x="608600" y="1099940"/>
            <a:ext cx="114416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27"/>
              </a:spcBef>
            </a:pPr>
            <a:r>
              <a:rPr lang="pt-BR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27"/>
              </a:spcBef>
            </a:pPr>
            <a:r>
              <a:rPr lang="pt-BR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endParaRPr dirty="0"/>
          </a:p>
        </p:txBody>
      </p:sp>
      <p:sp>
        <p:nvSpPr>
          <p:cNvPr id="547" name="Google Shape;547;p44"/>
          <p:cNvSpPr txBox="1">
            <a:spLocks noGrp="1"/>
          </p:cNvSpPr>
          <p:nvPr>
            <p:ph type="title"/>
          </p:nvPr>
        </p:nvSpPr>
        <p:spPr>
          <a:xfrm>
            <a:off x="469399" y="854595"/>
            <a:ext cx="11127469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11.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b="0" dirty="0">
                <a:solidFill>
                  <a:schemeClr val="tx1"/>
                </a:solidFill>
              </a:rPr>
              <a:t>LEIA A FRASE COM A AJUDA DO PROFESSOR E LIGUE-A COM A IMAGEM CORRESPONDENTE.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48" name="Google Shape;548;p44"/>
          <p:cNvSpPr/>
          <p:nvPr/>
        </p:nvSpPr>
        <p:spPr>
          <a:xfrm>
            <a:off x="2828019" y="2188204"/>
            <a:ext cx="6410228" cy="854696"/>
          </a:xfrm>
          <a:prstGeom prst="roundRect">
            <a:avLst>
              <a:gd name="adj" fmla="val 16667"/>
            </a:avLst>
          </a:prstGeom>
          <a:solidFill>
            <a:schemeClr val="bg1">
              <a:alpha val="25000"/>
            </a:schemeClr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549" name="Google Shape;549;p44"/>
          <p:cNvSpPr txBox="1"/>
          <p:nvPr/>
        </p:nvSpPr>
        <p:spPr>
          <a:xfrm>
            <a:off x="2664643" y="2346771"/>
            <a:ext cx="686271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518147" marR="514760" algn="ctr"/>
            <a:r>
              <a:rPr lang="pt-BR" sz="2667" dirty="0">
                <a:solidFill>
                  <a:schemeClr val="tx1"/>
                </a:solidFill>
              </a:rPr>
              <a:t>O RATO ESTÁ ROENDO A LUA.</a:t>
            </a:r>
            <a:endParaRPr sz="2667" dirty="0">
              <a:solidFill>
                <a:schemeClr val="tx1"/>
              </a:solidFill>
            </a:endParaRPr>
          </a:p>
        </p:txBody>
      </p:sp>
      <p:pic>
        <p:nvPicPr>
          <p:cNvPr id="550" name="Google Shape;550;p44"/>
          <p:cNvPicPr preferRelativeResize="0"/>
          <p:nvPr/>
        </p:nvPicPr>
        <p:blipFill>
          <a:blip r:embed="rId3"/>
          <a:srcRect/>
          <a:stretch/>
        </p:blipFill>
        <p:spPr>
          <a:xfrm>
            <a:off x="1865241" y="3482788"/>
            <a:ext cx="2750271" cy="2750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44"/>
          <p:cNvPicPr preferRelativeResize="0"/>
          <p:nvPr/>
        </p:nvPicPr>
        <p:blipFill>
          <a:blip r:embed="rId4"/>
          <a:srcRect/>
          <a:stretch/>
        </p:blipFill>
        <p:spPr>
          <a:xfrm>
            <a:off x="6971284" y="3648558"/>
            <a:ext cx="3174651" cy="25402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930" y="139193"/>
            <a:ext cx="44076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8"/>
          <p:cNvSpPr txBox="1">
            <a:spLocks noGrp="1"/>
          </p:cNvSpPr>
          <p:nvPr>
            <p:ph type="body" idx="1"/>
          </p:nvPr>
        </p:nvSpPr>
        <p:spPr>
          <a:xfrm>
            <a:off x="567960" y="1096239"/>
            <a:ext cx="114416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27"/>
              </a:spcBef>
            </a:pPr>
            <a:r>
              <a:rPr lang="pt-BR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27"/>
              </a:spcBef>
            </a:pPr>
            <a:r>
              <a:rPr lang="pt-BR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endParaRPr dirty="0"/>
          </a:p>
        </p:txBody>
      </p:sp>
      <p:sp>
        <p:nvSpPr>
          <p:cNvPr id="12" name="Google Shape;548;p44">
            <a:extLst>
              <a:ext uri="{FF2B5EF4-FFF2-40B4-BE49-F238E27FC236}">
                <a16:creationId xmlns:a16="http://schemas.microsoft.com/office/drawing/2014/main" id="{9C6F36DC-CE6E-C832-C71E-3823F0E2A9E9}"/>
              </a:ext>
            </a:extLst>
          </p:cNvPr>
          <p:cNvSpPr/>
          <p:nvPr/>
        </p:nvSpPr>
        <p:spPr>
          <a:xfrm>
            <a:off x="2828019" y="2379896"/>
            <a:ext cx="6410228" cy="854696"/>
          </a:xfrm>
          <a:prstGeom prst="roundRect">
            <a:avLst>
              <a:gd name="adj" fmla="val 16667"/>
            </a:avLst>
          </a:prstGeom>
          <a:solidFill>
            <a:schemeClr val="bg1">
              <a:alpha val="25000"/>
            </a:schemeClr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3" name="Google Shape;549;p44">
            <a:extLst>
              <a:ext uri="{FF2B5EF4-FFF2-40B4-BE49-F238E27FC236}">
                <a16:creationId xmlns:a16="http://schemas.microsoft.com/office/drawing/2014/main" id="{EFC63153-9691-D02B-4205-759E535AB67B}"/>
              </a:ext>
            </a:extLst>
          </p:cNvPr>
          <p:cNvSpPr txBox="1"/>
          <p:nvPr/>
        </p:nvSpPr>
        <p:spPr>
          <a:xfrm>
            <a:off x="2601775" y="2566772"/>
            <a:ext cx="686271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518147" marR="514760" algn="ctr"/>
            <a:r>
              <a:rPr lang="pt-BR" sz="2667" dirty="0">
                <a:solidFill>
                  <a:schemeClr val="tx1"/>
                </a:solidFill>
              </a:rPr>
              <a:t>O RATO ESTÁ ROENDO A LUA.</a:t>
            </a:r>
            <a:endParaRPr sz="2667" dirty="0">
              <a:solidFill>
                <a:schemeClr val="tx1"/>
              </a:solidFill>
            </a:endParaRPr>
          </a:p>
        </p:txBody>
      </p:sp>
      <p:pic>
        <p:nvPicPr>
          <p:cNvPr id="2" name="Google Shape;550;p44">
            <a:extLst>
              <a:ext uri="{FF2B5EF4-FFF2-40B4-BE49-F238E27FC236}">
                <a16:creationId xmlns:a16="http://schemas.microsoft.com/office/drawing/2014/main" id="{4D246866-C8AE-3463-8C25-F02B9C495D4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665718" y="3599421"/>
            <a:ext cx="2324601" cy="232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51;p44">
            <a:extLst>
              <a:ext uri="{FF2B5EF4-FFF2-40B4-BE49-F238E27FC236}">
                <a16:creationId xmlns:a16="http://schemas.microsoft.com/office/drawing/2014/main" id="{CAF60755-2D4F-EE62-4C4D-57D52D6AA32B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7818670" y="3671922"/>
            <a:ext cx="2683298" cy="21470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3F45A46C-6DEA-7584-AF4B-9C0DD9E23797}"/>
              </a:ext>
            </a:extLst>
          </p:cNvPr>
          <p:cNvCxnSpPr>
            <a:cxnSpLocks/>
          </p:cNvCxnSpPr>
          <p:nvPr/>
        </p:nvCxnSpPr>
        <p:spPr>
          <a:xfrm flipH="1">
            <a:off x="4396311" y="3278313"/>
            <a:ext cx="2044631" cy="1665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930" y="139193"/>
            <a:ext cx="44076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  <p:sp>
        <p:nvSpPr>
          <p:cNvPr id="4" name="Google Shape;134;g2e096b00f19_0_14">
            <a:extLst>
              <a:ext uri="{FF2B5EF4-FFF2-40B4-BE49-F238E27FC236}">
                <a16:creationId xmlns:a16="http://schemas.microsoft.com/office/drawing/2014/main" id="{420191D2-032E-60AF-23F1-00F75A79A0D9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6" name="Google Shape;547;p44">
            <a:extLst>
              <a:ext uri="{FF2B5EF4-FFF2-40B4-BE49-F238E27FC236}">
                <a16:creationId xmlns:a16="http://schemas.microsoft.com/office/drawing/2014/main" id="{6D176FB7-EFAC-3E67-D3D5-BFD7468368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399" y="854595"/>
            <a:ext cx="11127469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pt-BR" dirty="0">
                <a:solidFill>
                  <a:srgbClr val="74489D"/>
                </a:solidFill>
              </a:rPr>
              <a:t>11.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b="0" dirty="0">
                <a:solidFill>
                  <a:schemeClr val="tx1"/>
                </a:solidFill>
              </a:rPr>
              <a:t>LEIA A FRASE COM A AJUDA DO PROFESSOR E LIGUE-A COM A IMAGEM CORRESPONDENTE.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9bff5210c6_0_222"/>
          <p:cNvSpPr txBox="1">
            <a:spLocks noGrp="1"/>
          </p:cNvSpPr>
          <p:nvPr>
            <p:ph type="body" idx="1"/>
          </p:nvPr>
        </p:nvSpPr>
        <p:spPr>
          <a:xfrm>
            <a:off x="4704213" y="1519353"/>
            <a:ext cx="6914000" cy="381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189" indent="-457189">
              <a:spcAft>
                <a:spcPts val="1600"/>
              </a:spcAft>
              <a:buSzPct val="80000"/>
            </a:pP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OUVIMOS A LEITURA DE TEXTO NARRATIVO (CONTO).</a:t>
            </a:r>
            <a:endParaRPr sz="2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189" indent="-457189">
              <a:spcAft>
                <a:spcPts val="1600"/>
              </a:spcAft>
              <a:buSzPct val="80000"/>
            </a:pP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IDENTIFICAMOS ELEMENTOS DE UMA NARRATIVA LIDA E ESCUTADA: PERSONAGENS (CONTO).</a:t>
            </a:r>
            <a:endParaRPr sz="2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189" indent="-457189">
              <a:spcAft>
                <a:spcPts val="1600"/>
              </a:spcAft>
              <a:buSzPct val="80000"/>
            </a:pP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RECONHECEMOS QUE, COM A TROCA DE LETRA NA PALAVRA, SURGE UMA NOVA PALAVRA.</a:t>
            </a:r>
            <a:endParaRPr sz="2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200"/>
              </a:spcAft>
              <a:buSzPts val="1100"/>
            </a:pPr>
            <a:r>
              <a:rPr lang="pt-BR" sz="2000" dirty="0"/>
              <a:t>LEMOV, Doug. </a:t>
            </a:r>
            <a:r>
              <a:rPr lang="pt-BR" sz="2000" b="1" dirty="0"/>
              <a:t>Aula nota 10 3.0</a:t>
            </a:r>
            <a:r>
              <a:rPr lang="pt-BR" sz="2000" dirty="0"/>
              <a:t>: 63 técnicas para melhorar a gestão da sala de aula / Doug </a:t>
            </a:r>
            <a:r>
              <a:rPr lang="pt-BR" sz="2000" dirty="0" err="1"/>
              <a:t>Lemov</a:t>
            </a:r>
            <a:r>
              <a:rPr lang="pt-BR" sz="2000" dirty="0"/>
              <a:t>; tradução: Daniel Vieira, Sandra Maria Mallmann da Rosa; revisão técnica: Fausta Camargo, </a:t>
            </a:r>
            <a:r>
              <a:rPr lang="pt-BR" sz="2000" dirty="0" err="1"/>
              <a:t>Thuinie</a:t>
            </a:r>
            <a:r>
              <a:rPr lang="pt-BR" sz="2000" dirty="0"/>
              <a:t> Daros. </a:t>
            </a:r>
            <a:r>
              <a:rPr lang="en-US" sz="2000" dirty="0"/>
              <a:t>3. ed. Porto Alegre: Penso, 2023.</a:t>
            </a:r>
            <a:r>
              <a:rPr lang="pt-BR" sz="2000" dirty="0"/>
              <a:t> </a:t>
            </a:r>
          </a:p>
          <a:p>
            <a:pPr marL="0" indent="0">
              <a:spcAft>
                <a:spcPts val="1200"/>
              </a:spcAft>
              <a:buSzPts val="1100"/>
            </a:pPr>
            <a:r>
              <a:rPr lang="pt-BR" sz="2000" dirty="0">
                <a:solidFill>
                  <a:schemeClr val="tx1"/>
                </a:solidFill>
              </a:rPr>
              <a:t>OLIVEIRA, J. E.; ROSSI, J. R. D. (</a:t>
            </a:r>
            <a:r>
              <a:rPr lang="pt-BR" sz="2000" dirty="0" err="1">
                <a:solidFill>
                  <a:schemeClr val="tx1"/>
                </a:solidFill>
              </a:rPr>
              <a:t>Orgs</a:t>
            </a:r>
            <a:r>
              <a:rPr lang="pt-BR" sz="2000" dirty="0">
                <a:solidFill>
                  <a:schemeClr val="tx1"/>
                </a:solidFill>
              </a:rPr>
              <a:t>.). 1</a:t>
            </a:r>
            <a:r>
              <a:rPr lang="pt-BR" sz="2000" u="sng" baseline="30000" dirty="0">
                <a:solidFill>
                  <a:schemeClr val="tx1"/>
                </a:solidFill>
              </a:rPr>
              <a:t>o</a:t>
            </a:r>
            <a:r>
              <a:rPr lang="pt-BR" sz="2000" dirty="0">
                <a:solidFill>
                  <a:schemeClr val="tx1"/>
                </a:solidFill>
              </a:rPr>
              <a:t> Ano – Língua Portuguesa, Caderno 1. Sobral: </a:t>
            </a:r>
            <a:r>
              <a:rPr lang="pt-BR" sz="2000" dirty="0" err="1">
                <a:solidFill>
                  <a:schemeClr val="tx1"/>
                </a:solidFill>
              </a:rPr>
              <a:t>Lyceum</a:t>
            </a:r>
            <a:r>
              <a:rPr lang="pt-BR" sz="2000" dirty="0">
                <a:solidFill>
                  <a:schemeClr val="tx1"/>
                </a:solidFill>
              </a:rPr>
              <a:t> – Consultoria Educacional Ltda., 2021. (Caderno de Atividades, 1)</a:t>
            </a:r>
          </a:p>
          <a:p>
            <a:pPr marL="0" indent="0">
              <a:spcAft>
                <a:spcPts val="1200"/>
              </a:spcAft>
              <a:buSzPts val="1100"/>
            </a:pPr>
            <a:r>
              <a:rPr lang="pt-BR" sz="2000" dirty="0"/>
              <a:t>SÃO PAULO (Estado). Secretaria da Educação. </a:t>
            </a:r>
            <a:r>
              <a:rPr lang="pt-BR" sz="2000" b="1" dirty="0"/>
              <a:t>Currículo Paulista</a:t>
            </a:r>
            <a:r>
              <a:rPr lang="pt-BR" sz="2000" dirty="0"/>
              <a:t>, 2019.</a:t>
            </a:r>
            <a:endParaRPr lang="pt-BR" sz="2000" dirty="0">
              <a:solidFill>
                <a:schemeClr val="tx1"/>
              </a:solidFill>
            </a:endParaRPr>
          </a:p>
          <a:p>
            <a:pPr marL="0" indent="0">
              <a:spcAft>
                <a:spcPts val="1200"/>
              </a:spcAft>
              <a:buSzPts val="1100"/>
            </a:pPr>
            <a:endParaRPr sz="2000" dirty="0"/>
          </a:p>
          <a:p>
            <a:pPr marL="0" indent="0">
              <a:spcAft>
                <a:spcPts val="1200"/>
              </a:spcAft>
              <a:buSzPts val="1100"/>
            </a:pPr>
            <a:endParaRPr sz="2000" dirty="0"/>
          </a:p>
          <a:p>
            <a:pPr marL="0" indent="0">
              <a:spcAft>
                <a:spcPts val="1200"/>
              </a:spcAft>
              <a:buSzPts val="1100"/>
            </a:pPr>
            <a:endParaRPr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6"/>
          <p:cNvSpPr txBox="1">
            <a:spLocks noGrp="1"/>
          </p:cNvSpPr>
          <p:nvPr>
            <p:ph type="body" idx="1"/>
          </p:nvPr>
        </p:nvSpPr>
        <p:spPr>
          <a:xfrm>
            <a:off x="565400" y="1099193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spcAft>
                <a:spcPts val="1600"/>
              </a:spcAft>
            </a:pPr>
            <a:r>
              <a:rPr lang="pt-BR" sz="2000" b="1" dirty="0"/>
              <a:t>Lista de imagens e vídeos:</a:t>
            </a:r>
          </a:p>
          <a:p>
            <a:pPr marL="169329" indent="0">
              <a:spcAft>
                <a:spcPts val="1600"/>
              </a:spcAft>
            </a:pPr>
            <a:r>
              <a:rPr lang="pt-BR" sz="2000" b="1" dirty="0"/>
              <a:t>Slide 1 – </a:t>
            </a:r>
            <a:r>
              <a:rPr lang="pt-BR" sz="2000" dirty="0"/>
              <a:t>Imagem de capa: SEDUC-SP.</a:t>
            </a:r>
          </a:p>
          <a:p>
            <a:pPr marL="169329" indent="0">
              <a:spcAft>
                <a:spcPts val="1600"/>
              </a:spcAft>
            </a:pPr>
            <a:r>
              <a:rPr lang="pt-BR" sz="2000" b="1" dirty="0"/>
              <a:t>Slide 3 – </a:t>
            </a:r>
            <a:r>
              <a:rPr lang="pt-BR" sz="2000" u="sng" dirty="0">
                <a:solidFill>
                  <a:schemeClr val="hlink"/>
                </a:solidFill>
                <a:hlinkClick r:id="rId3"/>
              </a:rPr>
              <a:t>https://www.youtube.com/watch?v=kHaXy0mzb-o</a:t>
            </a:r>
            <a:endParaRPr lang="pt-BR" sz="2000" u="sng" dirty="0">
              <a:solidFill>
                <a:schemeClr val="hlink"/>
              </a:solidFill>
            </a:endParaRPr>
          </a:p>
          <a:p>
            <a:pPr marL="169329" indent="0">
              <a:spcAft>
                <a:spcPts val="1600"/>
              </a:spcAft>
            </a:pPr>
            <a:r>
              <a:rPr lang="pt-BR" sz="2000" b="1" dirty="0"/>
              <a:t>Slides 5, 6, 9 a 18, 23 e 24 – </a:t>
            </a:r>
            <a:r>
              <a:rPr lang="pt-BR" sz="2000" dirty="0"/>
              <a:t>© Getty Images.</a:t>
            </a:r>
            <a:endParaRPr sz="2000" dirty="0"/>
          </a:p>
          <a:p>
            <a:pPr marL="169329" indent="0">
              <a:spcAft>
                <a:spcPts val="1600"/>
              </a:spcAft>
            </a:pPr>
            <a:endParaRPr sz="2667" dirty="0"/>
          </a:p>
          <a:p>
            <a:pPr marL="169329" indent="0">
              <a:spcAft>
                <a:spcPts val="1600"/>
              </a:spcAft>
            </a:pPr>
            <a:endParaRPr sz="2667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7B00F1DA-0BA8-6620-F66A-D20592EE1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529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471087" y="925112"/>
            <a:ext cx="4117161" cy="27324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</a:rPr>
              <a:t>Habilidades: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/>
              <a:t>(EF01LP26A</a:t>
            </a:r>
            <a:r>
              <a:rPr lang="pt-BR" sz="1600" dirty="0"/>
              <a:t>) Ler e compreender diferentes textos do campo artístico-literário: contos, fábulas, lendas, entre outros.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/>
              <a:t>(EF01LP26B) </a:t>
            </a:r>
            <a:r>
              <a:rPr lang="pt-BR" sz="1600" dirty="0"/>
              <a:t>Identificar, na leitura de diferentes textos do campo artístico-literário (contos, fábulas, lendas, entre outros), os elementos constituintes da narrativa: personagens, narrador, conflito, enredo, tempo e espaço.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/>
              <a:t>(EF01LP10A)</a:t>
            </a:r>
            <a:r>
              <a:rPr lang="pt-BR" sz="1600" dirty="0"/>
              <a:t> Nomear as letras do alfabeto.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/>
              <a:t>(EF01LP10B)</a:t>
            </a:r>
            <a:r>
              <a:rPr lang="pt-BR" sz="1600" dirty="0"/>
              <a:t> Recitar as letras do alfabeto sequencialmente.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/>
              <a:t>(EF01LP02B)</a:t>
            </a:r>
            <a:r>
              <a:rPr lang="pt-BR" sz="1600" dirty="0"/>
              <a:t> Escrever textos – de próprio punho ou ditados por um colega ou professor – utilizando a escrita alfabética.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endParaRPr lang="pt-BR" sz="1600" b="1" dirty="0">
              <a:solidFill>
                <a:srgbClr val="000000"/>
              </a:solidFill>
              <a:ea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</a:rPr>
              <a:t>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endParaRPr lang="pt-BR" sz="1600" b="1" dirty="0">
              <a:solidFill>
                <a:srgbClr val="000000"/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pt-BR" sz="1600" dirty="0"/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D86C86C5-4E0F-ACA7-955A-AC11518A96F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>
          <a:xfrm>
            <a:off x="5748694" y="852639"/>
            <a:ext cx="5914411" cy="3206786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2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91CCC51-AB01-E89B-51F4-D849702604FB}"/>
              </a:ext>
            </a:extLst>
          </p:cNvPr>
          <p:cNvGrpSpPr/>
          <p:nvPr/>
        </p:nvGrpSpPr>
        <p:grpSpPr>
          <a:xfrm>
            <a:off x="618530" y="925113"/>
            <a:ext cx="692308" cy="720000"/>
            <a:chOff x="512793" y="747344"/>
            <a:chExt cx="692308" cy="720000"/>
          </a:xfrm>
        </p:grpSpPr>
        <p:pic>
          <p:nvPicPr>
            <p:cNvPr id="8" name="Gráfico 44">
              <a:extLst>
                <a:ext uri="{FF2B5EF4-FFF2-40B4-BE49-F238E27FC236}">
                  <a16:creationId xmlns:a16="http://schemas.microsoft.com/office/drawing/2014/main" id="{DCE53874-D907-1ECB-B631-0EAF79838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747344"/>
              <a:ext cx="692308" cy="720000"/>
            </a:xfrm>
            <a:prstGeom prst="rect">
              <a:avLst/>
            </a:prstGeom>
          </p:spPr>
        </p:pic>
        <p:pic>
          <p:nvPicPr>
            <p:cNvPr id="9" name="Gráfico 59">
              <a:extLst>
                <a:ext uri="{FF2B5EF4-FFF2-40B4-BE49-F238E27FC236}">
                  <a16:creationId xmlns:a16="http://schemas.microsoft.com/office/drawing/2014/main" id="{AF55CA38-0F36-C81D-3D6C-9ADA9E11F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3043" y="818751"/>
              <a:ext cx="371612" cy="5274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324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>
            <a:spLocks noGrp="1"/>
          </p:cNvSpPr>
          <p:nvPr>
            <p:ph type="title"/>
          </p:nvPr>
        </p:nvSpPr>
        <p:spPr>
          <a:xfrm>
            <a:off x="452500" y="692934"/>
            <a:ext cx="111680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br>
              <a:rPr lang="pt-BR" sz="2667"/>
            </a:br>
            <a:endParaRPr sz="2667"/>
          </a:p>
        </p:txBody>
      </p:sp>
      <p:sp>
        <p:nvSpPr>
          <p:cNvPr id="86" name="Google Shape;86;p2"/>
          <p:cNvSpPr txBox="1">
            <a:spLocks noGrp="1"/>
          </p:cNvSpPr>
          <p:nvPr>
            <p:ph type="body" idx="1"/>
          </p:nvPr>
        </p:nvSpPr>
        <p:spPr>
          <a:xfrm>
            <a:off x="398410" y="1379062"/>
            <a:ext cx="11010900" cy="188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35463" indent="0" algn="just"/>
            <a:endParaRPr>
              <a:latin typeface="Arial"/>
              <a:ea typeface="Arial"/>
              <a:cs typeface="Arial"/>
              <a:sym typeface="Arial"/>
            </a:endParaRPr>
          </a:p>
          <a:p>
            <a:pPr marL="135463" indent="0" algn="just"/>
            <a:endParaRPr/>
          </a:p>
          <a:p>
            <a:pPr marL="135463" indent="0" algn="just"/>
            <a:endParaRPr/>
          </a:p>
          <a:p>
            <a:pPr marL="135463" indent="0" algn="just"/>
            <a:endParaRPr/>
          </a:p>
        </p:txBody>
      </p:sp>
      <p:sp>
        <p:nvSpPr>
          <p:cNvPr id="88" name="Google Shape;88;p2"/>
          <p:cNvSpPr txBox="1"/>
          <p:nvPr/>
        </p:nvSpPr>
        <p:spPr>
          <a:xfrm>
            <a:off x="516910" y="856243"/>
            <a:ext cx="7757197" cy="6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3100" b="1" dirty="0"/>
              <a:t>CONVERSE COM A TURMA</a:t>
            </a:r>
            <a:endParaRPr sz="3100" b="1" dirty="0"/>
          </a:p>
        </p:txBody>
      </p:sp>
      <p:sp>
        <p:nvSpPr>
          <p:cNvPr id="89" name="Google Shape;89;p2"/>
          <p:cNvSpPr txBox="1"/>
          <p:nvPr/>
        </p:nvSpPr>
        <p:spPr>
          <a:xfrm>
            <a:off x="537561" y="1782422"/>
            <a:ext cx="10597459" cy="3293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VOCÊ CONHECE O CONTO “O RATO E A LUA”?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POR QUE SERÁ QUE O TÍTULO É “O RATO E A LUA”?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NESSA HISTÓRIA, APARECEM AS SEGUINTES PALAVRAS: BOLO, AMIGOS, SONHO E QUEIJO.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O QUE SERÁ QUE VAI ACONTECER NESSA HISTÓRIA?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Clr>
                <a:schemeClr val="dk1"/>
              </a:buClr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QUAL RELAÇÃO VOCÊ ACHA QUE O RATO TEM COM A LUA?</a:t>
            </a:r>
            <a:endParaRPr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E25BBD67-7517-BDF3-4024-42F9DBE6ABC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805" b="1805"/>
          <a:stretch/>
        </p:blipFill>
        <p:spPr>
          <a:xfrm>
            <a:off x="5748694" y="867387"/>
            <a:ext cx="5914411" cy="3206786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3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E6CC54DE-A7AD-E2FD-86BF-BF623B7329CE}"/>
              </a:ext>
            </a:extLst>
          </p:cNvPr>
          <p:cNvSpPr txBox="1">
            <a:spLocks/>
          </p:cNvSpPr>
          <p:nvPr/>
        </p:nvSpPr>
        <p:spPr>
          <a:xfrm>
            <a:off x="1455399" y="925113"/>
            <a:ext cx="4293295" cy="36334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1091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231F20"/>
                </a:solidFill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231F20"/>
                </a:solidFill>
                <a:latin typeface="+mj-lt"/>
                <a:cs typeface="Arial" panose="020B0604020202020204" pitchFamily="34" charset="0"/>
              </a:rPr>
              <a:t>aro professor</a:t>
            </a:r>
            <a:r>
              <a:rPr lang="pt-BR" sz="1600" dirty="0">
                <a:solidFill>
                  <a:srgbClr val="231F20"/>
                </a:solidFill>
                <a:latin typeface="+mj-lt"/>
              </a:rPr>
              <a:t>, diga aos estudantes que eles vão conhecer uma história chamada “O Rato e a Lua”.</a:t>
            </a:r>
          </a:p>
          <a:p>
            <a:pPr marL="0" marR="11091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Mostre o título da história e leia em voz alta: “O Rato e a Lua”.</a:t>
            </a:r>
          </a:p>
          <a:p>
            <a:pPr marL="0" marR="11091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Faça as perguntas:</a:t>
            </a:r>
          </a:p>
          <a:p>
            <a:pPr marR="11091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Você conhece o conto “O Rato e a Lua”?</a:t>
            </a:r>
          </a:p>
          <a:p>
            <a:pPr marR="11091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Por que será que o título é o “O Rato e a Lua”?</a:t>
            </a:r>
          </a:p>
          <a:p>
            <a:pPr marR="11091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Na história, aparecem as palavras: bolo, amigos, sonho e queijo. O que você acha que vai acontecer na história?</a:t>
            </a:r>
          </a:p>
          <a:p>
            <a:pPr marR="11091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Qual relação você acha que o rato tem com a Lua?</a:t>
            </a:r>
          </a:p>
          <a:p>
            <a:pPr marL="0" marR="11091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solidFill>
                  <a:srgbClr val="231F20"/>
                </a:solidFill>
                <a:latin typeface="+mj-lt"/>
              </a:rPr>
              <a:t>Escute as respostas dos estudantes, anote algumas ideias na lousa para que após a leitura eles possam confirmar ou descobrir coisas novas, diferente do que pensaram inicialmente.</a:t>
            </a:r>
            <a:endParaRPr lang="pt-BR" sz="1600" dirty="0">
              <a:latin typeface="+mj-lt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919D097-0023-8360-D3AE-4C3884BA4D7D}"/>
              </a:ext>
            </a:extLst>
          </p:cNvPr>
          <p:cNvGrpSpPr/>
          <p:nvPr/>
        </p:nvGrpSpPr>
        <p:grpSpPr>
          <a:xfrm>
            <a:off x="618530" y="925113"/>
            <a:ext cx="692308" cy="720000"/>
            <a:chOff x="512793" y="2412643"/>
            <a:chExt cx="692308" cy="720000"/>
          </a:xfrm>
        </p:grpSpPr>
        <p:pic>
          <p:nvPicPr>
            <p:cNvPr id="9" name="Gráfico 40">
              <a:extLst>
                <a:ext uri="{FF2B5EF4-FFF2-40B4-BE49-F238E27FC236}">
                  <a16:creationId xmlns:a16="http://schemas.microsoft.com/office/drawing/2014/main" id="{354AB017-70FF-7AAF-7310-E1C60E366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10" name="Gráfico 61">
              <a:extLst>
                <a:ext uri="{FF2B5EF4-FFF2-40B4-BE49-F238E27FC236}">
                  <a16:creationId xmlns:a16="http://schemas.microsoft.com/office/drawing/2014/main" id="{219F923B-227D-2DB1-0E53-77BBAC23F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2545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0A992AA-16B6-8982-60C9-C6981DCBDF2B}"/>
              </a:ext>
            </a:extLst>
          </p:cNvPr>
          <p:cNvGrpSpPr/>
          <p:nvPr/>
        </p:nvGrpSpPr>
        <p:grpSpPr>
          <a:xfrm>
            <a:off x="618530" y="925113"/>
            <a:ext cx="692308" cy="720000"/>
            <a:chOff x="512793" y="2412643"/>
            <a:chExt cx="692308" cy="720000"/>
          </a:xfrm>
        </p:grpSpPr>
        <p:pic>
          <p:nvPicPr>
            <p:cNvPr id="4" name="Gráfico 40">
              <a:extLst>
                <a:ext uri="{FF2B5EF4-FFF2-40B4-BE49-F238E27FC236}">
                  <a16:creationId xmlns:a16="http://schemas.microsoft.com/office/drawing/2014/main" id="{1593770A-C7EF-9388-2B89-E86EA39A2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5" name="Gráfico 61">
              <a:extLst>
                <a:ext uri="{FF2B5EF4-FFF2-40B4-BE49-F238E27FC236}">
                  <a16:creationId xmlns:a16="http://schemas.microsoft.com/office/drawing/2014/main" id="{B18E68AA-B6E5-D5BA-127C-D29924C9A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B7877EB6-8AD9-C8D1-BC99-041D014E01F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/>
          <a:srcRect t="1781" b="1781"/>
          <a:stretch/>
        </p:blipFill>
        <p:spPr>
          <a:xfrm>
            <a:off x="5748694" y="867387"/>
            <a:ext cx="5914411" cy="3206786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4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E301046D-7A32-BEA9-9ACC-B8E8A2FA6A4A}"/>
              </a:ext>
            </a:extLst>
          </p:cNvPr>
          <p:cNvSpPr txBox="1">
            <a:spLocks/>
          </p:cNvSpPr>
          <p:nvPr/>
        </p:nvSpPr>
        <p:spPr>
          <a:xfrm>
            <a:off x="1455399" y="919817"/>
            <a:ext cx="4197797" cy="14499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1091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231F20"/>
                </a:solidFill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231F20"/>
                </a:solidFill>
                <a:latin typeface="+mj-lt"/>
                <a:cs typeface="Arial" panose="020B0604020202020204" pitchFamily="34" charset="0"/>
              </a:rPr>
              <a:t>aro professor</a:t>
            </a:r>
            <a:r>
              <a:rPr lang="pt-BR" sz="1600" b="1" dirty="0">
                <a:solidFill>
                  <a:srgbClr val="231F20"/>
                </a:solidFill>
                <a:latin typeface="+mj-lt"/>
                <a:cs typeface="Arial" panose="020B0604020202020204" pitchFamily="34" charset="0"/>
              </a:rPr>
              <a:t>,</a:t>
            </a:r>
            <a:r>
              <a:rPr lang="pt-BR" sz="1600" dirty="0">
                <a:solidFill>
                  <a:srgbClr val="231F20"/>
                </a:solidFill>
                <a:latin typeface="+mj-lt"/>
              </a:rPr>
              <a:t> </a:t>
            </a:r>
            <a:r>
              <a:rPr lang="pt-BR" sz="1600" dirty="0">
                <a:solidFill>
                  <a:srgbClr val="231F20"/>
                </a:solidFill>
                <a:latin typeface="+mj-lt"/>
                <a:cs typeface="Arial"/>
              </a:rPr>
              <a:t>f</a:t>
            </a:r>
            <a:r>
              <a:rPr lang="pt-BR" sz="1600" dirty="0">
                <a:solidFill>
                  <a:srgbClr val="231F20"/>
                </a:solidFill>
                <a:latin typeface="+mj-lt"/>
                <a:ea typeface="Arial"/>
                <a:cs typeface="Arial"/>
              </a:rPr>
              <a:t>aça uma leitura do texto. Solicite que os estudantes localizem algumas palavras como: </a:t>
            </a:r>
            <a:r>
              <a:rPr lang="pt-BR" sz="1600" b="1" dirty="0">
                <a:solidFill>
                  <a:srgbClr val="231F20"/>
                </a:solidFill>
                <a:latin typeface="+mj-lt"/>
                <a:ea typeface="Arial"/>
                <a:cs typeface="Arial"/>
              </a:rPr>
              <a:t>BOLO, QUEIJO </a:t>
            </a:r>
            <a:r>
              <a:rPr lang="pt-BR" sz="1600" dirty="0">
                <a:solidFill>
                  <a:srgbClr val="231F20"/>
                </a:solidFill>
                <a:latin typeface="+mj-lt"/>
                <a:ea typeface="Arial"/>
                <a:cs typeface="Arial"/>
              </a:rPr>
              <a:t>E </a:t>
            </a:r>
            <a:r>
              <a:rPr lang="pt-BR" sz="1600" b="1" dirty="0">
                <a:solidFill>
                  <a:srgbClr val="231F20"/>
                </a:solidFill>
                <a:latin typeface="+mj-lt"/>
                <a:ea typeface="Arial"/>
                <a:cs typeface="Arial"/>
              </a:rPr>
              <a:t>SONHO</a:t>
            </a:r>
            <a:r>
              <a:rPr lang="pt-BR" sz="1600" dirty="0">
                <a:solidFill>
                  <a:srgbClr val="231F20"/>
                </a:solidFill>
                <a:latin typeface="+mj-lt"/>
                <a:ea typeface="Arial"/>
                <a:cs typeface="Arial"/>
              </a:rPr>
              <a:t>. </a:t>
            </a:r>
            <a:endParaRPr lang="pt-BR" sz="1600" dirty="0">
              <a:latin typeface="+mj-lt"/>
            </a:endParaRPr>
          </a:p>
          <a:p>
            <a:pPr marL="0" marR="11091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dirty="0">
                <a:solidFill>
                  <a:srgbClr val="231F20"/>
                </a:solidFill>
                <a:latin typeface="+mj-lt"/>
                <a:ea typeface="Arial"/>
                <a:cs typeface="Arial"/>
              </a:rPr>
              <a:t>Faça uma segunda leitura. Converse um pouco sobre a história. Quem são os amigos do rato? O que eles deram de presente?</a:t>
            </a:r>
            <a:endParaRPr lang="pt-BR" sz="1600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endParaRPr lang="pt-BR" sz="1600" b="1" dirty="0">
              <a:solidFill>
                <a:srgbClr val="000000"/>
              </a:solidFill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   </a:t>
            </a:r>
            <a:endParaRPr lang="pt-BR" sz="1600" dirty="0">
              <a:latin typeface="+mj-lt"/>
            </a:endParaRPr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id="{ADD595C3-523C-A8A6-4C39-441C72E4B25D}"/>
              </a:ext>
            </a:extLst>
          </p:cNvPr>
          <p:cNvSpPr txBox="1">
            <a:spLocks/>
          </p:cNvSpPr>
          <p:nvPr/>
        </p:nvSpPr>
        <p:spPr>
          <a:xfrm>
            <a:off x="1455400" y="3485484"/>
            <a:ext cx="3809774" cy="72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  <a:cs typeface="Arial" panose="020B0604020202020204" pitchFamily="34" charset="0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  <a:cs typeface="Arial" panose="020B0604020202020204" pitchFamily="34" charset="0"/>
              </a:rPr>
              <a:t>espera-se que as crianças consigam reconhecer os amigos do rato e os presentes que eles ofereceram ao amigo. </a:t>
            </a: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dirty="0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F626847-B15C-22AF-3E2F-1419EF187E08}"/>
              </a:ext>
            </a:extLst>
          </p:cNvPr>
          <p:cNvGrpSpPr/>
          <p:nvPr/>
        </p:nvGrpSpPr>
        <p:grpSpPr>
          <a:xfrm>
            <a:off x="618530" y="3509586"/>
            <a:ext cx="692308" cy="720000"/>
            <a:chOff x="512793" y="3213794"/>
            <a:chExt cx="692308" cy="720000"/>
          </a:xfrm>
        </p:grpSpPr>
        <p:pic>
          <p:nvPicPr>
            <p:cNvPr id="18" name="Gráfico 47">
              <a:extLst>
                <a:ext uri="{FF2B5EF4-FFF2-40B4-BE49-F238E27FC236}">
                  <a16:creationId xmlns:a16="http://schemas.microsoft.com/office/drawing/2014/main" id="{92FA9995-E857-6896-1A66-F13C5DE7F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3213794"/>
              <a:ext cx="692308" cy="720000"/>
            </a:xfrm>
            <a:prstGeom prst="rect">
              <a:avLst/>
            </a:prstGeom>
          </p:spPr>
        </p:pic>
        <p:pic>
          <p:nvPicPr>
            <p:cNvPr id="19" name="Gráfico 63">
              <a:extLst>
                <a:ext uri="{FF2B5EF4-FFF2-40B4-BE49-F238E27FC236}">
                  <a16:creationId xmlns:a16="http://schemas.microsoft.com/office/drawing/2014/main" id="{35269FCB-5DAA-C343-3295-6DA0500B8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0398" y="3315531"/>
              <a:ext cx="480515" cy="4805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2362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A9B40035-1FE1-F0D9-65C5-3B59BEA67DC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/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19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167E7F43-4FA8-4A1D-3CB2-3F703E904B5E}"/>
              </a:ext>
            </a:extLst>
          </p:cNvPr>
          <p:cNvSpPr txBox="1">
            <a:spLocks/>
          </p:cNvSpPr>
          <p:nvPr/>
        </p:nvSpPr>
        <p:spPr>
          <a:xfrm>
            <a:off x="1455400" y="925113"/>
            <a:ext cx="4293294" cy="2197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10911" indent="0">
              <a:lnSpc>
                <a:spcPct val="100000"/>
              </a:lnSpc>
              <a:spcBef>
                <a:spcPts val="180"/>
              </a:spcBef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 professor</a:t>
            </a:r>
            <a:r>
              <a:rPr lang="pt-BR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dirty="0">
                <a:solidFill>
                  <a:srgbClr val="00261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auxiliar os estudantes que ainda não se apropriaram do sistema de escrita, seria interessante entregar letras móveis para que escrevam as palavras solicitadas.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110911" indent="0">
              <a:lnSpc>
                <a:spcPct val="100000"/>
              </a:lnSpc>
              <a:spcBef>
                <a:spcPts val="180"/>
              </a:spcBef>
              <a:buSzPts val="1100"/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3996BFA-F6FE-E9FC-F834-B4FF68F5C926}"/>
              </a:ext>
            </a:extLst>
          </p:cNvPr>
          <p:cNvGrpSpPr/>
          <p:nvPr/>
        </p:nvGrpSpPr>
        <p:grpSpPr>
          <a:xfrm>
            <a:off x="618530" y="925113"/>
            <a:ext cx="692308" cy="720000"/>
            <a:chOff x="512793" y="2412643"/>
            <a:chExt cx="692308" cy="720000"/>
          </a:xfrm>
        </p:grpSpPr>
        <p:pic>
          <p:nvPicPr>
            <p:cNvPr id="4" name="Gráfico 40">
              <a:extLst>
                <a:ext uri="{FF2B5EF4-FFF2-40B4-BE49-F238E27FC236}">
                  <a16:creationId xmlns:a16="http://schemas.microsoft.com/office/drawing/2014/main" id="{34DB75EE-FC57-F62D-5A5F-CBE89D0D5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5" name="Gráfico 61">
              <a:extLst>
                <a:ext uri="{FF2B5EF4-FFF2-40B4-BE49-F238E27FC236}">
                  <a16:creationId xmlns:a16="http://schemas.microsoft.com/office/drawing/2014/main" id="{5469E96B-D96D-D736-7C5E-3CDF7C204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9703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DC612FEA-DF34-258D-2979-5E956D45F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16CB4CBC-E9E7-BB30-AEF4-02140DBFFB8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/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E7D18108-65D0-E80C-C8C3-B5CB558611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21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CAD3D824-9439-821C-3BBD-2FC7698DED96}"/>
              </a:ext>
            </a:extLst>
          </p:cNvPr>
          <p:cNvSpPr txBox="1">
            <a:spLocks/>
          </p:cNvSpPr>
          <p:nvPr/>
        </p:nvSpPr>
        <p:spPr>
          <a:xfrm>
            <a:off x="1455399" y="891328"/>
            <a:ext cx="4197797" cy="21975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10911" indent="0">
              <a:lnSpc>
                <a:spcPct val="100000"/>
              </a:lnSpc>
              <a:spcBef>
                <a:spcPts val="180"/>
              </a:spcBef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 professor</a:t>
            </a:r>
            <a:r>
              <a:rPr lang="pt-BR" sz="1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dirty="0">
                <a:solidFill>
                  <a:srgbClr val="00261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auxiliar as crianças, confeccione fichas com o nome de cada um. Assim, elas podem usar a ficha com a escrita do seu nome em diversos momentos. 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110911" indent="0">
              <a:lnSpc>
                <a:spcPct val="100000"/>
              </a:lnSpc>
              <a:spcBef>
                <a:spcPts val="180"/>
              </a:spcBef>
              <a:buSzPts val="1100"/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2EB7E8B-452B-898A-BD1A-BF9C6DECD712}"/>
              </a:ext>
            </a:extLst>
          </p:cNvPr>
          <p:cNvGrpSpPr/>
          <p:nvPr/>
        </p:nvGrpSpPr>
        <p:grpSpPr>
          <a:xfrm>
            <a:off x="618530" y="925113"/>
            <a:ext cx="692308" cy="720000"/>
            <a:chOff x="512793" y="2412643"/>
            <a:chExt cx="692308" cy="720000"/>
          </a:xfrm>
        </p:grpSpPr>
        <p:pic>
          <p:nvPicPr>
            <p:cNvPr id="4" name="Gráfico 40">
              <a:extLst>
                <a:ext uri="{FF2B5EF4-FFF2-40B4-BE49-F238E27FC236}">
                  <a16:creationId xmlns:a16="http://schemas.microsoft.com/office/drawing/2014/main" id="{A371D03B-132A-230F-7428-63EFB55B9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5" name="Gráfico 61">
              <a:extLst>
                <a:ext uri="{FF2B5EF4-FFF2-40B4-BE49-F238E27FC236}">
                  <a16:creationId xmlns:a16="http://schemas.microsoft.com/office/drawing/2014/main" id="{FCFA507D-B6CE-CF5B-6D2D-C3EB5FAEB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019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>
            <a:spLocks noGrp="1"/>
          </p:cNvSpPr>
          <p:nvPr>
            <p:ph type="title"/>
          </p:nvPr>
        </p:nvSpPr>
        <p:spPr>
          <a:xfrm>
            <a:off x="532155" y="968894"/>
            <a:ext cx="10841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35463"/>
            <a:r>
              <a:rPr lang="pt-BR" dirty="0">
                <a:solidFill>
                  <a:srgbClr val="74489D"/>
                </a:solidFill>
              </a:rPr>
              <a:t>1.</a:t>
            </a:r>
            <a:r>
              <a:rPr lang="pt-BR" b="0" dirty="0">
                <a:solidFill>
                  <a:srgbClr val="74489D"/>
                </a:solidFill>
              </a:rPr>
              <a:t> </a:t>
            </a:r>
            <a:r>
              <a:rPr lang="pt-BR" b="0" dirty="0">
                <a:solidFill>
                  <a:srgbClr val="231F20"/>
                </a:solidFill>
              </a:rPr>
              <a:t>LEIA O TEXTO.</a:t>
            </a:r>
            <a:endParaRPr b="0" dirty="0"/>
          </a:p>
        </p:txBody>
      </p:sp>
      <p:sp>
        <p:nvSpPr>
          <p:cNvPr id="100" name="Google Shape;100;p22"/>
          <p:cNvSpPr txBox="1"/>
          <p:nvPr/>
        </p:nvSpPr>
        <p:spPr>
          <a:xfrm>
            <a:off x="4037193" y="1453898"/>
            <a:ext cx="346664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/>
              <a:t>  </a:t>
            </a:r>
            <a:r>
              <a:rPr lang="pt-BR" sz="2600" b="1" dirty="0">
                <a:solidFill>
                  <a:srgbClr val="7030A0"/>
                </a:solidFill>
              </a:rPr>
              <a:t>O RATO E A LUA</a:t>
            </a:r>
            <a:endParaRPr sz="2600" dirty="0">
              <a:solidFill>
                <a:srgbClr val="7030A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F328592-ED59-411C-FED4-69EC061BDFB3}"/>
              </a:ext>
            </a:extLst>
          </p:cNvPr>
          <p:cNvSpPr txBox="1"/>
          <p:nvPr/>
        </p:nvSpPr>
        <p:spPr>
          <a:xfrm>
            <a:off x="532155" y="2082591"/>
            <a:ext cx="13417525" cy="3806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2109841">
              <a:spcAft>
                <a:spcPts val="800"/>
              </a:spcAft>
            </a:pPr>
            <a:r>
              <a:rPr lang="pt-BR" sz="2600" dirty="0">
                <a:solidFill>
                  <a:schemeClr val="dk1"/>
                </a:solidFill>
              </a:rPr>
              <a:t>	EM UMA CASINHA QUADRADA MORAVA O RATO RÓI-RÓI, QUE TINHA DOIS GRANDES AMIGOS. O MAIOR DELES ERA O TATU TONICO E O MAIS QUERIDO ERA O GALO JILÓ.</a:t>
            </a:r>
          </a:p>
          <a:p>
            <a:pPr marR="2110687">
              <a:spcAft>
                <a:spcPts val="800"/>
              </a:spcAft>
            </a:pPr>
            <a:r>
              <a:rPr lang="pt-BR" sz="2600" dirty="0">
                <a:solidFill>
                  <a:schemeClr val="dk1"/>
                </a:solidFill>
              </a:rPr>
              <a:t>	QUANDO FEZ ANIVERSÁRIO, RÓI-RÓI GANHOU DOS AMIGOS A REALIZAÇÃO DE UM SONHO: COMER O BOLO QUE TINHA O SABOR DE QUEIJO E A FORMA DE LUA. RÓI-RÓI FICOU ENCANTADO E FALOU:</a:t>
            </a:r>
          </a:p>
          <a:p>
            <a:pPr marR="2110687">
              <a:spcAft>
                <a:spcPts val="800"/>
              </a:spcAft>
            </a:pPr>
            <a:r>
              <a:rPr lang="pt-BR" sz="2600" dirty="0">
                <a:solidFill>
                  <a:schemeClr val="dk1"/>
                </a:solidFill>
              </a:rPr>
              <a:t>	— A LUA PARA MIM É UM GRANDE QUEIJO QUE EU SEMPRE DESEJEI ROER, E HOJE VOCÊS REALIZARAM O MEU SONHO.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B1DBF2D-8005-F5C6-D314-8C50C5235316}"/>
              </a:ext>
            </a:extLst>
          </p:cNvPr>
          <p:cNvSpPr txBox="1"/>
          <p:nvPr/>
        </p:nvSpPr>
        <p:spPr>
          <a:xfrm>
            <a:off x="7176310" y="6079169"/>
            <a:ext cx="3942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VÂNIA FÉLIX. ELABORADO PARA FINS DIDÁTICOS</a:t>
            </a:r>
          </a:p>
        </p:txBody>
      </p:sp>
      <p:sp>
        <p:nvSpPr>
          <p:cNvPr id="11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1C400E2-35DE-9B4A-EEC4-D549A3DF34EE}"/>
              </a:ext>
            </a:extLst>
          </p:cNvPr>
          <p:cNvGrpSpPr/>
          <p:nvPr/>
        </p:nvGrpSpPr>
        <p:grpSpPr>
          <a:xfrm>
            <a:off x="9132946" y="460530"/>
            <a:ext cx="2453470" cy="447532"/>
            <a:chOff x="305605" y="2234344"/>
            <a:chExt cx="2453470" cy="447532"/>
          </a:xfrm>
        </p:grpSpPr>
        <p:sp>
          <p:nvSpPr>
            <p:cNvPr id="16" name="CaixaDeTexto 7">
              <a:extLst>
                <a:ext uri="{FF2B5EF4-FFF2-40B4-BE49-F238E27FC236}">
                  <a16:creationId xmlns:a16="http://schemas.microsoft.com/office/drawing/2014/main" id="{CE902708-C1DA-422D-92A5-2568177D19CE}"/>
                </a:ext>
              </a:extLst>
            </p:cNvPr>
            <p:cNvSpPr txBox="1"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17" name="Gráfico 1">
              <a:extLst>
                <a:ext uri="{FF2B5EF4-FFF2-40B4-BE49-F238E27FC236}">
                  <a16:creationId xmlns:a16="http://schemas.microsoft.com/office/drawing/2014/main" id="{3724CA42-B711-F38E-92B8-B78E7EABA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"/>
          <p:cNvSpPr txBox="1">
            <a:spLocks noGrp="1"/>
          </p:cNvSpPr>
          <p:nvPr>
            <p:ph type="title"/>
          </p:nvPr>
        </p:nvSpPr>
        <p:spPr>
          <a:xfrm>
            <a:off x="0" y="3073904"/>
            <a:ext cx="115832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br>
              <a:rPr lang="pt-BR" sz="2667"/>
            </a:br>
            <a:endParaRPr sz="2667"/>
          </a:p>
        </p:txBody>
      </p:sp>
      <p:sp>
        <p:nvSpPr>
          <p:cNvPr id="109" name="Google Shape;109;p6"/>
          <p:cNvSpPr/>
          <p:nvPr/>
        </p:nvSpPr>
        <p:spPr>
          <a:xfrm>
            <a:off x="1483606" y="5102108"/>
            <a:ext cx="1072308" cy="9254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10" name="Google Shape;110;p6"/>
          <p:cNvSpPr/>
          <p:nvPr/>
        </p:nvSpPr>
        <p:spPr>
          <a:xfrm>
            <a:off x="5632469" y="5102105"/>
            <a:ext cx="1072308" cy="9254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11" name="Google Shape;111;p6"/>
          <p:cNvSpPr/>
          <p:nvPr/>
        </p:nvSpPr>
        <p:spPr>
          <a:xfrm>
            <a:off x="9843733" y="5102104"/>
            <a:ext cx="1072308" cy="9254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3"/>
          <a:srcRect l="9804" t="27172" r="13288" b="31030"/>
          <a:stretch/>
        </p:blipFill>
        <p:spPr>
          <a:xfrm>
            <a:off x="845255" y="3176923"/>
            <a:ext cx="2356871" cy="1280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6"/>
          <p:cNvPicPr preferRelativeResize="0"/>
          <p:nvPr/>
        </p:nvPicPr>
        <p:blipFill>
          <a:blip r:embed="rId4"/>
          <a:srcRect/>
          <a:stretch/>
        </p:blipFill>
        <p:spPr>
          <a:xfrm>
            <a:off x="379851" y="2352379"/>
            <a:ext cx="1194891" cy="119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6"/>
          <p:cNvPicPr preferRelativeResize="0"/>
          <p:nvPr/>
        </p:nvPicPr>
        <p:blipFill>
          <a:blip r:embed="rId5"/>
          <a:srcRect/>
          <a:stretch/>
        </p:blipFill>
        <p:spPr>
          <a:xfrm>
            <a:off x="5051620" y="2727185"/>
            <a:ext cx="2234005" cy="2234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6"/>
          <p:cNvPicPr preferRelativeResize="0"/>
          <p:nvPr/>
        </p:nvPicPr>
        <p:blipFill>
          <a:blip r:embed="rId6"/>
          <a:srcRect/>
          <a:stretch/>
        </p:blipFill>
        <p:spPr>
          <a:xfrm>
            <a:off x="8171310" y="3239657"/>
            <a:ext cx="3175436" cy="158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3;p6">
            <a:extLst>
              <a:ext uri="{FF2B5EF4-FFF2-40B4-BE49-F238E27FC236}">
                <a16:creationId xmlns:a16="http://schemas.microsoft.com/office/drawing/2014/main" id="{43BFBED6-685F-8DEC-DBB6-68A1ADC07A0F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4054520" y="2303099"/>
            <a:ext cx="1194891" cy="119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13;p6">
            <a:extLst>
              <a:ext uri="{FF2B5EF4-FFF2-40B4-BE49-F238E27FC236}">
                <a16:creationId xmlns:a16="http://schemas.microsoft.com/office/drawing/2014/main" id="{E932EC1A-55BE-2F81-1AB3-E1D35E87759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407764" y="2325306"/>
            <a:ext cx="1194891" cy="11948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5" name="Google Shape;108;p6">
            <a:extLst>
              <a:ext uri="{FF2B5EF4-FFF2-40B4-BE49-F238E27FC236}">
                <a16:creationId xmlns:a16="http://schemas.microsoft.com/office/drawing/2014/main" id="{AA89E457-66BF-7304-AE5F-7C07E5EB57AF}"/>
              </a:ext>
            </a:extLst>
          </p:cNvPr>
          <p:cNvSpPr txBox="1"/>
          <p:nvPr/>
        </p:nvSpPr>
        <p:spPr>
          <a:xfrm>
            <a:off x="567926" y="1125499"/>
            <a:ext cx="11056149" cy="13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231F20"/>
                </a:solidFill>
              </a:rPr>
              <a:t> MARQUE COM </a:t>
            </a:r>
            <a:r>
              <a:rPr lang="pt-BR" sz="2600" b="1" dirty="0">
                <a:solidFill>
                  <a:srgbClr val="231F20"/>
                </a:solidFill>
              </a:rPr>
              <a:t>X </a:t>
            </a:r>
            <a:r>
              <a:rPr lang="pt-BR" sz="2600" dirty="0">
                <a:solidFill>
                  <a:srgbClr val="231F20"/>
                </a:solidFill>
              </a:rPr>
              <a:t>AS IMAGENS QUE REPRESENTAM O TÍTULO DO TEXTO</a:t>
            </a:r>
            <a:r>
              <a:rPr lang="pt-BR" sz="26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pPr marL="514350" indent="-514350">
              <a:buClr>
                <a:srgbClr val="7030A0"/>
              </a:buClr>
              <a:buFont typeface="+mj-lt"/>
              <a:buAutoNum type="arabicPeriod" startAt="2"/>
            </a:pPr>
            <a:endParaRPr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06;p6">
            <a:extLst>
              <a:ext uri="{FF2B5EF4-FFF2-40B4-BE49-F238E27FC236}">
                <a16:creationId xmlns:a16="http://schemas.microsoft.com/office/drawing/2014/main" id="{391765D8-40FA-0881-D9D0-BDF8441388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059153"/>
            <a:ext cx="115832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br>
              <a:rPr lang="pt-BR" sz="2667"/>
            </a:br>
            <a:endParaRPr sz="2667"/>
          </a:p>
        </p:txBody>
      </p:sp>
      <p:sp>
        <p:nvSpPr>
          <p:cNvPr id="13" name="Google Shape;109;p6">
            <a:extLst>
              <a:ext uri="{FF2B5EF4-FFF2-40B4-BE49-F238E27FC236}">
                <a16:creationId xmlns:a16="http://schemas.microsoft.com/office/drawing/2014/main" id="{D5927F48-8C83-F6E9-D410-B88DEC381640}"/>
              </a:ext>
            </a:extLst>
          </p:cNvPr>
          <p:cNvSpPr/>
          <p:nvPr/>
        </p:nvSpPr>
        <p:spPr>
          <a:xfrm>
            <a:off x="1483606" y="5087357"/>
            <a:ext cx="1072308" cy="9254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4" name="Google Shape;110;p6">
            <a:extLst>
              <a:ext uri="{FF2B5EF4-FFF2-40B4-BE49-F238E27FC236}">
                <a16:creationId xmlns:a16="http://schemas.microsoft.com/office/drawing/2014/main" id="{B651AF77-49C6-9E46-7805-8710B1BE9378}"/>
              </a:ext>
            </a:extLst>
          </p:cNvPr>
          <p:cNvSpPr/>
          <p:nvPr/>
        </p:nvSpPr>
        <p:spPr>
          <a:xfrm>
            <a:off x="5632469" y="5087354"/>
            <a:ext cx="1072308" cy="9254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5" name="Google Shape;111;p6">
            <a:extLst>
              <a:ext uri="{FF2B5EF4-FFF2-40B4-BE49-F238E27FC236}">
                <a16:creationId xmlns:a16="http://schemas.microsoft.com/office/drawing/2014/main" id="{FBEC53C5-3EBA-B599-3903-950269232F55}"/>
              </a:ext>
            </a:extLst>
          </p:cNvPr>
          <p:cNvSpPr/>
          <p:nvPr/>
        </p:nvSpPr>
        <p:spPr>
          <a:xfrm>
            <a:off x="9843733" y="5087353"/>
            <a:ext cx="1072308" cy="9254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pic>
        <p:nvPicPr>
          <p:cNvPr id="16" name="Google Shape;112;p6">
            <a:extLst>
              <a:ext uri="{FF2B5EF4-FFF2-40B4-BE49-F238E27FC236}">
                <a16:creationId xmlns:a16="http://schemas.microsoft.com/office/drawing/2014/main" id="{7D30F67A-098F-E59D-5EDE-32CB6322F5FE}"/>
              </a:ext>
            </a:extLst>
          </p:cNvPr>
          <p:cNvPicPr preferRelativeResize="0"/>
          <p:nvPr/>
        </p:nvPicPr>
        <p:blipFill rotWithShape="1">
          <a:blip r:embed="rId3"/>
          <a:srcRect l="9804" t="27172" r="13288" b="31030"/>
          <a:stretch/>
        </p:blipFill>
        <p:spPr>
          <a:xfrm>
            <a:off x="845255" y="3162172"/>
            <a:ext cx="2356871" cy="1280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13;p6">
            <a:extLst>
              <a:ext uri="{FF2B5EF4-FFF2-40B4-BE49-F238E27FC236}">
                <a16:creationId xmlns:a16="http://schemas.microsoft.com/office/drawing/2014/main" id="{5171A147-E4C1-2687-6FE6-C65EF1C4D9A4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379851" y="2337628"/>
            <a:ext cx="1194891" cy="119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4;p6">
            <a:extLst>
              <a:ext uri="{FF2B5EF4-FFF2-40B4-BE49-F238E27FC236}">
                <a16:creationId xmlns:a16="http://schemas.microsoft.com/office/drawing/2014/main" id="{E6DD1EB8-EA87-2F28-159D-171F18B2AA38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5051620" y="2712434"/>
            <a:ext cx="2234005" cy="2234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6;p6">
            <a:extLst>
              <a:ext uri="{FF2B5EF4-FFF2-40B4-BE49-F238E27FC236}">
                <a16:creationId xmlns:a16="http://schemas.microsoft.com/office/drawing/2014/main" id="{A8E92FCC-1374-5B29-98D9-0B0B03B09697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8171310" y="3224906"/>
            <a:ext cx="3175436" cy="158816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08;p6">
            <a:extLst>
              <a:ext uri="{FF2B5EF4-FFF2-40B4-BE49-F238E27FC236}">
                <a16:creationId xmlns:a16="http://schemas.microsoft.com/office/drawing/2014/main" id="{00D2DA5C-FB1B-4C58-D249-DBFA80FCA38E}"/>
              </a:ext>
            </a:extLst>
          </p:cNvPr>
          <p:cNvSpPr txBox="1"/>
          <p:nvPr/>
        </p:nvSpPr>
        <p:spPr>
          <a:xfrm>
            <a:off x="567926" y="1125499"/>
            <a:ext cx="11056149" cy="13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231F20"/>
                </a:solidFill>
              </a:rPr>
              <a:t> MARQUE COM </a:t>
            </a:r>
            <a:r>
              <a:rPr lang="pt-BR" sz="2600" b="1" dirty="0">
                <a:solidFill>
                  <a:srgbClr val="231F20"/>
                </a:solidFill>
              </a:rPr>
              <a:t>X </a:t>
            </a:r>
            <a:r>
              <a:rPr lang="pt-BR" sz="2600" dirty="0">
                <a:solidFill>
                  <a:srgbClr val="231F20"/>
                </a:solidFill>
              </a:rPr>
              <a:t>AS IMAGENS QUE REPRESENTAM O TÍTULO DO TEXTO</a:t>
            </a:r>
            <a:r>
              <a:rPr lang="pt-BR" sz="26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pPr marL="514350" indent="-514350">
              <a:buClr>
                <a:srgbClr val="7030A0"/>
              </a:buClr>
              <a:buFont typeface="+mj-lt"/>
              <a:buAutoNum type="arabicPeriod" startAt="2"/>
            </a:pPr>
            <a:endParaRPr sz="2600" dirty="0"/>
          </a:p>
        </p:txBody>
      </p:sp>
      <p:pic>
        <p:nvPicPr>
          <p:cNvPr id="22" name="Google Shape;113;p6">
            <a:extLst>
              <a:ext uri="{FF2B5EF4-FFF2-40B4-BE49-F238E27FC236}">
                <a16:creationId xmlns:a16="http://schemas.microsoft.com/office/drawing/2014/main" id="{FE64B005-4801-B486-0A4F-AE4CEF0B5BE1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4054520" y="2288348"/>
            <a:ext cx="1194891" cy="119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13;p6">
            <a:extLst>
              <a:ext uri="{FF2B5EF4-FFF2-40B4-BE49-F238E27FC236}">
                <a16:creationId xmlns:a16="http://schemas.microsoft.com/office/drawing/2014/main" id="{0CB4D407-51CE-37A5-E5DA-C6E1501B5EED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407764" y="2310555"/>
            <a:ext cx="1194891" cy="119489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e096b00f19_0_14"/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FE1C5EA-5D28-98E3-6A82-52257B16C64C}"/>
              </a:ext>
            </a:extLst>
          </p:cNvPr>
          <p:cNvSpPr txBox="1"/>
          <p:nvPr/>
        </p:nvSpPr>
        <p:spPr>
          <a:xfrm>
            <a:off x="10123307" y="5216668"/>
            <a:ext cx="585088" cy="666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733" b="1" dirty="0">
                <a:solidFill>
                  <a:srgbClr val="231F20"/>
                </a:solidFill>
              </a:rPr>
              <a:t>X</a:t>
            </a:r>
            <a:endParaRPr lang="pt-BR" sz="3733" dirty="0"/>
          </a:p>
        </p:txBody>
      </p:sp>
      <p:sp>
        <p:nvSpPr>
          <p:cNvPr id="18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 txBox="1">
            <a:spLocks noGrp="1"/>
          </p:cNvSpPr>
          <p:nvPr>
            <p:ph type="body" idx="1"/>
          </p:nvPr>
        </p:nvSpPr>
        <p:spPr>
          <a:xfrm>
            <a:off x="600793" y="1054884"/>
            <a:ext cx="11426672" cy="106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110911" indent="0">
              <a:lnSpc>
                <a:spcPct val="90000"/>
              </a:lnSpc>
              <a:spcBef>
                <a:spcPts val="500"/>
              </a:spcBef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PROFESSOR LERÁ AS PALAVRAS DO QUADRO E VOCÊ DEVE PINTAR QUEM SÃO OS AMIGOS DO RATO.</a:t>
            </a:r>
            <a:endParaRPr sz="2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3" name="Google Shape;143;p3"/>
          <p:cNvGraphicFramePr/>
          <p:nvPr>
            <p:extLst>
              <p:ext uri="{D42A27DB-BD31-4B8C-83A1-F6EECF244321}">
                <p14:modId xmlns:p14="http://schemas.microsoft.com/office/powerpoint/2010/main" val="2519382418"/>
              </p:ext>
            </p:extLst>
          </p:nvPr>
        </p:nvGraphicFramePr>
        <p:xfrm>
          <a:off x="763837" y="2831590"/>
          <a:ext cx="10664301" cy="2912534"/>
        </p:xfrm>
        <a:graphic>
          <a:graphicData uri="http://schemas.openxmlformats.org/drawingml/2006/table">
            <a:tbl>
              <a:tblPr firstRow="1" bandRow="1">
                <a:noFill/>
                <a:tableStyleId>{7979C762-8602-46AA-9FDD-763612D0B6AC}</a:tableStyleId>
              </a:tblPr>
              <a:tblGrid>
                <a:gridCol w="355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4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6267">
                <a:tc>
                  <a:txBody>
                    <a:bodyPr/>
                    <a:lstStyle/>
                    <a:p>
                      <a:pPr marL="531495" marR="5194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531495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GATO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  <a:p>
                      <a:pPr marL="531495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646430" marR="6337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GALINHA</a:t>
                      </a:r>
                      <a:endParaRPr sz="2700" b="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538480" marR="52641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GALO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6267">
                <a:tc>
                  <a:txBody>
                    <a:bodyPr/>
                    <a:lstStyle/>
                    <a:p>
                      <a:pPr marL="532130" marR="5194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532130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TARTARUGA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  <a:p>
                      <a:pPr marL="532130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645795" marR="6337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TATU</a:t>
                      </a:r>
                      <a:endParaRPr sz="270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538480" marR="52641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TAMANDUÁ</a:t>
                      </a:r>
                      <a:endParaRPr sz="270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>
            <a:spLocks noGrp="1"/>
          </p:cNvSpPr>
          <p:nvPr>
            <p:ph type="title"/>
          </p:nvPr>
        </p:nvSpPr>
        <p:spPr>
          <a:xfrm>
            <a:off x="-116533" y="3039378"/>
            <a:ext cx="115832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br>
              <a:rPr lang="pt-BR" sz="2667"/>
            </a:br>
            <a:endParaRPr sz="2667"/>
          </a:p>
        </p:txBody>
      </p:sp>
      <p:graphicFrame>
        <p:nvGraphicFramePr>
          <p:cNvPr id="151" name="Google Shape;151;p30"/>
          <p:cNvGraphicFramePr/>
          <p:nvPr>
            <p:extLst>
              <p:ext uri="{D42A27DB-BD31-4B8C-83A1-F6EECF244321}">
                <p14:modId xmlns:p14="http://schemas.microsoft.com/office/powerpoint/2010/main" val="867465596"/>
              </p:ext>
            </p:extLst>
          </p:nvPr>
        </p:nvGraphicFramePr>
        <p:xfrm>
          <a:off x="763837" y="2825073"/>
          <a:ext cx="10664301" cy="2912534"/>
        </p:xfrm>
        <a:graphic>
          <a:graphicData uri="http://schemas.openxmlformats.org/drawingml/2006/table">
            <a:tbl>
              <a:tblPr firstRow="1" bandRow="1">
                <a:noFill/>
                <a:tableStyleId>{7979C762-8602-46AA-9FDD-763612D0B6AC}</a:tableStyleId>
              </a:tblPr>
              <a:tblGrid>
                <a:gridCol w="355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4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6267">
                <a:tc>
                  <a:txBody>
                    <a:bodyPr/>
                    <a:lstStyle/>
                    <a:p>
                      <a:pPr marL="531495" marR="5194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b="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531495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GATO</a:t>
                      </a:r>
                      <a:endParaRPr sz="2500">
                        <a:solidFill>
                          <a:schemeClr val="tx1"/>
                        </a:solidFill>
                      </a:endParaRPr>
                    </a:p>
                    <a:p>
                      <a:pPr marL="531495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endParaRPr sz="2700" b="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646430" marR="6337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GALINHA</a:t>
                      </a:r>
                      <a:endParaRPr sz="2700" b="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538480" marR="52641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GALO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6267">
                <a:tc>
                  <a:txBody>
                    <a:bodyPr/>
                    <a:lstStyle/>
                    <a:p>
                      <a:pPr marL="532130" marR="5194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532130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TARTARUGA</a:t>
                      </a:r>
                      <a:endParaRPr sz="2500">
                        <a:solidFill>
                          <a:schemeClr val="tx1"/>
                        </a:solidFill>
                      </a:endParaRPr>
                    </a:p>
                    <a:p>
                      <a:pPr marL="532130" marR="519430" lvl="0" indent="0" algn="ctr" rtl="0">
                        <a:lnSpc>
                          <a:spcPct val="1000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645795" marR="63373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TATU</a:t>
                      </a:r>
                      <a:endParaRPr sz="270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38480" marR="52641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TAMANDUÁ</a:t>
                      </a:r>
                      <a:endParaRPr sz="270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5" name="Google Shape;134;g2e096b00f19_0_14">
            <a:extLst>
              <a:ext uri="{FF2B5EF4-FFF2-40B4-BE49-F238E27FC236}">
                <a16:creationId xmlns:a16="http://schemas.microsoft.com/office/drawing/2014/main" id="{F914592F-A429-CDDE-8135-1F8A254AA328}"/>
              </a:ext>
            </a:extLst>
          </p:cNvPr>
          <p:cNvSpPr txBox="1"/>
          <p:nvPr/>
        </p:nvSpPr>
        <p:spPr>
          <a:xfrm>
            <a:off x="9441539" y="351465"/>
            <a:ext cx="2750461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2600"/>
            </a:pPr>
            <a:r>
              <a:rPr lang="pt-BR" sz="2800" b="1" dirty="0"/>
              <a:t>CORREÇÃO</a:t>
            </a:r>
            <a:endParaRPr sz="2800" dirty="0"/>
          </a:p>
        </p:txBody>
      </p:sp>
      <p:sp>
        <p:nvSpPr>
          <p:cNvPr id="8" name="Google Shape;140;p3">
            <a:extLst>
              <a:ext uri="{FF2B5EF4-FFF2-40B4-BE49-F238E27FC236}">
                <a16:creationId xmlns:a16="http://schemas.microsoft.com/office/drawing/2014/main" id="{0F73E74B-5F8A-5C20-3238-FD19EA34BD0E}"/>
              </a:ext>
            </a:extLst>
          </p:cNvPr>
          <p:cNvSpPr txBox="1">
            <a:spLocks/>
          </p:cNvSpPr>
          <p:nvPr/>
        </p:nvSpPr>
        <p:spPr>
          <a:xfrm>
            <a:off x="600793" y="1054884"/>
            <a:ext cx="11426672" cy="106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110911" indent="0">
              <a:lnSpc>
                <a:spcPct val="90000"/>
              </a:lnSpc>
              <a:spcBef>
                <a:spcPts val="500"/>
              </a:spcBef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PROFESSOR LERÁ AS PALAVRAS DO QUADRO E VOCÊ DEVE PINTAR QUEM SÃO OS AMIGOS DO RATO.</a:t>
            </a:r>
            <a:endParaRPr lang="pt-BR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4"/>
          <p:cNvSpPr txBox="1">
            <a:spLocks noGrp="1"/>
          </p:cNvSpPr>
          <p:nvPr>
            <p:ph type="title"/>
          </p:nvPr>
        </p:nvSpPr>
        <p:spPr>
          <a:xfrm>
            <a:off x="608432" y="949830"/>
            <a:ext cx="11583568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pt-BR" sz="2667" dirty="0">
                <a:solidFill>
                  <a:srgbClr val="74489D"/>
                </a:solidFill>
              </a:rPr>
              <a:t>4.</a:t>
            </a:r>
            <a:r>
              <a:rPr lang="pt-BR" sz="2667" b="0" dirty="0">
                <a:solidFill>
                  <a:srgbClr val="74489D"/>
                </a:solidFill>
              </a:rPr>
              <a:t> </a:t>
            </a:r>
            <a:r>
              <a:rPr lang="pt-BR" sz="2667" b="0" dirty="0">
                <a:solidFill>
                  <a:srgbClr val="231F20"/>
                </a:solidFill>
              </a:rPr>
              <a:t>PARA O RATO, O QUE É A LUA? CIRCULE SUA RESPOSTA.</a:t>
            </a:r>
            <a:br>
              <a:rPr lang="pt-BR" sz="2400" dirty="0">
                <a:latin typeface="Calibri"/>
                <a:ea typeface="Calibri"/>
                <a:cs typeface="Calibri"/>
                <a:sym typeface="Calibri"/>
              </a:rPr>
            </a:br>
            <a:endParaRPr sz="2667" b="0" dirty="0"/>
          </a:p>
        </p:txBody>
      </p:sp>
      <p:sp>
        <p:nvSpPr>
          <p:cNvPr id="160" name="Google Shape;160;p14"/>
          <p:cNvSpPr txBox="1"/>
          <p:nvPr/>
        </p:nvSpPr>
        <p:spPr>
          <a:xfrm>
            <a:off x="613381" y="6160374"/>
            <a:ext cx="4890977" cy="69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SzPts val="1400"/>
            </a:pPr>
            <a:endParaRPr/>
          </a:p>
          <a:p>
            <a:pPr>
              <a:buSzPts val="1400"/>
            </a:pPr>
            <a:endParaRPr/>
          </a:p>
        </p:txBody>
      </p:sp>
      <p:sp>
        <p:nvSpPr>
          <p:cNvPr id="161" name="Google Shape;161;p14"/>
          <p:cNvSpPr/>
          <p:nvPr/>
        </p:nvSpPr>
        <p:spPr>
          <a:xfrm>
            <a:off x="374084" y="4703594"/>
            <a:ext cx="3598843" cy="8813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62" name="Google Shape;162;p14"/>
          <p:cNvSpPr/>
          <p:nvPr/>
        </p:nvSpPr>
        <p:spPr>
          <a:xfrm>
            <a:off x="4203179" y="4716667"/>
            <a:ext cx="3692243" cy="8813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63" name="Google Shape;163;p14"/>
          <p:cNvSpPr/>
          <p:nvPr/>
        </p:nvSpPr>
        <p:spPr>
          <a:xfrm>
            <a:off x="8125673" y="4670355"/>
            <a:ext cx="3692243" cy="8813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64" name="Google Shape;164;p14"/>
          <p:cNvSpPr txBox="1"/>
          <p:nvPr/>
        </p:nvSpPr>
        <p:spPr>
          <a:xfrm>
            <a:off x="471920" y="4922420"/>
            <a:ext cx="359884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A LUA É UM COCO.</a:t>
            </a:r>
            <a:endParaRPr sz="2489" dirty="0"/>
          </a:p>
        </p:txBody>
      </p:sp>
      <p:sp>
        <p:nvSpPr>
          <p:cNvPr id="165" name="Google Shape;165;p14"/>
          <p:cNvSpPr txBox="1"/>
          <p:nvPr/>
        </p:nvSpPr>
        <p:spPr>
          <a:xfrm>
            <a:off x="4502227" y="4923732"/>
            <a:ext cx="318754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A LUA É UM OVO.</a:t>
            </a:r>
            <a:endParaRPr sz="2489" dirty="0"/>
          </a:p>
        </p:txBody>
      </p:sp>
      <p:sp>
        <p:nvSpPr>
          <p:cNvPr id="166" name="Google Shape;166;p14"/>
          <p:cNvSpPr txBox="1"/>
          <p:nvPr/>
        </p:nvSpPr>
        <p:spPr>
          <a:xfrm>
            <a:off x="8223509" y="4890602"/>
            <a:ext cx="369224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/>
              <a:t>A LUA É UM QUEIJO.</a:t>
            </a:r>
            <a:endParaRPr sz="2489" dirty="0"/>
          </a:p>
        </p:txBody>
      </p:sp>
      <p:pic>
        <p:nvPicPr>
          <p:cNvPr id="167" name="Google Shape;167;p14"/>
          <p:cNvPicPr preferRelativeResize="0"/>
          <p:nvPr/>
        </p:nvPicPr>
        <p:blipFill>
          <a:blip r:embed="rId3"/>
          <a:srcRect/>
          <a:stretch/>
        </p:blipFill>
        <p:spPr>
          <a:xfrm>
            <a:off x="858966" y="2193853"/>
            <a:ext cx="2429921" cy="204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4"/>
          <p:cNvPicPr preferRelativeResize="0"/>
          <p:nvPr/>
        </p:nvPicPr>
        <p:blipFill>
          <a:blip r:embed="rId4"/>
          <a:srcRect/>
          <a:stretch/>
        </p:blipFill>
        <p:spPr>
          <a:xfrm>
            <a:off x="5068420" y="2269136"/>
            <a:ext cx="1892600" cy="18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4"/>
          <p:cNvPicPr preferRelativeResize="0"/>
          <p:nvPr/>
        </p:nvPicPr>
        <p:blipFill>
          <a:blip r:embed="rId5"/>
          <a:srcRect/>
          <a:stretch/>
        </p:blipFill>
        <p:spPr>
          <a:xfrm>
            <a:off x="8740554" y="2356513"/>
            <a:ext cx="2442289" cy="204316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0832" y="133557"/>
            <a:ext cx="47306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1B52E8B4-4F99-418D-8F8D-35587A6830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7D4EDA-0B7E-417B-8CB1-B934B9A01B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62E7DB-ABF8-4219-BE54-C58182D46EDB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3309</Words>
  <Application>Microsoft Office PowerPoint</Application>
  <PresentationFormat>Widescreen</PresentationFormat>
  <Paragraphs>311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34</vt:i4>
      </vt:variant>
    </vt:vector>
  </HeadingPairs>
  <TitlesOfParts>
    <vt:vector size="44" baseType="lpstr">
      <vt:lpstr>Aptos</vt:lpstr>
      <vt:lpstr>Grandstander Medium</vt:lpstr>
      <vt:lpstr>Arial</vt:lpstr>
      <vt:lpstr>Lato</vt:lpstr>
      <vt:lpstr>Grandstander SemiBold</vt:lpstr>
      <vt:lpstr>Grandstander</vt:lpstr>
      <vt:lpstr>Aptos Display</vt:lpstr>
      <vt:lpstr>Calibri</vt:lpstr>
      <vt:lpstr>Simple Light</vt:lpstr>
      <vt:lpstr>Tema do Office</vt:lpstr>
      <vt:lpstr>Apresentação do PowerPoint</vt:lpstr>
      <vt:lpstr>Apresentação do PowerPoint</vt:lpstr>
      <vt:lpstr> </vt:lpstr>
      <vt:lpstr>1. LEIA O TEXTO.</vt:lpstr>
      <vt:lpstr> </vt:lpstr>
      <vt:lpstr> </vt:lpstr>
      <vt:lpstr>Apresentação do PowerPoint</vt:lpstr>
      <vt:lpstr> </vt:lpstr>
      <vt:lpstr>4. PARA O RATO, O QUE É A LUA? CIRCULE SUA RESPOSTA. </vt:lpstr>
      <vt:lpstr>Apresentação do PowerPoint</vt:lpstr>
      <vt:lpstr>5. PINTE, NOS PEDAÇOS DE QUEIJO, AS LETRAS QUE FORMAM AS PALAVRAS DO TÍTULO DO TEXTO. </vt:lpstr>
      <vt:lpstr>Apresentação do PowerPoint</vt:lpstr>
      <vt:lpstr>6. VAMOS TROCAR A PRIMEIRA LETRA DA PALAVRA EM DESTAQUE E FORMAR O NOME DOS ANIMAIS.</vt:lpstr>
      <vt:lpstr>Apresentação do PowerPoint</vt:lpstr>
      <vt:lpstr>Apresentação do PowerPoint</vt:lpstr>
      <vt:lpstr>Apresentação do PowerPoint</vt:lpstr>
      <vt:lpstr>8. LEIA AS PALAVRAS E ESCREVA A PRIMEIRA E A ÚLTIMA LETRA DE CADA UMA. </vt:lpstr>
      <vt:lpstr>8. LEIA AS PALAVRAS E ESCREVA A PRIMEIRA E A ÚLTIMA LETRA DE CADA UMA. </vt:lpstr>
      <vt:lpstr> </vt:lpstr>
      <vt:lpstr> </vt:lpstr>
      <vt:lpstr>Apresentação do PowerPoint</vt:lpstr>
      <vt:lpstr>Apresentação do PowerPoint</vt:lpstr>
      <vt:lpstr>11. LEIA A FRASE COM A AJUDA DO PROFESSOR E LIGUE-A COM A IMAGEM CORRESPONDENTE.</vt:lpstr>
      <vt:lpstr>11. LEIA A FRASE COM A AJUDA DO PROFESSOR E LIGUE-A COM A IMAGEM CORRESPONDENTE.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51</cp:revision>
  <dcterms:modified xsi:type="dcterms:W3CDTF">2025-12-09T13:38:23Z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