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y="6858000" cx="12192000"/>
  <p:notesSz cx="7104050" cy="102346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78290" cy="5134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4023812" y="0"/>
            <a:ext cx="3078290" cy="5134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481584" y="1279287"/>
            <a:ext cx="6140577" cy="34540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720804"/>
            <a:ext cx="3078290" cy="51349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tr-T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:notes"/>
          <p:cNvSpPr txBox="1"/>
          <p:nvPr>
            <p:ph idx="1" type="body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:notes"/>
          <p:cNvSpPr/>
          <p:nvPr>
            <p:ph idx="2" type="sldImg"/>
          </p:nvPr>
        </p:nvSpPr>
        <p:spPr>
          <a:xfrm>
            <a:off x="481584" y="1279287"/>
            <a:ext cx="6140577" cy="34540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0:notes"/>
          <p:cNvSpPr txBox="1"/>
          <p:nvPr>
            <p:ph idx="1" type="body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10:notes"/>
          <p:cNvSpPr/>
          <p:nvPr>
            <p:ph idx="2" type="sldImg"/>
          </p:nvPr>
        </p:nvSpPr>
        <p:spPr>
          <a:xfrm>
            <a:off x="481584" y="1279287"/>
            <a:ext cx="6140577" cy="34540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1:notes"/>
          <p:cNvSpPr/>
          <p:nvPr>
            <p:ph idx="2" type="sldImg"/>
          </p:nvPr>
        </p:nvSpPr>
        <p:spPr>
          <a:xfrm>
            <a:off x="481013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3" name="Google Shape;273;p11:notes"/>
          <p:cNvSpPr txBox="1"/>
          <p:nvPr>
            <p:ph idx="1" type="body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74" name="Google Shape;274;p11:notes"/>
          <p:cNvSpPr txBox="1"/>
          <p:nvPr>
            <p:ph idx="12" type="sldNum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2:notes"/>
          <p:cNvSpPr txBox="1"/>
          <p:nvPr>
            <p:ph idx="1" type="body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12:notes"/>
          <p:cNvSpPr/>
          <p:nvPr>
            <p:ph idx="2" type="sldImg"/>
          </p:nvPr>
        </p:nvSpPr>
        <p:spPr>
          <a:xfrm>
            <a:off x="481584" y="1279287"/>
            <a:ext cx="6140577" cy="34540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3:notes"/>
          <p:cNvSpPr txBox="1"/>
          <p:nvPr>
            <p:ph idx="1" type="body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13:notes"/>
          <p:cNvSpPr/>
          <p:nvPr>
            <p:ph idx="2" type="sldImg"/>
          </p:nvPr>
        </p:nvSpPr>
        <p:spPr>
          <a:xfrm>
            <a:off x="481584" y="1279287"/>
            <a:ext cx="6140577" cy="34540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4:notes"/>
          <p:cNvSpPr txBox="1"/>
          <p:nvPr>
            <p:ph idx="1" type="body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14:notes"/>
          <p:cNvSpPr/>
          <p:nvPr>
            <p:ph idx="2" type="sldImg"/>
          </p:nvPr>
        </p:nvSpPr>
        <p:spPr>
          <a:xfrm>
            <a:off x="481584" y="1279287"/>
            <a:ext cx="6140577" cy="34540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5:notes"/>
          <p:cNvSpPr txBox="1"/>
          <p:nvPr>
            <p:ph idx="1" type="body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15:notes"/>
          <p:cNvSpPr/>
          <p:nvPr>
            <p:ph idx="2" type="sldImg"/>
          </p:nvPr>
        </p:nvSpPr>
        <p:spPr>
          <a:xfrm>
            <a:off x="481584" y="1279287"/>
            <a:ext cx="6140577" cy="34540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6:notes"/>
          <p:cNvSpPr txBox="1"/>
          <p:nvPr>
            <p:ph idx="1" type="body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16:notes"/>
          <p:cNvSpPr/>
          <p:nvPr>
            <p:ph idx="2" type="sldImg"/>
          </p:nvPr>
        </p:nvSpPr>
        <p:spPr>
          <a:xfrm>
            <a:off x="481584" y="1279287"/>
            <a:ext cx="6140577" cy="34540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17:notes"/>
          <p:cNvSpPr txBox="1"/>
          <p:nvPr>
            <p:ph idx="1" type="body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17:notes"/>
          <p:cNvSpPr/>
          <p:nvPr>
            <p:ph idx="2" type="sldImg"/>
          </p:nvPr>
        </p:nvSpPr>
        <p:spPr>
          <a:xfrm>
            <a:off x="481584" y="1279287"/>
            <a:ext cx="6140577" cy="34540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18:notes"/>
          <p:cNvSpPr txBox="1"/>
          <p:nvPr>
            <p:ph idx="1" type="body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18:notes"/>
          <p:cNvSpPr/>
          <p:nvPr>
            <p:ph idx="2" type="sldImg"/>
          </p:nvPr>
        </p:nvSpPr>
        <p:spPr>
          <a:xfrm>
            <a:off x="481584" y="1279287"/>
            <a:ext cx="6140577" cy="34540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19:notes"/>
          <p:cNvSpPr txBox="1"/>
          <p:nvPr>
            <p:ph idx="1" type="body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19:notes"/>
          <p:cNvSpPr/>
          <p:nvPr>
            <p:ph idx="2" type="sldImg"/>
          </p:nvPr>
        </p:nvSpPr>
        <p:spPr>
          <a:xfrm>
            <a:off x="481584" y="1279287"/>
            <a:ext cx="6140577" cy="34540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:notes"/>
          <p:cNvSpPr txBox="1"/>
          <p:nvPr>
            <p:ph idx="1" type="body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2:notes"/>
          <p:cNvSpPr/>
          <p:nvPr>
            <p:ph idx="2" type="sldImg"/>
          </p:nvPr>
        </p:nvSpPr>
        <p:spPr>
          <a:xfrm>
            <a:off x="481584" y="1279287"/>
            <a:ext cx="6140577" cy="34540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20:notes"/>
          <p:cNvSpPr txBox="1"/>
          <p:nvPr>
            <p:ph idx="1" type="body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20:notes"/>
          <p:cNvSpPr/>
          <p:nvPr>
            <p:ph idx="2" type="sldImg"/>
          </p:nvPr>
        </p:nvSpPr>
        <p:spPr>
          <a:xfrm>
            <a:off x="481584" y="1279287"/>
            <a:ext cx="6140577" cy="34540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21:notes"/>
          <p:cNvSpPr txBox="1"/>
          <p:nvPr>
            <p:ph idx="1" type="body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p21:notes"/>
          <p:cNvSpPr/>
          <p:nvPr>
            <p:ph idx="2" type="sldImg"/>
          </p:nvPr>
        </p:nvSpPr>
        <p:spPr>
          <a:xfrm>
            <a:off x="481584" y="1279287"/>
            <a:ext cx="6140577" cy="34540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22:notes"/>
          <p:cNvSpPr txBox="1"/>
          <p:nvPr>
            <p:ph idx="1" type="body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p22:notes"/>
          <p:cNvSpPr/>
          <p:nvPr>
            <p:ph idx="2" type="sldImg"/>
          </p:nvPr>
        </p:nvSpPr>
        <p:spPr>
          <a:xfrm>
            <a:off x="481584" y="1279287"/>
            <a:ext cx="6140577" cy="34540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23:notes"/>
          <p:cNvSpPr txBox="1"/>
          <p:nvPr>
            <p:ph idx="1" type="body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p23:notes"/>
          <p:cNvSpPr/>
          <p:nvPr>
            <p:ph idx="2" type="sldImg"/>
          </p:nvPr>
        </p:nvSpPr>
        <p:spPr>
          <a:xfrm>
            <a:off x="481584" y="1279287"/>
            <a:ext cx="6140577" cy="34540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24:notes"/>
          <p:cNvSpPr txBox="1"/>
          <p:nvPr>
            <p:ph idx="1" type="body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" name="Google Shape;474;p24:notes"/>
          <p:cNvSpPr/>
          <p:nvPr>
            <p:ph idx="2" type="sldImg"/>
          </p:nvPr>
        </p:nvSpPr>
        <p:spPr>
          <a:xfrm>
            <a:off x="481584" y="1279287"/>
            <a:ext cx="6140577" cy="34540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25:notes"/>
          <p:cNvSpPr txBox="1"/>
          <p:nvPr>
            <p:ph idx="1" type="body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9" name="Google Shape;489;p25:notes"/>
          <p:cNvSpPr/>
          <p:nvPr>
            <p:ph idx="2" type="sldImg"/>
          </p:nvPr>
        </p:nvSpPr>
        <p:spPr>
          <a:xfrm>
            <a:off x="481584" y="1279287"/>
            <a:ext cx="6140577" cy="34540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26:notes"/>
          <p:cNvSpPr txBox="1"/>
          <p:nvPr>
            <p:ph idx="1" type="body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1" name="Google Shape;501;p26:notes"/>
          <p:cNvSpPr/>
          <p:nvPr>
            <p:ph idx="2" type="sldImg"/>
          </p:nvPr>
        </p:nvSpPr>
        <p:spPr>
          <a:xfrm>
            <a:off x="481584" y="1279287"/>
            <a:ext cx="6140577" cy="34540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:notes"/>
          <p:cNvSpPr txBox="1"/>
          <p:nvPr>
            <p:ph idx="1" type="body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3:notes"/>
          <p:cNvSpPr/>
          <p:nvPr>
            <p:ph idx="2" type="sldImg"/>
          </p:nvPr>
        </p:nvSpPr>
        <p:spPr>
          <a:xfrm>
            <a:off x="481584" y="1279287"/>
            <a:ext cx="6140577" cy="34540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:notes"/>
          <p:cNvSpPr txBox="1"/>
          <p:nvPr>
            <p:ph idx="1" type="body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4:notes"/>
          <p:cNvSpPr/>
          <p:nvPr>
            <p:ph idx="2" type="sldImg"/>
          </p:nvPr>
        </p:nvSpPr>
        <p:spPr>
          <a:xfrm>
            <a:off x="481584" y="1279287"/>
            <a:ext cx="6140577" cy="34540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5:notes"/>
          <p:cNvSpPr txBox="1"/>
          <p:nvPr>
            <p:ph idx="1" type="body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5:notes"/>
          <p:cNvSpPr/>
          <p:nvPr>
            <p:ph idx="2" type="sldImg"/>
          </p:nvPr>
        </p:nvSpPr>
        <p:spPr>
          <a:xfrm>
            <a:off x="481584" y="1279287"/>
            <a:ext cx="6140577" cy="34540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6:notes"/>
          <p:cNvSpPr/>
          <p:nvPr>
            <p:ph idx="2" type="sldImg"/>
          </p:nvPr>
        </p:nvSpPr>
        <p:spPr>
          <a:xfrm>
            <a:off x="481013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3" name="Google Shape;193;p6:notes"/>
          <p:cNvSpPr txBox="1"/>
          <p:nvPr>
            <p:ph idx="1" type="body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94" name="Google Shape;194;p6:notes"/>
          <p:cNvSpPr txBox="1"/>
          <p:nvPr>
            <p:ph idx="12" type="sldNum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7:notes"/>
          <p:cNvSpPr/>
          <p:nvPr>
            <p:ph idx="2" type="sldImg"/>
          </p:nvPr>
        </p:nvSpPr>
        <p:spPr>
          <a:xfrm>
            <a:off x="481013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7" name="Google Shape;207;p7:notes"/>
          <p:cNvSpPr txBox="1"/>
          <p:nvPr>
            <p:ph idx="1" type="body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08" name="Google Shape;208;p7:notes"/>
          <p:cNvSpPr txBox="1"/>
          <p:nvPr>
            <p:ph idx="12" type="sldNum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8:notes"/>
          <p:cNvSpPr txBox="1"/>
          <p:nvPr>
            <p:ph idx="1" type="body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8:notes"/>
          <p:cNvSpPr/>
          <p:nvPr>
            <p:ph idx="2" type="sldImg"/>
          </p:nvPr>
        </p:nvSpPr>
        <p:spPr>
          <a:xfrm>
            <a:off x="481584" y="1279287"/>
            <a:ext cx="6140577" cy="34540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9:notes"/>
          <p:cNvSpPr/>
          <p:nvPr>
            <p:ph idx="2" type="sldImg"/>
          </p:nvPr>
        </p:nvSpPr>
        <p:spPr>
          <a:xfrm>
            <a:off x="481013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2" name="Google Shape;252;p9:notes"/>
          <p:cNvSpPr txBox="1"/>
          <p:nvPr>
            <p:ph idx="1" type="body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53" name="Google Shape;253;p9:notes"/>
          <p:cNvSpPr txBox="1"/>
          <p:nvPr>
            <p:ph idx="12" type="sldNum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alatino Linotype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0" type="objOnly">
  <p:cSld name="OBJECT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idx="1" type="body"/>
          </p:nvPr>
        </p:nvSpPr>
        <p:spPr>
          <a:xfrm>
            <a:off x="838200" y="365125"/>
            <a:ext cx="10515600" cy="58118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1">
  <p:cSld name="Slide 11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2"/>
          <p:cNvSpPr txBox="1"/>
          <p:nvPr>
            <p:ph idx="1" type="body"/>
          </p:nvPr>
        </p:nvSpPr>
        <p:spPr>
          <a:xfrm>
            <a:off x="421264" y="483852"/>
            <a:ext cx="6873933" cy="12633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800"/>
              <a:buNone/>
              <a:defRPr sz="8800">
                <a:latin typeface="Abril Fatface"/>
                <a:ea typeface="Abril Fatface"/>
                <a:cs typeface="Abril Fatface"/>
                <a:sym typeface="Abril Fatface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12"/>
          <p:cNvSpPr/>
          <p:nvPr>
            <p:ph idx="2" type="pic"/>
          </p:nvPr>
        </p:nvSpPr>
        <p:spPr>
          <a:xfrm>
            <a:off x="3994321" y="2235234"/>
            <a:ext cx="1942923" cy="2847995"/>
          </a:xfrm>
          <a:prstGeom prst="snip2DiagRect">
            <a:avLst>
              <a:gd fmla="val 26579" name="adj1"/>
              <a:gd fmla="val 0" name="adj2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80" name="Google Shape;80;p12"/>
          <p:cNvSpPr/>
          <p:nvPr/>
        </p:nvSpPr>
        <p:spPr>
          <a:xfrm>
            <a:off x="5424541" y="4566071"/>
            <a:ext cx="514349" cy="520701"/>
          </a:xfrm>
          <a:prstGeom prst="triangle">
            <a:avLst>
              <a:gd fmla="val 100000" name="adj"/>
            </a:avLst>
          </a:prstGeom>
          <a:solidFill>
            <a:srgbClr val="14A8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">
              <a:solidFill>
                <a:srgbClr val="262626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81" name="Google Shape;81;p12"/>
          <p:cNvSpPr txBox="1"/>
          <p:nvPr>
            <p:ph idx="3" type="body"/>
          </p:nvPr>
        </p:nvSpPr>
        <p:spPr>
          <a:xfrm>
            <a:off x="5613457" y="4762922"/>
            <a:ext cx="411163" cy="3129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82" name="Google Shape;82;p12"/>
          <p:cNvCxnSpPr/>
          <p:nvPr/>
        </p:nvCxnSpPr>
        <p:spPr>
          <a:xfrm flipH="1">
            <a:off x="3413437" y="469338"/>
            <a:ext cx="6619285" cy="6619285"/>
          </a:xfrm>
          <a:prstGeom prst="straightConnector1">
            <a:avLst/>
          </a:prstGeom>
          <a:noFill/>
          <a:ln cap="flat" cmpd="sng" w="9525">
            <a:solidFill>
              <a:srgbClr val="26262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3" name="Google Shape;83;p12"/>
          <p:cNvSpPr/>
          <p:nvPr>
            <p:ph idx="4" type="pic"/>
          </p:nvPr>
        </p:nvSpPr>
        <p:spPr>
          <a:xfrm>
            <a:off x="6530625" y="3477655"/>
            <a:ext cx="1942923" cy="2847995"/>
          </a:xfrm>
          <a:prstGeom prst="snip2DiagRect">
            <a:avLst>
              <a:gd fmla="val 26579" name="adj1"/>
              <a:gd fmla="val 0" name="adj2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84" name="Google Shape;84;p12"/>
          <p:cNvSpPr/>
          <p:nvPr/>
        </p:nvSpPr>
        <p:spPr>
          <a:xfrm>
            <a:off x="7958464" y="5803730"/>
            <a:ext cx="514349" cy="520701"/>
          </a:xfrm>
          <a:prstGeom prst="triangle">
            <a:avLst>
              <a:gd fmla="val 100000" name="adj"/>
            </a:avLst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">
              <a:solidFill>
                <a:srgbClr val="262626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85" name="Google Shape;85;p12"/>
          <p:cNvSpPr txBox="1"/>
          <p:nvPr>
            <p:ph idx="5" type="body"/>
          </p:nvPr>
        </p:nvSpPr>
        <p:spPr>
          <a:xfrm>
            <a:off x="8147380" y="6000581"/>
            <a:ext cx="411163" cy="3129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12"/>
          <p:cNvSpPr/>
          <p:nvPr>
            <p:ph idx="6" type="pic"/>
          </p:nvPr>
        </p:nvSpPr>
        <p:spPr>
          <a:xfrm>
            <a:off x="8979553" y="1027667"/>
            <a:ext cx="1942923" cy="2847995"/>
          </a:xfrm>
          <a:prstGeom prst="snip2DiagRect">
            <a:avLst>
              <a:gd fmla="val 26579" name="adj1"/>
              <a:gd fmla="val 0" name="adj2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87" name="Google Shape;87;p12"/>
          <p:cNvSpPr/>
          <p:nvPr/>
        </p:nvSpPr>
        <p:spPr>
          <a:xfrm>
            <a:off x="10408185" y="3354535"/>
            <a:ext cx="514349" cy="520701"/>
          </a:xfrm>
          <a:prstGeom prst="triangle">
            <a:avLst>
              <a:gd fmla="val 100000" name="adj"/>
            </a:avLst>
          </a:prstGeom>
          <a:solidFill>
            <a:srgbClr val="7069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">
              <a:solidFill>
                <a:srgbClr val="262626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88" name="Google Shape;88;p12"/>
          <p:cNvSpPr txBox="1"/>
          <p:nvPr>
            <p:ph idx="7" type="body"/>
          </p:nvPr>
        </p:nvSpPr>
        <p:spPr>
          <a:xfrm>
            <a:off x="10597101" y="3551386"/>
            <a:ext cx="411163" cy="3129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12"/>
          <p:cNvSpPr/>
          <p:nvPr>
            <p:ph idx="8" type="pic"/>
          </p:nvPr>
        </p:nvSpPr>
        <p:spPr>
          <a:xfrm>
            <a:off x="1652138" y="3684030"/>
            <a:ext cx="1942923" cy="2847995"/>
          </a:xfrm>
          <a:prstGeom prst="snip2DiagRect">
            <a:avLst>
              <a:gd fmla="val 26579" name="adj1"/>
              <a:gd fmla="val 0" name="adj2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90" name="Google Shape;90;p12"/>
          <p:cNvSpPr/>
          <p:nvPr/>
        </p:nvSpPr>
        <p:spPr>
          <a:xfrm>
            <a:off x="3082358" y="6014867"/>
            <a:ext cx="514349" cy="520701"/>
          </a:xfrm>
          <a:prstGeom prst="triangle">
            <a:avLst>
              <a:gd fmla="val 100000" name="adj"/>
            </a:avLst>
          </a:prstGeom>
          <a:solidFill>
            <a:srgbClr val="E52D1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">
              <a:solidFill>
                <a:srgbClr val="262626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91" name="Google Shape;91;p12"/>
          <p:cNvSpPr txBox="1"/>
          <p:nvPr>
            <p:ph idx="9" type="body"/>
          </p:nvPr>
        </p:nvSpPr>
        <p:spPr>
          <a:xfrm>
            <a:off x="3271274" y="6211718"/>
            <a:ext cx="411163" cy="3129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92" name="Google Shape;92;p12"/>
          <p:cNvCxnSpPr/>
          <p:nvPr/>
        </p:nvCxnSpPr>
        <p:spPr>
          <a:xfrm flipH="1">
            <a:off x="1230057" y="3674471"/>
            <a:ext cx="914400" cy="914400"/>
          </a:xfrm>
          <a:prstGeom prst="straightConnector1">
            <a:avLst/>
          </a:prstGeom>
          <a:noFill/>
          <a:ln cap="flat" cmpd="sng" w="9525">
            <a:solidFill>
              <a:srgbClr val="26262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" name="Google Shape;93;p12"/>
          <p:cNvCxnSpPr/>
          <p:nvPr/>
        </p:nvCxnSpPr>
        <p:spPr>
          <a:xfrm flipH="1">
            <a:off x="10408185" y="-2748867"/>
            <a:ext cx="6619285" cy="6619285"/>
          </a:xfrm>
          <a:prstGeom prst="straightConnector1">
            <a:avLst/>
          </a:prstGeom>
          <a:noFill/>
          <a:ln cap="flat" cmpd="sng" w="9525">
            <a:solidFill>
              <a:srgbClr val="26262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" name="Google Shape;94;p12"/>
          <p:cNvCxnSpPr/>
          <p:nvPr/>
        </p:nvCxnSpPr>
        <p:spPr>
          <a:xfrm flipH="1">
            <a:off x="8470178" y="-4636990"/>
            <a:ext cx="6619285" cy="6619285"/>
          </a:xfrm>
          <a:prstGeom prst="straightConnector1">
            <a:avLst/>
          </a:prstGeom>
          <a:noFill/>
          <a:ln cap="flat" cmpd="sng" w="9525">
            <a:solidFill>
              <a:srgbClr val="26262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5" name="Google Shape;95;p12"/>
          <p:cNvSpPr txBox="1"/>
          <p:nvPr>
            <p:ph idx="13" type="body"/>
          </p:nvPr>
        </p:nvSpPr>
        <p:spPr>
          <a:xfrm>
            <a:off x="8936311" y="3906364"/>
            <a:ext cx="2463130" cy="2940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i="0" sz="2000">
                <a:latin typeface="Georgia"/>
                <a:ea typeface="Georgia"/>
                <a:cs typeface="Georgia"/>
                <a:sym typeface="Georgia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6" name="Google Shape;96;p12"/>
          <p:cNvSpPr txBox="1"/>
          <p:nvPr>
            <p:ph idx="14" type="body"/>
          </p:nvPr>
        </p:nvSpPr>
        <p:spPr>
          <a:xfrm>
            <a:off x="8936311" y="4173236"/>
            <a:ext cx="1677295" cy="2188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i="1" sz="1200">
                <a:latin typeface="Georgia"/>
                <a:ea typeface="Georgia"/>
                <a:cs typeface="Georgia"/>
                <a:sym typeface="Georgia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7" name="Google Shape;97;p12"/>
          <p:cNvSpPr txBox="1"/>
          <p:nvPr>
            <p:ph idx="15" type="body"/>
          </p:nvPr>
        </p:nvSpPr>
        <p:spPr>
          <a:xfrm>
            <a:off x="8574384" y="5771809"/>
            <a:ext cx="2463130" cy="2940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i="0" sz="2000">
                <a:latin typeface="Georgia"/>
                <a:ea typeface="Georgia"/>
                <a:cs typeface="Georgia"/>
                <a:sym typeface="Georgia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8" name="Google Shape;98;p12"/>
          <p:cNvSpPr txBox="1"/>
          <p:nvPr>
            <p:ph idx="16" type="body"/>
          </p:nvPr>
        </p:nvSpPr>
        <p:spPr>
          <a:xfrm>
            <a:off x="8574384" y="6038681"/>
            <a:ext cx="1677295" cy="2188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i="1" sz="1200">
                <a:latin typeface="Georgia"/>
                <a:ea typeface="Georgia"/>
                <a:cs typeface="Georgia"/>
                <a:sym typeface="Georgia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9" name="Google Shape;99;p12"/>
          <p:cNvSpPr txBox="1"/>
          <p:nvPr>
            <p:ph idx="17" type="body"/>
          </p:nvPr>
        </p:nvSpPr>
        <p:spPr>
          <a:xfrm>
            <a:off x="5950456" y="2228990"/>
            <a:ext cx="2463130" cy="2940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i="0" sz="2000">
                <a:latin typeface="Georgia"/>
                <a:ea typeface="Georgia"/>
                <a:cs typeface="Georgia"/>
                <a:sym typeface="Georgia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0" name="Google Shape;100;p12"/>
          <p:cNvSpPr txBox="1"/>
          <p:nvPr>
            <p:ph idx="18" type="body"/>
          </p:nvPr>
        </p:nvSpPr>
        <p:spPr>
          <a:xfrm>
            <a:off x="5950456" y="2495862"/>
            <a:ext cx="1677295" cy="2188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i="1" sz="1200">
                <a:latin typeface="Georgia"/>
                <a:ea typeface="Georgia"/>
                <a:cs typeface="Georgia"/>
                <a:sym typeface="Georgia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1" name="Google Shape;101;p12"/>
          <p:cNvSpPr txBox="1"/>
          <p:nvPr>
            <p:ph idx="19" type="body"/>
          </p:nvPr>
        </p:nvSpPr>
        <p:spPr>
          <a:xfrm>
            <a:off x="1037011" y="3397143"/>
            <a:ext cx="2463130" cy="2940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i="0" sz="2000">
                <a:latin typeface="Georgia"/>
                <a:ea typeface="Georgia"/>
                <a:cs typeface="Georgia"/>
                <a:sym typeface="Georgia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2" name="Google Shape;102;p12"/>
          <p:cNvSpPr txBox="1"/>
          <p:nvPr>
            <p:ph idx="20" type="body"/>
          </p:nvPr>
        </p:nvSpPr>
        <p:spPr>
          <a:xfrm>
            <a:off x="1037011" y="3664015"/>
            <a:ext cx="1677295" cy="2188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i="1" sz="1200">
                <a:latin typeface="Georgia"/>
                <a:ea typeface="Georgia"/>
                <a:cs typeface="Georgia"/>
                <a:sym typeface="Georgia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" name="Google Shape;103;p12"/>
          <p:cNvSpPr txBox="1"/>
          <p:nvPr>
            <p:ph idx="21" type="body"/>
          </p:nvPr>
        </p:nvSpPr>
        <p:spPr>
          <a:xfrm>
            <a:off x="420688" y="1878013"/>
            <a:ext cx="3175000" cy="1119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i="1" sz="1100">
                <a:latin typeface="Georgia"/>
                <a:ea typeface="Georgia"/>
                <a:cs typeface="Georgia"/>
                <a:sym typeface="Georgia"/>
              </a:defRPr>
            </a:lvl1pPr>
            <a:lvl2pPr indent="-2984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i="1" sz="1100">
                <a:latin typeface="Georgia"/>
                <a:ea typeface="Georgia"/>
                <a:cs typeface="Georgia"/>
                <a:sym typeface="Georgia"/>
              </a:defRPr>
            </a:lvl2pPr>
            <a:lvl3pPr indent="-2984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i="1" sz="1100">
                <a:latin typeface="Georgia"/>
                <a:ea typeface="Georgia"/>
                <a:cs typeface="Georgia"/>
                <a:sym typeface="Georgia"/>
              </a:defRPr>
            </a:lvl3pPr>
            <a:lvl4pPr indent="-2984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i="1" sz="1100">
                <a:latin typeface="Georgia"/>
                <a:ea typeface="Georgia"/>
                <a:cs typeface="Georgia"/>
                <a:sym typeface="Georgia"/>
              </a:defRPr>
            </a:lvl4pPr>
            <a:lvl5pPr indent="-2984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i="1" sz="1100">
                <a:latin typeface="Georgia"/>
                <a:ea typeface="Georgia"/>
                <a:cs typeface="Georgia"/>
                <a:sym typeface="Georgia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" name="Google Shape;104;p12"/>
          <p:cNvSpPr txBox="1"/>
          <p:nvPr>
            <p:ph idx="22" type="body"/>
          </p:nvPr>
        </p:nvSpPr>
        <p:spPr>
          <a:xfrm>
            <a:off x="5527675" y="1432243"/>
            <a:ext cx="2562124" cy="374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i="1" sz="2000">
                <a:latin typeface="Cambria"/>
                <a:ea typeface="Cambria"/>
                <a:cs typeface="Cambria"/>
                <a:sym typeface="Cambria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i="1">
                <a:latin typeface="Cambria"/>
                <a:ea typeface="Cambria"/>
                <a:cs typeface="Cambria"/>
                <a:sym typeface="Cambria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i="1">
                <a:latin typeface="Cambria"/>
                <a:ea typeface="Cambria"/>
                <a:cs typeface="Cambria"/>
                <a:sym typeface="Cambria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1">
                <a:latin typeface="Cambria"/>
                <a:ea typeface="Cambria"/>
                <a:cs typeface="Cambria"/>
                <a:sym typeface="Cambria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1">
                <a:latin typeface="Cambria"/>
                <a:ea typeface="Cambria"/>
                <a:cs typeface="Cambria"/>
                <a:sym typeface="Cambria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0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0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0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0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0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0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0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0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0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0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0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0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0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0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0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0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0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0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7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0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0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2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0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0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7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0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0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0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0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0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0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0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0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0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25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9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9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9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9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9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9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9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9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8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8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8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8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8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8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8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8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75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25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9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9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75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9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9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425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9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9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75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9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6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9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0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0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0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0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0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0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0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25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8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8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8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8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8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8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8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8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8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875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9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25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9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1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9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175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9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9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325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9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4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9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475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9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9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9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9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9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9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9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9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9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625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8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8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8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8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8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8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8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75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9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8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9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925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9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9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75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9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1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9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25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9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3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9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9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9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9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9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9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9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9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37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2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3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alatino Linotype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4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40" name="Google Shape;40;p5"/>
          <p:cNvSpPr/>
          <p:nvPr/>
        </p:nvSpPr>
        <p:spPr>
          <a:xfrm>
            <a:off x="8839578" y="6450175"/>
            <a:ext cx="77513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Palatino Linotype"/>
              <a:buNone/>
            </a:pPr>
            <a:r>
              <a:rPr b="0" i="0" lang="tr-TR" sz="100" u="none" cap="none" strike="noStrik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PPT模板下载：www.1ppt.com/moban/     行业PPT模板：www.1ppt.com/hangye/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Palatino Linotype"/>
              <a:buNone/>
            </a:pPr>
            <a:r>
              <a:rPr b="0" i="0" lang="tr-TR" sz="100" u="none" cap="none" strike="noStrik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节日PPT模板：www.1ppt.com/jieri/           PPT素材下载：www.1ppt.com/sucai/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Palatino Linotype"/>
              <a:buNone/>
            </a:pPr>
            <a:r>
              <a:rPr b="0" i="0" lang="tr-TR" sz="100" u="none" cap="none" strike="noStrik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PPT背景图片：www.1ppt.com/beijing/      PPT图表下载：www.1ppt.com/tubiao/    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Palatino Linotype"/>
              <a:buNone/>
            </a:pPr>
            <a:r>
              <a:rPr b="0" i="0" lang="tr-TR" sz="100" u="none" cap="none" strike="noStrik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优秀PPT下载：www.1ppt.com/xiazai/        PPT教程： www.1ppt.com/powerpoint/    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Palatino Linotype"/>
              <a:buNone/>
            </a:pPr>
            <a:r>
              <a:rPr b="0" i="0" lang="tr-TR" sz="100" u="none" cap="none" strike="noStrik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Word教程： www.1ppt.com/word/              Excel教程：www.1ppt.com/excel/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Palatino Linotype"/>
              <a:buNone/>
            </a:pPr>
            <a:r>
              <a:rPr b="0" i="0" lang="tr-TR" sz="100" u="none" cap="none" strike="noStrik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资料下载：www.1ppt.com/ziliao/                PPT课件下载：www.1ppt.com/kejian/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Palatino Linotype"/>
              <a:buNone/>
            </a:pPr>
            <a:r>
              <a:rPr b="0" i="0" lang="tr-TR" sz="100" u="none" cap="none" strike="noStrik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范文下载：www.1ppt.com/fanwen/             试卷下载：www.1ppt.com/shiti/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Palatino Linotype"/>
              <a:buNone/>
            </a:pPr>
            <a:r>
              <a:rPr b="0" i="0" lang="tr-TR" sz="100" u="none" cap="none" strike="noStrik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教案下载：www.1ppt.com/jiaoan/      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Palatino Linotype"/>
              <a:buNone/>
            </a:pPr>
            <a:r>
              <a:rPr b="0" i="0" lang="tr-TR" sz="100" u="none" cap="none" strike="noStrik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字体下载：www.1ppt.com/ziti/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Palatino Linotype"/>
              <a:buNone/>
            </a:pPr>
            <a:r>
              <a:rPr b="0" i="0" lang="tr-TR" sz="100" u="none" cap="none" strike="noStrik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endParaRPr b="0" i="0" sz="100" u="none" cap="none" strike="noStrike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5" type="twoTxTwoObj">
  <p:cSld name="TWO_OBJECTS_WITH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" type="body"/>
          </p:nvPr>
        </p:nvSpPr>
        <p:spPr>
          <a:xfrm>
            <a:off x="1186774" y="1778438"/>
            <a:ext cx="4873574" cy="8239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9pPr>
          </a:lstStyle>
          <a:p/>
        </p:txBody>
      </p:sp>
      <p:sp>
        <p:nvSpPr>
          <p:cNvPr id="44" name="Google Shape;44;p6"/>
          <p:cNvSpPr txBox="1"/>
          <p:nvPr>
            <p:ph idx="2" type="body"/>
          </p:nvPr>
        </p:nvSpPr>
        <p:spPr>
          <a:xfrm>
            <a:off x="1186774" y="2665379"/>
            <a:ext cx="4873574" cy="35242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3" type="body"/>
          </p:nvPr>
        </p:nvSpPr>
        <p:spPr>
          <a:xfrm>
            <a:off x="6256938" y="1778438"/>
            <a:ext cx="4897576" cy="8239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9pPr>
          </a:lstStyle>
          <a:p/>
        </p:txBody>
      </p:sp>
      <p:sp>
        <p:nvSpPr>
          <p:cNvPr id="46" name="Google Shape;46;p6"/>
          <p:cNvSpPr txBox="1"/>
          <p:nvPr>
            <p:ph idx="4" type="body"/>
          </p:nvPr>
        </p:nvSpPr>
        <p:spPr>
          <a:xfrm>
            <a:off x="6256938" y="2665379"/>
            <a:ext cx="4897576" cy="35242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6" type="titleOnly">
  <p:cSld name="TITLE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7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8" type="picTx">
  <p:cSld name="PICTURE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/>
          <p:nvPr>
            <p:ph type="title"/>
          </p:nvPr>
        </p:nvSpPr>
        <p:spPr>
          <a:xfrm>
            <a:off x="839788" y="457200"/>
            <a:ext cx="4165349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alatino Linotype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9"/>
          <p:cNvSpPr/>
          <p:nvPr>
            <p:ph idx="2" type="pic"/>
          </p:nvPr>
        </p:nvSpPr>
        <p:spPr>
          <a:xfrm>
            <a:off x="5183188" y="457201"/>
            <a:ext cx="6172200" cy="540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62" name="Google Shape;62;p9"/>
          <p:cNvSpPr txBox="1"/>
          <p:nvPr>
            <p:ph idx="1" type="body"/>
          </p:nvPr>
        </p:nvSpPr>
        <p:spPr>
          <a:xfrm>
            <a:off x="839788" y="2057400"/>
            <a:ext cx="4165349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9pPr>
          </a:lstStyle>
          <a:p/>
        </p:txBody>
      </p:sp>
      <p:sp>
        <p:nvSpPr>
          <p:cNvPr id="63" name="Google Shape;63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9" type="vertTitleAndTx">
  <p:cSld name="VERTICAL_TITLE_AND_VERTICAL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alatino Linotype"/>
              <a:buNone/>
              <a:defRPr b="0" i="0" sz="44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3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2.jpg"/><Relationship Id="rId4" Type="http://schemas.openxmlformats.org/officeDocument/2006/relationships/image" Target="../media/image27.jpg"/><Relationship Id="rId5" Type="http://schemas.openxmlformats.org/officeDocument/2006/relationships/image" Target="../media/image40.jpg"/><Relationship Id="rId6" Type="http://schemas.openxmlformats.org/officeDocument/2006/relationships/image" Target="../media/image25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0.jpg"/><Relationship Id="rId4" Type="http://schemas.openxmlformats.org/officeDocument/2006/relationships/image" Target="../media/image24.jpg"/><Relationship Id="rId5" Type="http://schemas.openxmlformats.org/officeDocument/2006/relationships/image" Target="../media/image35.jpg"/><Relationship Id="rId6" Type="http://schemas.openxmlformats.org/officeDocument/2006/relationships/image" Target="../media/image26.jp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21.png"/><Relationship Id="rId10" Type="http://schemas.openxmlformats.org/officeDocument/2006/relationships/image" Target="../media/image8.png"/><Relationship Id="rId13" Type="http://schemas.openxmlformats.org/officeDocument/2006/relationships/image" Target="../media/image1.jpg"/><Relationship Id="rId1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Relationship Id="rId4" Type="http://schemas.openxmlformats.org/officeDocument/2006/relationships/image" Target="../media/image13.png"/><Relationship Id="rId9" Type="http://schemas.openxmlformats.org/officeDocument/2006/relationships/image" Target="../media/image9.png"/><Relationship Id="rId5" Type="http://schemas.openxmlformats.org/officeDocument/2006/relationships/image" Target="../media/image16.png"/><Relationship Id="rId6" Type="http://schemas.openxmlformats.org/officeDocument/2006/relationships/image" Target="../media/image20.png"/><Relationship Id="rId7" Type="http://schemas.openxmlformats.org/officeDocument/2006/relationships/image" Target="../media/image12.png"/><Relationship Id="rId8" Type="http://schemas.openxmlformats.org/officeDocument/2006/relationships/image" Target="../media/image1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3.jpg"/><Relationship Id="rId4" Type="http://schemas.openxmlformats.org/officeDocument/2006/relationships/image" Target="../media/image29.jpg"/><Relationship Id="rId5" Type="http://schemas.openxmlformats.org/officeDocument/2006/relationships/image" Target="../media/image37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6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8.png"/><Relationship Id="rId4" Type="http://schemas.openxmlformats.org/officeDocument/2006/relationships/image" Target="../media/image41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9.jpg"/><Relationship Id="rId4" Type="http://schemas.openxmlformats.org/officeDocument/2006/relationships/image" Target="../media/image32.jpg"/><Relationship Id="rId5" Type="http://schemas.openxmlformats.org/officeDocument/2006/relationships/image" Target="../media/image31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4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Relationship Id="rId4" Type="http://schemas.openxmlformats.org/officeDocument/2006/relationships/image" Target="../media/image1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5211E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3"/>
          <p:cNvSpPr txBox="1"/>
          <p:nvPr/>
        </p:nvSpPr>
        <p:spPr>
          <a:xfrm>
            <a:off x="3311524" y="1313549"/>
            <a:ext cx="5429250" cy="36009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9600" u="none" cap="none" strike="noStrike">
                <a:solidFill>
                  <a:srgbClr val="C2B498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20XX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-TR" sz="6600" u="none" cap="none" strike="noStrike">
                <a:solidFill>
                  <a:srgbClr val="C2B498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FASHION MAGAZINE</a:t>
            </a:r>
            <a:endParaRPr b="1" i="0" sz="6600" u="none" cap="none" strike="noStrike">
              <a:solidFill>
                <a:srgbClr val="C2B498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10" name="Google Shape;110;p13"/>
          <p:cNvSpPr txBox="1"/>
          <p:nvPr/>
        </p:nvSpPr>
        <p:spPr>
          <a:xfrm>
            <a:off x="3302607" y="4914535"/>
            <a:ext cx="544708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2000" u="none" cap="none" strike="noStrike">
                <a:solidFill>
                  <a:srgbClr val="C2B498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PRESENTATION TEMPLATE</a:t>
            </a:r>
            <a:endParaRPr b="0" i="0" sz="2000" u="none" cap="none" strike="noStrike">
              <a:solidFill>
                <a:srgbClr val="C2B498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cxnSp>
        <p:nvCxnSpPr>
          <p:cNvPr id="111" name="Google Shape;111;p13"/>
          <p:cNvCxnSpPr/>
          <p:nvPr/>
        </p:nvCxnSpPr>
        <p:spPr>
          <a:xfrm>
            <a:off x="5937856" y="3788924"/>
            <a:ext cx="316287" cy="0"/>
          </a:xfrm>
          <a:prstGeom prst="straightConnector1">
            <a:avLst/>
          </a:prstGeom>
          <a:noFill/>
          <a:ln cap="flat" cmpd="sng" w="25400">
            <a:solidFill>
              <a:srgbClr val="C2B49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2" name="Google Shape;112;p13"/>
          <p:cNvSpPr/>
          <p:nvPr/>
        </p:nvSpPr>
        <p:spPr>
          <a:xfrm flipH="1" rot="-5400000">
            <a:off x="10972799" y="0"/>
            <a:ext cx="1219199" cy="1219199"/>
          </a:xfrm>
          <a:prstGeom prst="rtTriangle">
            <a:avLst/>
          </a:prstGeom>
          <a:solidFill>
            <a:srgbClr val="C2B498"/>
          </a:solidFill>
          <a:ln>
            <a:noFill/>
          </a:ln>
          <a:effectLst>
            <a:outerShdw blurRad="127000" rotWithShape="0" algn="tr" dir="8100000" dist="635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13" name="Google Shape;113;p13"/>
          <p:cNvSpPr/>
          <p:nvPr/>
        </p:nvSpPr>
        <p:spPr>
          <a:xfrm>
            <a:off x="-38735" y="5859374"/>
            <a:ext cx="1088796" cy="1088796"/>
          </a:xfrm>
          <a:prstGeom prst="rtTriangle">
            <a:avLst/>
          </a:prstGeom>
          <a:solidFill>
            <a:srgbClr val="C2B498"/>
          </a:solidFill>
          <a:ln>
            <a:noFill/>
          </a:ln>
          <a:effectLst>
            <a:outerShdw blurRad="190500" rotWithShape="0" algn="bl" dir="18900000" dist="127000">
              <a:srgbClr val="000000">
                <a:alpha val="2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14" name="Google Shape;114;p13"/>
          <p:cNvSpPr/>
          <p:nvPr/>
        </p:nvSpPr>
        <p:spPr>
          <a:xfrm flipH="1" rot="-5400000">
            <a:off x="11560403" y="1"/>
            <a:ext cx="631596" cy="631596"/>
          </a:xfrm>
          <a:prstGeom prst="rtTriangle">
            <a:avLst/>
          </a:prstGeom>
          <a:solidFill>
            <a:srgbClr val="CAD0D8"/>
          </a:solidFill>
          <a:ln>
            <a:noFill/>
          </a:ln>
          <a:effectLst>
            <a:outerShdw blurRad="127000" rotWithShape="0" algn="tr" dir="8100000" dist="635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2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1435" y="0"/>
            <a:ext cx="12242801" cy="6858635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22"/>
          <p:cNvSpPr/>
          <p:nvPr/>
        </p:nvSpPr>
        <p:spPr>
          <a:xfrm>
            <a:off x="1821291" y="0"/>
            <a:ext cx="10370709" cy="6858000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21600" y="0"/>
                </a:lnTo>
                <a:lnTo>
                  <a:pt x="0" y="0"/>
                </a:lnTo>
                <a:cubicBezTo>
                  <a:pt x="1344" y="2498"/>
                  <a:pt x="2978" y="4578"/>
                  <a:pt x="4815" y="6132"/>
                </a:cubicBezTo>
                <a:cubicBezTo>
                  <a:pt x="6613" y="7654"/>
                  <a:pt x="8570" y="8643"/>
                  <a:pt x="10528" y="9588"/>
                </a:cubicBezTo>
                <a:cubicBezTo>
                  <a:pt x="12488" y="10533"/>
                  <a:pt x="14507" y="11513"/>
                  <a:pt x="16308" y="12931"/>
                </a:cubicBezTo>
                <a:cubicBezTo>
                  <a:pt x="18109" y="14349"/>
                  <a:pt x="19693" y="16204"/>
                  <a:pt x="20781" y="18902"/>
                </a:cubicBezTo>
                <a:cubicBezTo>
                  <a:pt x="21122" y="19748"/>
                  <a:pt x="21397" y="20653"/>
                  <a:pt x="21600" y="21600"/>
                </a:cubicBezTo>
                <a:close/>
              </a:path>
            </a:pathLst>
          </a:custGeom>
          <a:solidFill>
            <a:srgbClr val="C2B498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67" name="Google Shape;267;p22"/>
          <p:cNvSpPr/>
          <p:nvPr/>
        </p:nvSpPr>
        <p:spPr>
          <a:xfrm>
            <a:off x="2708901" y="-1"/>
            <a:ext cx="9483099" cy="6858001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21600" y="0"/>
                </a:lnTo>
                <a:lnTo>
                  <a:pt x="0" y="0"/>
                </a:lnTo>
                <a:cubicBezTo>
                  <a:pt x="1344" y="2498"/>
                  <a:pt x="2978" y="4578"/>
                  <a:pt x="4815" y="6132"/>
                </a:cubicBezTo>
                <a:cubicBezTo>
                  <a:pt x="6613" y="7654"/>
                  <a:pt x="8570" y="8643"/>
                  <a:pt x="10528" y="9588"/>
                </a:cubicBezTo>
                <a:cubicBezTo>
                  <a:pt x="12488" y="10533"/>
                  <a:pt x="14507" y="11513"/>
                  <a:pt x="16308" y="12931"/>
                </a:cubicBezTo>
                <a:cubicBezTo>
                  <a:pt x="18109" y="14349"/>
                  <a:pt x="19693" y="16204"/>
                  <a:pt x="20781" y="18902"/>
                </a:cubicBezTo>
                <a:cubicBezTo>
                  <a:pt x="21122" y="19748"/>
                  <a:pt x="21397" y="20653"/>
                  <a:pt x="21600" y="21600"/>
                </a:cubicBezTo>
                <a:close/>
              </a:path>
            </a:pathLst>
          </a:custGeom>
          <a:solidFill>
            <a:srgbClr val="25211E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68" name="Google Shape;268;p22"/>
          <p:cNvSpPr/>
          <p:nvPr/>
        </p:nvSpPr>
        <p:spPr>
          <a:xfrm>
            <a:off x="6832600" y="1656858"/>
            <a:ext cx="5043214" cy="8510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We use well-known development methodologies to create a customized approach for each of the projects. This allows us to achieve high quality outcomes and full transparency towards.</a:t>
            </a:r>
            <a:endParaRPr sz="1400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69" name="Google Shape;269;p22"/>
          <p:cNvSpPr/>
          <p:nvPr/>
        </p:nvSpPr>
        <p:spPr>
          <a:xfrm>
            <a:off x="8790228" y="682248"/>
            <a:ext cx="3085586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4400" cap="none">
                <a:solidFill>
                  <a:srgbClr val="C1B397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STEP HERE</a:t>
            </a:r>
            <a:endParaRPr sz="4400" cap="none">
              <a:solidFill>
                <a:srgbClr val="C1B397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cxnSp>
        <p:nvCxnSpPr>
          <p:cNvPr id="270" name="Google Shape;270;p22"/>
          <p:cNvCxnSpPr/>
          <p:nvPr/>
        </p:nvCxnSpPr>
        <p:spPr>
          <a:xfrm>
            <a:off x="10599960" y="1571128"/>
            <a:ext cx="1275854" cy="1"/>
          </a:xfrm>
          <a:prstGeom prst="straightConnector1">
            <a:avLst/>
          </a:prstGeom>
          <a:noFill/>
          <a:ln cap="flat" cmpd="sng" w="9525">
            <a:solidFill>
              <a:srgbClr val="E7E7E7"/>
            </a:solidFill>
            <a:prstDash val="solid"/>
            <a:miter lim="8000"/>
            <a:headEnd len="sm" w="sm" type="none"/>
            <a:tailEnd len="sm" w="sm" type="none"/>
          </a:ln>
        </p:spPr>
      </p:cxnSp>
    </p:spTree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2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2860" y="7620"/>
            <a:ext cx="12212319" cy="6848475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23"/>
          <p:cNvSpPr/>
          <p:nvPr/>
        </p:nvSpPr>
        <p:spPr>
          <a:xfrm flipH="1">
            <a:off x="7457365" y="4629"/>
            <a:ext cx="4731460" cy="6879816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8736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25211E">
              <a:alpha val="89411"/>
            </a:srgbClr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78" name="Google Shape;278;p23"/>
          <p:cNvSpPr/>
          <p:nvPr/>
        </p:nvSpPr>
        <p:spPr>
          <a:xfrm flipH="1" rot="-5400000">
            <a:off x="8326863" y="-1351847"/>
            <a:ext cx="2513291" cy="5216983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2B498">
              <a:alpha val="80000"/>
            </a:srgbClr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cxnSp>
        <p:nvCxnSpPr>
          <p:cNvPr id="279" name="Google Shape;279;p23"/>
          <p:cNvCxnSpPr/>
          <p:nvPr/>
        </p:nvCxnSpPr>
        <p:spPr>
          <a:xfrm rot="10800000">
            <a:off x="6974979" y="7490"/>
            <a:ext cx="2757050" cy="132687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280" name="Google Shape;280;p23"/>
          <p:cNvCxnSpPr/>
          <p:nvPr/>
        </p:nvCxnSpPr>
        <p:spPr>
          <a:xfrm flipH="1">
            <a:off x="7460301" y="1336645"/>
            <a:ext cx="2270169" cy="5520148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cxnSp>
      <p:grpSp>
        <p:nvGrpSpPr>
          <p:cNvPr id="281" name="Google Shape;281;p23"/>
          <p:cNvGrpSpPr/>
          <p:nvPr/>
        </p:nvGrpSpPr>
        <p:grpSpPr>
          <a:xfrm>
            <a:off x="8788501" y="2648798"/>
            <a:ext cx="3544686" cy="3102031"/>
            <a:chOff x="8788501" y="2648798"/>
            <a:chExt cx="3544686" cy="3102031"/>
          </a:xfrm>
        </p:grpSpPr>
        <p:sp>
          <p:nvSpPr>
            <p:cNvPr id="282" name="Google Shape;282;p23"/>
            <p:cNvSpPr/>
            <p:nvPr/>
          </p:nvSpPr>
          <p:spPr>
            <a:xfrm>
              <a:off x="8788501" y="2648798"/>
              <a:ext cx="3544686" cy="7232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4400" cap="none">
                  <a:solidFill>
                    <a:srgbClr val="C2B498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STAGE HERE</a:t>
              </a:r>
              <a:endParaRPr sz="4400" cap="none">
                <a:solidFill>
                  <a:srgbClr val="C2B498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83" name="Google Shape;283;p23"/>
            <p:cNvSpPr/>
            <p:nvPr/>
          </p:nvSpPr>
          <p:spPr>
            <a:xfrm>
              <a:off x="9448140" y="3652821"/>
              <a:ext cx="2225408" cy="20980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850" lIns="22850" spcFirstLastPara="1" rIns="22850" wrap="square" tIns="22850">
              <a:noAutofit/>
            </a:bodyPr>
            <a:lstStyle/>
            <a:p>
              <a:pPr indent="0" lvl="0" marL="0" marR="0" rtl="0" algn="just">
                <a:lnSpc>
                  <a:spcPct val="14285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rgbClr val="E7E7E7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We use well-known development methodologies to create a customized approach for each of the projects. This allows us to achieve high quality outcomes and full transparency towards.</a:t>
              </a:r>
              <a:endParaRPr sz="1400">
                <a:solidFill>
                  <a:srgbClr val="E7E7E7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grpSp>
          <p:nvGrpSpPr>
            <p:cNvPr id="284" name="Google Shape;284;p23"/>
            <p:cNvGrpSpPr/>
            <p:nvPr/>
          </p:nvGrpSpPr>
          <p:grpSpPr>
            <a:xfrm>
              <a:off x="9922917" y="3466025"/>
              <a:ext cx="1275855" cy="139701"/>
              <a:chOff x="0" y="6350"/>
              <a:chExt cx="1275853" cy="139700"/>
            </a:xfrm>
          </p:grpSpPr>
          <p:cxnSp>
            <p:nvCxnSpPr>
              <p:cNvPr id="285" name="Google Shape;285;p23"/>
              <p:cNvCxnSpPr/>
              <p:nvPr/>
            </p:nvCxnSpPr>
            <p:spPr>
              <a:xfrm>
                <a:off x="0" y="76200"/>
                <a:ext cx="1275853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E7E7E7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sp>
            <p:nvSpPr>
              <p:cNvPr id="286" name="Google Shape;286;p23"/>
              <p:cNvSpPr/>
              <p:nvPr/>
            </p:nvSpPr>
            <p:spPr>
              <a:xfrm>
                <a:off x="569539" y="6350"/>
                <a:ext cx="139701" cy="139700"/>
              </a:xfrm>
              <a:custGeom>
                <a:rect b="b" l="l" r="r" t="t"/>
                <a:pathLst>
                  <a:path extrusionOk="0" h="21600" w="21600">
                    <a:moveTo>
                      <a:pt x="0" y="10800"/>
                    </a:moveTo>
                    <a:lnTo>
                      <a:pt x="10800" y="21600"/>
                    </a:lnTo>
                    <a:lnTo>
                      <a:pt x="21600" y="10800"/>
                    </a:ln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E7E7E7"/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</p:grpSp>
      </p:grpSp>
    </p:spTree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p2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0795" y="-13970"/>
            <a:ext cx="12212955" cy="6911975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24"/>
          <p:cNvSpPr/>
          <p:nvPr/>
        </p:nvSpPr>
        <p:spPr>
          <a:xfrm>
            <a:off x="1457976" y="3043891"/>
            <a:ext cx="3959095" cy="723273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22850" spcFirstLastPara="1" rIns="22850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4400" cap="non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OPTION HERE</a:t>
            </a:r>
            <a:endParaRPr sz="4400" cap="none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93" name="Google Shape;293;p24"/>
          <p:cNvSpPr/>
          <p:nvPr/>
        </p:nvSpPr>
        <p:spPr>
          <a:xfrm>
            <a:off x="1212670" y="3704933"/>
            <a:ext cx="3428594" cy="76201"/>
          </a:xfrm>
          <a:prstGeom prst="rect">
            <a:avLst/>
          </a:prstGeom>
          <a:solidFill>
            <a:srgbClr val="C2B498"/>
          </a:solidFill>
          <a:ln>
            <a:noFill/>
          </a:ln>
        </p:spPr>
        <p:txBody>
          <a:bodyPr anchorCtr="0" anchor="ctr" bIns="22850" lIns="22850" spcFirstLastPara="1" rIns="22850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94" name="Google Shape;294;p24"/>
          <p:cNvSpPr/>
          <p:nvPr/>
        </p:nvSpPr>
        <p:spPr>
          <a:xfrm>
            <a:off x="718025" y="0"/>
            <a:ext cx="621646" cy="2908189"/>
          </a:xfrm>
          <a:prstGeom prst="rect">
            <a:avLst/>
          </a:prstGeom>
          <a:solidFill>
            <a:srgbClr val="C2B498"/>
          </a:solidFill>
          <a:ln>
            <a:noFill/>
          </a:ln>
        </p:spPr>
        <p:txBody>
          <a:bodyPr anchorCtr="0" anchor="ctr" bIns="22850" lIns="22850" spcFirstLastPara="1" rIns="22850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95" name="Google Shape;295;p24"/>
          <p:cNvSpPr/>
          <p:nvPr/>
        </p:nvSpPr>
        <p:spPr>
          <a:xfrm>
            <a:off x="718025" y="3123326"/>
            <a:ext cx="621646" cy="671778"/>
          </a:xfrm>
          <a:prstGeom prst="rect">
            <a:avLst/>
          </a:prstGeom>
          <a:solidFill>
            <a:srgbClr val="C2B498"/>
          </a:solidFill>
          <a:ln>
            <a:noFill/>
          </a:ln>
        </p:spPr>
        <p:txBody>
          <a:bodyPr anchorCtr="0" anchor="ctr" bIns="22850" lIns="22850" spcFirstLastPara="1" rIns="22850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96" name="Google Shape;296;p24"/>
          <p:cNvSpPr/>
          <p:nvPr/>
        </p:nvSpPr>
        <p:spPr>
          <a:xfrm>
            <a:off x="718025" y="3952583"/>
            <a:ext cx="5294840" cy="1580495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22850" spcFirstLastPara="1" rIns="22850" wrap="square" tIns="2285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E7E7E7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We use well-known development methodologies to create a customized approach for each of the projects. This allows us to achieve high quality outcomes and full transparency towards. We use well-known development methodologies to create a customized approach for each of the projects. This allows us to achieve high quality outcomes and full transparency towards.</a:t>
            </a:r>
            <a:endParaRPr sz="1400">
              <a:solidFill>
                <a:srgbClr val="E7E7E7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" name="Google Shape;301;p25"/>
          <p:cNvGrpSpPr/>
          <p:nvPr/>
        </p:nvGrpSpPr>
        <p:grpSpPr>
          <a:xfrm>
            <a:off x="1397266" y="4538032"/>
            <a:ext cx="9398913" cy="618283"/>
            <a:chOff x="1397266" y="4538032"/>
            <a:chExt cx="9398913" cy="618283"/>
          </a:xfrm>
        </p:grpSpPr>
        <p:grpSp>
          <p:nvGrpSpPr>
            <p:cNvPr id="302" name="Google Shape;302;p25"/>
            <p:cNvGrpSpPr/>
            <p:nvPr/>
          </p:nvGrpSpPr>
          <p:grpSpPr>
            <a:xfrm>
              <a:off x="9421125" y="4538033"/>
              <a:ext cx="1375054" cy="618281"/>
              <a:chOff x="9421125" y="4538033"/>
              <a:chExt cx="1375054" cy="618281"/>
            </a:xfrm>
          </p:grpSpPr>
          <p:sp>
            <p:nvSpPr>
              <p:cNvPr id="303" name="Google Shape;303;p25"/>
              <p:cNvSpPr/>
              <p:nvPr/>
            </p:nvSpPr>
            <p:spPr>
              <a:xfrm>
                <a:off x="9653496" y="4894706"/>
                <a:ext cx="910312" cy="2616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2850" lIns="22850" spcFirstLastPara="1" rIns="22850" wrap="square" tIns="2285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400">
                    <a:solidFill>
                      <a:srgbClr val="25211E"/>
                    </a:solidFill>
                    <a:latin typeface="Palatino Linotype"/>
                    <a:ea typeface="Palatino Linotype"/>
                    <a:cs typeface="Palatino Linotype"/>
                    <a:sym typeface="Palatino Linotype"/>
                  </a:rPr>
                  <a:t>Text here...</a:t>
                </a:r>
                <a:endParaRPr sz="1400">
                  <a:solidFill>
                    <a:srgbClr val="25211E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  <p:sp>
            <p:nvSpPr>
              <p:cNvPr id="304" name="Google Shape;304;p25"/>
              <p:cNvSpPr/>
              <p:nvPr/>
            </p:nvSpPr>
            <p:spPr>
              <a:xfrm>
                <a:off x="9421125" y="4538033"/>
                <a:ext cx="1375054" cy="3231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2850" lIns="22850" spcFirstLastPara="1" rIns="22850" wrap="square" tIns="2285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800">
                    <a:solidFill>
                      <a:srgbClr val="25211E"/>
                    </a:solidFill>
                    <a:latin typeface="Palatino Linotype"/>
                    <a:ea typeface="Palatino Linotype"/>
                    <a:cs typeface="Palatino Linotype"/>
                    <a:sym typeface="Palatino Linotype"/>
                  </a:rPr>
                  <a:t>TITLE HERE</a:t>
                </a:r>
                <a:endParaRPr sz="1800">
                  <a:solidFill>
                    <a:srgbClr val="25211E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</p:grpSp>
        <p:grpSp>
          <p:nvGrpSpPr>
            <p:cNvPr id="305" name="Google Shape;305;p25"/>
            <p:cNvGrpSpPr/>
            <p:nvPr/>
          </p:nvGrpSpPr>
          <p:grpSpPr>
            <a:xfrm>
              <a:off x="6757935" y="4538032"/>
              <a:ext cx="1375054" cy="618282"/>
              <a:chOff x="6757935" y="4538032"/>
              <a:chExt cx="1375054" cy="618282"/>
            </a:xfrm>
          </p:grpSpPr>
          <p:sp>
            <p:nvSpPr>
              <p:cNvPr id="306" name="Google Shape;306;p25"/>
              <p:cNvSpPr/>
              <p:nvPr/>
            </p:nvSpPr>
            <p:spPr>
              <a:xfrm>
                <a:off x="6990305" y="4894706"/>
                <a:ext cx="910312" cy="2616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2850" lIns="22850" spcFirstLastPara="1" rIns="22850" wrap="square" tIns="2285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400">
                    <a:solidFill>
                      <a:srgbClr val="25211E"/>
                    </a:solidFill>
                    <a:latin typeface="Palatino Linotype"/>
                    <a:ea typeface="Palatino Linotype"/>
                    <a:cs typeface="Palatino Linotype"/>
                    <a:sym typeface="Palatino Linotype"/>
                  </a:rPr>
                  <a:t>Text here...</a:t>
                </a:r>
                <a:endParaRPr sz="1400">
                  <a:solidFill>
                    <a:srgbClr val="25211E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  <p:sp>
            <p:nvSpPr>
              <p:cNvPr id="307" name="Google Shape;307;p25"/>
              <p:cNvSpPr/>
              <p:nvPr/>
            </p:nvSpPr>
            <p:spPr>
              <a:xfrm>
                <a:off x="6757935" y="4538032"/>
                <a:ext cx="1375054" cy="3231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2850" lIns="22850" spcFirstLastPara="1" rIns="22850" wrap="square" tIns="2285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800">
                    <a:solidFill>
                      <a:srgbClr val="25211E"/>
                    </a:solidFill>
                    <a:latin typeface="Palatino Linotype"/>
                    <a:ea typeface="Palatino Linotype"/>
                    <a:cs typeface="Palatino Linotype"/>
                    <a:sym typeface="Palatino Linotype"/>
                  </a:rPr>
                  <a:t>TITLE HERE</a:t>
                </a:r>
                <a:endParaRPr sz="1800">
                  <a:solidFill>
                    <a:srgbClr val="25211E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</p:grpSp>
        <p:grpSp>
          <p:nvGrpSpPr>
            <p:cNvPr id="308" name="Google Shape;308;p25"/>
            <p:cNvGrpSpPr/>
            <p:nvPr/>
          </p:nvGrpSpPr>
          <p:grpSpPr>
            <a:xfrm>
              <a:off x="4060454" y="4538032"/>
              <a:ext cx="1375054" cy="618282"/>
              <a:chOff x="4060454" y="4538032"/>
              <a:chExt cx="1375054" cy="618282"/>
            </a:xfrm>
          </p:grpSpPr>
          <p:sp>
            <p:nvSpPr>
              <p:cNvPr id="309" name="Google Shape;309;p25"/>
              <p:cNvSpPr/>
              <p:nvPr/>
            </p:nvSpPr>
            <p:spPr>
              <a:xfrm>
                <a:off x="4292826" y="4894706"/>
                <a:ext cx="910312" cy="2616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2850" lIns="22850" spcFirstLastPara="1" rIns="22850" wrap="square" tIns="2285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400">
                    <a:solidFill>
                      <a:srgbClr val="25211E"/>
                    </a:solidFill>
                    <a:latin typeface="Palatino Linotype"/>
                    <a:ea typeface="Palatino Linotype"/>
                    <a:cs typeface="Palatino Linotype"/>
                    <a:sym typeface="Palatino Linotype"/>
                  </a:rPr>
                  <a:t>Text here...</a:t>
                </a:r>
                <a:endParaRPr sz="1400">
                  <a:solidFill>
                    <a:srgbClr val="25211E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  <p:sp>
            <p:nvSpPr>
              <p:cNvPr id="310" name="Google Shape;310;p25"/>
              <p:cNvSpPr/>
              <p:nvPr/>
            </p:nvSpPr>
            <p:spPr>
              <a:xfrm>
                <a:off x="4060454" y="4538032"/>
                <a:ext cx="1375054" cy="3231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2850" lIns="22850" spcFirstLastPara="1" rIns="22850" wrap="square" tIns="2285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800">
                    <a:solidFill>
                      <a:srgbClr val="25211E"/>
                    </a:solidFill>
                    <a:latin typeface="Palatino Linotype"/>
                    <a:ea typeface="Palatino Linotype"/>
                    <a:cs typeface="Palatino Linotype"/>
                    <a:sym typeface="Palatino Linotype"/>
                  </a:rPr>
                  <a:t>TITLE HERE</a:t>
                </a:r>
                <a:endParaRPr sz="1800">
                  <a:solidFill>
                    <a:srgbClr val="25211E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</p:grpSp>
        <p:grpSp>
          <p:nvGrpSpPr>
            <p:cNvPr id="311" name="Google Shape;311;p25"/>
            <p:cNvGrpSpPr/>
            <p:nvPr/>
          </p:nvGrpSpPr>
          <p:grpSpPr>
            <a:xfrm>
              <a:off x="1397266" y="4538033"/>
              <a:ext cx="1375054" cy="618282"/>
              <a:chOff x="1397266" y="4538033"/>
              <a:chExt cx="1375054" cy="618282"/>
            </a:xfrm>
          </p:grpSpPr>
          <p:sp>
            <p:nvSpPr>
              <p:cNvPr id="312" name="Google Shape;312;p25"/>
              <p:cNvSpPr/>
              <p:nvPr/>
            </p:nvSpPr>
            <p:spPr>
              <a:xfrm>
                <a:off x="1629636" y="4894707"/>
                <a:ext cx="910312" cy="2616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2850" lIns="22850" spcFirstLastPara="1" rIns="22850" wrap="square" tIns="2285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400">
                    <a:solidFill>
                      <a:srgbClr val="25211E"/>
                    </a:solidFill>
                    <a:latin typeface="Palatino Linotype"/>
                    <a:ea typeface="Palatino Linotype"/>
                    <a:cs typeface="Palatino Linotype"/>
                    <a:sym typeface="Palatino Linotype"/>
                  </a:rPr>
                  <a:t>Text here...</a:t>
                </a:r>
                <a:endParaRPr sz="1400">
                  <a:solidFill>
                    <a:srgbClr val="25211E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  <p:sp>
            <p:nvSpPr>
              <p:cNvPr id="313" name="Google Shape;313;p25"/>
              <p:cNvSpPr/>
              <p:nvPr/>
            </p:nvSpPr>
            <p:spPr>
              <a:xfrm>
                <a:off x="1397266" y="4538033"/>
                <a:ext cx="1375054" cy="3231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2850" lIns="22850" spcFirstLastPara="1" rIns="22850" wrap="square" tIns="2285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800">
                    <a:solidFill>
                      <a:srgbClr val="25211E"/>
                    </a:solidFill>
                    <a:latin typeface="Palatino Linotype"/>
                    <a:ea typeface="Palatino Linotype"/>
                    <a:cs typeface="Palatino Linotype"/>
                    <a:sym typeface="Palatino Linotype"/>
                  </a:rPr>
                  <a:t>TITLE HERE</a:t>
                </a:r>
                <a:endParaRPr sz="1800">
                  <a:solidFill>
                    <a:srgbClr val="25211E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</p:grpSp>
      </p:grpSp>
      <p:pic>
        <p:nvPicPr>
          <p:cNvPr id="314" name="Google Shape;314;p2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61014" y="2417259"/>
            <a:ext cx="1634296" cy="1895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79590" y="2417259"/>
            <a:ext cx="1634296" cy="1895873"/>
          </a:xfrm>
          <a:custGeom>
            <a:rect b="b" l="l" r="r" t="t"/>
            <a:pathLst>
              <a:path extrusionOk="0" h="21600" w="21600">
                <a:moveTo>
                  <a:pt x="10800" y="0"/>
                </a:moveTo>
                <a:lnTo>
                  <a:pt x="0" y="4653"/>
                </a:lnTo>
                <a:lnTo>
                  <a:pt x="0" y="16943"/>
                </a:lnTo>
                <a:lnTo>
                  <a:pt x="10800" y="21600"/>
                </a:lnTo>
                <a:lnTo>
                  <a:pt x="21600" y="16943"/>
                </a:lnTo>
                <a:lnTo>
                  <a:pt x="21600" y="4653"/>
                </a:lnTo>
                <a:lnTo>
                  <a:pt x="10800" y="0"/>
                </a:lnTo>
                <a:close/>
              </a:path>
              <a:path extrusionOk="0" h="21600" w="21600">
                <a:moveTo>
                  <a:pt x="10800" y="0"/>
                </a:moveTo>
                <a:lnTo>
                  <a:pt x="0" y="4653"/>
                </a:lnTo>
                <a:lnTo>
                  <a:pt x="0" y="16943"/>
                </a:lnTo>
                <a:lnTo>
                  <a:pt x="10800" y="21600"/>
                </a:lnTo>
                <a:lnTo>
                  <a:pt x="21600" y="16943"/>
                </a:lnTo>
                <a:lnTo>
                  <a:pt x="21600" y="4653"/>
                </a:lnTo>
                <a:lnTo>
                  <a:pt x="10800" y="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316" name="Google Shape;316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16400" y="2417259"/>
            <a:ext cx="1634296" cy="1895873"/>
          </a:xfrm>
          <a:custGeom>
            <a:rect b="b" l="l" r="r" t="t"/>
            <a:pathLst>
              <a:path extrusionOk="0" h="21600" w="21600">
                <a:moveTo>
                  <a:pt x="10800" y="0"/>
                </a:moveTo>
                <a:lnTo>
                  <a:pt x="0" y="4653"/>
                </a:lnTo>
                <a:lnTo>
                  <a:pt x="0" y="16943"/>
                </a:lnTo>
                <a:lnTo>
                  <a:pt x="10800" y="21600"/>
                </a:lnTo>
                <a:lnTo>
                  <a:pt x="21600" y="16943"/>
                </a:lnTo>
                <a:lnTo>
                  <a:pt x="21600" y="4653"/>
                </a:lnTo>
                <a:lnTo>
                  <a:pt x="10800" y="0"/>
                </a:lnTo>
                <a:close/>
              </a:path>
              <a:path extrusionOk="0" h="21600" w="21600">
                <a:moveTo>
                  <a:pt x="10800" y="0"/>
                </a:moveTo>
                <a:lnTo>
                  <a:pt x="0" y="4653"/>
                </a:lnTo>
                <a:lnTo>
                  <a:pt x="0" y="16943"/>
                </a:lnTo>
                <a:lnTo>
                  <a:pt x="10800" y="21600"/>
                </a:lnTo>
                <a:lnTo>
                  <a:pt x="21600" y="16943"/>
                </a:lnTo>
                <a:lnTo>
                  <a:pt x="21600" y="4653"/>
                </a:lnTo>
                <a:lnTo>
                  <a:pt x="10800" y="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317" name="Google Shape;317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24204" y="2417259"/>
            <a:ext cx="1634296" cy="1895873"/>
          </a:xfrm>
          <a:custGeom>
            <a:rect b="b" l="l" r="r" t="t"/>
            <a:pathLst>
              <a:path extrusionOk="0" h="21600" w="21600">
                <a:moveTo>
                  <a:pt x="10800" y="0"/>
                </a:moveTo>
                <a:lnTo>
                  <a:pt x="0" y="4653"/>
                </a:lnTo>
                <a:lnTo>
                  <a:pt x="0" y="16943"/>
                </a:lnTo>
                <a:lnTo>
                  <a:pt x="10800" y="21600"/>
                </a:lnTo>
                <a:lnTo>
                  <a:pt x="21600" y="16943"/>
                </a:lnTo>
                <a:lnTo>
                  <a:pt x="21600" y="4653"/>
                </a:lnTo>
                <a:lnTo>
                  <a:pt x="10800" y="0"/>
                </a:lnTo>
                <a:close/>
              </a:path>
              <a:path extrusionOk="0" h="21600" w="21600">
                <a:moveTo>
                  <a:pt x="10800" y="0"/>
                </a:moveTo>
                <a:lnTo>
                  <a:pt x="0" y="4653"/>
                </a:lnTo>
                <a:lnTo>
                  <a:pt x="0" y="16943"/>
                </a:lnTo>
                <a:lnTo>
                  <a:pt x="10800" y="21600"/>
                </a:lnTo>
                <a:lnTo>
                  <a:pt x="21600" y="16943"/>
                </a:lnTo>
                <a:lnTo>
                  <a:pt x="21600" y="4653"/>
                </a:lnTo>
                <a:lnTo>
                  <a:pt x="10800" y="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318" name="Google Shape;318;p25"/>
          <p:cNvSpPr/>
          <p:nvPr/>
        </p:nvSpPr>
        <p:spPr>
          <a:xfrm flipH="1">
            <a:off x="-1" y="0"/>
            <a:ext cx="3954814" cy="1857693"/>
          </a:xfrm>
          <a:custGeom>
            <a:rect b="b" l="l" r="r" t="t"/>
            <a:pathLst>
              <a:path extrusionOk="0" h="21600" w="21600">
                <a:moveTo>
                  <a:pt x="2595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18224"/>
                </a:lnTo>
                <a:lnTo>
                  <a:pt x="2595" y="0"/>
                </a:lnTo>
                <a:close/>
              </a:path>
            </a:pathLst>
          </a:custGeom>
          <a:solidFill>
            <a:srgbClr val="C2B498"/>
          </a:solidFill>
          <a:ln>
            <a:noFill/>
          </a:ln>
        </p:spPr>
        <p:txBody>
          <a:bodyPr anchorCtr="0" anchor="ctr" bIns="22850" lIns="22850" spcFirstLastPara="1" rIns="22850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19" name="Google Shape;319;p25"/>
          <p:cNvSpPr/>
          <p:nvPr/>
        </p:nvSpPr>
        <p:spPr>
          <a:xfrm flipH="1">
            <a:off x="1941" y="0"/>
            <a:ext cx="3607707" cy="1821543"/>
          </a:xfrm>
          <a:custGeom>
            <a:rect b="b" l="l" r="r" t="t"/>
            <a:pathLst>
              <a:path extrusionOk="0" h="21600" w="21600">
                <a:moveTo>
                  <a:pt x="767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15754"/>
                </a:lnTo>
                <a:lnTo>
                  <a:pt x="767" y="0"/>
                </a:lnTo>
                <a:close/>
              </a:path>
            </a:pathLst>
          </a:custGeom>
          <a:solidFill>
            <a:srgbClr val="25211E"/>
          </a:solidFill>
          <a:ln>
            <a:noFill/>
          </a:ln>
        </p:spPr>
        <p:txBody>
          <a:bodyPr anchorCtr="0" anchor="ctr" bIns="22850" lIns="22850" spcFirstLastPara="1" rIns="22850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20" name="Google Shape;320;p25"/>
          <p:cNvSpPr/>
          <p:nvPr/>
        </p:nvSpPr>
        <p:spPr>
          <a:xfrm>
            <a:off x="307310" y="397709"/>
            <a:ext cx="2702341" cy="600162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22850" spcFirstLastPara="1" rIns="22850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600" cap="none">
                <a:solidFill>
                  <a:srgbClr val="C1B397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TITLE HERE</a:t>
            </a:r>
            <a:endParaRPr/>
          </a:p>
        </p:txBody>
      </p:sp>
      <p:grpSp>
        <p:nvGrpSpPr>
          <p:cNvPr id="321" name="Google Shape;321;p25"/>
          <p:cNvGrpSpPr/>
          <p:nvPr/>
        </p:nvGrpSpPr>
        <p:grpSpPr>
          <a:xfrm>
            <a:off x="1020555" y="993513"/>
            <a:ext cx="1275854" cy="139701"/>
            <a:chOff x="0" y="7483"/>
            <a:chExt cx="1275853" cy="139700"/>
          </a:xfrm>
        </p:grpSpPr>
        <p:cxnSp>
          <p:nvCxnSpPr>
            <p:cNvPr id="322" name="Google Shape;322;p25"/>
            <p:cNvCxnSpPr/>
            <p:nvPr/>
          </p:nvCxnSpPr>
          <p:spPr>
            <a:xfrm>
              <a:off x="0" y="76200"/>
              <a:ext cx="1275853" cy="0"/>
            </a:xfrm>
            <a:prstGeom prst="straightConnector1">
              <a:avLst/>
            </a:prstGeom>
            <a:noFill/>
            <a:ln cap="flat" cmpd="sng" w="12700">
              <a:solidFill>
                <a:srgbClr val="E7E7E7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323" name="Google Shape;323;p25"/>
            <p:cNvSpPr/>
            <p:nvPr/>
          </p:nvSpPr>
          <p:spPr>
            <a:xfrm>
              <a:off x="568074" y="7483"/>
              <a:ext cx="139701" cy="139700"/>
            </a:xfrm>
            <a:custGeom>
              <a:rect b="b" l="l" r="r" t="t"/>
              <a:pathLst>
                <a:path extrusionOk="0" h="21600" w="21600">
                  <a:moveTo>
                    <a:pt x="0" y="10800"/>
                  </a:move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5211E"/>
        </a:solidFill>
      </p:bgPr>
    </p:bg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6"/>
          <p:cNvSpPr/>
          <p:nvPr/>
        </p:nvSpPr>
        <p:spPr>
          <a:xfrm>
            <a:off x="3799551" y="3589999"/>
            <a:ext cx="498405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400">
                <a:solidFill>
                  <a:srgbClr val="C2B498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CLICK TO ADD CAPTION TEXT</a:t>
            </a:r>
            <a:endParaRPr/>
          </a:p>
        </p:txBody>
      </p:sp>
      <p:sp>
        <p:nvSpPr>
          <p:cNvPr id="329" name="Google Shape;329;p26"/>
          <p:cNvSpPr txBox="1"/>
          <p:nvPr/>
        </p:nvSpPr>
        <p:spPr>
          <a:xfrm>
            <a:off x="4518628" y="3014456"/>
            <a:ext cx="354590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200">
                <a:solidFill>
                  <a:srgbClr val="C2B498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GERMANY</a:t>
            </a:r>
            <a:endParaRPr b="1" sz="3200">
              <a:solidFill>
                <a:srgbClr val="C2B498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30" name="Google Shape;330;p26"/>
          <p:cNvSpPr txBox="1"/>
          <p:nvPr/>
        </p:nvSpPr>
        <p:spPr>
          <a:xfrm>
            <a:off x="4518628" y="2100358"/>
            <a:ext cx="3545903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5400">
                <a:solidFill>
                  <a:srgbClr val="C2B498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PART 03</a:t>
            </a:r>
            <a:endParaRPr b="1" sz="5400">
              <a:solidFill>
                <a:srgbClr val="C2B498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31" name="Google Shape;331;p26"/>
          <p:cNvSpPr/>
          <p:nvPr/>
        </p:nvSpPr>
        <p:spPr>
          <a:xfrm>
            <a:off x="0" y="1325670"/>
            <a:ext cx="6109779" cy="5532330"/>
          </a:xfrm>
          <a:prstGeom prst="rtTriangle">
            <a:avLst/>
          </a:prstGeom>
          <a:solidFill>
            <a:srgbClr val="C2B498">
              <a:alpha val="73725"/>
            </a:srgbClr>
          </a:solidFill>
          <a:ln>
            <a:noFill/>
          </a:ln>
          <a:effectLst>
            <a:outerShdw blurRad="190500" rotWithShape="0" algn="bl" dir="18900000" dist="127000">
              <a:srgbClr val="000000">
                <a:alpha val="2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32" name="Google Shape;332;p26"/>
          <p:cNvSpPr/>
          <p:nvPr/>
        </p:nvSpPr>
        <p:spPr>
          <a:xfrm flipH="1" rot="-5400000">
            <a:off x="8155756" y="83270"/>
            <a:ext cx="4119513" cy="3952973"/>
          </a:xfrm>
          <a:prstGeom prst="rtTriangle">
            <a:avLst/>
          </a:prstGeom>
          <a:solidFill>
            <a:srgbClr val="C2B498">
              <a:alpha val="63921"/>
            </a:srgbClr>
          </a:solidFill>
          <a:ln>
            <a:noFill/>
          </a:ln>
          <a:effectLst>
            <a:outerShdw blurRad="127000" rotWithShape="0" algn="tr" dir="8100000" dist="635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33" name="Google Shape;333;p26"/>
          <p:cNvSpPr/>
          <p:nvPr/>
        </p:nvSpPr>
        <p:spPr>
          <a:xfrm>
            <a:off x="0" y="2658359"/>
            <a:ext cx="4637988" cy="4199641"/>
          </a:xfrm>
          <a:prstGeom prst="rtTriangle">
            <a:avLst/>
          </a:prstGeom>
          <a:solidFill>
            <a:srgbClr val="C2B498">
              <a:alpha val="69803"/>
            </a:srgbClr>
          </a:solidFill>
          <a:ln>
            <a:noFill/>
          </a:ln>
          <a:effectLst>
            <a:outerShdw blurRad="190500" rotWithShape="0" algn="bl" dir="18900000" dist="127000">
              <a:srgbClr val="000000">
                <a:alpha val="2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34" name="Google Shape;334;p26"/>
          <p:cNvSpPr/>
          <p:nvPr/>
        </p:nvSpPr>
        <p:spPr>
          <a:xfrm flipH="1" rot="-5400000">
            <a:off x="9852581" y="-1571"/>
            <a:ext cx="2337847" cy="2340990"/>
          </a:xfrm>
          <a:prstGeom prst="rtTriangle">
            <a:avLst/>
          </a:prstGeom>
          <a:solidFill>
            <a:srgbClr val="C2B498">
              <a:alpha val="78823"/>
            </a:srgbClr>
          </a:solidFill>
          <a:ln>
            <a:noFill/>
          </a:ln>
          <a:effectLst>
            <a:outerShdw blurRad="127000" rotWithShape="0" algn="tr" dir="8100000" dist="635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  <p:transition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Google Shape;339;p2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" y="0"/>
            <a:ext cx="12197715" cy="6857365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27"/>
          <p:cNvSpPr/>
          <p:nvPr/>
        </p:nvSpPr>
        <p:spPr>
          <a:xfrm flipH="1" rot="10800000">
            <a:off x="5624822" y="-1"/>
            <a:ext cx="6858001" cy="6858002"/>
          </a:xfrm>
          <a:custGeom>
            <a:rect b="b" l="l" r="r" t="t"/>
            <a:pathLst>
              <a:path extrusionOk="0" h="21600" w="2160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C2B498"/>
          </a:solidFill>
          <a:ln>
            <a:noFill/>
          </a:ln>
        </p:spPr>
        <p:txBody>
          <a:bodyPr anchorCtr="0" anchor="ctr" bIns="22850" lIns="22850" spcFirstLastPara="1" rIns="22850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41" name="Google Shape;341;p27"/>
          <p:cNvSpPr/>
          <p:nvPr/>
        </p:nvSpPr>
        <p:spPr>
          <a:xfrm flipH="1" rot="10800000">
            <a:off x="5748535" y="-1"/>
            <a:ext cx="6610575" cy="6610575"/>
          </a:xfrm>
          <a:custGeom>
            <a:rect b="b" l="l" r="r" t="t"/>
            <a:pathLst>
              <a:path extrusionOk="0" h="21600" w="2160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5211E"/>
          </a:solidFill>
          <a:ln>
            <a:noFill/>
          </a:ln>
        </p:spPr>
        <p:txBody>
          <a:bodyPr anchorCtr="0" anchor="ctr" bIns="22850" lIns="22850" spcFirstLastPara="1" rIns="22850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42" name="Google Shape;342;p27"/>
          <p:cNvSpPr/>
          <p:nvPr/>
        </p:nvSpPr>
        <p:spPr>
          <a:xfrm>
            <a:off x="7850920" y="1677946"/>
            <a:ext cx="2405805" cy="2126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E7E7E7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We use well-known development methodologies to create a customized approach for each of the projects. This allows us to achieve high quality outcomes and full transparency towards.</a:t>
            </a:r>
            <a:endParaRPr sz="1400">
              <a:solidFill>
                <a:srgbClr val="E7E7E7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43" name="Google Shape;343;p27"/>
          <p:cNvSpPr/>
          <p:nvPr/>
        </p:nvSpPr>
        <p:spPr>
          <a:xfrm>
            <a:off x="7511030" y="605396"/>
            <a:ext cx="3085587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4400" cap="none">
                <a:solidFill>
                  <a:srgbClr val="C1B397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STEP HERE</a:t>
            </a:r>
            <a:endParaRPr sz="4400" cap="none">
              <a:solidFill>
                <a:srgbClr val="C1B397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grpSp>
        <p:nvGrpSpPr>
          <p:cNvPr id="344" name="Google Shape;344;p27"/>
          <p:cNvGrpSpPr/>
          <p:nvPr/>
        </p:nvGrpSpPr>
        <p:grpSpPr>
          <a:xfrm>
            <a:off x="8415896" y="1544596"/>
            <a:ext cx="1275855" cy="139701"/>
            <a:chOff x="0" y="6350"/>
            <a:chExt cx="1275853" cy="139700"/>
          </a:xfrm>
        </p:grpSpPr>
        <p:cxnSp>
          <p:nvCxnSpPr>
            <p:cNvPr id="345" name="Google Shape;345;p27"/>
            <p:cNvCxnSpPr/>
            <p:nvPr/>
          </p:nvCxnSpPr>
          <p:spPr>
            <a:xfrm>
              <a:off x="0" y="76200"/>
              <a:ext cx="1275853" cy="0"/>
            </a:xfrm>
            <a:prstGeom prst="straightConnector1">
              <a:avLst/>
            </a:prstGeom>
            <a:noFill/>
            <a:ln cap="flat" cmpd="sng" w="12700">
              <a:solidFill>
                <a:srgbClr val="E7E7E7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346" name="Google Shape;346;p27"/>
            <p:cNvSpPr/>
            <p:nvPr/>
          </p:nvSpPr>
          <p:spPr>
            <a:xfrm>
              <a:off x="568074" y="6350"/>
              <a:ext cx="139701" cy="139700"/>
            </a:xfrm>
            <a:custGeom>
              <a:rect b="b" l="l" r="r" t="t"/>
              <a:pathLst>
                <a:path extrusionOk="0" h="21600" w="21600">
                  <a:moveTo>
                    <a:pt x="0" y="10800"/>
                  </a:move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8"/>
          <p:cNvSpPr/>
          <p:nvPr/>
        </p:nvSpPr>
        <p:spPr>
          <a:xfrm flipH="1" rot="-5400000">
            <a:off x="3592507" y="-2976015"/>
            <a:ext cx="5623477" cy="11575509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1B397"/>
          </a:solidFill>
          <a:ln>
            <a:noFill/>
          </a:ln>
        </p:spPr>
        <p:txBody>
          <a:bodyPr anchorCtr="0" anchor="ctr" bIns="22850" lIns="22850" spcFirstLastPara="1" rIns="22850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grpSp>
        <p:nvGrpSpPr>
          <p:cNvPr id="352" name="Google Shape;352;p28"/>
          <p:cNvGrpSpPr/>
          <p:nvPr/>
        </p:nvGrpSpPr>
        <p:grpSpPr>
          <a:xfrm>
            <a:off x="5807512" y="2179412"/>
            <a:ext cx="5503966" cy="3168350"/>
            <a:chOff x="-1" y="0"/>
            <a:chExt cx="5503965" cy="3168349"/>
          </a:xfrm>
        </p:grpSpPr>
        <p:sp>
          <p:nvSpPr>
            <p:cNvPr id="353" name="Google Shape;353;p28"/>
            <p:cNvSpPr/>
            <p:nvPr/>
          </p:nvSpPr>
          <p:spPr>
            <a:xfrm>
              <a:off x="-1" y="3046004"/>
              <a:ext cx="2772367" cy="122345"/>
            </a:xfrm>
            <a:custGeom>
              <a:rect b="b" l="l" r="r" t="t"/>
              <a:pathLst>
                <a:path extrusionOk="0" h="21600" w="21600">
                  <a:moveTo>
                    <a:pt x="0" y="8862"/>
                  </a:moveTo>
                  <a:cubicBezTo>
                    <a:pt x="0" y="12738"/>
                    <a:pt x="732" y="21600"/>
                    <a:pt x="1904" y="21600"/>
                  </a:cubicBezTo>
                  <a:cubicBezTo>
                    <a:pt x="3075" y="21600"/>
                    <a:pt x="21600" y="21600"/>
                    <a:pt x="21600" y="21600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8862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</p:spPr>
          <p:txBody>
            <a:bodyPr anchorCtr="0" anchor="t" bIns="22850" lIns="22850" spcFirstLastPara="1" rIns="2285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54" name="Google Shape;354;p28"/>
            <p:cNvSpPr/>
            <p:nvPr/>
          </p:nvSpPr>
          <p:spPr>
            <a:xfrm>
              <a:off x="2731595" y="3046004"/>
              <a:ext cx="2772366" cy="122345"/>
            </a:xfrm>
            <a:custGeom>
              <a:rect b="b" l="l" r="r" t="t"/>
              <a:pathLst>
                <a:path extrusionOk="0" h="21600" w="21600">
                  <a:moveTo>
                    <a:pt x="21600" y="8862"/>
                  </a:moveTo>
                  <a:cubicBezTo>
                    <a:pt x="21600" y="12738"/>
                    <a:pt x="20867" y="21600"/>
                    <a:pt x="19694" y="21600"/>
                  </a:cubicBezTo>
                  <a:cubicBezTo>
                    <a:pt x="18521" y="21600"/>
                    <a:pt x="0" y="21600"/>
                    <a:pt x="0" y="2160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1600" y="0"/>
                    <a:pt x="21600" y="0"/>
                    <a:pt x="21600" y="0"/>
                  </a:cubicBezTo>
                  <a:lnTo>
                    <a:pt x="21600" y="8862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</p:spPr>
          <p:txBody>
            <a:bodyPr anchorCtr="0" anchor="t" bIns="22850" lIns="22850" spcFirstLastPara="1" rIns="2285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55" name="Google Shape;355;p28"/>
            <p:cNvSpPr/>
            <p:nvPr/>
          </p:nvSpPr>
          <p:spPr>
            <a:xfrm>
              <a:off x="542554" y="0"/>
              <a:ext cx="4459621" cy="3055417"/>
            </a:xfrm>
            <a:custGeom>
              <a:rect b="b" l="l" r="r" t="t"/>
              <a:pathLst>
                <a:path extrusionOk="0" h="21600" w="21600">
                  <a:moveTo>
                    <a:pt x="20917" y="0"/>
                  </a:moveTo>
                  <a:cubicBezTo>
                    <a:pt x="683" y="0"/>
                    <a:pt x="683" y="0"/>
                    <a:pt x="683" y="0"/>
                  </a:cubicBezTo>
                  <a:cubicBezTo>
                    <a:pt x="304" y="0"/>
                    <a:pt x="0" y="444"/>
                    <a:pt x="0" y="998"/>
                  </a:cubicBezTo>
                  <a:cubicBezTo>
                    <a:pt x="0" y="4834"/>
                    <a:pt x="0" y="4834"/>
                    <a:pt x="0" y="4834"/>
                  </a:cubicBezTo>
                  <a:cubicBezTo>
                    <a:pt x="0" y="20602"/>
                    <a:pt x="0" y="20602"/>
                    <a:pt x="0" y="20602"/>
                  </a:cubicBezTo>
                  <a:cubicBezTo>
                    <a:pt x="0" y="21156"/>
                    <a:pt x="304" y="21600"/>
                    <a:pt x="683" y="21600"/>
                  </a:cubicBezTo>
                  <a:cubicBezTo>
                    <a:pt x="20917" y="21600"/>
                    <a:pt x="20917" y="21600"/>
                    <a:pt x="20917" y="21600"/>
                  </a:cubicBezTo>
                  <a:cubicBezTo>
                    <a:pt x="21296" y="21600"/>
                    <a:pt x="21600" y="21156"/>
                    <a:pt x="21600" y="20602"/>
                  </a:cubicBezTo>
                  <a:cubicBezTo>
                    <a:pt x="21600" y="998"/>
                    <a:pt x="21600" y="998"/>
                    <a:pt x="21600" y="998"/>
                  </a:cubicBezTo>
                  <a:cubicBezTo>
                    <a:pt x="21600" y="444"/>
                    <a:pt x="21296" y="0"/>
                    <a:pt x="20917" y="0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</p:spPr>
          <p:txBody>
            <a:bodyPr anchorCtr="0" anchor="t" bIns="22850" lIns="22850" spcFirstLastPara="1" rIns="2285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56" name="Google Shape;356;p28"/>
            <p:cNvSpPr/>
            <p:nvPr/>
          </p:nvSpPr>
          <p:spPr>
            <a:xfrm>
              <a:off x="558236" y="15683"/>
              <a:ext cx="4431398" cy="3024049"/>
            </a:xfrm>
            <a:custGeom>
              <a:rect b="b" l="l" r="r" t="t"/>
              <a:pathLst>
                <a:path extrusionOk="0" h="21600" w="21600">
                  <a:moveTo>
                    <a:pt x="611" y="21600"/>
                  </a:moveTo>
                  <a:cubicBezTo>
                    <a:pt x="275" y="21600"/>
                    <a:pt x="0" y="21197"/>
                    <a:pt x="0" y="20704"/>
                  </a:cubicBezTo>
                  <a:cubicBezTo>
                    <a:pt x="0" y="896"/>
                    <a:pt x="0" y="896"/>
                    <a:pt x="0" y="896"/>
                  </a:cubicBezTo>
                  <a:cubicBezTo>
                    <a:pt x="0" y="403"/>
                    <a:pt x="275" y="0"/>
                    <a:pt x="611" y="0"/>
                  </a:cubicBezTo>
                  <a:cubicBezTo>
                    <a:pt x="20974" y="0"/>
                    <a:pt x="20974" y="0"/>
                    <a:pt x="20974" y="0"/>
                  </a:cubicBezTo>
                  <a:cubicBezTo>
                    <a:pt x="21325" y="0"/>
                    <a:pt x="21600" y="403"/>
                    <a:pt x="21600" y="896"/>
                  </a:cubicBezTo>
                  <a:cubicBezTo>
                    <a:pt x="21600" y="20704"/>
                    <a:pt x="21600" y="20704"/>
                    <a:pt x="21600" y="20704"/>
                  </a:cubicBezTo>
                  <a:cubicBezTo>
                    <a:pt x="21600" y="21197"/>
                    <a:pt x="21325" y="21600"/>
                    <a:pt x="20974" y="21600"/>
                  </a:cubicBezTo>
                  <a:lnTo>
                    <a:pt x="611" y="2160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t" bIns="22850" lIns="22850" spcFirstLastPara="1" rIns="2285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57" name="Google Shape;357;p28"/>
            <p:cNvSpPr/>
            <p:nvPr/>
          </p:nvSpPr>
          <p:spPr>
            <a:xfrm>
              <a:off x="-1" y="2995812"/>
              <a:ext cx="5503965" cy="100384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t" bIns="22850" lIns="22850" spcFirstLastPara="1" rIns="2285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58" name="Google Shape;358;p28"/>
            <p:cNvSpPr/>
            <p:nvPr/>
          </p:nvSpPr>
          <p:spPr>
            <a:xfrm>
              <a:off x="2355255" y="2995812"/>
              <a:ext cx="790313" cy="56467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cubicBezTo>
                    <a:pt x="171" y="12000"/>
                    <a:pt x="943" y="21600"/>
                    <a:pt x="1886" y="21600"/>
                  </a:cubicBezTo>
                  <a:cubicBezTo>
                    <a:pt x="19714" y="21600"/>
                    <a:pt x="19714" y="21600"/>
                    <a:pt x="19714" y="21600"/>
                  </a:cubicBezTo>
                  <a:cubicBezTo>
                    <a:pt x="20657" y="21600"/>
                    <a:pt x="21429" y="12000"/>
                    <a:pt x="2160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</p:spPr>
          <p:txBody>
            <a:bodyPr anchorCtr="0" anchor="t" bIns="22850" lIns="22850" spcFirstLastPara="1" rIns="2285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59" name="Google Shape;359;p28"/>
            <p:cNvSpPr/>
            <p:nvPr/>
          </p:nvSpPr>
          <p:spPr>
            <a:xfrm>
              <a:off x="705635" y="207040"/>
              <a:ext cx="4136598" cy="2613105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t" bIns="22850" lIns="22850" spcFirstLastPara="1" rIns="2285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60" name="Google Shape;360;p28"/>
            <p:cNvSpPr/>
            <p:nvPr/>
          </p:nvSpPr>
          <p:spPr>
            <a:xfrm>
              <a:off x="2747277" y="97245"/>
              <a:ext cx="47044" cy="47057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</p:spPr>
          <p:txBody>
            <a:bodyPr anchorCtr="0" anchor="t" bIns="22850" lIns="22850" spcFirstLastPara="1" rIns="2285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61" name="Google Shape;361;p28"/>
            <p:cNvSpPr/>
            <p:nvPr/>
          </p:nvSpPr>
          <p:spPr>
            <a:xfrm>
              <a:off x="2747277" y="94109"/>
              <a:ext cx="47044" cy="43919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</p:spPr>
          <p:txBody>
            <a:bodyPr anchorCtr="0" anchor="t" bIns="22850" lIns="22850" spcFirstLastPara="1" rIns="2285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62" name="Google Shape;362;p28"/>
            <p:cNvSpPr/>
            <p:nvPr/>
          </p:nvSpPr>
          <p:spPr>
            <a:xfrm>
              <a:off x="2756683" y="100382"/>
              <a:ext cx="28228" cy="3137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t" bIns="22850" lIns="22850" spcFirstLastPara="1" rIns="2285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63" name="Google Shape;363;p28"/>
            <p:cNvSpPr/>
            <p:nvPr/>
          </p:nvSpPr>
          <p:spPr>
            <a:xfrm>
              <a:off x="2762956" y="109793"/>
              <a:ext cx="15683" cy="15687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</p:spPr>
          <p:txBody>
            <a:bodyPr anchorCtr="0" anchor="t" bIns="22850" lIns="22850" spcFirstLastPara="1" rIns="2285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64" name="Google Shape;364;p28"/>
            <p:cNvSpPr/>
            <p:nvPr/>
          </p:nvSpPr>
          <p:spPr>
            <a:xfrm>
              <a:off x="2767622" y="112893"/>
              <a:ext cx="6351" cy="6351"/>
            </a:xfrm>
            <a:custGeom>
              <a:rect b="b" l="l" r="r" t="t"/>
              <a:pathLst>
                <a:path extrusionOk="0" h="21600" w="21600">
                  <a:moveTo>
                    <a:pt x="21600" y="10800"/>
                  </a:moveTo>
                  <a:lnTo>
                    <a:pt x="21600" y="21600"/>
                  </a:lnTo>
                  <a:lnTo>
                    <a:pt x="0" y="10800"/>
                  </a:lnTo>
                  <a:lnTo>
                    <a:pt x="21600" y="0"/>
                  </a:lnTo>
                  <a:lnTo>
                    <a:pt x="21600" y="108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22850" lIns="22850" spcFirstLastPara="1" rIns="2285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grpSp>
        <p:nvGrpSpPr>
          <p:cNvPr id="365" name="Google Shape;365;p28"/>
          <p:cNvGrpSpPr/>
          <p:nvPr/>
        </p:nvGrpSpPr>
        <p:grpSpPr>
          <a:xfrm>
            <a:off x="776594" y="2203813"/>
            <a:ext cx="4601469" cy="1282189"/>
            <a:chOff x="776594" y="2203813"/>
            <a:chExt cx="4601469" cy="1282189"/>
          </a:xfrm>
        </p:grpSpPr>
        <p:sp>
          <p:nvSpPr>
            <p:cNvPr id="366" name="Google Shape;366;p28"/>
            <p:cNvSpPr/>
            <p:nvPr/>
          </p:nvSpPr>
          <p:spPr>
            <a:xfrm>
              <a:off x="1562156" y="2606755"/>
              <a:ext cx="3815907" cy="8792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4350" lIns="54350" spcFirstLastPara="1" rIns="54350" wrap="square" tIns="54350">
              <a:noAutofit/>
            </a:bodyPr>
            <a:lstStyle/>
            <a:p>
              <a:pPr indent="0" lvl="0" marL="0" marR="0" rtl="0" algn="l">
                <a:lnSpc>
                  <a:spcPct val="22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900">
                  <a:solidFill>
                    <a:srgbClr val="7F7F7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We use well-known development methodologies to create a customized approach for each of the projects. This allows us to achieve high quality outcomes and full transparency towards.</a:t>
              </a:r>
              <a:endParaRPr sz="900">
                <a:solidFill>
                  <a:srgbClr val="7F7F7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67" name="Google Shape;367;p28"/>
            <p:cNvSpPr/>
            <p:nvPr/>
          </p:nvSpPr>
          <p:spPr>
            <a:xfrm>
              <a:off x="1620942" y="2319889"/>
              <a:ext cx="1001298" cy="2308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STAGE HERE</a:t>
              </a:r>
              <a:endParaRPr sz="12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68" name="Google Shape;368;p28"/>
            <p:cNvSpPr/>
            <p:nvPr/>
          </p:nvSpPr>
          <p:spPr>
            <a:xfrm>
              <a:off x="776594" y="2203813"/>
              <a:ext cx="584773" cy="6924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4200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01</a:t>
              </a:r>
              <a:endParaRPr/>
            </a:p>
          </p:txBody>
        </p:sp>
      </p:grpSp>
      <p:grpSp>
        <p:nvGrpSpPr>
          <p:cNvPr id="369" name="Google Shape;369;p28"/>
          <p:cNvGrpSpPr/>
          <p:nvPr/>
        </p:nvGrpSpPr>
        <p:grpSpPr>
          <a:xfrm>
            <a:off x="776594" y="4876734"/>
            <a:ext cx="4652829" cy="1277785"/>
            <a:chOff x="776594" y="4876734"/>
            <a:chExt cx="4652829" cy="1277785"/>
          </a:xfrm>
        </p:grpSpPr>
        <p:sp>
          <p:nvSpPr>
            <p:cNvPr id="370" name="Google Shape;370;p28"/>
            <p:cNvSpPr/>
            <p:nvPr/>
          </p:nvSpPr>
          <p:spPr>
            <a:xfrm>
              <a:off x="1613517" y="5275272"/>
              <a:ext cx="3815906" cy="8792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4350" lIns="54350" spcFirstLastPara="1" rIns="54350" wrap="square" tIns="54350">
              <a:noAutofit/>
            </a:bodyPr>
            <a:lstStyle/>
            <a:p>
              <a:pPr indent="0" lvl="0" marL="0" marR="0" rtl="0" algn="l">
                <a:lnSpc>
                  <a:spcPct val="22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900">
                  <a:solidFill>
                    <a:srgbClr val="7F7F7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We use well-known development methodologies to create a customized approach for each of the projects. This allows us to achieve high quality outcomes and full transparency towards.</a:t>
              </a:r>
              <a:endParaRPr sz="900">
                <a:solidFill>
                  <a:srgbClr val="7F7F7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71" name="Google Shape;371;p28"/>
            <p:cNvSpPr/>
            <p:nvPr/>
          </p:nvSpPr>
          <p:spPr>
            <a:xfrm>
              <a:off x="1672302" y="4988407"/>
              <a:ext cx="1001298" cy="2308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STAGE HERE</a:t>
              </a:r>
              <a:endParaRPr sz="12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72" name="Google Shape;372;p28"/>
            <p:cNvSpPr/>
            <p:nvPr/>
          </p:nvSpPr>
          <p:spPr>
            <a:xfrm>
              <a:off x="776594" y="4876734"/>
              <a:ext cx="584773" cy="6924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4200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03</a:t>
              </a:r>
              <a:endParaRPr/>
            </a:p>
          </p:txBody>
        </p:sp>
      </p:grpSp>
      <p:grpSp>
        <p:nvGrpSpPr>
          <p:cNvPr id="373" name="Google Shape;373;p28"/>
          <p:cNvGrpSpPr/>
          <p:nvPr/>
        </p:nvGrpSpPr>
        <p:grpSpPr>
          <a:xfrm>
            <a:off x="776594" y="3513754"/>
            <a:ext cx="4632929" cy="1315004"/>
            <a:chOff x="776594" y="3513754"/>
            <a:chExt cx="4632929" cy="1315004"/>
          </a:xfrm>
        </p:grpSpPr>
        <p:sp>
          <p:nvSpPr>
            <p:cNvPr id="374" name="Google Shape;374;p28"/>
            <p:cNvSpPr/>
            <p:nvPr/>
          </p:nvSpPr>
          <p:spPr>
            <a:xfrm>
              <a:off x="1593617" y="3949511"/>
              <a:ext cx="3815906" cy="8792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4350" lIns="54350" spcFirstLastPara="1" rIns="54350" wrap="square" tIns="54350">
              <a:noAutofit/>
            </a:bodyPr>
            <a:lstStyle/>
            <a:p>
              <a:pPr indent="0" lvl="0" marL="0" marR="0" rtl="0" algn="l">
                <a:lnSpc>
                  <a:spcPct val="22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900">
                  <a:solidFill>
                    <a:srgbClr val="7F7F7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We use well-known development methodologies to create a customized approach for each of the projects. This allows us to achieve high quality outcomes and full transparency towards.</a:t>
              </a:r>
              <a:endParaRPr sz="900">
                <a:solidFill>
                  <a:srgbClr val="7F7F7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75" name="Google Shape;375;p28"/>
            <p:cNvSpPr/>
            <p:nvPr/>
          </p:nvSpPr>
          <p:spPr>
            <a:xfrm>
              <a:off x="1652403" y="3662645"/>
              <a:ext cx="1001298" cy="2308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STAGE HERE</a:t>
              </a:r>
              <a:endParaRPr sz="12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76" name="Google Shape;376;p28"/>
            <p:cNvSpPr/>
            <p:nvPr/>
          </p:nvSpPr>
          <p:spPr>
            <a:xfrm>
              <a:off x="776594" y="3513754"/>
              <a:ext cx="584773" cy="6924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4200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02</a:t>
              </a:r>
              <a:endParaRPr/>
            </a:p>
          </p:txBody>
        </p:sp>
      </p:grpSp>
      <p:pic>
        <p:nvPicPr>
          <p:cNvPr id="377" name="Google Shape;377;p2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13195" y="2386330"/>
            <a:ext cx="4136390" cy="2613025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28"/>
          <p:cNvSpPr/>
          <p:nvPr/>
        </p:nvSpPr>
        <p:spPr>
          <a:xfrm>
            <a:off x="4323657" y="244004"/>
            <a:ext cx="3544686" cy="723273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22850" spcFirstLastPara="1" rIns="22850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4400" cap="non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STAGE HERE</a:t>
            </a:r>
            <a:endParaRPr sz="4400" cap="none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grpSp>
        <p:nvGrpSpPr>
          <p:cNvPr id="379" name="Google Shape;379;p28"/>
          <p:cNvGrpSpPr/>
          <p:nvPr/>
        </p:nvGrpSpPr>
        <p:grpSpPr>
          <a:xfrm>
            <a:off x="5458073" y="937934"/>
            <a:ext cx="1275855" cy="139701"/>
            <a:chOff x="0" y="6350"/>
            <a:chExt cx="1275853" cy="139700"/>
          </a:xfrm>
        </p:grpSpPr>
        <p:cxnSp>
          <p:nvCxnSpPr>
            <p:cNvPr id="380" name="Google Shape;380;p28"/>
            <p:cNvCxnSpPr/>
            <p:nvPr/>
          </p:nvCxnSpPr>
          <p:spPr>
            <a:xfrm>
              <a:off x="0" y="76200"/>
              <a:ext cx="1275853" cy="0"/>
            </a:xfrm>
            <a:prstGeom prst="straightConnector1">
              <a:avLst/>
            </a:prstGeom>
            <a:noFill/>
            <a:ln cap="flat" cmpd="sng" w="12700">
              <a:solidFill>
                <a:srgbClr val="E7E7E7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381" name="Google Shape;381;p28"/>
            <p:cNvSpPr/>
            <p:nvPr/>
          </p:nvSpPr>
          <p:spPr>
            <a:xfrm>
              <a:off x="568075" y="6350"/>
              <a:ext cx="139701" cy="139700"/>
            </a:xfrm>
            <a:custGeom>
              <a:rect b="b" l="l" r="r" t="t"/>
              <a:pathLst>
                <a:path extrusionOk="0" h="21600" w="21600">
                  <a:moveTo>
                    <a:pt x="0" y="10800"/>
                  </a:move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</p:spTree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Google Shape;386;p2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0160" y="1905"/>
            <a:ext cx="12216130" cy="6854190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29"/>
          <p:cNvSpPr/>
          <p:nvPr/>
        </p:nvSpPr>
        <p:spPr>
          <a:xfrm>
            <a:off x="6348157" y="1785"/>
            <a:ext cx="368307" cy="6854430"/>
          </a:xfrm>
          <a:prstGeom prst="rect">
            <a:avLst/>
          </a:prstGeom>
          <a:solidFill>
            <a:srgbClr val="C2B498">
              <a:alpha val="79215"/>
            </a:srgbClr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88" name="Google Shape;388;p29"/>
          <p:cNvSpPr/>
          <p:nvPr/>
        </p:nvSpPr>
        <p:spPr>
          <a:xfrm>
            <a:off x="5979850" y="1785"/>
            <a:ext cx="368308" cy="6854430"/>
          </a:xfrm>
          <a:prstGeom prst="rect">
            <a:avLst/>
          </a:prstGeom>
          <a:solidFill>
            <a:srgbClr val="9E937B">
              <a:alpha val="79607"/>
            </a:srgbClr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89" name="Google Shape;389;p29"/>
          <p:cNvSpPr/>
          <p:nvPr/>
        </p:nvSpPr>
        <p:spPr>
          <a:xfrm>
            <a:off x="5611543" y="1785"/>
            <a:ext cx="368308" cy="6854430"/>
          </a:xfrm>
          <a:prstGeom prst="rect">
            <a:avLst/>
          </a:prstGeom>
          <a:solidFill>
            <a:srgbClr val="C2B498">
              <a:alpha val="79215"/>
            </a:srgbClr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90" name="Google Shape;390;p29"/>
          <p:cNvSpPr/>
          <p:nvPr/>
        </p:nvSpPr>
        <p:spPr>
          <a:xfrm>
            <a:off x="5243236" y="1785"/>
            <a:ext cx="368308" cy="6854430"/>
          </a:xfrm>
          <a:prstGeom prst="rect">
            <a:avLst/>
          </a:prstGeom>
          <a:solidFill>
            <a:srgbClr val="9E937B">
              <a:alpha val="79607"/>
            </a:srgbClr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91" name="Google Shape;391;p29"/>
          <p:cNvSpPr/>
          <p:nvPr/>
        </p:nvSpPr>
        <p:spPr>
          <a:xfrm>
            <a:off x="4874929" y="1785"/>
            <a:ext cx="368308" cy="6854430"/>
          </a:xfrm>
          <a:prstGeom prst="rect">
            <a:avLst/>
          </a:prstGeom>
          <a:solidFill>
            <a:srgbClr val="C2B498">
              <a:alpha val="79215"/>
            </a:srgbClr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92" name="Google Shape;392;p29"/>
          <p:cNvSpPr/>
          <p:nvPr/>
        </p:nvSpPr>
        <p:spPr>
          <a:xfrm>
            <a:off x="4506622" y="1785"/>
            <a:ext cx="368308" cy="6854430"/>
          </a:xfrm>
          <a:prstGeom prst="rect">
            <a:avLst/>
          </a:prstGeom>
          <a:solidFill>
            <a:srgbClr val="9E937B">
              <a:alpha val="79607"/>
            </a:srgbClr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93" name="Google Shape;393;p29"/>
          <p:cNvSpPr/>
          <p:nvPr/>
        </p:nvSpPr>
        <p:spPr>
          <a:xfrm>
            <a:off x="6716395" y="1905"/>
            <a:ext cx="5489575" cy="6854190"/>
          </a:xfrm>
          <a:prstGeom prst="rect">
            <a:avLst/>
          </a:prstGeom>
          <a:solidFill>
            <a:srgbClr val="9E937B">
              <a:alpha val="79607"/>
            </a:srgbClr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94" name="Google Shape;394;p29"/>
          <p:cNvSpPr/>
          <p:nvPr/>
        </p:nvSpPr>
        <p:spPr>
          <a:xfrm>
            <a:off x="7038483" y="1785"/>
            <a:ext cx="4845702" cy="6854430"/>
          </a:xfrm>
          <a:prstGeom prst="rect">
            <a:avLst/>
          </a:prstGeom>
          <a:solidFill>
            <a:srgbClr val="25211E">
              <a:alpha val="79215"/>
            </a:srgbClr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grpSp>
        <p:nvGrpSpPr>
          <p:cNvPr id="395" name="Google Shape;395;p29"/>
          <p:cNvGrpSpPr/>
          <p:nvPr/>
        </p:nvGrpSpPr>
        <p:grpSpPr>
          <a:xfrm>
            <a:off x="7417912" y="3038618"/>
            <a:ext cx="928132" cy="360177"/>
            <a:chOff x="0" y="0"/>
            <a:chExt cx="928131" cy="360175"/>
          </a:xfrm>
        </p:grpSpPr>
        <p:sp>
          <p:nvSpPr>
            <p:cNvPr id="396" name="Google Shape;396;p29"/>
            <p:cNvSpPr/>
            <p:nvPr/>
          </p:nvSpPr>
          <p:spPr>
            <a:xfrm>
              <a:off x="0" y="0"/>
              <a:ext cx="928131" cy="360175"/>
            </a:xfrm>
            <a:prstGeom prst="roundRect">
              <a:avLst>
                <a:gd fmla="val 16667" name="adj"/>
              </a:avLst>
            </a:prstGeom>
            <a:solidFill>
              <a:srgbClr val="C1B397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97" name="Google Shape;397;p29"/>
            <p:cNvSpPr/>
            <p:nvPr/>
          </p:nvSpPr>
          <p:spPr>
            <a:xfrm>
              <a:off x="0" y="33413"/>
              <a:ext cx="912811" cy="2933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 cap="none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NEW</a:t>
              </a:r>
              <a:endParaRPr/>
            </a:p>
          </p:txBody>
        </p:sp>
      </p:grpSp>
      <p:sp>
        <p:nvSpPr>
          <p:cNvPr id="398" name="Google Shape;398;p29"/>
          <p:cNvSpPr/>
          <p:nvPr/>
        </p:nvSpPr>
        <p:spPr>
          <a:xfrm>
            <a:off x="7418070" y="4633595"/>
            <a:ext cx="3450590" cy="13681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We use well-known development methodologies to create a customized approach for each of the projects. This allows us to achieve high quality outcomes and full transparency towards.</a:t>
            </a:r>
            <a:endParaRPr sz="1400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99" name="Google Shape;399;p29"/>
          <p:cNvSpPr/>
          <p:nvPr/>
        </p:nvSpPr>
        <p:spPr>
          <a:xfrm>
            <a:off x="7417912" y="3659213"/>
            <a:ext cx="400526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4400" cap="none">
                <a:solidFill>
                  <a:srgbClr val="C1B397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OPTION HERE</a:t>
            </a:r>
            <a:endParaRPr sz="4400" cap="none">
              <a:solidFill>
                <a:srgbClr val="C1B397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cxnSp>
        <p:nvCxnSpPr>
          <p:cNvPr id="400" name="Google Shape;400;p29"/>
          <p:cNvCxnSpPr/>
          <p:nvPr/>
        </p:nvCxnSpPr>
        <p:spPr>
          <a:xfrm>
            <a:off x="7417912" y="4548092"/>
            <a:ext cx="1275854" cy="1"/>
          </a:xfrm>
          <a:prstGeom prst="straightConnector1">
            <a:avLst/>
          </a:prstGeom>
          <a:noFill/>
          <a:ln cap="flat" cmpd="sng" w="9525">
            <a:solidFill>
              <a:srgbClr val="E7E7E7"/>
            </a:solidFill>
            <a:prstDash val="solid"/>
            <a:miter lim="8000"/>
            <a:headEnd len="sm" w="sm" type="none"/>
            <a:tailEnd len="sm" w="sm" type="none"/>
          </a:ln>
        </p:spPr>
      </p:cxnSp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" name="Google Shape;405;p3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13400" y="0"/>
            <a:ext cx="4315460" cy="3233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74310" y="3376960"/>
            <a:ext cx="2653991" cy="3481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062116" y="1672682"/>
            <a:ext cx="2129884" cy="1561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613321" y="3376960"/>
            <a:ext cx="1504874" cy="1529577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30"/>
          <p:cNvSpPr/>
          <p:nvPr/>
        </p:nvSpPr>
        <p:spPr>
          <a:xfrm>
            <a:off x="0" y="-1"/>
            <a:ext cx="5033055" cy="6858001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0" y="0"/>
                </a:lnTo>
                <a:lnTo>
                  <a:pt x="21600" y="1004"/>
                </a:lnTo>
                <a:lnTo>
                  <a:pt x="6924" y="19275"/>
                </a:lnTo>
                <a:lnTo>
                  <a:pt x="0" y="21600"/>
                </a:lnTo>
                <a:close/>
              </a:path>
            </a:pathLst>
          </a:custGeom>
          <a:solidFill>
            <a:srgbClr val="C2B498"/>
          </a:solidFill>
          <a:ln>
            <a:noFill/>
          </a:ln>
        </p:spPr>
        <p:txBody>
          <a:bodyPr anchorCtr="0" anchor="ctr" bIns="22850" lIns="22850" spcFirstLastPara="1" rIns="22850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10" name="Google Shape;410;p30"/>
          <p:cNvSpPr/>
          <p:nvPr/>
        </p:nvSpPr>
        <p:spPr>
          <a:xfrm>
            <a:off x="-5953" y="-1"/>
            <a:ext cx="4611424" cy="6858001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0" y="0"/>
                </a:lnTo>
                <a:lnTo>
                  <a:pt x="21600" y="2160"/>
                </a:lnTo>
                <a:lnTo>
                  <a:pt x="7514" y="19275"/>
                </a:lnTo>
                <a:lnTo>
                  <a:pt x="0" y="21600"/>
                </a:lnTo>
                <a:close/>
              </a:path>
            </a:pathLst>
          </a:custGeom>
          <a:solidFill>
            <a:srgbClr val="25211E"/>
          </a:solidFill>
          <a:ln>
            <a:noFill/>
          </a:ln>
        </p:spPr>
        <p:txBody>
          <a:bodyPr anchorCtr="0" anchor="ctr" bIns="22850" lIns="22850" spcFirstLastPara="1" rIns="22850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11" name="Google Shape;411;p30"/>
          <p:cNvSpPr/>
          <p:nvPr/>
        </p:nvSpPr>
        <p:spPr>
          <a:xfrm>
            <a:off x="307975" y="1966595"/>
            <a:ext cx="2082165" cy="24022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E7E7E7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We use well-known development methodologies to create a customized approach for each of the projects. This allows us to achieve high quality outcomes and full transparency towards.</a:t>
            </a:r>
            <a:endParaRPr sz="1400">
              <a:solidFill>
                <a:srgbClr val="E7E7E7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12" name="Google Shape;412;p30"/>
          <p:cNvSpPr/>
          <p:nvPr/>
        </p:nvSpPr>
        <p:spPr>
          <a:xfrm>
            <a:off x="266441" y="894272"/>
            <a:ext cx="3341618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4400" cap="none">
                <a:solidFill>
                  <a:srgbClr val="C1B397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TITLE HERE</a:t>
            </a:r>
            <a:endParaRPr sz="4400" cap="none">
              <a:solidFill>
                <a:srgbClr val="C1B397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cxnSp>
        <p:nvCxnSpPr>
          <p:cNvPr id="413" name="Google Shape;413;p30"/>
          <p:cNvCxnSpPr/>
          <p:nvPr/>
        </p:nvCxnSpPr>
        <p:spPr>
          <a:xfrm>
            <a:off x="350020" y="1861586"/>
            <a:ext cx="1275854" cy="1"/>
          </a:xfrm>
          <a:prstGeom prst="straightConnector1">
            <a:avLst/>
          </a:prstGeom>
          <a:noFill/>
          <a:ln cap="flat" cmpd="sng" w="9525">
            <a:solidFill>
              <a:srgbClr val="E7E7E7"/>
            </a:solidFill>
            <a:prstDash val="solid"/>
            <a:miter lim="8000"/>
            <a:headEnd len="sm" w="sm" type="none"/>
            <a:tailEnd len="sm" w="sm" type="none"/>
          </a:ln>
        </p:spPr>
      </p:cxnSp>
    </p:spTree>
  </p:cSld>
  <p:clrMapOvr>
    <a:masterClrMapping/>
  </p:clrMapOvr>
  <p:transition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" name="Google Shape;418;p3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75" y="4608195"/>
            <a:ext cx="2988310" cy="2250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75" y="-5578"/>
            <a:ext cx="2988528" cy="4466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28660" y="-5577"/>
            <a:ext cx="2963082" cy="2258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3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128660" y="2391935"/>
            <a:ext cx="2963082" cy="4466065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31"/>
          <p:cNvSpPr/>
          <p:nvPr/>
        </p:nvSpPr>
        <p:spPr>
          <a:xfrm>
            <a:off x="6502615" y="0"/>
            <a:ext cx="5689386" cy="6437677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12485"/>
                </a:lnTo>
                <a:lnTo>
                  <a:pt x="6189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2B498"/>
          </a:solidFill>
          <a:ln>
            <a:noFill/>
          </a:ln>
        </p:spPr>
        <p:txBody>
          <a:bodyPr anchorCtr="0" anchor="ctr" bIns="22850" lIns="22850" spcFirstLastPara="1" rIns="22850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23" name="Google Shape;423;p31"/>
          <p:cNvSpPr/>
          <p:nvPr/>
        </p:nvSpPr>
        <p:spPr>
          <a:xfrm>
            <a:off x="6499440" y="0"/>
            <a:ext cx="5689386" cy="545375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14738"/>
                </a:lnTo>
                <a:lnTo>
                  <a:pt x="6841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25211E"/>
          </a:solidFill>
          <a:ln>
            <a:noFill/>
          </a:ln>
        </p:spPr>
        <p:txBody>
          <a:bodyPr anchorCtr="0" anchor="ctr" bIns="22850" lIns="22850" spcFirstLastPara="1" rIns="22850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24" name="Google Shape;424;p31"/>
          <p:cNvSpPr/>
          <p:nvPr/>
        </p:nvSpPr>
        <p:spPr>
          <a:xfrm>
            <a:off x="7745506" y="1656858"/>
            <a:ext cx="4130308" cy="1109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We use well-known development methodologies to create a customized approach for each of the projects. This allows us to achieve high quality outcomes and full transparency towards.</a:t>
            </a:r>
            <a:endParaRPr sz="1400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25" name="Google Shape;425;p31"/>
          <p:cNvSpPr/>
          <p:nvPr/>
        </p:nvSpPr>
        <p:spPr>
          <a:xfrm>
            <a:off x="8790228" y="682248"/>
            <a:ext cx="3085586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4400" cap="none">
                <a:solidFill>
                  <a:srgbClr val="C1B397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STEP HERE</a:t>
            </a:r>
            <a:endParaRPr sz="4400" cap="none">
              <a:solidFill>
                <a:srgbClr val="C1B397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cxnSp>
        <p:nvCxnSpPr>
          <p:cNvPr id="426" name="Google Shape;426;p31"/>
          <p:cNvCxnSpPr/>
          <p:nvPr/>
        </p:nvCxnSpPr>
        <p:spPr>
          <a:xfrm>
            <a:off x="10599960" y="1571128"/>
            <a:ext cx="1275854" cy="1"/>
          </a:xfrm>
          <a:prstGeom prst="straightConnector1">
            <a:avLst/>
          </a:prstGeom>
          <a:noFill/>
          <a:ln cap="flat" cmpd="sng" w="9525">
            <a:solidFill>
              <a:srgbClr val="E7E7E7"/>
            </a:solidFill>
            <a:prstDash val="solid"/>
            <a:miter lim="8000"/>
            <a:headEnd len="sm" w="sm" type="none"/>
            <a:tailEnd len="sm" w="sm" type="none"/>
          </a:ln>
        </p:spPr>
      </p:cxnSp>
    </p:spTree>
  </p:cSld>
  <p:clrMapOvr>
    <a:masterClrMapping/>
  </p:clrMapOvr>
  <p:transition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5211E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oogle Shape;119;p14"/>
          <p:cNvGrpSpPr/>
          <p:nvPr/>
        </p:nvGrpSpPr>
        <p:grpSpPr>
          <a:xfrm>
            <a:off x="693741" y="612304"/>
            <a:ext cx="4126178" cy="5154552"/>
            <a:chOff x="0" y="0"/>
            <a:chExt cx="8252353" cy="10309102"/>
          </a:xfrm>
        </p:grpSpPr>
        <p:sp>
          <p:nvSpPr>
            <p:cNvPr id="120" name="Google Shape;120;p14"/>
            <p:cNvSpPr/>
            <p:nvPr/>
          </p:nvSpPr>
          <p:spPr>
            <a:xfrm>
              <a:off x="0" y="9718933"/>
              <a:ext cx="8252353" cy="59016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21" name="Google Shape;121;p14"/>
            <p:cNvSpPr/>
            <p:nvPr/>
          </p:nvSpPr>
          <p:spPr>
            <a:xfrm>
              <a:off x="848814" y="0"/>
              <a:ext cx="6793046" cy="10012013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22" name="Google Shape;122;p14"/>
            <p:cNvSpPr/>
            <p:nvPr/>
          </p:nvSpPr>
          <p:spPr>
            <a:xfrm>
              <a:off x="910844" y="39176"/>
              <a:ext cx="6652665" cy="9891220"/>
            </a:xfrm>
            <a:custGeom>
              <a:rect b="b" l="l" r="r" t="t"/>
              <a:pathLst>
                <a:path extrusionOk="0" h="21600" w="21600">
                  <a:moveTo>
                    <a:pt x="20082" y="0"/>
                  </a:moveTo>
                  <a:cubicBezTo>
                    <a:pt x="20925" y="0"/>
                    <a:pt x="21600" y="464"/>
                    <a:pt x="21600" y="1033"/>
                  </a:cubicBezTo>
                  <a:cubicBezTo>
                    <a:pt x="21600" y="1033"/>
                    <a:pt x="21600" y="1033"/>
                    <a:pt x="21600" y="20577"/>
                  </a:cubicBezTo>
                  <a:cubicBezTo>
                    <a:pt x="21600" y="21138"/>
                    <a:pt x="20911" y="21600"/>
                    <a:pt x="20067" y="21600"/>
                  </a:cubicBezTo>
                  <a:cubicBezTo>
                    <a:pt x="20067" y="21600"/>
                    <a:pt x="20067" y="21600"/>
                    <a:pt x="1521" y="21590"/>
                  </a:cubicBezTo>
                  <a:cubicBezTo>
                    <a:pt x="675" y="21590"/>
                    <a:pt x="0" y="21138"/>
                    <a:pt x="0" y="20567"/>
                  </a:cubicBezTo>
                  <a:cubicBezTo>
                    <a:pt x="0" y="20567"/>
                    <a:pt x="0" y="20567"/>
                    <a:pt x="0" y="1023"/>
                  </a:cubicBezTo>
                  <a:cubicBezTo>
                    <a:pt x="14" y="464"/>
                    <a:pt x="687" y="0"/>
                    <a:pt x="1535" y="0"/>
                  </a:cubicBezTo>
                  <a:cubicBezTo>
                    <a:pt x="1535" y="0"/>
                    <a:pt x="1535" y="0"/>
                    <a:pt x="20082" y="0"/>
                  </a:cubicBezTo>
                </a:path>
              </a:pathLst>
            </a:custGeom>
            <a:solidFill>
              <a:srgbClr val="ECECED"/>
            </a:solidFill>
            <a:ln>
              <a:noFill/>
            </a:ln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23" name="Google Shape;123;p14"/>
            <p:cNvSpPr/>
            <p:nvPr/>
          </p:nvSpPr>
          <p:spPr>
            <a:xfrm>
              <a:off x="1080606" y="1008784"/>
              <a:ext cx="6335992" cy="7952005"/>
            </a:xfrm>
            <a:custGeom>
              <a:rect b="b" l="l" r="r" t="t"/>
              <a:pathLst>
                <a:path extrusionOk="0" h="21600" w="21600">
                  <a:moveTo>
                    <a:pt x="21585" y="21576"/>
                  </a:moveTo>
                  <a:cubicBezTo>
                    <a:pt x="21585" y="21588"/>
                    <a:pt x="21570" y="21600"/>
                    <a:pt x="21555" y="21600"/>
                  </a:cubicBezTo>
                  <a:cubicBezTo>
                    <a:pt x="30" y="21600"/>
                    <a:pt x="30" y="21600"/>
                    <a:pt x="30" y="21600"/>
                  </a:cubicBezTo>
                  <a:cubicBezTo>
                    <a:pt x="15" y="21600"/>
                    <a:pt x="0" y="21588"/>
                    <a:pt x="0" y="21576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12"/>
                    <a:pt x="30" y="0"/>
                    <a:pt x="45" y="0"/>
                  </a:cubicBezTo>
                  <a:cubicBezTo>
                    <a:pt x="21570" y="0"/>
                    <a:pt x="21570" y="0"/>
                    <a:pt x="21570" y="0"/>
                  </a:cubicBezTo>
                  <a:cubicBezTo>
                    <a:pt x="21585" y="0"/>
                    <a:pt x="21600" y="12"/>
                    <a:pt x="21600" y="24"/>
                  </a:cubicBezTo>
                  <a:lnTo>
                    <a:pt x="21585" y="21576"/>
                  </a:lnTo>
                </a:path>
              </a:pathLst>
            </a:custGeom>
            <a:solidFill>
              <a:srgbClr val="4E4E4E"/>
            </a:solidFill>
            <a:ln>
              <a:noFill/>
            </a:ln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24" name="Google Shape;124;p14"/>
            <p:cNvSpPr/>
            <p:nvPr/>
          </p:nvSpPr>
          <p:spPr>
            <a:xfrm>
              <a:off x="3966578" y="9154143"/>
              <a:ext cx="541199" cy="537933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25" name="Google Shape;125;p14"/>
            <p:cNvSpPr/>
            <p:nvPr/>
          </p:nvSpPr>
          <p:spPr>
            <a:xfrm>
              <a:off x="3986165" y="9176997"/>
              <a:ext cx="502023" cy="502023"/>
            </a:xfrm>
            <a:custGeom>
              <a:rect b="b" l="l" r="r" t="t"/>
              <a:pathLst>
                <a:path extrusionOk="0" h="21600" w="21600">
                  <a:moveTo>
                    <a:pt x="21600" y="10784"/>
                  </a:moveTo>
                  <a:cubicBezTo>
                    <a:pt x="21600" y="16684"/>
                    <a:pt x="16684" y="21600"/>
                    <a:pt x="10816" y="21600"/>
                  </a:cubicBezTo>
                  <a:cubicBezTo>
                    <a:pt x="4758" y="21600"/>
                    <a:pt x="0" y="16684"/>
                    <a:pt x="0" y="10784"/>
                  </a:cubicBezTo>
                  <a:cubicBezTo>
                    <a:pt x="0" y="4758"/>
                    <a:pt x="4758" y="0"/>
                    <a:pt x="10816" y="0"/>
                  </a:cubicBezTo>
                  <a:cubicBezTo>
                    <a:pt x="16684" y="0"/>
                    <a:pt x="21600" y="4758"/>
                    <a:pt x="21600" y="10784"/>
                  </a:cubicBezTo>
                </a:path>
              </a:pathLst>
            </a:custGeom>
            <a:solidFill>
              <a:srgbClr val="CDCCCC"/>
            </a:solidFill>
            <a:ln>
              <a:noFill/>
            </a:ln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26" name="Google Shape;126;p14"/>
            <p:cNvSpPr/>
            <p:nvPr/>
          </p:nvSpPr>
          <p:spPr>
            <a:xfrm>
              <a:off x="4240810" y="9428375"/>
              <a:ext cx="247388" cy="250647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27" name="Google Shape;127;p14"/>
            <p:cNvSpPr/>
            <p:nvPr/>
          </p:nvSpPr>
          <p:spPr>
            <a:xfrm>
              <a:off x="3986165" y="9425112"/>
              <a:ext cx="502023" cy="253912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28" name="Google Shape;128;p14"/>
            <p:cNvSpPr/>
            <p:nvPr/>
          </p:nvSpPr>
          <p:spPr>
            <a:xfrm>
              <a:off x="4168986" y="496231"/>
              <a:ext cx="139651" cy="139651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29" name="Google Shape;129;p14"/>
            <p:cNvSpPr/>
            <p:nvPr/>
          </p:nvSpPr>
          <p:spPr>
            <a:xfrm>
              <a:off x="4178782" y="502759"/>
              <a:ext cx="120076" cy="120075"/>
            </a:xfrm>
            <a:prstGeom prst="rect">
              <a:avLst/>
            </a:prstGeom>
            <a:blipFill rotWithShape="1">
              <a:blip r:embed="rId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30" name="Google Shape;130;p14"/>
            <p:cNvSpPr/>
            <p:nvPr/>
          </p:nvSpPr>
          <p:spPr>
            <a:xfrm>
              <a:off x="4214693" y="538671"/>
              <a:ext cx="51519" cy="54790"/>
            </a:xfrm>
            <a:prstGeom prst="rect">
              <a:avLst/>
            </a:prstGeom>
            <a:blipFill rotWithShape="1">
              <a:blip r:embed="rId1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31" name="Google Shape;131;p14"/>
            <p:cNvSpPr/>
            <p:nvPr/>
          </p:nvSpPr>
          <p:spPr>
            <a:xfrm>
              <a:off x="4217956" y="545201"/>
              <a:ext cx="41746" cy="41734"/>
            </a:xfrm>
            <a:prstGeom prst="rect">
              <a:avLst/>
            </a:prstGeom>
            <a:blipFill rotWithShape="1">
              <a:blip r:embed="rId1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32" name="Google Shape;132;p14"/>
            <p:cNvSpPr/>
            <p:nvPr/>
          </p:nvSpPr>
          <p:spPr>
            <a:xfrm>
              <a:off x="4221222" y="548465"/>
              <a:ext cx="31982" cy="31968"/>
            </a:xfrm>
            <a:prstGeom prst="rect">
              <a:avLst/>
            </a:prstGeom>
            <a:blipFill rotWithShape="1">
              <a:blip r:embed="rId1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pic>
        <p:nvPicPr>
          <p:cNvPr id="133" name="Google Shape;133;p14"/>
          <p:cNvPicPr preferRelativeResize="0"/>
          <p:nvPr>
            <p:ph idx="2" type="pic"/>
          </p:nvPr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233805" y="1106805"/>
            <a:ext cx="3168015" cy="398589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4"/>
          <p:cNvSpPr/>
          <p:nvPr/>
        </p:nvSpPr>
        <p:spPr>
          <a:xfrm>
            <a:off x="2677329" y="3308273"/>
            <a:ext cx="2911875" cy="2911875"/>
          </a:xfrm>
          <a:prstGeom prst="ellipse">
            <a:avLst/>
          </a:prstGeom>
          <a:solidFill>
            <a:srgbClr val="C2B498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35" name="Google Shape;135;p14"/>
          <p:cNvSpPr txBox="1"/>
          <p:nvPr/>
        </p:nvSpPr>
        <p:spPr>
          <a:xfrm>
            <a:off x="2714120" y="4389655"/>
            <a:ext cx="2831224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tr-TR" sz="40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CONTENTS</a:t>
            </a:r>
            <a:endParaRPr b="1" i="1" sz="4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36" name="Google Shape;136;p14"/>
          <p:cNvSpPr/>
          <p:nvPr/>
        </p:nvSpPr>
        <p:spPr>
          <a:xfrm>
            <a:off x="6941599" y="1380233"/>
            <a:ext cx="678005" cy="678005"/>
          </a:xfrm>
          <a:prstGeom prst="rect">
            <a:avLst/>
          </a:prstGeom>
          <a:solidFill>
            <a:srgbClr val="C2B49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 u="non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37" name="Google Shape;137;p14"/>
          <p:cNvSpPr txBox="1"/>
          <p:nvPr/>
        </p:nvSpPr>
        <p:spPr>
          <a:xfrm>
            <a:off x="7005526" y="1453056"/>
            <a:ext cx="55015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800" u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01</a:t>
            </a:r>
            <a:endParaRPr b="1" sz="2800" u="non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38" name="Google Shape;138;p14"/>
          <p:cNvSpPr/>
          <p:nvPr/>
        </p:nvSpPr>
        <p:spPr>
          <a:xfrm>
            <a:off x="7757674" y="1771532"/>
            <a:ext cx="298511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00">
                <a:solidFill>
                  <a:srgbClr val="C2B498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CLICK TO ADD CAPTION TEXT</a:t>
            </a:r>
            <a:endParaRPr/>
          </a:p>
        </p:txBody>
      </p:sp>
      <p:sp>
        <p:nvSpPr>
          <p:cNvPr id="139" name="Google Shape;139;p14"/>
          <p:cNvSpPr txBox="1"/>
          <p:nvPr/>
        </p:nvSpPr>
        <p:spPr>
          <a:xfrm>
            <a:off x="7757673" y="1337106"/>
            <a:ext cx="269875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800">
                <a:solidFill>
                  <a:srgbClr val="C2B498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SPAIN</a:t>
            </a:r>
            <a:endParaRPr b="1" sz="2800">
              <a:solidFill>
                <a:srgbClr val="C2B498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40" name="Google Shape;140;p14"/>
          <p:cNvSpPr/>
          <p:nvPr/>
        </p:nvSpPr>
        <p:spPr>
          <a:xfrm>
            <a:off x="6941599" y="2539504"/>
            <a:ext cx="678005" cy="678005"/>
          </a:xfrm>
          <a:prstGeom prst="rect">
            <a:avLst/>
          </a:prstGeom>
          <a:solidFill>
            <a:srgbClr val="C2B49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 u="non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41" name="Google Shape;141;p14"/>
          <p:cNvSpPr txBox="1"/>
          <p:nvPr/>
        </p:nvSpPr>
        <p:spPr>
          <a:xfrm>
            <a:off x="7005526" y="2612328"/>
            <a:ext cx="55015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800" u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02</a:t>
            </a:r>
            <a:endParaRPr b="1" sz="2800" u="non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42" name="Google Shape;142;p14"/>
          <p:cNvSpPr/>
          <p:nvPr/>
        </p:nvSpPr>
        <p:spPr>
          <a:xfrm>
            <a:off x="7757674" y="2930803"/>
            <a:ext cx="298511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00">
                <a:solidFill>
                  <a:srgbClr val="C2B498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CLICK TO ADD CAPTION TEXT</a:t>
            </a:r>
            <a:endParaRPr/>
          </a:p>
        </p:txBody>
      </p:sp>
      <p:sp>
        <p:nvSpPr>
          <p:cNvPr id="143" name="Google Shape;143;p14"/>
          <p:cNvSpPr txBox="1"/>
          <p:nvPr/>
        </p:nvSpPr>
        <p:spPr>
          <a:xfrm>
            <a:off x="7757673" y="2496378"/>
            <a:ext cx="269875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800">
                <a:solidFill>
                  <a:srgbClr val="C2B498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ITALY</a:t>
            </a:r>
            <a:endParaRPr b="1" sz="2800">
              <a:solidFill>
                <a:srgbClr val="C2B498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44" name="Google Shape;144;p14"/>
          <p:cNvSpPr/>
          <p:nvPr/>
        </p:nvSpPr>
        <p:spPr>
          <a:xfrm>
            <a:off x="6941599" y="3701475"/>
            <a:ext cx="678005" cy="678005"/>
          </a:xfrm>
          <a:prstGeom prst="rect">
            <a:avLst/>
          </a:prstGeom>
          <a:solidFill>
            <a:srgbClr val="C2B49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 u="non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45" name="Google Shape;145;p14"/>
          <p:cNvSpPr txBox="1"/>
          <p:nvPr/>
        </p:nvSpPr>
        <p:spPr>
          <a:xfrm>
            <a:off x="7005526" y="3774298"/>
            <a:ext cx="55015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800" u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03</a:t>
            </a:r>
            <a:endParaRPr b="1" sz="2800" u="non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46" name="Google Shape;146;p14"/>
          <p:cNvSpPr/>
          <p:nvPr/>
        </p:nvSpPr>
        <p:spPr>
          <a:xfrm>
            <a:off x="7757674" y="4092774"/>
            <a:ext cx="298511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00">
                <a:solidFill>
                  <a:srgbClr val="C2B498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CLICK TO ADD CAPTION TEXT</a:t>
            </a:r>
            <a:endParaRPr/>
          </a:p>
        </p:txBody>
      </p:sp>
      <p:sp>
        <p:nvSpPr>
          <p:cNvPr id="147" name="Google Shape;147;p14"/>
          <p:cNvSpPr txBox="1"/>
          <p:nvPr/>
        </p:nvSpPr>
        <p:spPr>
          <a:xfrm>
            <a:off x="7757673" y="3658347"/>
            <a:ext cx="269875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800">
                <a:solidFill>
                  <a:srgbClr val="C2B498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GERMANY</a:t>
            </a:r>
            <a:endParaRPr b="1" sz="2800">
              <a:solidFill>
                <a:srgbClr val="C2B498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48" name="Google Shape;148;p14"/>
          <p:cNvSpPr/>
          <p:nvPr/>
        </p:nvSpPr>
        <p:spPr>
          <a:xfrm>
            <a:off x="6941599" y="4856859"/>
            <a:ext cx="678005" cy="678005"/>
          </a:xfrm>
          <a:prstGeom prst="rect">
            <a:avLst/>
          </a:prstGeom>
          <a:solidFill>
            <a:srgbClr val="C2B49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 u="non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49" name="Google Shape;149;p14"/>
          <p:cNvSpPr txBox="1"/>
          <p:nvPr/>
        </p:nvSpPr>
        <p:spPr>
          <a:xfrm>
            <a:off x="7005526" y="4929681"/>
            <a:ext cx="55015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800" u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04</a:t>
            </a:r>
            <a:endParaRPr b="1" sz="2800" u="non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50" name="Google Shape;150;p14"/>
          <p:cNvSpPr/>
          <p:nvPr/>
        </p:nvSpPr>
        <p:spPr>
          <a:xfrm>
            <a:off x="7757674" y="5248158"/>
            <a:ext cx="298511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00">
                <a:solidFill>
                  <a:srgbClr val="C2B498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CLICK TO ADD CAPTION TEXT</a:t>
            </a:r>
            <a:endParaRPr/>
          </a:p>
        </p:txBody>
      </p:sp>
      <p:sp>
        <p:nvSpPr>
          <p:cNvPr id="151" name="Google Shape;151;p14"/>
          <p:cNvSpPr txBox="1"/>
          <p:nvPr/>
        </p:nvSpPr>
        <p:spPr>
          <a:xfrm>
            <a:off x="7757673" y="4813733"/>
            <a:ext cx="269875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800">
                <a:solidFill>
                  <a:srgbClr val="C2B498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FRANCE</a:t>
            </a:r>
            <a:endParaRPr b="1" sz="2800">
              <a:solidFill>
                <a:srgbClr val="C2B498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52" name="Google Shape;152;p14"/>
          <p:cNvSpPr/>
          <p:nvPr/>
        </p:nvSpPr>
        <p:spPr>
          <a:xfrm flipH="1" rot="-5400000">
            <a:off x="10972799" y="0"/>
            <a:ext cx="1219199" cy="1219199"/>
          </a:xfrm>
          <a:prstGeom prst="rtTriangle">
            <a:avLst/>
          </a:prstGeom>
          <a:solidFill>
            <a:srgbClr val="C2B498"/>
          </a:solidFill>
          <a:ln>
            <a:noFill/>
          </a:ln>
          <a:effectLst>
            <a:outerShdw blurRad="127000" rotWithShape="0" algn="tr" dir="8100000" dist="635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53" name="Google Shape;153;p14"/>
          <p:cNvSpPr/>
          <p:nvPr/>
        </p:nvSpPr>
        <p:spPr>
          <a:xfrm>
            <a:off x="-38735" y="5859374"/>
            <a:ext cx="1088796" cy="1088796"/>
          </a:xfrm>
          <a:prstGeom prst="rtTriangle">
            <a:avLst/>
          </a:prstGeom>
          <a:solidFill>
            <a:srgbClr val="C2B498"/>
          </a:solidFill>
          <a:ln>
            <a:noFill/>
          </a:ln>
          <a:effectLst>
            <a:outerShdw blurRad="190500" rotWithShape="0" algn="bl" dir="18900000" dist="127000">
              <a:srgbClr val="000000">
                <a:alpha val="2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54" name="Google Shape;154;p14"/>
          <p:cNvSpPr/>
          <p:nvPr/>
        </p:nvSpPr>
        <p:spPr>
          <a:xfrm flipH="1" rot="-5400000">
            <a:off x="11560403" y="1"/>
            <a:ext cx="631596" cy="631596"/>
          </a:xfrm>
          <a:prstGeom prst="rtTriangle">
            <a:avLst/>
          </a:prstGeom>
          <a:solidFill>
            <a:srgbClr val="CAD0D8"/>
          </a:solidFill>
          <a:ln>
            <a:noFill/>
          </a:ln>
          <a:effectLst>
            <a:outerShdw blurRad="127000" rotWithShape="0" algn="tr" dir="8100000" dist="635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5211E"/>
        </a:solidFill>
      </p:bgPr>
    </p:bg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32"/>
          <p:cNvSpPr/>
          <p:nvPr/>
        </p:nvSpPr>
        <p:spPr>
          <a:xfrm>
            <a:off x="3799552" y="3589999"/>
            <a:ext cx="498405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400">
                <a:solidFill>
                  <a:srgbClr val="C2B498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CLICK TO ADD CAPTION TEXT</a:t>
            </a:r>
            <a:endParaRPr/>
          </a:p>
        </p:txBody>
      </p:sp>
      <p:sp>
        <p:nvSpPr>
          <p:cNvPr id="432" name="Google Shape;432;p32"/>
          <p:cNvSpPr txBox="1"/>
          <p:nvPr/>
        </p:nvSpPr>
        <p:spPr>
          <a:xfrm>
            <a:off x="4518628" y="3014456"/>
            <a:ext cx="354590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200">
                <a:solidFill>
                  <a:srgbClr val="C2B498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FRANCE</a:t>
            </a:r>
            <a:endParaRPr b="1" sz="3200">
              <a:solidFill>
                <a:srgbClr val="C2B498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33" name="Google Shape;433;p32"/>
          <p:cNvSpPr txBox="1"/>
          <p:nvPr/>
        </p:nvSpPr>
        <p:spPr>
          <a:xfrm>
            <a:off x="4518628" y="2100358"/>
            <a:ext cx="3545903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5400">
                <a:solidFill>
                  <a:srgbClr val="C2B498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PART 04</a:t>
            </a:r>
            <a:endParaRPr b="1" sz="5400">
              <a:solidFill>
                <a:srgbClr val="C2B498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34" name="Google Shape;434;p32"/>
          <p:cNvSpPr/>
          <p:nvPr/>
        </p:nvSpPr>
        <p:spPr>
          <a:xfrm>
            <a:off x="0" y="1325670"/>
            <a:ext cx="6109779" cy="5532330"/>
          </a:xfrm>
          <a:prstGeom prst="rtTriangle">
            <a:avLst/>
          </a:prstGeom>
          <a:solidFill>
            <a:srgbClr val="C2B498">
              <a:alpha val="73725"/>
            </a:srgbClr>
          </a:solidFill>
          <a:ln>
            <a:noFill/>
          </a:ln>
          <a:effectLst>
            <a:outerShdw blurRad="190500" rotWithShape="0" algn="bl" dir="18900000" dist="127000">
              <a:srgbClr val="000000">
                <a:alpha val="2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35" name="Google Shape;435;p32"/>
          <p:cNvSpPr/>
          <p:nvPr/>
        </p:nvSpPr>
        <p:spPr>
          <a:xfrm flipH="1" rot="-5400000">
            <a:off x="8155756" y="83270"/>
            <a:ext cx="4119513" cy="3952973"/>
          </a:xfrm>
          <a:prstGeom prst="rtTriangle">
            <a:avLst/>
          </a:prstGeom>
          <a:solidFill>
            <a:srgbClr val="C2B498">
              <a:alpha val="63921"/>
            </a:srgbClr>
          </a:solidFill>
          <a:ln>
            <a:noFill/>
          </a:ln>
          <a:effectLst>
            <a:outerShdw blurRad="127000" rotWithShape="0" algn="tr" dir="8100000" dist="635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36" name="Google Shape;436;p32"/>
          <p:cNvSpPr/>
          <p:nvPr/>
        </p:nvSpPr>
        <p:spPr>
          <a:xfrm>
            <a:off x="0" y="2658359"/>
            <a:ext cx="4637988" cy="4199641"/>
          </a:xfrm>
          <a:prstGeom prst="rtTriangle">
            <a:avLst/>
          </a:prstGeom>
          <a:solidFill>
            <a:srgbClr val="C2B498">
              <a:alpha val="69803"/>
            </a:srgbClr>
          </a:solidFill>
          <a:ln>
            <a:noFill/>
          </a:ln>
          <a:effectLst>
            <a:outerShdw blurRad="190500" rotWithShape="0" algn="bl" dir="18900000" dist="127000">
              <a:srgbClr val="000000">
                <a:alpha val="2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37" name="Google Shape;437;p32"/>
          <p:cNvSpPr/>
          <p:nvPr/>
        </p:nvSpPr>
        <p:spPr>
          <a:xfrm flipH="1" rot="-5400000">
            <a:off x="9852581" y="-1571"/>
            <a:ext cx="2337847" cy="2340990"/>
          </a:xfrm>
          <a:prstGeom prst="rtTriangle">
            <a:avLst/>
          </a:prstGeom>
          <a:solidFill>
            <a:srgbClr val="C2B498">
              <a:alpha val="78823"/>
            </a:srgbClr>
          </a:solidFill>
          <a:ln>
            <a:noFill/>
          </a:ln>
          <a:effectLst>
            <a:outerShdw blurRad="127000" rotWithShape="0" algn="tr" dir="8100000" dist="635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2" name="Google Shape;442;p3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75" y="1785"/>
            <a:ext cx="3274894" cy="6854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78445" y="1785"/>
            <a:ext cx="3558492" cy="6854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534736" y="1785"/>
            <a:ext cx="2654089" cy="6854430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33"/>
          <p:cNvSpPr/>
          <p:nvPr/>
        </p:nvSpPr>
        <p:spPr>
          <a:xfrm>
            <a:off x="7037312" y="1785"/>
            <a:ext cx="2397049" cy="6854430"/>
          </a:xfrm>
          <a:prstGeom prst="rect">
            <a:avLst/>
          </a:prstGeom>
          <a:solidFill>
            <a:srgbClr val="C2B498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grpSp>
        <p:nvGrpSpPr>
          <p:cNvPr id="446" name="Google Shape;446;p33"/>
          <p:cNvGrpSpPr/>
          <p:nvPr/>
        </p:nvGrpSpPr>
        <p:grpSpPr>
          <a:xfrm>
            <a:off x="6942662" y="980973"/>
            <a:ext cx="2586347" cy="5117905"/>
            <a:chOff x="6942662" y="1190523"/>
            <a:chExt cx="2586347" cy="5117905"/>
          </a:xfrm>
        </p:grpSpPr>
        <p:sp>
          <p:nvSpPr>
            <p:cNvPr id="447" name="Google Shape;447;p33"/>
            <p:cNvSpPr/>
            <p:nvPr/>
          </p:nvSpPr>
          <p:spPr>
            <a:xfrm>
              <a:off x="6942662" y="1190523"/>
              <a:ext cx="2586347" cy="5386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200" cap="none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STAGE HERE</a:t>
              </a:r>
              <a:endParaRPr sz="3200" cap="non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48" name="Google Shape;448;p33"/>
            <p:cNvSpPr/>
            <p:nvPr/>
          </p:nvSpPr>
          <p:spPr>
            <a:xfrm>
              <a:off x="7157908" y="2194547"/>
              <a:ext cx="2155856" cy="41138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850" lIns="22850" spcFirstLastPara="1" rIns="22850" wrap="square" tIns="22850">
              <a:noAutofit/>
            </a:bodyPr>
            <a:lstStyle/>
            <a:p>
              <a:pPr indent="0" lvl="0" marL="0" marR="0" rtl="0" algn="just">
                <a:lnSpc>
                  <a:spcPct val="15384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300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We use well-known development methodologies to create a customized approach for each of the projects. This allows us to achieve high quality outcomes and full transparency towards. We use well-known development methodologies to create a customized approach for each of the projects. This allows us to achieve high quality outcomes and full transparency towards.</a:t>
              </a:r>
              <a:endParaRPr sz="13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grpSp>
          <p:nvGrpSpPr>
            <p:cNvPr id="449" name="Google Shape;449;p33"/>
            <p:cNvGrpSpPr/>
            <p:nvPr/>
          </p:nvGrpSpPr>
          <p:grpSpPr>
            <a:xfrm>
              <a:off x="7597909" y="2061197"/>
              <a:ext cx="1275855" cy="139701"/>
              <a:chOff x="0" y="6350"/>
              <a:chExt cx="1275853" cy="139700"/>
            </a:xfrm>
          </p:grpSpPr>
          <p:cxnSp>
            <p:nvCxnSpPr>
              <p:cNvPr id="450" name="Google Shape;450;p33"/>
              <p:cNvCxnSpPr/>
              <p:nvPr/>
            </p:nvCxnSpPr>
            <p:spPr>
              <a:xfrm>
                <a:off x="0" y="76200"/>
                <a:ext cx="1275853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sp>
            <p:nvSpPr>
              <p:cNvPr id="451" name="Google Shape;451;p33"/>
              <p:cNvSpPr/>
              <p:nvPr/>
            </p:nvSpPr>
            <p:spPr>
              <a:xfrm>
                <a:off x="568075" y="6350"/>
                <a:ext cx="139701" cy="139700"/>
              </a:xfrm>
              <a:custGeom>
                <a:rect b="b" l="l" r="r" t="t"/>
                <a:pathLst>
                  <a:path extrusionOk="0" h="21600" w="21600">
                    <a:moveTo>
                      <a:pt x="0" y="10800"/>
                    </a:moveTo>
                    <a:lnTo>
                      <a:pt x="10800" y="21600"/>
                    </a:lnTo>
                    <a:lnTo>
                      <a:pt x="21600" y="10800"/>
                    </a:ln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</p:grpSp>
      </p:grpSp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6" name="Google Shape;456;p3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1912" cy="6859737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p34"/>
          <p:cNvSpPr/>
          <p:nvPr/>
        </p:nvSpPr>
        <p:spPr>
          <a:xfrm>
            <a:off x="2241245" y="2837520"/>
            <a:ext cx="3701012" cy="2262156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22850" spcFirstLastPara="1" rIns="22850" wrap="square" tIns="22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7200">
                <a:solidFill>
                  <a:srgbClr val="E7E7E7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OPTION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7200">
                <a:solidFill>
                  <a:srgbClr val="E7E7E7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HERE</a:t>
            </a:r>
            <a:endParaRPr sz="7200">
              <a:solidFill>
                <a:srgbClr val="E7E7E7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cxnSp>
        <p:nvCxnSpPr>
          <p:cNvPr id="458" name="Google Shape;458;p34"/>
          <p:cNvCxnSpPr/>
          <p:nvPr/>
        </p:nvCxnSpPr>
        <p:spPr>
          <a:xfrm>
            <a:off x="2296700" y="4986373"/>
            <a:ext cx="2438444" cy="1"/>
          </a:xfrm>
          <a:prstGeom prst="straightConnector1">
            <a:avLst/>
          </a:prstGeom>
          <a:noFill/>
          <a:ln cap="flat" cmpd="sng" w="12700">
            <a:solidFill>
              <a:srgbClr val="E7E7E7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459" name="Google Shape;459;p34"/>
          <p:cNvCxnSpPr/>
          <p:nvPr/>
        </p:nvCxnSpPr>
        <p:spPr>
          <a:xfrm>
            <a:off x="2307834" y="2817681"/>
            <a:ext cx="2438444" cy="1"/>
          </a:xfrm>
          <a:prstGeom prst="straightConnector1">
            <a:avLst/>
          </a:prstGeom>
          <a:noFill/>
          <a:ln cap="flat" cmpd="sng" w="12700">
            <a:solidFill>
              <a:srgbClr val="E7E7E7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460" name="Google Shape;460;p34"/>
          <p:cNvSpPr/>
          <p:nvPr/>
        </p:nvSpPr>
        <p:spPr>
          <a:xfrm>
            <a:off x="6624258" y="4277306"/>
            <a:ext cx="5567742" cy="434231"/>
          </a:xfrm>
          <a:prstGeom prst="rect">
            <a:avLst/>
          </a:prstGeom>
          <a:solidFill>
            <a:srgbClr val="C2B498">
              <a:alpha val="89411"/>
            </a:srgbClr>
          </a:solidFill>
          <a:ln>
            <a:noFill/>
          </a:ln>
        </p:spPr>
        <p:txBody>
          <a:bodyPr anchorCtr="0" anchor="ctr" bIns="22850" lIns="22850" spcFirstLastPara="1" rIns="22850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61" name="Google Shape;461;p34"/>
          <p:cNvSpPr/>
          <p:nvPr/>
        </p:nvSpPr>
        <p:spPr>
          <a:xfrm>
            <a:off x="-1" y="3259882"/>
            <a:ext cx="2017059" cy="434231"/>
          </a:xfrm>
          <a:prstGeom prst="rect">
            <a:avLst/>
          </a:prstGeom>
          <a:solidFill>
            <a:srgbClr val="C2B498">
              <a:alpha val="89411"/>
            </a:srgbClr>
          </a:solidFill>
          <a:ln>
            <a:noFill/>
          </a:ln>
        </p:spPr>
        <p:txBody>
          <a:bodyPr anchorCtr="0" anchor="ctr" bIns="22850" lIns="22850" spcFirstLastPara="1" rIns="22850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62" name="Google Shape;462;p34"/>
          <p:cNvSpPr/>
          <p:nvPr/>
        </p:nvSpPr>
        <p:spPr>
          <a:xfrm>
            <a:off x="2241245" y="4036838"/>
            <a:ext cx="46229" cy="907939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22850" spcFirstLastPara="1" rIns="22850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5600" cap="none">
              <a:solidFill>
                <a:srgbClr val="E7E7E7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" name="Google Shape;467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Google Shape;468;p35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14217" y="2399621"/>
            <a:ext cx="4101066" cy="7213692"/>
          </a:xfrm>
          <a:prstGeom prst="rect">
            <a:avLst/>
          </a:prstGeom>
          <a:noFill/>
          <a:ln>
            <a:noFill/>
          </a:ln>
        </p:spPr>
      </p:pic>
      <p:sp>
        <p:nvSpPr>
          <p:cNvPr id="469" name="Google Shape;469;p35"/>
          <p:cNvSpPr/>
          <p:nvPr/>
        </p:nvSpPr>
        <p:spPr>
          <a:xfrm>
            <a:off x="1260633" y="3380476"/>
            <a:ext cx="2478360" cy="2126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25211E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We use well-known development methodologies to create a customized approach for each of the projects. This allows us to achieve high quality outcomes and full transparency towards.</a:t>
            </a:r>
            <a:endParaRPr sz="1400">
              <a:solidFill>
                <a:srgbClr val="25211E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70" name="Google Shape;470;p35"/>
          <p:cNvSpPr/>
          <p:nvPr/>
        </p:nvSpPr>
        <p:spPr>
          <a:xfrm>
            <a:off x="1218941" y="2307926"/>
            <a:ext cx="3341618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4400" cap="none">
                <a:solidFill>
                  <a:srgbClr val="25211E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TITLE HERE</a:t>
            </a:r>
            <a:endParaRPr sz="4400" cap="none">
              <a:solidFill>
                <a:srgbClr val="25211E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cxnSp>
        <p:nvCxnSpPr>
          <p:cNvPr id="471" name="Google Shape;471;p35"/>
          <p:cNvCxnSpPr/>
          <p:nvPr/>
        </p:nvCxnSpPr>
        <p:spPr>
          <a:xfrm>
            <a:off x="1302520" y="3275240"/>
            <a:ext cx="1275854" cy="1"/>
          </a:xfrm>
          <a:prstGeom prst="straightConnector1">
            <a:avLst/>
          </a:prstGeom>
          <a:noFill/>
          <a:ln cap="flat" cmpd="sng" w="9525">
            <a:solidFill>
              <a:srgbClr val="25211E"/>
            </a:solidFill>
            <a:prstDash val="solid"/>
            <a:miter lim="8000"/>
            <a:headEnd len="sm" w="sm" type="none"/>
            <a:tailEnd len="sm" w="sm" type="none"/>
          </a:ln>
        </p:spPr>
      </p:cxnSp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6" name="Google Shape;476;p3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74160" y="-14605"/>
            <a:ext cx="4084320" cy="6885305"/>
          </a:xfrm>
          <a:prstGeom prst="rect">
            <a:avLst/>
          </a:prstGeom>
          <a:noFill/>
          <a:ln>
            <a:noFill/>
          </a:ln>
        </p:spPr>
      </p:pic>
      <p:sp>
        <p:nvSpPr>
          <p:cNvPr id="477" name="Google Shape;477;p36"/>
          <p:cNvSpPr/>
          <p:nvPr/>
        </p:nvSpPr>
        <p:spPr>
          <a:xfrm>
            <a:off x="4067565" y="-14090"/>
            <a:ext cx="4048523" cy="6854430"/>
          </a:xfrm>
          <a:prstGeom prst="rect">
            <a:avLst/>
          </a:prstGeom>
          <a:solidFill>
            <a:srgbClr val="25211E">
              <a:alpha val="79607"/>
            </a:srgbClr>
          </a:solidFill>
          <a:ln>
            <a:noFill/>
          </a:ln>
        </p:spPr>
        <p:txBody>
          <a:bodyPr anchorCtr="0" anchor="ctr" bIns="22850" lIns="22850" spcFirstLastPara="1" rIns="22850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478" name="Google Shape;478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2079" y="-13743"/>
            <a:ext cx="4085360" cy="6885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479" name="Google Shape;479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16621" y="1785"/>
            <a:ext cx="4048614" cy="6854430"/>
          </a:xfrm>
          <a:prstGeom prst="rect">
            <a:avLst/>
          </a:prstGeom>
          <a:noFill/>
          <a:ln>
            <a:noFill/>
          </a:ln>
        </p:spPr>
      </p:pic>
      <p:sp>
        <p:nvSpPr>
          <p:cNvPr id="480" name="Google Shape;480;p36"/>
          <p:cNvSpPr/>
          <p:nvPr/>
        </p:nvSpPr>
        <p:spPr>
          <a:xfrm>
            <a:off x="5071200" y="0"/>
            <a:ext cx="2049598" cy="3170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tr-TR" sz="20000">
                <a:solidFill>
                  <a:srgbClr val="E7E7E7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G</a:t>
            </a:r>
            <a:endParaRPr/>
          </a:p>
        </p:txBody>
      </p:sp>
      <p:grpSp>
        <p:nvGrpSpPr>
          <p:cNvPr id="481" name="Google Shape;481;p36"/>
          <p:cNvGrpSpPr/>
          <p:nvPr/>
        </p:nvGrpSpPr>
        <p:grpSpPr>
          <a:xfrm>
            <a:off x="4553206" y="3000991"/>
            <a:ext cx="3085587" cy="2618136"/>
            <a:chOff x="4573150" y="3000991"/>
            <a:chExt cx="3085587" cy="2618136"/>
          </a:xfrm>
        </p:grpSpPr>
        <p:sp>
          <p:nvSpPr>
            <p:cNvPr id="482" name="Google Shape;482;p36"/>
            <p:cNvSpPr/>
            <p:nvPr/>
          </p:nvSpPr>
          <p:spPr>
            <a:xfrm>
              <a:off x="4688123" y="3975600"/>
              <a:ext cx="2855639" cy="16435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We use well-known development methodologies to create a customized approach for each of the projects. This allows us to achieve high quality outcomes and full transparency towards.</a:t>
              </a:r>
              <a:endParaRPr sz="14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83" name="Google Shape;483;p36"/>
            <p:cNvSpPr/>
            <p:nvPr/>
          </p:nvSpPr>
          <p:spPr>
            <a:xfrm>
              <a:off x="4573150" y="3000991"/>
              <a:ext cx="3085587" cy="769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4400" cap="none">
                  <a:solidFill>
                    <a:srgbClr val="C1B397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STEP HERE</a:t>
              </a:r>
              <a:endParaRPr sz="4400" cap="none">
                <a:solidFill>
                  <a:srgbClr val="C1B397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grpSp>
          <p:nvGrpSpPr>
            <p:cNvPr id="484" name="Google Shape;484;p36"/>
            <p:cNvGrpSpPr/>
            <p:nvPr/>
          </p:nvGrpSpPr>
          <p:grpSpPr>
            <a:xfrm>
              <a:off x="5478016" y="3842250"/>
              <a:ext cx="1275854" cy="139701"/>
              <a:chOff x="0" y="6350"/>
              <a:chExt cx="1275853" cy="139700"/>
            </a:xfrm>
          </p:grpSpPr>
          <p:cxnSp>
            <p:nvCxnSpPr>
              <p:cNvPr id="485" name="Google Shape;485;p36"/>
              <p:cNvCxnSpPr/>
              <p:nvPr/>
            </p:nvCxnSpPr>
            <p:spPr>
              <a:xfrm>
                <a:off x="0" y="76200"/>
                <a:ext cx="1275853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E7E7E7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sp>
            <p:nvSpPr>
              <p:cNvPr id="486" name="Google Shape;486;p36"/>
              <p:cNvSpPr/>
              <p:nvPr/>
            </p:nvSpPr>
            <p:spPr>
              <a:xfrm>
                <a:off x="568039" y="6350"/>
                <a:ext cx="139701" cy="139700"/>
              </a:xfrm>
              <a:custGeom>
                <a:rect b="b" l="l" r="r" t="t"/>
                <a:pathLst>
                  <a:path extrusionOk="0" h="21600" w="21600">
                    <a:moveTo>
                      <a:pt x="0" y="10800"/>
                    </a:moveTo>
                    <a:lnTo>
                      <a:pt x="10800" y="21600"/>
                    </a:lnTo>
                    <a:lnTo>
                      <a:pt x="21600" y="10800"/>
                    </a:ln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E7E7E7"/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</p:grpSp>
      </p:grpSp>
    </p:spTree>
  </p:cSld>
  <p:clrMapOvr>
    <a:masterClrMapping/>
  </p:clrMapOvr>
  <p:transition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37"/>
          <p:cNvSpPr/>
          <p:nvPr/>
        </p:nvSpPr>
        <p:spPr>
          <a:xfrm>
            <a:off x="6350" y="236537"/>
            <a:ext cx="11947922" cy="6621463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C2B498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92" name="Google Shape;492;p37"/>
          <p:cNvSpPr/>
          <p:nvPr/>
        </p:nvSpPr>
        <p:spPr>
          <a:xfrm>
            <a:off x="6350" y="3175"/>
            <a:ext cx="11612762" cy="685165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25211E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493" name="Google Shape;493;p3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1473" y="-1"/>
            <a:ext cx="7542573" cy="6854825"/>
          </a:xfrm>
          <a:prstGeom prst="rect">
            <a:avLst/>
          </a:prstGeom>
          <a:noFill/>
          <a:ln>
            <a:noFill/>
          </a:ln>
        </p:spPr>
      </p:pic>
      <p:sp>
        <p:nvSpPr>
          <p:cNvPr id="494" name="Google Shape;494;p37"/>
          <p:cNvSpPr/>
          <p:nvPr/>
        </p:nvSpPr>
        <p:spPr>
          <a:xfrm>
            <a:off x="6575897" y="2774458"/>
            <a:ext cx="5043214" cy="8679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25211E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We use well-known development methodologies to create a customized approach for each of the projects. This allows us to achieve high quality outcomes and full transparency towards.</a:t>
            </a:r>
            <a:endParaRPr sz="1400">
              <a:solidFill>
                <a:srgbClr val="25211E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95" name="Google Shape;495;p37"/>
          <p:cNvSpPr/>
          <p:nvPr/>
        </p:nvSpPr>
        <p:spPr>
          <a:xfrm>
            <a:off x="7302078" y="1799848"/>
            <a:ext cx="3590853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4400" cap="none">
                <a:solidFill>
                  <a:srgbClr val="C2B498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STAGE HERE</a:t>
            </a:r>
            <a:endParaRPr sz="4400" cap="none">
              <a:solidFill>
                <a:srgbClr val="C2B498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grpSp>
        <p:nvGrpSpPr>
          <p:cNvPr id="496" name="Google Shape;496;p37"/>
          <p:cNvGrpSpPr/>
          <p:nvPr/>
        </p:nvGrpSpPr>
        <p:grpSpPr>
          <a:xfrm>
            <a:off x="8459578" y="2622048"/>
            <a:ext cx="1275854" cy="139701"/>
            <a:chOff x="0" y="6350"/>
            <a:chExt cx="1275853" cy="139700"/>
          </a:xfrm>
        </p:grpSpPr>
        <p:cxnSp>
          <p:nvCxnSpPr>
            <p:cNvPr id="497" name="Google Shape;497;p37"/>
            <p:cNvCxnSpPr/>
            <p:nvPr/>
          </p:nvCxnSpPr>
          <p:spPr>
            <a:xfrm>
              <a:off x="0" y="76200"/>
              <a:ext cx="1275853" cy="0"/>
            </a:xfrm>
            <a:prstGeom prst="straightConnector1">
              <a:avLst/>
            </a:prstGeom>
            <a:noFill/>
            <a:ln cap="flat" cmpd="sng" w="12700">
              <a:solidFill>
                <a:srgbClr val="25211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498" name="Google Shape;498;p37"/>
            <p:cNvSpPr/>
            <p:nvPr/>
          </p:nvSpPr>
          <p:spPr>
            <a:xfrm>
              <a:off x="568075" y="6350"/>
              <a:ext cx="139701" cy="139700"/>
            </a:xfrm>
            <a:custGeom>
              <a:rect b="b" l="l" r="r" t="t"/>
              <a:pathLst>
                <a:path extrusionOk="0" h="21600" w="21600">
                  <a:moveTo>
                    <a:pt x="0" y="10800"/>
                  </a:move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25211E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</p:spTree>
  </p:cSld>
  <p:clrMapOvr>
    <a:masterClrMapping/>
  </p:clrMapOvr>
  <p:transition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5211E"/>
        </a:solidFill>
      </p:bgPr>
    </p:bg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38"/>
          <p:cNvSpPr txBox="1"/>
          <p:nvPr/>
        </p:nvSpPr>
        <p:spPr>
          <a:xfrm>
            <a:off x="3381374" y="1468604"/>
            <a:ext cx="5429250" cy="2123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7200">
                <a:solidFill>
                  <a:srgbClr val="C2B498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20XX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6000">
                <a:solidFill>
                  <a:srgbClr val="C2B498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THANK YOU!</a:t>
            </a:r>
            <a:endParaRPr b="1" sz="6000">
              <a:solidFill>
                <a:srgbClr val="C2B498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504" name="Google Shape;504;p38"/>
          <p:cNvSpPr txBox="1"/>
          <p:nvPr/>
        </p:nvSpPr>
        <p:spPr>
          <a:xfrm>
            <a:off x="3613688" y="4054727"/>
            <a:ext cx="4964621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tr-TR" sz="1600">
                <a:solidFill>
                  <a:srgbClr val="C2B498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Special thanks to all the people who made and released these awesome resources for free:</a:t>
            </a:r>
            <a:endParaRPr i="1" sz="1600">
              <a:solidFill>
                <a:srgbClr val="C2B498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600">
              <a:solidFill>
                <a:srgbClr val="C2B498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tr-TR" sz="1600">
                <a:solidFill>
                  <a:srgbClr val="C2B498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Presentation template by </a:t>
            </a:r>
            <a:r>
              <a:rPr b="1" lang="tr-TR" sz="1600">
                <a:solidFill>
                  <a:srgbClr val="C2B498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GoogleSlides.org</a:t>
            </a:r>
            <a:endParaRPr b="1" sz="1600">
              <a:solidFill>
                <a:srgbClr val="C2B498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tr-TR" sz="1600">
                <a:solidFill>
                  <a:srgbClr val="C2B498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Photographs by </a:t>
            </a:r>
            <a:r>
              <a:rPr b="1" lang="tr-TR" sz="1600">
                <a:solidFill>
                  <a:srgbClr val="C2B498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Picpng.com</a:t>
            </a:r>
            <a:endParaRPr/>
          </a:p>
        </p:txBody>
      </p:sp>
      <p:cxnSp>
        <p:nvCxnSpPr>
          <p:cNvPr id="505" name="Google Shape;505;p38"/>
          <p:cNvCxnSpPr/>
          <p:nvPr/>
        </p:nvCxnSpPr>
        <p:spPr>
          <a:xfrm>
            <a:off x="5937856" y="3788924"/>
            <a:ext cx="316287" cy="0"/>
          </a:xfrm>
          <a:prstGeom prst="straightConnector1">
            <a:avLst/>
          </a:prstGeom>
          <a:noFill/>
          <a:ln cap="flat" cmpd="sng" w="25400">
            <a:solidFill>
              <a:srgbClr val="C2B49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06" name="Google Shape;506;p38"/>
          <p:cNvSpPr/>
          <p:nvPr/>
        </p:nvSpPr>
        <p:spPr>
          <a:xfrm flipH="1" rot="-5400000">
            <a:off x="10972799" y="0"/>
            <a:ext cx="1219199" cy="1219199"/>
          </a:xfrm>
          <a:prstGeom prst="rtTriangle">
            <a:avLst/>
          </a:prstGeom>
          <a:solidFill>
            <a:srgbClr val="C2B498"/>
          </a:solidFill>
          <a:ln>
            <a:noFill/>
          </a:ln>
          <a:effectLst>
            <a:outerShdw blurRad="127000" rotWithShape="0" algn="tr" dir="8100000" dist="635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507" name="Google Shape;507;p38"/>
          <p:cNvSpPr/>
          <p:nvPr/>
        </p:nvSpPr>
        <p:spPr>
          <a:xfrm>
            <a:off x="-38735" y="5859374"/>
            <a:ext cx="1088796" cy="1088796"/>
          </a:xfrm>
          <a:prstGeom prst="rtTriangle">
            <a:avLst/>
          </a:prstGeom>
          <a:solidFill>
            <a:srgbClr val="C2B498"/>
          </a:solidFill>
          <a:ln>
            <a:noFill/>
          </a:ln>
          <a:effectLst>
            <a:outerShdw blurRad="190500" rotWithShape="0" algn="bl" dir="18900000" dist="127000">
              <a:srgbClr val="000000">
                <a:alpha val="2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508" name="Google Shape;508;p38"/>
          <p:cNvSpPr/>
          <p:nvPr/>
        </p:nvSpPr>
        <p:spPr>
          <a:xfrm flipH="1" rot="-5400000">
            <a:off x="11560403" y="1"/>
            <a:ext cx="631596" cy="631596"/>
          </a:xfrm>
          <a:prstGeom prst="rtTriangle">
            <a:avLst/>
          </a:prstGeom>
          <a:solidFill>
            <a:srgbClr val="CAD0D8"/>
          </a:solidFill>
          <a:ln>
            <a:noFill/>
          </a:ln>
          <a:effectLst>
            <a:outerShdw blurRad="127000" rotWithShape="0" algn="tr" dir="8100000" dist="635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5211E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5"/>
          <p:cNvSpPr/>
          <p:nvPr/>
        </p:nvSpPr>
        <p:spPr>
          <a:xfrm>
            <a:off x="3799551" y="3589999"/>
            <a:ext cx="498405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400">
                <a:solidFill>
                  <a:srgbClr val="C2B498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CLICK TO ADD CAPTION TEXT</a:t>
            </a:r>
            <a:endParaRPr/>
          </a:p>
        </p:txBody>
      </p:sp>
      <p:sp>
        <p:nvSpPr>
          <p:cNvPr id="160" name="Google Shape;160;p15"/>
          <p:cNvSpPr txBox="1"/>
          <p:nvPr/>
        </p:nvSpPr>
        <p:spPr>
          <a:xfrm>
            <a:off x="4518628" y="3014456"/>
            <a:ext cx="354590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200">
                <a:solidFill>
                  <a:srgbClr val="C2B498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SPAIN</a:t>
            </a:r>
            <a:endParaRPr b="1" sz="3200">
              <a:solidFill>
                <a:srgbClr val="C2B498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61" name="Google Shape;161;p15"/>
          <p:cNvSpPr txBox="1"/>
          <p:nvPr/>
        </p:nvSpPr>
        <p:spPr>
          <a:xfrm>
            <a:off x="4518628" y="2100358"/>
            <a:ext cx="3545903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5400">
                <a:solidFill>
                  <a:srgbClr val="C2B498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PART 01</a:t>
            </a:r>
            <a:endParaRPr b="1" sz="5400">
              <a:solidFill>
                <a:srgbClr val="C2B498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62" name="Google Shape;162;p15"/>
          <p:cNvSpPr/>
          <p:nvPr/>
        </p:nvSpPr>
        <p:spPr>
          <a:xfrm>
            <a:off x="0" y="1325670"/>
            <a:ext cx="6109779" cy="5532330"/>
          </a:xfrm>
          <a:prstGeom prst="rtTriangle">
            <a:avLst/>
          </a:prstGeom>
          <a:solidFill>
            <a:srgbClr val="C2B498">
              <a:alpha val="73725"/>
            </a:srgbClr>
          </a:solidFill>
          <a:ln>
            <a:noFill/>
          </a:ln>
          <a:effectLst>
            <a:outerShdw blurRad="190500" rotWithShape="0" algn="bl" dir="18900000" dist="127000">
              <a:srgbClr val="000000">
                <a:alpha val="2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63" name="Google Shape;163;p15"/>
          <p:cNvSpPr/>
          <p:nvPr/>
        </p:nvSpPr>
        <p:spPr>
          <a:xfrm flipH="1" rot="-5400000">
            <a:off x="8155756" y="83270"/>
            <a:ext cx="4119513" cy="3952973"/>
          </a:xfrm>
          <a:prstGeom prst="rtTriangle">
            <a:avLst/>
          </a:prstGeom>
          <a:solidFill>
            <a:srgbClr val="C2B498">
              <a:alpha val="63921"/>
            </a:srgbClr>
          </a:solidFill>
          <a:ln>
            <a:noFill/>
          </a:ln>
          <a:effectLst>
            <a:outerShdw blurRad="127000" rotWithShape="0" algn="tr" dir="8100000" dist="635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64" name="Google Shape;164;p15"/>
          <p:cNvSpPr/>
          <p:nvPr/>
        </p:nvSpPr>
        <p:spPr>
          <a:xfrm>
            <a:off x="0" y="2658359"/>
            <a:ext cx="4637988" cy="4199641"/>
          </a:xfrm>
          <a:prstGeom prst="rtTriangle">
            <a:avLst/>
          </a:prstGeom>
          <a:solidFill>
            <a:srgbClr val="C2B498">
              <a:alpha val="69803"/>
            </a:srgbClr>
          </a:solidFill>
          <a:ln>
            <a:noFill/>
          </a:ln>
          <a:effectLst>
            <a:outerShdw blurRad="190500" rotWithShape="0" algn="bl" dir="18900000" dist="127000">
              <a:srgbClr val="000000">
                <a:alpha val="2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65" name="Google Shape;165;p15"/>
          <p:cNvSpPr/>
          <p:nvPr/>
        </p:nvSpPr>
        <p:spPr>
          <a:xfrm flipH="1" rot="-5400000">
            <a:off x="9852581" y="-1571"/>
            <a:ext cx="2337847" cy="2340990"/>
          </a:xfrm>
          <a:prstGeom prst="rtTriangle">
            <a:avLst/>
          </a:prstGeom>
          <a:solidFill>
            <a:srgbClr val="C2B498">
              <a:alpha val="78823"/>
            </a:srgbClr>
          </a:solidFill>
          <a:ln>
            <a:noFill/>
          </a:ln>
          <a:effectLst>
            <a:outerShdw blurRad="127000" rotWithShape="0" algn="tr" dir="8100000" dist="635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6"/>
          <p:cNvSpPr/>
          <p:nvPr/>
        </p:nvSpPr>
        <p:spPr>
          <a:xfrm>
            <a:off x="1369893" y="2600469"/>
            <a:ext cx="9452214" cy="622767"/>
          </a:xfrm>
          <a:prstGeom prst="rect">
            <a:avLst/>
          </a:prstGeom>
          <a:noFill/>
          <a:ln>
            <a:noFill/>
          </a:ln>
        </p:spPr>
        <p:txBody>
          <a:bodyPr anchorCtr="0" anchor="t" bIns="54350" lIns="54350" spcFirstLastPara="1" rIns="54350" wrap="square" tIns="54350">
            <a:noAutofit/>
          </a:bodyPr>
          <a:lstStyle/>
          <a:p>
            <a:pPr indent="0" lvl="0" marL="0" marR="0" rtl="0" algn="ctr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7F7F7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We use well-known development methodologies to create a customized approach for each of the projects. This allows us to achieve high quality outcomes and full transparency towards.</a:t>
            </a:r>
            <a:endParaRPr sz="1200">
              <a:solidFill>
                <a:srgbClr val="7F7F7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grpSp>
        <p:nvGrpSpPr>
          <p:cNvPr id="171" name="Google Shape;171;p16"/>
          <p:cNvGrpSpPr/>
          <p:nvPr/>
        </p:nvGrpSpPr>
        <p:grpSpPr>
          <a:xfrm>
            <a:off x="5048468" y="2127002"/>
            <a:ext cx="2095063" cy="346468"/>
            <a:chOff x="5048468" y="2127002"/>
            <a:chExt cx="2095063" cy="346468"/>
          </a:xfrm>
        </p:grpSpPr>
        <p:sp>
          <p:nvSpPr>
            <p:cNvPr id="172" name="Google Shape;172;p16"/>
            <p:cNvSpPr/>
            <p:nvPr/>
          </p:nvSpPr>
          <p:spPr>
            <a:xfrm>
              <a:off x="5048468" y="2127002"/>
              <a:ext cx="2095063" cy="346468"/>
            </a:xfrm>
            <a:prstGeom prst="rect">
              <a:avLst/>
            </a:prstGeom>
            <a:noFill/>
            <a:ln cap="flat" cmpd="sng" w="254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73" name="Google Shape;173;p16"/>
            <p:cNvSpPr/>
            <p:nvPr/>
          </p:nvSpPr>
          <p:spPr>
            <a:xfrm>
              <a:off x="5553621" y="2169432"/>
              <a:ext cx="1078499" cy="2616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TITLE HERE</a:t>
              </a:r>
              <a:endParaRPr sz="14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pic>
        <p:nvPicPr>
          <p:cNvPr id="174" name="Google Shape;174;p1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5" y="3717925"/>
            <a:ext cx="12214860" cy="3234055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6"/>
          <p:cNvSpPr/>
          <p:nvPr/>
        </p:nvSpPr>
        <p:spPr>
          <a:xfrm flipH="1">
            <a:off x="-1" y="0"/>
            <a:ext cx="3954814" cy="1857693"/>
          </a:xfrm>
          <a:custGeom>
            <a:rect b="b" l="l" r="r" t="t"/>
            <a:pathLst>
              <a:path extrusionOk="0" h="21600" w="21600">
                <a:moveTo>
                  <a:pt x="2595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18224"/>
                </a:lnTo>
                <a:lnTo>
                  <a:pt x="2595" y="0"/>
                </a:lnTo>
                <a:close/>
              </a:path>
            </a:pathLst>
          </a:custGeom>
          <a:solidFill>
            <a:srgbClr val="C2B498"/>
          </a:solidFill>
          <a:ln>
            <a:noFill/>
          </a:ln>
        </p:spPr>
        <p:txBody>
          <a:bodyPr anchorCtr="0" anchor="ctr" bIns="22850" lIns="22850" spcFirstLastPara="1" rIns="22850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76" name="Google Shape;176;p16"/>
          <p:cNvSpPr/>
          <p:nvPr/>
        </p:nvSpPr>
        <p:spPr>
          <a:xfrm flipH="1">
            <a:off x="1941" y="0"/>
            <a:ext cx="3607707" cy="1821543"/>
          </a:xfrm>
          <a:custGeom>
            <a:rect b="b" l="l" r="r" t="t"/>
            <a:pathLst>
              <a:path extrusionOk="0" h="21600" w="21600">
                <a:moveTo>
                  <a:pt x="767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15754"/>
                </a:lnTo>
                <a:lnTo>
                  <a:pt x="767" y="0"/>
                </a:lnTo>
                <a:close/>
              </a:path>
            </a:pathLst>
          </a:custGeom>
          <a:solidFill>
            <a:srgbClr val="25211E"/>
          </a:solidFill>
          <a:ln>
            <a:noFill/>
          </a:ln>
        </p:spPr>
        <p:txBody>
          <a:bodyPr anchorCtr="0" anchor="ctr" bIns="22850" lIns="22850" spcFirstLastPara="1" rIns="22850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77" name="Google Shape;177;p16"/>
          <p:cNvSpPr/>
          <p:nvPr/>
        </p:nvSpPr>
        <p:spPr>
          <a:xfrm>
            <a:off x="307311" y="349718"/>
            <a:ext cx="2702341" cy="600162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22850" spcFirstLastPara="1" rIns="22850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600" cap="none">
                <a:solidFill>
                  <a:srgbClr val="C1B397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TITLE HERE</a:t>
            </a:r>
            <a:endParaRPr/>
          </a:p>
        </p:txBody>
      </p:sp>
      <p:grpSp>
        <p:nvGrpSpPr>
          <p:cNvPr id="178" name="Google Shape;178;p16"/>
          <p:cNvGrpSpPr/>
          <p:nvPr/>
        </p:nvGrpSpPr>
        <p:grpSpPr>
          <a:xfrm>
            <a:off x="1020555" y="992380"/>
            <a:ext cx="1275854" cy="139701"/>
            <a:chOff x="0" y="6350"/>
            <a:chExt cx="1275853" cy="139700"/>
          </a:xfrm>
        </p:grpSpPr>
        <p:cxnSp>
          <p:nvCxnSpPr>
            <p:cNvPr id="179" name="Google Shape;179;p16"/>
            <p:cNvCxnSpPr/>
            <p:nvPr/>
          </p:nvCxnSpPr>
          <p:spPr>
            <a:xfrm>
              <a:off x="0" y="76200"/>
              <a:ext cx="1275853" cy="0"/>
            </a:xfrm>
            <a:prstGeom prst="straightConnector1">
              <a:avLst/>
            </a:prstGeom>
            <a:noFill/>
            <a:ln cap="flat" cmpd="sng" w="12700">
              <a:solidFill>
                <a:srgbClr val="E7E7E7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80" name="Google Shape;180;p16"/>
            <p:cNvSpPr/>
            <p:nvPr/>
          </p:nvSpPr>
          <p:spPr>
            <a:xfrm>
              <a:off x="568075" y="6350"/>
              <a:ext cx="139701" cy="139700"/>
            </a:xfrm>
            <a:custGeom>
              <a:rect b="b" l="l" r="r" t="t"/>
              <a:pathLst>
                <a:path extrusionOk="0" h="21600" w="21600">
                  <a:moveTo>
                    <a:pt x="0" y="10800"/>
                  </a:move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</p:spTree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1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780" y="0"/>
            <a:ext cx="12173585" cy="685863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17"/>
          <p:cNvSpPr/>
          <p:nvPr/>
        </p:nvSpPr>
        <p:spPr>
          <a:xfrm rot="10800000">
            <a:off x="5339705" y="0"/>
            <a:ext cx="6852295" cy="6858001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  <a:cubicBezTo>
                  <a:pt x="18960" y="5691"/>
                  <a:pt x="15087" y="10786"/>
                  <a:pt x="10237" y="14950"/>
                </a:cubicBezTo>
                <a:cubicBezTo>
                  <a:pt x="7154" y="17596"/>
                  <a:pt x="3711" y="19833"/>
                  <a:pt x="0" y="21600"/>
                </a:cubicBezTo>
                <a:close/>
              </a:path>
            </a:pathLst>
          </a:custGeom>
          <a:solidFill>
            <a:srgbClr val="C2B498"/>
          </a:solidFill>
          <a:ln>
            <a:noFill/>
          </a:ln>
        </p:spPr>
        <p:txBody>
          <a:bodyPr anchorCtr="0" anchor="ctr" bIns="22850" lIns="22850" spcFirstLastPara="1" rIns="22850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87" name="Google Shape;187;p17"/>
          <p:cNvSpPr/>
          <p:nvPr/>
        </p:nvSpPr>
        <p:spPr>
          <a:xfrm rot="10800000">
            <a:off x="5648374" y="0"/>
            <a:ext cx="6540451" cy="6858001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  <a:cubicBezTo>
                  <a:pt x="18960" y="5691"/>
                  <a:pt x="15087" y="10786"/>
                  <a:pt x="10237" y="14950"/>
                </a:cubicBezTo>
                <a:cubicBezTo>
                  <a:pt x="7154" y="17596"/>
                  <a:pt x="3711" y="19833"/>
                  <a:pt x="0" y="21600"/>
                </a:cubicBezTo>
                <a:close/>
              </a:path>
            </a:pathLst>
          </a:custGeom>
          <a:solidFill>
            <a:srgbClr val="25211E"/>
          </a:solidFill>
          <a:ln>
            <a:noFill/>
          </a:ln>
        </p:spPr>
        <p:txBody>
          <a:bodyPr anchorCtr="0" anchor="ctr" bIns="22850" lIns="22850" spcFirstLastPara="1" rIns="22850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88" name="Google Shape;188;p17"/>
          <p:cNvSpPr/>
          <p:nvPr/>
        </p:nvSpPr>
        <p:spPr>
          <a:xfrm>
            <a:off x="7315457" y="4888086"/>
            <a:ext cx="4408214" cy="1109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E7E7E7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We use well-known development methodologies to create a customized approach for each of the projects. This allows us to achieve high quality outcomes and full transparency towards.</a:t>
            </a:r>
            <a:endParaRPr sz="1400">
              <a:solidFill>
                <a:srgbClr val="E7E7E7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89" name="Google Shape;189;p17"/>
          <p:cNvSpPr/>
          <p:nvPr/>
        </p:nvSpPr>
        <p:spPr>
          <a:xfrm>
            <a:off x="8638086" y="3815536"/>
            <a:ext cx="3085586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4400" cap="none">
                <a:solidFill>
                  <a:srgbClr val="C1B397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STEP HERE</a:t>
            </a:r>
            <a:endParaRPr sz="4400" cap="none">
              <a:solidFill>
                <a:srgbClr val="C1B397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cxnSp>
        <p:nvCxnSpPr>
          <p:cNvPr id="190" name="Google Shape;190;p17"/>
          <p:cNvCxnSpPr/>
          <p:nvPr/>
        </p:nvCxnSpPr>
        <p:spPr>
          <a:xfrm>
            <a:off x="10447818" y="4782851"/>
            <a:ext cx="1275853" cy="1"/>
          </a:xfrm>
          <a:prstGeom prst="straightConnector1">
            <a:avLst/>
          </a:prstGeom>
          <a:noFill/>
          <a:ln cap="flat" cmpd="sng" w="12700">
            <a:solidFill>
              <a:srgbClr val="E7E7E7"/>
            </a:solidFill>
            <a:prstDash val="solid"/>
            <a:miter lim="8000"/>
            <a:headEnd len="sm" w="sm" type="none"/>
            <a:tailEnd len="sm" w="sm" type="none"/>
          </a:ln>
        </p:spPr>
      </p:cxnSp>
    </p:spTree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1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26715" y="635"/>
            <a:ext cx="4592320" cy="6857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16825" y="0"/>
            <a:ext cx="457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18"/>
          <p:cNvSpPr/>
          <p:nvPr/>
        </p:nvSpPr>
        <p:spPr>
          <a:xfrm>
            <a:off x="106362" y="0"/>
            <a:ext cx="2722563" cy="6858001"/>
          </a:xfrm>
          <a:prstGeom prst="rect">
            <a:avLst/>
          </a:prstGeom>
          <a:solidFill>
            <a:srgbClr val="C2B498"/>
          </a:solidFill>
          <a:ln>
            <a:noFill/>
          </a:ln>
        </p:spPr>
        <p:txBody>
          <a:bodyPr anchorCtr="0" anchor="ctr" bIns="22850" lIns="22850" spcFirstLastPara="1" rIns="22850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grpSp>
        <p:nvGrpSpPr>
          <p:cNvPr id="199" name="Google Shape;199;p18"/>
          <p:cNvGrpSpPr/>
          <p:nvPr/>
        </p:nvGrpSpPr>
        <p:grpSpPr>
          <a:xfrm>
            <a:off x="14234" y="1469923"/>
            <a:ext cx="2906819" cy="4617768"/>
            <a:chOff x="14234" y="1469923"/>
            <a:chExt cx="2906819" cy="4617768"/>
          </a:xfrm>
        </p:grpSpPr>
        <p:sp>
          <p:nvSpPr>
            <p:cNvPr id="200" name="Google Shape;200;p18"/>
            <p:cNvSpPr/>
            <p:nvPr/>
          </p:nvSpPr>
          <p:spPr>
            <a:xfrm>
              <a:off x="14234" y="1469923"/>
              <a:ext cx="2906819" cy="6001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600" cap="none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STAGE HERE</a:t>
              </a:r>
              <a:endParaRPr sz="3600" cap="non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01" name="Google Shape;201;p18"/>
            <p:cNvSpPr/>
            <p:nvPr/>
          </p:nvSpPr>
          <p:spPr>
            <a:xfrm>
              <a:off x="389716" y="2473947"/>
              <a:ext cx="2155856" cy="36137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850" lIns="22850" spcFirstLastPara="1" rIns="22850" wrap="square" tIns="22850">
              <a:noAutofit/>
            </a:bodyPr>
            <a:lstStyle/>
            <a:p>
              <a:pPr indent="0" lvl="0" marL="0" marR="0" rtl="0" algn="just">
                <a:lnSpc>
                  <a:spcPct val="16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We use well-known development methodologies to create a customized approach for each of the projects. This allows us to achieve high quality outcomes and full transparency towards. We use well-known development methodologies to create a customized approach for each of the projects. This allows us to achieve high quality outcomes and full transparency towards.</a:t>
              </a:r>
              <a:endParaRPr sz="12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grpSp>
          <p:nvGrpSpPr>
            <p:cNvPr id="202" name="Google Shape;202;p18"/>
            <p:cNvGrpSpPr/>
            <p:nvPr/>
          </p:nvGrpSpPr>
          <p:grpSpPr>
            <a:xfrm>
              <a:off x="829717" y="2299850"/>
              <a:ext cx="1275855" cy="139701"/>
              <a:chOff x="0" y="6350"/>
              <a:chExt cx="1275853" cy="139700"/>
            </a:xfrm>
          </p:grpSpPr>
          <p:cxnSp>
            <p:nvCxnSpPr>
              <p:cNvPr id="203" name="Google Shape;203;p18"/>
              <p:cNvCxnSpPr/>
              <p:nvPr/>
            </p:nvCxnSpPr>
            <p:spPr>
              <a:xfrm>
                <a:off x="0" y="76200"/>
                <a:ext cx="1275853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E7E7E7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sp>
            <p:nvSpPr>
              <p:cNvPr id="204" name="Google Shape;204;p18"/>
              <p:cNvSpPr/>
              <p:nvPr/>
            </p:nvSpPr>
            <p:spPr>
              <a:xfrm>
                <a:off x="568074" y="6350"/>
                <a:ext cx="139701" cy="139700"/>
              </a:xfrm>
              <a:custGeom>
                <a:rect b="b" l="l" r="r" t="t"/>
                <a:pathLst>
                  <a:path extrusionOk="0" h="21600" w="21600">
                    <a:moveTo>
                      <a:pt x="0" y="10800"/>
                    </a:moveTo>
                    <a:lnTo>
                      <a:pt x="10800" y="21600"/>
                    </a:lnTo>
                    <a:lnTo>
                      <a:pt x="21600" y="10800"/>
                    </a:ln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E7E7E7"/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</p:grpSp>
      </p:grpSp>
    </p:spTree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0" name="Google Shape;210;p19"/>
          <p:cNvCxnSpPr/>
          <p:nvPr/>
        </p:nvCxnSpPr>
        <p:spPr>
          <a:xfrm flipH="1">
            <a:off x="6115981" y="2702418"/>
            <a:ext cx="1" cy="2095534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211" name="Google Shape;211;p19"/>
          <p:cNvCxnSpPr/>
          <p:nvPr/>
        </p:nvCxnSpPr>
        <p:spPr>
          <a:xfrm>
            <a:off x="8751264" y="2702418"/>
            <a:ext cx="1" cy="2095534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212" name="Google Shape;212;p19"/>
          <p:cNvCxnSpPr/>
          <p:nvPr/>
        </p:nvCxnSpPr>
        <p:spPr>
          <a:xfrm flipH="1">
            <a:off x="3478886" y="2702418"/>
            <a:ext cx="1" cy="2095534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213" name="Google Shape;213;p19"/>
          <p:cNvSpPr/>
          <p:nvPr/>
        </p:nvSpPr>
        <p:spPr>
          <a:xfrm flipH="1">
            <a:off x="-1" y="0"/>
            <a:ext cx="3954814" cy="1857693"/>
          </a:xfrm>
          <a:custGeom>
            <a:rect b="b" l="l" r="r" t="t"/>
            <a:pathLst>
              <a:path extrusionOk="0" h="21600" w="21600">
                <a:moveTo>
                  <a:pt x="2595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18224"/>
                </a:lnTo>
                <a:lnTo>
                  <a:pt x="2595" y="0"/>
                </a:lnTo>
                <a:close/>
              </a:path>
            </a:pathLst>
          </a:custGeom>
          <a:solidFill>
            <a:srgbClr val="C2B498"/>
          </a:solidFill>
          <a:ln>
            <a:noFill/>
          </a:ln>
        </p:spPr>
        <p:txBody>
          <a:bodyPr anchorCtr="0" anchor="ctr" bIns="22850" lIns="22850" spcFirstLastPara="1" rIns="22850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14" name="Google Shape;214;p19"/>
          <p:cNvSpPr/>
          <p:nvPr/>
        </p:nvSpPr>
        <p:spPr>
          <a:xfrm flipH="1">
            <a:off x="1941" y="0"/>
            <a:ext cx="3607707" cy="1821543"/>
          </a:xfrm>
          <a:custGeom>
            <a:rect b="b" l="l" r="r" t="t"/>
            <a:pathLst>
              <a:path extrusionOk="0" h="21600" w="21600">
                <a:moveTo>
                  <a:pt x="767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15754"/>
                </a:lnTo>
                <a:lnTo>
                  <a:pt x="767" y="0"/>
                </a:lnTo>
                <a:close/>
              </a:path>
            </a:pathLst>
          </a:custGeom>
          <a:solidFill>
            <a:srgbClr val="25211E"/>
          </a:solidFill>
          <a:ln>
            <a:noFill/>
          </a:ln>
        </p:spPr>
        <p:txBody>
          <a:bodyPr anchorCtr="0" anchor="ctr" bIns="22850" lIns="22850" spcFirstLastPara="1" rIns="22850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15" name="Google Shape;215;p19"/>
          <p:cNvSpPr/>
          <p:nvPr/>
        </p:nvSpPr>
        <p:spPr>
          <a:xfrm>
            <a:off x="37204" y="397709"/>
            <a:ext cx="3242553" cy="600162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22850" spcFirstLastPara="1" rIns="22850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600" cap="none">
                <a:solidFill>
                  <a:srgbClr val="C1B397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OPTION HERE</a:t>
            </a:r>
            <a:endParaRPr/>
          </a:p>
        </p:txBody>
      </p:sp>
      <p:grpSp>
        <p:nvGrpSpPr>
          <p:cNvPr id="216" name="Google Shape;216;p19"/>
          <p:cNvGrpSpPr/>
          <p:nvPr/>
        </p:nvGrpSpPr>
        <p:grpSpPr>
          <a:xfrm>
            <a:off x="1020555" y="993513"/>
            <a:ext cx="1275854" cy="139701"/>
            <a:chOff x="0" y="7483"/>
            <a:chExt cx="1275853" cy="139700"/>
          </a:xfrm>
        </p:grpSpPr>
        <p:cxnSp>
          <p:nvCxnSpPr>
            <p:cNvPr id="217" name="Google Shape;217;p19"/>
            <p:cNvCxnSpPr/>
            <p:nvPr/>
          </p:nvCxnSpPr>
          <p:spPr>
            <a:xfrm>
              <a:off x="0" y="76200"/>
              <a:ext cx="1275853" cy="0"/>
            </a:xfrm>
            <a:prstGeom prst="straightConnector1">
              <a:avLst/>
            </a:prstGeom>
            <a:noFill/>
            <a:ln cap="flat" cmpd="sng" w="12700">
              <a:solidFill>
                <a:srgbClr val="E7E7E7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218" name="Google Shape;218;p19"/>
            <p:cNvSpPr/>
            <p:nvPr/>
          </p:nvSpPr>
          <p:spPr>
            <a:xfrm>
              <a:off x="568074" y="7483"/>
              <a:ext cx="139701" cy="139700"/>
            </a:xfrm>
            <a:custGeom>
              <a:rect b="b" l="l" r="r" t="t"/>
              <a:pathLst>
                <a:path extrusionOk="0" h="21600" w="21600">
                  <a:moveTo>
                    <a:pt x="0" y="10800"/>
                  </a:move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grpSp>
        <p:nvGrpSpPr>
          <p:cNvPr id="219" name="Google Shape;219;p19"/>
          <p:cNvGrpSpPr/>
          <p:nvPr/>
        </p:nvGrpSpPr>
        <p:grpSpPr>
          <a:xfrm>
            <a:off x="3872131" y="2407880"/>
            <a:ext cx="1896815" cy="3820184"/>
            <a:chOff x="3872131" y="2407880"/>
            <a:chExt cx="1896815" cy="3820184"/>
          </a:xfrm>
        </p:grpSpPr>
        <p:sp>
          <p:nvSpPr>
            <p:cNvPr id="220" name="Google Shape;220;p19"/>
            <p:cNvSpPr/>
            <p:nvPr/>
          </p:nvSpPr>
          <p:spPr>
            <a:xfrm>
              <a:off x="3872131" y="4066414"/>
              <a:ext cx="1896815" cy="21616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4350" lIns="54350" spcFirstLastPara="1" rIns="54350" wrap="square" tIns="54350">
              <a:noAutofit/>
            </a:bodyPr>
            <a:lstStyle/>
            <a:p>
              <a:pPr indent="0" lvl="0" marL="0" marR="0" rtl="0" algn="ctr">
                <a:lnSpc>
                  <a:spcPct val="16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7F7F7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We use well-known development methodologies to create a customized approach for each of the projects. This allows us to achieve high quality outcomes and full transparency towards.</a:t>
              </a:r>
              <a:endParaRPr sz="1200">
                <a:solidFill>
                  <a:srgbClr val="7F7F7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21" name="Google Shape;221;p19"/>
            <p:cNvSpPr/>
            <p:nvPr/>
          </p:nvSpPr>
          <p:spPr>
            <a:xfrm>
              <a:off x="4161788" y="3742085"/>
              <a:ext cx="1290096" cy="2616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OPTION HERE</a:t>
              </a:r>
              <a:endParaRPr sz="14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22" name="Google Shape;222;p19"/>
            <p:cNvSpPr/>
            <p:nvPr/>
          </p:nvSpPr>
          <p:spPr>
            <a:xfrm>
              <a:off x="4549158" y="2702418"/>
              <a:ext cx="495656" cy="495656"/>
            </a:xfrm>
            <a:custGeom>
              <a:rect b="b" l="l" r="r" t="t"/>
              <a:pathLst>
                <a:path extrusionOk="0" h="21600" w="21600">
                  <a:moveTo>
                    <a:pt x="18073" y="17379"/>
                  </a:moveTo>
                  <a:lnTo>
                    <a:pt x="15643" y="14949"/>
                  </a:lnTo>
                  <a:cubicBezTo>
                    <a:pt x="16600" y="13832"/>
                    <a:pt x="17182" y="12386"/>
                    <a:pt x="17182" y="10800"/>
                  </a:cubicBezTo>
                  <a:cubicBezTo>
                    <a:pt x="17182" y="9214"/>
                    <a:pt x="16600" y="7767"/>
                    <a:pt x="15643" y="6651"/>
                  </a:cubicBezTo>
                  <a:lnTo>
                    <a:pt x="18073" y="4221"/>
                  </a:lnTo>
                  <a:cubicBezTo>
                    <a:pt x="19649" y="5963"/>
                    <a:pt x="20618" y="8266"/>
                    <a:pt x="20618" y="10800"/>
                  </a:cubicBezTo>
                  <a:cubicBezTo>
                    <a:pt x="20618" y="13335"/>
                    <a:pt x="19649" y="15637"/>
                    <a:pt x="18073" y="17379"/>
                  </a:cubicBezTo>
                  <a:moveTo>
                    <a:pt x="10800" y="20619"/>
                  </a:moveTo>
                  <a:cubicBezTo>
                    <a:pt x="8265" y="20619"/>
                    <a:pt x="5963" y="19650"/>
                    <a:pt x="4221" y="18073"/>
                  </a:cubicBezTo>
                  <a:lnTo>
                    <a:pt x="6651" y="15643"/>
                  </a:lnTo>
                  <a:cubicBezTo>
                    <a:pt x="7767" y="16600"/>
                    <a:pt x="9214" y="17182"/>
                    <a:pt x="10800" y="17182"/>
                  </a:cubicBezTo>
                  <a:cubicBezTo>
                    <a:pt x="12386" y="17182"/>
                    <a:pt x="13833" y="16600"/>
                    <a:pt x="14949" y="15643"/>
                  </a:cubicBezTo>
                  <a:lnTo>
                    <a:pt x="17379" y="18073"/>
                  </a:lnTo>
                  <a:cubicBezTo>
                    <a:pt x="15637" y="19650"/>
                    <a:pt x="13334" y="20619"/>
                    <a:pt x="10800" y="20619"/>
                  </a:cubicBezTo>
                  <a:moveTo>
                    <a:pt x="982" y="10800"/>
                  </a:moveTo>
                  <a:cubicBezTo>
                    <a:pt x="982" y="8266"/>
                    <a:pt x="1950" y="5963"/>
                    <a:pt x="3527" y="4221"/>
                  </a:cubicBezTo>
                  <a:lnTo>
                    <a:pt x="5957" y="6651"/>
                  </a:lnTo>
                  <a:cubicBezTo>
                    <a:pt x="4999" y="7767"/>
                    <a:pt x="4418" y="9214"/>
                    <a:pt x="4418" y="10800"/>
                  </a:cubicBezTo>
                  <a:cubicBezTo>
                    <a:pt x="4418" y="12386"/>
                    <a:pt x="4999" y="13832"/>
                    <a:pt x="5957" y="14949"/>
                  </a:cubicBezTo>
                  <a:lnTo>
                    <a:pt x="3527" y="17379"/>
                  </a:lnTo>
                  <a:cubicBezTo>
                    <a:pt x="1950" y="15637"/>
                    <a:pt x="982" y="13335"/>
                    <a:pt x="982" y="10800"/>
                  </a:cubicBezTo>
                  <a:moveTo>
                    <a:pt x="16200" y="10800"/>
                  </a:moveTo>
                  <a:cubicBezTo>
                    <a:pt x="16200" y="13782"/>
                    <a:pt x="13782" y="16200"/>
                    <a:pt x="10800" y="16200"/>
                  </a:cubicBezTo>
                  <a:cubicBezTo>
                    <a:pt x="7817" y="16200"/>
                    <a:pt x="5400" y="13782"/>
                    <a:pt x="5400" y="10800"/>
                  </a:cubicBez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400"/>
                    <a:pt x="16200" y="7817"/>
                    <a:pt x="16200" y="10800"/>
                  </a:cubicBezTo>
                  <a:moveTo>
                    <a:pt x="10800" y="982"/>
                  </a:moveTo>
                  <a:cubicBezTo>
                    <a:pt x="13334" y="982"/>
                    <a:pt x="15637" y="1950"/>
                    <a:pt x="17379" y="3527"/>
                  </a:cubicBezTo>
                  <a:lnTo>
                    <a:pt x="14949" y="5957"/>
                  </a:lnTo>
                  <a:cubicBezTo>
                    <a:pt x="13832" y="4999"/>
                    <a:pt x="12386" y="4418"/>
                    <a:pt x="10800" y="4418"/>
                  </a:cubicBezTo>
                  <a:cubicBezTo>
                    <a:pt x="9214" y="4418"/>
                    <a:pt x="7767" y="4999"/>
                    <a:pt x="6651" y="5957"/>
                  </a:cubicBezTo>
                  <a:lnTo>
                    <a:pt x="4221" y="3527"/>
                  </a:lnTo>
                  <a:cubicBezTo>
                    <a:pt x="5963" y="1950"/>
                    <a:pt x="8265" y="982"/>
                    <a:pt x="10800" y="982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23" name="Google Shape;223;p19"/>
            <p:cNvSpPr/>
            <p:nvPr/>
          </p:nvSpPr>
          <p:spPr>
            <a:xfrm>
              <a:off x="4253527" y="2407880"/>
              <a:ext cx="1084732" cy="1084732"/>
            </a:xfrm>
            <a:prstGeom prst="ellipse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grpSp>
        <p:nvGrpSpPr>
          <p:cNvPr id="224" name="Google Shape;224;p19"/>
          <p:cNvGrpSpPr/>
          <p:nvPr/>
        </p:nvGrpSpPr>
        <p:grpSpPr>
          <a:xfrm>
            <a:off x="6434139" y="2407880"/>
            <a:ext cx="1896815" cy="3803749"/>
            <a:chOff x="6434139" y="2407880"/>
            <a:chExt cx="1896815" cy="3803749"/>
          </a:xfrm>
        </p:grpSpPr>
        <p:sp>
          <p:nvSpPr>
            <p:cNvPr id="225" name="Google Shape;225;p19"/>
            <p:cNvSpPr/>
            <p:nvPr/>
          </p:nvSpPr>
          <p:spPr>
            <a:xfrm>
              <a:off x="6434139" y="4049979"/>
              <a:ext cx="1896815" cy="21616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4350" lIns="54350" spcFirstLastPara="1" rIns="54350" wrap="square" tIns="54350">
              <a:noAutofit/>
            </a:bodyPr>
            <a:lstStyle/>
            <a:p>
              <a:pPr indent="0" lvl="0" marL="0" marR="0" rtl="0" algn="ctr">
                <a:lnSpc>
                  <a:spcPct val="16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7F7F7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We use well-known development methodologies to create a customized approach for each of the projects. This allows us to achieve high quality outcomes and full transparency towards.</a:t>
              </a:r>
              <a:endParaRPr sz="1200">
                <a:solidFill>
                  <a:srgbClr val="7F7F7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26" name="Google Shape;226;p19"/>
            <p:cNvSpPr/>
            <p:nvPr/>
          </p:nvSpPr>
          <p:spPr>
            <a:xfrm>
              <a:off x="6794328" y="3725649"/>
              <a:ext cx="1290096" cy="2616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OPTION HERE</a:t>
              </a:r>
              <a:endParaRPr sz="14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27" name="Google Shape;227;p19"/>
            <p:cNvSpPr/>
            <p:nvPr/>
          </p:nvSpPr>
          <p:spPr>
            <a:xfrm>
              <a:off x="7134718" y="2712152"/>
              <a:ext cx="495656" cy="450597"/>
            </a:xfrm>
            <a:custGeom>
              <a:rect b="b" l="l" r="r" t="t"/>
              <a:pathLst>
                <a:path extrusionOk="0" h="21600" w="21600">
                  <a:moveTo>
                    <a:pt x="7855" y="18900"/>
                  </a:moveTo>
                  <a:cubicBezTo>
                    <a:pt x="7279" y="18900"/>
                    <a:pt x="6684" y="18827"/>
                    <a:pt x="6086" y="18683"/>
                  </a:cubicBezTo>
                  <a:cubicBezTo>
                    <a:pt x="6017" y="18666"/>
                    <a:pt x="5946" y="18658"/>
                    <a:pt x="5876" y="18658"/>
                  </a:cubicBezTo>
                  <a:cubicBezTo>
                    <a:pt x="5756" y="18658"/>
                    <a:pt x="5636" y="18682"/>
                    <a:pt x="5523" y="18729"/>
                  </a:cubicBezTo>
                  <a:lnTo>
                    <a:pt x="2957" y="19815"/>
                  </a:lnTo>
                  <a:lnTo>
                    <a:pt x="3365" y="18243"/>
                  </a:lnTo>
                  <a:cubicBezTo>
                    <a:pt x="3474" y="17827"/>
                    <a:pt x="3345" y="17380"/>
                    <a:pt x="3039" y="17108"/>
                  </a:cubicBezTo>
                  <a:cubicBezTo>
                    <a:pt x="1712" y="15926"/>
                    <a:pt x="982" y="14358"/>
                    <a:pt x="982" y="12690"/>
                  </a:cubicBezTo>
                  <a:cubicBezTo>
                    <a:pt x="982" y="9266"/>
                    <a:pt x="4065" y="6480"/>
                    <a:pt x="7855" y="6480"/>
                  </a:cubicBezTo>
                  <a:cubicBezTo>
                    <a:pt x="11644" y="6480"/>
                    <a:pt x="14727" y="9266"/>
                    <a:pt x="14727" y="12690"/>
                  </a:cubicBezTo>
                  <a:cubicBezTo>
                    <a:pt x="14727" y="16114"/>
                    <a:pt x="11644" y="18900"/>
                    <a:pt x="7855" y="18900"/>
                  </a:cubicBezTo>
                  <a:moveTo>
                    <a:pt x="7855" y="5400"/>
                  </a:moveTo>
                  <a:cubicBezTo>
                    <a:pt x="3517" y="5400"/>
                    <a:pt x="0" y="8664"/>
                    <a:pt x="0" y="12690"/>
                  </a:cubicBezTo>
                  <a:cubicBezTo>
                    <a:pt x="0" y="14758"/>
                    <a:pt x="932" y="16620"/>
                    <a:pt x="2422" y="17947"/>
                  </a:cubicBezTo>
                  <a:lnTo>
                    <a:pt x="1473" y="21600"/>
                  </a:lnTo>
                  <a:lnTo>
                    <a:pt x="5876" y="19738"/>
                  </a:lnTo>
                  <a:cubicBezTo>
                    <a:pt x="6509" y="19891"/>
                    <a:pt x="7169" y="19980"/>
                    <a:pt x="7855" y="19980"/>
                  </a:cubicBezTo>
                  <a:cubicBezTo>
                    <a:pt x="12192" y="19980"/>
                    <a:pt x="15709" y="16716"/>
                    <a:pt x="15709" y="12690"/>
                  </a:cubicBezTo>
                  <a:cubicBezTo>
                    <a:pt x="15709" y="8664"/>
                    <a:pt x="12192" y="5400"/>
                    <a:pt x="7855" y="5400"/>
                  </a:cubicBezTo>
                  <a:moveTo>
                    <a:pt x="21600" y="7290"/>
                  </a:moveTo>
                  <a:cubicBezTo>
                    <a:pt x="21600" y="3264"/>
                    <a:pt x="18084" y="0"/>
                    <a:pt x="13745" y="0"/>
                  </a:cubicBezTo>
                  <a:cubicBezTo>
                    <a:pt x="10506" y="0"/>
                    <a:pt x="7725" y="1821"/>
                    <a:pt x="6525" y="4422"/>
                  </a:cubicBezTo>
                  <a:cubicBezTo>
                    <a:pt x="6912" y="4367"/>
                    <a:pt x="7306" y="4332"/>
                    <a:pt x="7708" y="4326"/>
                  </a:cubicBezTo>
                  <a:cubicBezTo>
                    <a:pt x="8875" y="2394"/>
                    <a:pt x="11143" y="1080"/>
                    <a:pt x="13745" y="1080"/>
                  </a:cubicBezTo>
                  <a:cubicBezTo>
                    <a:pt x="17535" y="1080"/>
                    <a:pt x="20618" y="3866"/>
                    <a:pt x="20618" y="7290"/>
                  </a:cubicBezTo>
                  <a:cubicBezTo>
                    <a:pt x="20618" y="8958"/>
                    <a:pt x="19888" y="10526"/>
                    <a:pt x="18561" y="11707"/>
                  </a:cubicBezTo>
                  <a:cubicBezTo>
                    <a:pt x="18255" y="11980"/>
                    <a:pt x="18126" y="12428"/>
                    <a:pt x="18234" y="12843"/>
                  </a:cubicBezTo>
                  <a:lnTo>
                    <a:pt x="18643" y="14415"/>
                  </a:lnTo>
                  <a:lnTo>
                    <a:pt x="16613" y="13556"/>
                  </a:lnTo>
                  <a:cubicBezTo>
                    <a:pt x="16573" y="13922"/>
                    <a:pt x="16500" y="14278"/>
                    <a:pt x="16411" y="14628"/>
                  </a:cubicBezTo>
                  <a:lnTo>
                    <a:pt x="20127" y="16200"/>
                  </a:lnTo>
                  <a:lnTo>
                    <a:pt x="19178" y="12547"/>
                  </a:lnTo>
                  <a:cubicBezTo>
                    <a:pt x="20669" y="11220"/>
                    <a:pt x="21600" y="9358"/>
                    <a:pt x="21600" y="729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28" name="Google Shape;228;p19"/>
            <p:cNvSpPr/>
            <p:nvPr/>
          </p:nvSpPr>
          <p:spPr>
            <a:xfrm>
              <a:off x="6840180" y="2407880"/>
              <a:ext cx="1084732" cy="1084732"/>
            </a:xfrm>
            <a:prstGeom prst="ellipse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grpSp>
        <p:nvGrpSpPr>
          <p:cNvPr id="229" name="Google Shape;229;p19"/>
          <p:cNvGrpSpPr/>
          <p:nvPr/>
        </p:nvGrpSpPr>
        <p:grpSpPr>
          <a:xfrm>
            <a:off x="9123766" y="2407880"/>
            <a:ext cx="1896815" cy="3803749"/>
            <a:chOff x="9123766" y="2407880"/>
            <a:chExt cx="1896815" cy="3803749"/>
          </a:xfrm>
        </p:grpSpPr>
        <p:sp>
          <p:nvSpPr>
            <p:cNvPr id="230" name="Google Shape;230;p19"/>
            <p:cNvSpPr/>
            <p:nvPr/>
          </p:nvSpPr>
          <p:spPr>
            <a:xfrm>
              <a:off x="9822853" y="2745203"/>
              <a:ext cx="495656" cy="495656"/>
            </a:xfrm>
            <a:custGeom>
              <a:rect b="b" l="l" r="r" t="t"/>
              <a:pathLst>
                <a:path extrusionOk="0" h="21600" w="21600">
                  <a:moveTo>
                    <a:pt x="12281" y="19846"/>
                  </a:moveTo>
                  <a:lnTo>
                    <a:pt x="9413" y="12882"/>
                  </a:lnTo>
                  <a:lnTo>
                    <a:pt x="19655" y="2640"/>
                  </a:lnTo>
                  <a:cubicBezTo>
                    <a:pt x="19655" y="2640"/>
                    <a:pt x="12281" y="19846"/>
                    <a:pt x="12281" y="19846"/>
                  </a:cubicBezTo>
                  <a:close/>
                  <a:moveTo>
                    <a:pt x="1755" y="9320"/>
                  </a:moveTo>
                  <a:lnTo>
                    <a:pt x="18960" y="1945"/>
                  </a:lnTo>
                  <a:lnTo>
                    <a:pt x="8719" y="12187"/>
                  </a:lnTo>
                  <a:cubicBezTo>
                    <a:pt x="8719" y="12187"/>
                    <a:pt x="1755" y="9320"/>
                    <a:pt x="1755" y="9320"/>
                  </a:cubicBezTo>
                  <a:close/>
                  <a:moveTo>
                    <a:pt x="21600" y="491"/>
                  </a:moveTo>
                  <a:cubicBezTo>
                    <a:pt x="21600" y="220"/>
                    <a:pt x="21380" y="0"/>
                    <a:pt x="21109" y="0"/>
                  </a:cubicBezTo>
                  <a:cubicBezTo>
                    <a:pt x="21034" y="0"/>
                    <a:pt x="20964" y="20"/>
                    <a:pt x="20900" y="52"/>
                  </a:cubicBezTo>
                  <a:lnTo>
                    <a:pt x="20898" y="48"/>
                  </a:lnTo>
                  <a:lnTo>
                    <a:pt x="302" y="8875"/>
                  </a:lnTo>
                  <a:cubicBezTo>
                    <a:pt x="301" y="8875"/>
                    <a:pt x="299" y="8876"/>
                    <a:pt x="297" y="8877"/>
                  </a:cubicBezTo>
                  <a:lnTo>
                    <a:pt x="280" y="8885"/>
                  </a:lnTo>
                  <a:lnTo>
                    <a:pt x="281" y="8887"/>
                  </a:lnTo>
                  <a:cubicBezTo>
                    <a:pt x="116" y="8967"/>
                    <a:pt x="0" y="9132"/>
                    <a:pt x="0" y="9327"/>
                  </a:cubicBezTo>
                  <a:cubicBezTo>
                    <a:pt x="0" y="9550"/>
                    <a:pt x="151" y="9731"/>
                    <a:pt x="355" y="9791"/>
                  </a:cubicBezTo>
                  <a:lnTo>
                    <a:pt x="353" y="9799"/>
                  </a:lnTo>
                  <a:lnTo>
                    <a:pt x="8462" y="13138"/>
                  </a:lnTo>
                  <a:lnTo>
                    <a:pt x="11801" y="21248"/>
                  </a:lnTo>
                  <a:lnTo>
                    <a:pt x="11809" y="21245"/>
                  </a:lnTo>
                  <a:cubicBezTo>
                    <a:pt x="11869" y="21449"/>
                    <a:pt x="12050" y="21600"/>
                    <a:pt x="12273" y="21600"/>
                  </a:cubicBezTo>
                  <a:cubicBezTo>
                    <a:pt x="12468" y="21600"/>
                    <a:pt x="12634" y="21484"/>
                    <a:pt x="12713" y="21319"/>
                  </a:cubicBezTo>
                  <a:lnTo>
                    <a:pt x="12716" y="21320"/>
                  </a:lnTo>
                  <a:lnTo>
                    <a:pt x="12723" y="21303"/>
                  </a:lnTo>
                  <a:cubicBezTo>
                    <a:pt x="12724" y="21301"/>
                    <a:pt x="12725" y="21300"/>
                    <a:pt x="12725" y="21298"/>
                  </a:cubicBezTo>
                  <a:lnTo>
                    <a:pt x="21553" y="702"/>
                  </a:lnTo>
                  <a:lnTo>
                    <a:pt x="21547" y="699"/>
                  </a:lnTo>
                  <a:cubicBezTo>
                    <a:pt x="21578" y="636"/>
                    <a:pt x="21600" y="567"/>
                    <a:pt x="21600" y="491"/>
                  </a:cubicBezTo>
                  <a:moveTo>
                    <a:pt x="7855" y="16200"/>
                  </a:moveTo>
                  <a:cubicBezTo>
                    <a:pt x="7719" y="16200"/>
                    <a:pt x="7596" y="16255"/>
                    <a:pt x="7507" y="16344"/>
                  </a:cubicBezTo>
                  <a:lnTo>
                    <a:pt x="6035" y="17817"/>
                  </a:lnTo>
                  <a:cubicBezTo>
                    <a:pt x="5946" y="17905"/>
                    <a:pt x="5891" y="18029"/>
                    <a:pt x="5891" y="18164"/>
                  </a:cubicBezTo>
                  <a:cubicBezTo>
                    <a:pt x="5891" y="18435"/>
                    <a:pt x="6111" y="18655"/>
                    <a:pt x="6382" y="18655"/>
                  </a:cubicBezTo>
                  <a:cubicBezTo>
                    <a:pt x="6517" y="18655"/>
                    <a:pt x="6640" y="18600"/>
                    <a:pt x="6729" y="18511"/>
                  </a:cubicBezTo>
                  <a:lnTo>
                    <a:pt x="8202" y="17038"/>
                  </a:lnTo>
                  <a:cubicBezTo>
                    <a:pt x="8291" y="16950"/>
                    <a:pt x="8345" y="16827"/>
                    <a:pt x="8345" y="16691"/>
                  </a:cubicBezTo>
                  <a:cubicBezTo>
                    <a:pt x="8345" y="16420"/>
                    <a:pt x="8126" y="16200"/>
                    <a:pt x="7855" y="16200"/>
                  </a:cubicBezTo>
                  <a:moveTo>
                    <a:pt x="7855" y="14237"/>
                  </a:moveTo>
                  <a:cubicBezTo>
                    <a:pt x="7855" y="13966"/>
                    <a:pt x="7635" y="13745"/>
                    <a:pt x="7364" y="13745"/>
                  </a:cubicBezTo>
                  <a:cubicBezTo>
                    <a:pt x="7228" y="13745"/>
                    <a:pt x="7105" y="13801"/>
                    <a:pt x="7017" y="13889"/>
                  </a:cubicBezTo>
                  <a:lnTo>
                    <a:pt x="2107" y="18798"/>
                  </a:lnTo>
                  <a:cubicBezTo>
                    <a:pt x="2019" y="18888"/>
                    <a:pt x="1964" y="19011"/>
                    <a:pt x="1964" y="19145"/>
                  </a:cubicBezTo>
                  <a:cubicBezTo>
                    <a:pt x="1964" y="19417"/>
                    <a:pt x="2184" y="19636"/>
                    <a:pt x="2455" y="19636"/>
                  </a:cubicBezTo>
                  <a:cubicBezTo>
                    <a:pt x="2590" y="19636"/>
                    <a:pt x="2713" y="19582"/>
                    <a:pt x="2802" y="19493"/>
                  </a:cubicBezTo>
                  <a:lnTo>
                    <a:pt x="7711" y="14583"/>
                  </a:lnTo>
                  <a:cubicBezTo>
                    <a:pt x="7800" y="14495"/>
                    <a:pt x="7855" y="14372"/>
                    <a:pt x="7855" y="14237"/>
                  </a:cubicBezTo>
                  <a:moveTo>
                    <a:pt x="4765" y="14583"/>
                  </a:moveTo>
                  <a:lnTo>
                    <a:pt x="5256" y="14093"/>
                  </a:lnTo>
                  <a:cubicBezTo>
                    <a:pt x="5345" y="14004"/>
                    <a:pt x="5400" y="13881"/>
                    <a:pt x="5400" y="13745"/>
                  </a:cubicBezTo>
                  <a:cubicBezTo>
                    <a:pt x="5400" y="13475"/>
                    <a:pt x="5180" y="13255"/>
                    <a:pt x="4909" y="13255"/>
                  </a:cubicBezTo>
                  <a:cubicBezTo>
                    <a:pt x="4774" y="13255"/>
                    <a:pt x="4651" y="13310"/>
                    <a:pt x="4562" y="13398"/>
                  </a:cubicBezTo>
                  <a:lnTo>
                    <a:pt x="4071" y="13889"/>
                  </a:lnTo>
                  <a:cubicBezTo>
                    <a:pt x="3982" y="13979"/>
                    <a:pt x="3927" y="14101"/>
                    <a:pt x="3927" y="14237"/>
                  </a:cubicBezTo>
                  <a:cubicBezTo>
                    <a:pt x="3927" y="14507"/>
                    <a:pt x="4147" y="14727"/>
                    <a:pt x="4418" y="14727"/>
                  </a:cubicBezTo>
                  <a:cubicBezTo>
                    <a:pt x="4554" y="14727"/>
                    <a:pt x="4676" y="14673"/>
                    <a:pt x="4765" y="1458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31" name="Google Shape;231;p19"/>
            <p:cNvSpPr/>
            <p:nvPr/>
          </p:nvSpPr>
          <p:spPr>
            <a:xfrm>
              <a:off x="9123766" y="4049979"/>
              <a:ext cx="1896815" cy="21616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4350" lIns="54350" spcFirstLastPara="1" rIns="54350" wrap="square" tIns="54350">
              <a:noAutofit/>
            </a:bodyPr>
            <a:lstStyle/>
            <a:p>
              <a:pPr indent="0" lvl="0" marL="0" marR="0" rtl="0" algn="ctr">
                <a:lnSpc>
                  <a:spcPct val="16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7F7F7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We use well-known development methodologies to create a customized approach for each of the projects. This allows us to achieve high quality outcomes and full transparency towards.</a:t>
              </a:r>
              <a:endParaRPr sz="1200">
                <a:solidFill>
                  <a:srgbClr val="7F7F7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32" name="Google Shape;232;p19"/>
            <p:cNvSpPr/>
            <p:nvPr/>
          </p:nvSpPr>
          <p:spPr>
            <a:xfrm>
              <a:off x="9376554" y="3725649"/>
              <a:ext cx="1290096" cy="2616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OPTION HERE</a:t>
              </a:r>
              <a:endParaRPr sz="14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33" name="Google Shape;233;p19"/>
            <p:cNvSpPr/>
            <p:nvPr/>
          </p:nvSpPr>
          <p:spPr>
            <a:xfrm>
              <a:off x="9526900" y="2407880"/>
              <a:ext cx="1084732" cy="1084732"/>
            </a:xfrm>
            <a:prstGeom prst="ellipse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grpSp>
        <p:nvGrpSpPr>
          <p:cNvPr id="234" name="Google Shape;234;p19"/>
          <p:cNvGrpSpPr/>
          <p:nvPr/>
        </p:nvGrpSpPr>
        <p:grpSpPr>
          <a:xfrm>
            <a:off x="1190391" y="2407880"/>
            <a:ext cx="1896815" cy="3803749"/>
            <a:chOff x="1190391" y="2407880"/>
            <a:chExt cx="1896815" cy="3803749"/>
          </a:xfrm>
        </p:grpSpPr>
        <p:sp>
          <p:nvSpPr>
            <p:cNvPr id="235" name="Google Shape;235;p19"/>
            <p:cNvSpPr/>
            <p:nvPr/>
          </p:nvSpPr>
          <p:spPr>
            <a:xfrm>
              <a:off x="1190391" y="4049979"/>
              <a:ext cx="1896815" cy="21616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4350" lIns="54350" spcFirstLastPara="1" rIns="54350" wrap="square" tIns="54350">
              <a:noAutofit/>
            </a:bodyPr>
            <a:lstStyle/>
            <a:p>
              <a:pPr indent="0" lvl="0" marL="0" marR="0" rtl="0" algn="ctr">
                <a:lnSpc>
                  <a:spcPct val="16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7F7F7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We use well-known development methodologies to create a customized approach for each of the projects. This allows us to achieve high quality outcomes and full transparency towards.</a:t>
              </a:r>
              <a:endParaRPr sz="1200">
                <a:solidFill>
                  <a:srgbClr val="7F7F7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36" name="Google Shape;236;p19"/>
            <p:cNvSpPr/>
            <p:nvPr/>
          </p:nvSpPr>
          <p:spPr>
            <a:xfrm>
              <a:off x="1495797" y="3725649"/>
              <a:ext cx="1290096" cy="2616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OPTION HERE</a:t>
              </a:r>
              <a:endParaRPr sz="14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37" name="Google Shape;237;p19"/>
            <p:cNvSpPr/>
            <p:nvPr/>
          </p:nvSpPr>
          <p:spPr>
            <a:xfrm>
              <a:off x="1891107" y="2686923"/>
              <a:ext cx="495656" cy="495656"/>
            </a:xfrm>
            <a:custGeom>
              <a:rect b="b" l="l" r="r" t="t"/>
              <a:pathLst>
                <a:path extrusionOk="0" h="21600" w="21600">
                  <a:moveTo>
                    <a:pt x="11291" y="17673"/>
                  </a:moveTo>
                  <a:cubicBezTo>
                    <a:pt x="11562" y="17673"/>
                    <a:pt x="11782" y="17453"/>
                    <a:pt x="11782" y="17182"/>
                  </a:cubicBezTo>
                  <a:cubicBezTo>
                    <a:pt x="11782" y="16911"/>
                    <a:pt x="11562" y="16691"/>
                    <a:pt x="11291" y="16691"/>
                  </a:cubicBezTo>
                  <a:cubicBezTo>
                    <a:pt x="11020" y="16691"/>
                    <a:pt x="10800" y="16911"/>
                    <a:pt x="10800" y="17182"/>
                  </a:cubicBezTo>
                  <a:cubicBezTo>
                    <a:pt x="10800" y="17453"/>
                    <a:pt x="11020" y="17673"/>
                    <a:pt x="11291" y="17673"/>
                  </a:cubicBezTo>
                  <a:moveTo>
                    <a:pt x="17673" y="18655"/>
                  </a:moveTo>
                  <a:lnTo>
                    <a:pt x="13745" y="18655"/>
                  </a:lnTo>
                  <a:lnTo>
                    <a:pt x="13745" y="12273"/>
                  </a:lnTo>
                  <a:cubicBezTo>
                    <a:pt x="13745" y="12002"/>
                    <a:pt x="13525" y="11782"/>
                    <a:pt x="13255" y="11782"/>
                  </a:cubicBezTo>
                  <a:lnTo>
                    <a:pt x="8345" y="11782"/>
                  </a:lnTo>
                  <a:cubicBezTo>
                    <a:pt x="8075" y="11782"/>
                    <a:pt x="7855" y="12002"/>
                    <a:pt x="7855" y="12273"/>
                  </a:cubicBezTo>
                  <a:lnTo>
                    <a:pt x="7855" y="18655"/>
                  </a:lnTo>
                  <a:lnTo>
                    <a:pt x="3927" y="18655"/>
                  </a:lnTo>
                  <a:lnTo>
                    <a:pt x="3927" y="8058"/>
                  </a:lnTo>
                  <a:lnTo>
                    <a:pt x="10800" y="1185"/>
                  </a:lnTo>
                  <a:lnTo>
                    <a:pt x="17673" y="8058"/>
                  </a:lnTo>
                  <a:cubicBezTo>
                    <a:pt x="17673" y="8058"/>
                    <a:pt x="17673" y="18655"/>
                    <a:pt x="17673" y="18655"/>
                  </a:cubicBezTo>
                  <a:close/>
                  <a:moveTo>
                    <a:pt x="17673" y="20618"/>
                  </a:moveTo>
                  <a:lnTo>
                    <a:pt x="13745" y="20618"/>
                  </a:lnTo>
                  <a:lnTo>
                    <a:pt x="13745" y="19636"/>
                  </a:lnTo>
                  <a:lnTo>
                    <a:pt x="17673" y="19636"/>
                  </a:lnTo>
                  <a:cubicBezTo>
                    <a:pt x="17673" y="19636"/>
                    <a:pt x="17673" y="20618"/>
                    <a:pt x="17673" y="20618"/>
                  </a:cubicBezTo>
                  <a:close/>
                  <a:moveTo>
                    <a:pt x="12764" y="20618"/>
                  </a:moveTo>
                  <a:lnTo>
                    <a:pt x="8836" y="20618"/>
                  </a:lnTo>
                  <a:lnTo>
                    <a:pt x="8836" y="12764"/>
                  </a:lnTo>
                  <a:lnTo>
                    <a:pt x="12764" y="12764"/>
                  </a:lnTo>
                  <a:cubicBezTo>
                    <a:pt x="12764" y="12764"/>
                    <a:pt x="12764" y="20618"/>
                    <a:pt x="12764" y="20618"/>
                  </a:cubicBezTo>
                  <a:close/>
                  <a:moveTo>
                    <a:pt x="7855" y="20618"/>
                  </a:moveTo>
                  <a:lnTo>
                    <a:pt x="3927" y="20618"/>
                  </a:lnTo>
                  <a:lnTo>
                    <a:pt x="3927" y="19636"/>
                  </a:lnTo>
                  <a:lnTo>
                    <a:pt x="7855" y="19636"/>
                  </a:lnTo>
                  <a:cubicBezTo>
                    <a:pt x="7855" y="19636"/>
                    <a:pt x="7855" y="20618"/>
                    <a:pt x="7855" y="20618"/>
                  </a:cubicBezTo>
                  <a:close/>
                  <a:moveTo>
                    <a:pt x="14727" y="1964"/>
                  </a:moveTo>
                  <a:lnTo>
                    <a:pt x="16691" y="1964"/>
                  </a:lnTo>
                  <a:lnTo>
                    <a:pt x="16691" y="5688"/>
                  </a:lnTo>
                  <a:lnTo>
                    <a:pt x="14727" y="3724"/>
                  </a:lnTo>
                  <a:cubicBezTo>
                    <a:pt x="14727" y="3724"/>
                    <a:pt x="14727" y="1964"/>
                    <a:pt x="14727" y="1964"/>
                  </a:cubicBezTo>
                  <a:close/>
                  <a:moveTo>
                    <a:pt x="21456" y="10453"/>
                  </a:moveTo>
                  <a:lnTo>
                    <a:pt x="17673" y="6670"/>
                  </a:lnTo>
                  <a:lnTo>
                    <a:pt x="17673" y="1473"/>
                  </a:lnTo>
                  <a:cubicBezTo>
                    <a:pt x="17673" y="1202"/>
                    <a:pt x="17453" y="982"/>
                    <a:pt x="17182" y="982"/>
                  </a:cubicBezTo>
                  <a:lnTo>
                    <a:pt x="14236" y="982"/>
                  </a:lnTo>
                  <a:cubicBezTo>
                    <a:pt x="13966" y="982"/>
                    <a:pt x="13745" y="1202"/>
                    <a:pt x="13745" y="1473"/>
                  </a:cubicBezTo>
                  <a:lnTo>
                    <a:pt x="13745" y="2742"/>
                  </a:lnTo>
                  <a:lnTo>
                    <a:pt x="11147" y="144"/>
                  </a:lnTo>
                  <a:cubicBezTo>
                    <a:pt x="11058" y="55"/>
                    <a:pt x="10935" y="0"/>
                    <a:pt x="10800" y="0"/>
                  </a:cubicBezTo>
                  <a:cubicBezTo>
                    <a:pt x="10665" y="0"/>
                    <a:pt x="10542" y="55"/>
                    <a:pt x="10453" y="144"/>
                  </a:cubicBezTo>
                  <a:lnTo>
                    <a:pt x="144" y="10453"/>
                  </a:lnTo>
                  <a:cubicBezTo>
                    <a:pt x="55" y="10542"/>
                    <a:pt x="0" y="10665"/>
                    <a:pt x="0" y="10800"/>
                  </a:cubicBezTo>
                  <a:cubicBezTo>
                    <a:pt x="0" y="11072"/>
                    <a:pt x="220" y="11291"/>
                    <a:pt x="491" y="11291"/>
                  </a:cubicBezTo>
                  <a:cubicBezTo>
                    <a:pt x="626" y="11291"/>
                    <a:pt x="749" y="11236"/>
                    <a:pt x="838" y="11147"/>
                  </a:cubicBezTo>
                  <a:lnTo>
                    <a:pt x="2945" y="9040"/>
                  </a:lnTo>
                  <a:lnTo>
                    <a:pt x="2945" y="21109"/>
                  </a:lnTo>
                  <a:cubicBezTo>
                    <a:pt x="2945" y="21381"/>
                    <a:pt x="3166" y="21600"/>
                    <a:pt x="3436" y="21600"/>
                  </a:cubicBezTo>
                  <a:lnTo>
                    <a:pt x="18164" y="21600"/>
                  </a:lnTo>
                  <a:cubicBezTo>
                    <a:pt x="18434" y="21600"/>
                    <a:pt x="18655" y="21381"/>
                    <a:pt x="18655" y="21109"/>
                  </a:cubicBezTo>
                  <a:lnTo>
                    <a:pt x="18655" y="9040"/>
                  </a:lnTo>
                  <a:lnTo>
                    <a:pt x="20762" y="11147"/>
                  </a:lnTo>
                  <a:cubicBezTo>
                    <a:pt x="20851" y="11236"/>
                    <a:pt x="20974" y="11291"/>
                    <a:pt x="21109" y="11291"/>
                  </a:cubicBezTo>
                  <a:cubicBezTo>
                    <a:pt x="21380" y="11291"/>
                    <a:pt x="21600" y="11072"/>
                    <a:pt x="21600" y="10800"/>
                  </a:cubicBezTo>
                  <a:cubicBezTo>
                    <a:pt x="21600" y="10665"/>
                    <a:pt x="21545" y="10542"/>
                    <a:pt x="21456" y="1045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38" name="Google Shape;238;p19"/>
            <p:cNvSpPr/>
            <p:nvPr/>
          </p:nvSpPr>
          <p:spPr>
            <a:xfrm>
              <a:off x="1596432" y="2407880"/>
              <a:ext cx="1084732" cy="1084732"/>
            </a:xfrm>
            <a:prstGeom prst="ellipse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</p:spTree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5211E"/>
        </a:solidFill>
      </p:bgPr>
    </p:bg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0"/>
          <p:cNvSpPr/>
          <p:nvPr/>
        </p:nvSpPr>
        <p:spPr>
          <a:xfrm>
            <a:off x="3799551" y="3589999"/>
            <a:ext cx="498405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400">
                <a:solidFill>
                  <a:srgbClr val="C2B498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CLICK TO ADD CAPTION TEXT</a:t>
            </a:r>
            <a:endParaRPr/>
          </a:p>
        </p:txBody>
      </p:sp>
      <p:sp>
        <p:nvSpPr>
          <p:cNvPr id="244" name="Google Shape;244;p20"/>
          <p:cNvSpPr txBox="1"/>
          <p:nvPr/>
        </p:nvSpPr>
        <p:spPr>
          <a:xfrm>
            <a:off x="4518628" y="3014456"/>
            <a:ext cx="354590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200">
                <a:solidFill>
                  <a:srgbClr val="C2B498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ITALY</a:t>
            </a:r>
            <a:endParaRPr b="1" sz="3200">
              <a:solidFill>
                <a:srgbClr val="C2B498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45" name="Google Shape;245;p20"/>
          <p:cNvSpPr txBox="1"/>
          <p:nvPr/>
        </p:nvSpPr>
        <p:spPr>
          <a:xfrm>
            <a:off x="4518628" y="2100358"/>
            <a:ext cx="3545903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5400">
                <a:solidFill>
                  <a:srgbClr val="C2B498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PART 02</a:t>
            </a:r>
            <a:endParaRPr b="1" sz="5400">
              <a:solidFill>
                <a:srgbClr val="C2B498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46" name="Google Shape;246;p20"/>
          <p:cNvSpPr/>
          <p:nvPr/>
        </p:nvSpPr>
        <p:spPr>
          <a:xfrm>
            <a:off x="0" y="1325670"/>
            <a:ext cx="6109779" cy="5532330"/>
          </a:xfrm>
          <a:prstGeom prst="rtTriangle">
            <a:avLst/>
          </a:prstGeom>
          <a:solidFill>
            <a:srgbClr val="C2B498">
              <a:alpha val="73725"/>
            </a:srgbClr>
          </a:solidFill>
          <a:ln>
            <a:noFill/>
          </a:ln>
          <a:effectLst>
            <a:outerShdw blurRad="190500" rotWithShape="0" algn="bl" dir="18900000" dist="127000">
              <a:srgbClr val="000000">
                <a:alpha val="2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47" name="Google Shape;247;p20"/>
          <p:cNvSpPr/>
          <p:nvPr/>
        </p:nvSpPr>
        <p:spPr>
          <a:xfrm flipH="1" rot="-5400000">
            <a:off x="8155756" y="83270"/>
            <a:ext cx="4119513" cy="3952973"/>
          </a:xfrm>
          <a:prstGeom prst="rtTriangle">
            <a:avLst/>
          </a:prstGeom>
          <a:solidFill>
            <a:srgbClr val="C2B498">
              <a:alpha val="63921"/>
            </a:srgbClr>
          </a:solidFill>
          <a:ln>
            <a:noFill/>
          </a:ln>
          <a:effectLst>
            <a:outerShdw blurRad="127000" rotWithShape="0" algn="tr" dir="8100000" dist="635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48" name="Google Shape;248;p20"/>
          <p:cNvSpPr/>
          <p:nvPr/>
        </p:nvSpPr>
        <p:spPr>
          <a:xfrm>
            <a:off x="0" y="2658359"/>
            <a:ext cx="4637988" cy="4199641"/>
          </a:xfrm>
          <a:prstGeom prst="rtTriangle">
            <a:avLst/>
          </a:prstGeom>
          <a:solidFill>
            <a:srgbClr val="C2B498">
              <a:alpha val="69803"/>
            </a:srgbClr>
          </a:solidFill>
          <a:ln>
            <a:noFill/>
          </a:ln>
          <a:effectLst>
            <a:outerShdw blurRad="190500" rotWithShape="0" algn="bl" dir="18900000" dist="127000">
              <a:srgbClr val="000000">
                <a:alpha val="2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49" name="Google Shape;249;p20"/>
          <p:cNvSpPr/>
          <p:nvPr/>
        </p:nvSpPr>
        <p:spPr>
          <a:xfrm flipH="1" rot="-5400000">
            <a:off x="9852581" y="-1571"/>
            <a:ext cx="2337847" cy="2340990"/>
          </a:xfrm>
          <a:prstGeom prst="rtTriangle">
            <a:avLst/>
          </a:prstGeom>
          <a:solidFill>
            <a:srgbClr val="C2B498">
              <a:alpha val="78823"/>
            </a:srgbClr>
          </a:solidFill>
          <a:ln>
            <a:noFill/>
          </a:ln>
          <a:effectLst>
            <a:outerShdw blurRad="127000" rotWithShape="0" algn="tr" dir="8100000" dist="635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2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0160" y="0"/>
            <a:ext cx="12201525" cy="6856095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21"/>
          <p:cNvSpPr/>
          <p:nvPr/>
        </p:nvSpPr>
        <p:spPr>
          <a:xfrm flipH="1">
            <a:off x="7179451" y="584745"/>
            <a:ext cx="5012549" cy="6271815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0" y="0"/>
                </a:lnTo>
                <a:lnTo>
                  <a:pt x="21600" y="12928"/>
                </a:lnTo>
                <a:lnTo>
                  <a:pt x="0" y="21600"/>
                </a:lnTo>
                <a:close/>
              </a:path>
            </a:pathLst>
          </a:custGeom>
          <a:solidFill>
            <a:srgbClr val="25211E"/>
          </a:solidFill>
          <a:ln>
            <a:noFill/>
          </a:ln>
        </p:spPr>
        <p:txBody>
          <a:bodyPr anchorCtr="0" anchor="ctr" bIns="22850" lIns="22850" spcFirstLastPara="1" rIns="22850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57" name="Google Shape;257;p21"/>
          <p:cNvSpPr/>
          <p:nvPr/>
        </p:nvSpPr>
        <p:spPr>
          <a:xfrm>
            <a:off x="6952687" y="-1"/>
            <a:ext cx="5239313" cy="6858001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21600" y="0"/>
                </a:lnTo>
                <a:lnTo>
                  <a:pt x="0" y="10948"/>
                </a:lnTo>
                <a:lnTo>
                  <a:pt x="21600" y="21600"/>
                </a:lnTo>
                <a:close/>
              </a:path>
            </a:pathLst>
          </a:custGeom>
          <a:solidFill>
            <a:srgbClr val="C2B498"/>
          </a:solidFill>
          <a:ln>
            <a:noFill/>
          </a:ln>
        </p:spPr>
        <p:txBody>
          <a:bodyPr anchorCtr="0" anchor="ctr" bIns="22850" lIns="22850" spcFirstLastPara="1" rIns="22850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58" name="Google Shape;258;p21"/>
          <p:cNvSpPr/>
          <p:nvPr/>
        </p:nvSpPr>
        <p:spPr>
          <a:xfrm>
            <a:off x="8006863" y="3524615"/>
            <a:ext cx="4033113" cy="8510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25211E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 complex idea can be conveyed with just a single still image, namely making it possible to absorb large amounts of data quickly.</a:t>
            </a:r>
            <a:endParaRPr sz="1400">
              <a:solidFill>
                <a:srgbClr val="25211E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59" name="Google Shape;259;p21"/>
          <p:cNvSpPr/>
          <p:nvPr/>
        </p:nvSpPr>
        <p:spPr>
          <a:xfrm>
            <a:off x="8698359" y="2393136"/>
            <a:ext cx="3341618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4400" cap="none">
                <a:solidFill>
                  <a:srgbClr val="25211E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TITLE HERE</a:t>
            </a:r>
            <a:endParaRPr sz="4400" cap="none">
              <a:solidFill>
                <a:srgbClr val="25211E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cxnSp>
        <p:nvCxnSpPr>
          <p:cNvPr id="260" name="Google Shape;260;p21"/>
          <p:cNvCxnSpPr/>
          <p:nvPr/>
        </p:nvCxnSpPr>
        <p:spPr>
          <a:xfrm>
            <a:off x="10764123" y="3360451"/>
            <a:ext cx="1275854" cy="1"/>
          </a:xfrm>
          <a:prstGeom prst="straightConnector1">
            <a:avLst/>
          </a:prstGeom>
          <a:noFill/>
          <a:ln cap="flat" cmpd="sng" w="12700">
            <a:solidFill>
              <a:srgbClr val="25211E"/>
            </a:solidFill>
            <a:prstDash val="solid"/>
            <a:miter lim="8000"/>
            <a:headEnd len="sm" w="sm" type="none"/>
            <a:tailEnd len="sm" w="sm" type="none"/>
          </a:ln>
        </p:spPr>
      </p:cxnSp>
    </p:spTree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xmlns:r="http://schemas.openxmlformats.org/officeDocument/2006/relationships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ashion Magazine Presentation Template www.googleslides.org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