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3863">
          <p15:clr>
            <a:srgbClr val="A4A3A4"/>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863"/>
        <p:guide pos="2160"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2" name="Google Shape;82;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t/>
            </a:r>
            <a:endParaRPr/>
          </a:p>
        </p:txBody>
      </p:sp>
      <p:sp>
        <p:nvSpPr>
          <p:cNvPr id="83" name="Google Shape;83;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6" name="Google Shape;266;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1" name="Google Shape;281;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1" name="Google Shape;301;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4" name="Google Shape;324;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3" name="Google Shape;343;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5" name="Google Shape;365;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5" name="Google Shape;385;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2" name="Google Shape;402;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7" name="Google Shape;417;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 name="Google Shape;10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7" name="Google Shape;12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7" name="Google Shape;147;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4" name="Google Shape;16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3" name="Google Shape;183;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8" name="Google Shape;198;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1" name="Google Shape;221;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1" name="Google Shape;241;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7" type="blank">
  <p:cSld name="BLANK">
    <p:spTree>
      <p:nvGrpSpPr>
        <p:cNvPr id="10" name="Shape 10"/>
        <p:cNvGrpSpPr/>
        <p:nvPr/>
      </p:nvGrpSpPr>
      <p:grpSpPr>
        <a:xfrm>
          <a:off x="0" y="0"/>
          <a:ext cx="0" cy="0"/>
          <a:chOff x="0" y="0"/>
          <a:chExt cx="0" cy="0"/>
        </a:xfrm>
      </p:grpSpPr>
      <p:sp>
        <p:nvSpPr>
          <p:cNvPr id="11" name="Google Shape;11;p2"/>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2pPr>
            <a:lvl3pPr lvl="2"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3pPr>
            <a:lvl4pPr lvl="3"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4pPr>
            <a:lvl5pPr lvl="4"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5pPr>
            <a:lvl6pPr lvl="5"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6pPr>
            <a:lvl7pPr lvl="6"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7pPr>
            <a:lvl8pPr lvl="7"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8pPr>
            <a:lvl9pPr lvl="8"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9pPr>
          </a:lstStyle>
          <a:p/>
        </p:txBody>
      </p:sp>
      <p:sp>
        <p:nvSpPr>
          <p:cNvPr id="12" name="Google Shape;12;p2"/>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2pPr>
            <a:lvl3pPr lvl="2"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3pPr>
            <a:lvl4pPr lvl="3"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4pPr>
            <a:lvl5pPr lvl="4"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5pPr>
            <a:lvl6pPr lvl="5"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6pPr>
            <a:lvl7pPr lvl="6"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7pPr>
            <a:lvl8pPr lvl="7"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8pPr>
            <a:lvl9pPr lvl="8"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9pPr>
          </a:lstStyle>
          <a:p/>
        </p:txBody>
      </p:sp>
      <p:sp>
        <p:nvSpPr>
          <p:cNvPr id="13" name="Google Shape;13;p2"/>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0" i="0" sz="1800" u="none" cap="none" strike="noStrike">
                <a:solidFill>
                  <a:schemeClr val="dk1"/>
                </a:solidFill>
                <a:latin typeface="Arial"/>
                <a:ea typeface="Arial"/>
                <a:cs typeface="Arial"/>
                <a:sym typeface="Arial"/>
              </a:defRPr>
            </a:lvl1pPr>
            <a:lvl2pPr indent="0" lvl="1" marL="0" marR="0" rtl="0" algn="l">
              <a:spcBef>
                <a:spcPts val="0"/>
              </a:spcBef>
              <a:buNone/>
              <a:defRPr b="0" i="0" sz="1800" u="none" cap="none" strike="noStrike">
                <a:solidFill>
                  <a:schemeClr val="dk1"/>
                </a:solidFill>
                <a:latin typeface="Arial"/>
                <a:ea typeface="Arial"/>
                <a:cs typeface="Arial"/>
                <a:sym typeface="Arial"/>
              </a:defRPr>
            </a:lvl2pPr>
            <a:lvl3pPr indent="0" lvl="2" marL="0" marR="0" rtl="0" algn="l">
              <a:spcBef>
                <a:spcPts val="0"/>
              </a:spcBef>
              <a:buNone/>
              <a:defRPr b="0" i="0" sz="1800" u="none" cap="none" strike="noStrike">
                <a:solidFill>
                  <a:schemeClr val="dk1"/>
                </a:solidFill>
                <a:latin typeface="Arial"/>
                <a:ea typeface="Arial"/>
                <a:cs typeface="Arial"/>
                <a:sym typeface="Arial"/>
              </a:defRPr>
            </a:lvl3pPr>
            <a:lvl4pPr indent="0" lvl="3" marL="0" marR="0" rtl="0" algn="l">
              <a:spcBef>
                <a:spcPts val="0"/>
              </a:spcBef>
              <a:buNone/>
              <a:defRPr b="0" i="0" sz="1800" u="none" cap="none" strike="noStrike">
                <a:solidFill>
                  <a:schemeClr val="dk1"/>
                </a:solidFill>
                <a:latin typeface="Arial"/>
                <a:ea typeface="Arial"/>
                <a:cs typeface="Arial"/>
                <a:sym typeface="Arial"/>
              </a:defRPr>
            </a:lvl4pPr>
            <a:lvl5pPr indent="0" lvl="4" marL="0" marR="0" rtl="0" algn="l">
              <a:spcBef>
                <a:spcPts val="0"/>
              </a:spcBef>
              <a:buNone/>
              <a:defRPr b="0" i="0" sz="1800" u="none" cap="none" strike="noStrike">
                <a:solidFill>
                  <a:schemeClr val="dk1"/>
                </a:solidFill>
                <a:latin typeface="Arial"/>
                <a:ea typeface="Arial"/>
                <a:cs typeface="Arial"/>
                <a:sym typeface="Arial"/>
              </a:defRPr>
            </a:lvl5pPr>
            <a:lvl6pPr indent="0" lvl="5" marL="0" marR="0" rtl="0" algn="l">
              <a:spcBef>
                <a:spcPts val="0"/>
              </a:spcBef>
              <a:buNone/>
              <a:defRPr b="0" i="0" sz="1800" u="none" cap="none" strike="noStrike">
                <a:solidFill>
                  <a:schemeClr val="dk1"/>
                </a:solidFill>
                <a:latin typeface="Arial"/>
                <a:ea typeface="Arial"/>
                <a:cs typeface="Arial"/>
                <a:sym typeface="Arial"/>
              </a:defRPr>
            </a:lvl6pPr>
            <a:lvl7pPr indent="0" lvl="6" marL="0" marR="0" rtl="0" algn="l">
              <a:spcBef>
                <a:spcPts val="0"/>
              </a:spcBef>
              <a:buNone/>
              <a:defRPr b="0" i="0" sz="1800" u="none" cap="none" strike="noStrike">
                <a:solidFill>
                  <a:schemeClr val="dk1"/>
                </a:solidFill>
                <a:latin typeface="Arial"/>
                <a:ea typeface="Arial"/>
                <a:cs typeface="Arial"/>
                <a:sym typeface="Arial"/>
              </a:defRPr>
            </a:lvl7pPr>
            <a:lvl8pPr indent="0" lvl="7" marL="0" marR="0" rtl="0" algn="l">
              <a:spcBef>
                <a:spcPts val="0"/>
              </a:spcBef>
              <a:buNone/>
              <a:defRPr b="0" i="0" sz="1800" u="none" cap="none" strike="noStrike">
                <a:solidFill>
                  <a:schemeClr val="dk1"/>
                </a:solidFill>
                <a:latin typeface="Arial"/>
                <a:ea typeface="Arial"/>
                <a:cs typeface="Arial"/>
                <a:sym typeface="Arial"/>
              </a:defRPr>
            </a:lvl8pPr>
            <a:lvl9pPr indent="0" lvl="8" marL="0" marR="0" rtl="0" algn="l">
              <a:spcBef>
                <a:spcPts val="0"/>
              </a:spcBef>
              <a:buNone/>
              <a:defRPr b="0" i="0" sz="18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0"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0" name="Google Shape;70;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ndara"/>
                <a:ea typeface="Candara"/>
                <a:cs typeface="Candara"/>
                <a:sym typeface="Candara"/>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ndara"/>
                <a:ea typeface="Candara"/>
                <a:cs typeface="Candara"/>
                <a:sym typeface="Candara"/>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ndara"/>
                <a:ea typeface="Candara"/>
                <a:cs typeface="Candara"/>
                <a:sym typeface="Candara"/>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ndara"/>
                <a:ea typeface="Candara"/>
                <a:cs typeface="Candara"/>
                <a:sym typeface="Candara"/>
              </a:defRPr>
            </a:lvl9pPr>
          </a:lstStyle>
          <a:p/>
        </p:txBody>
      </p:sp>
      <p:sp>
        <p:nvSpPr>
          <p:cNvPr id="71" name="Google Shape;71;p11"/>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2pPr>
            <a:lvl3pPr lvl="2"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3pPr>
            <a:lvl4pPr lvl="3"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4pPr>
            <a:lvl5pPr lvl="4"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5pPr>
            <a:lvl6pPr lvl="5"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6pPr>
            <a:lvl7pPr lvl="6"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7pPr>
            <a:lvl8pPr lvl="7"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8pPr>
            <a:lvl9pPr lvl="8"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9pPr>
          </a:lstStyle>
          <a:p/>
        </p:txBody>
      </p:sp>
      <p:sp>
        <p:nvSpPr>
          <p:cNvPr id="72" name="Google Shape;72;p11"/>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2pPr>
            <a:lvl3pPr lvl="2"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3pPr>
            <a:lvl4pPr lvl="3"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4pPr>
            <a:lvl5pPr lvl="4"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5pPr>
            <a:lvl6pPr lvl="5"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6pPr>
            <a:lvl7pPr lvl="6"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7pPr>
            <a:lvl8pPr lvl="7"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8pPr>
            <a:lvl9pPr lvl="8"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9pPr>
          </a:lstStyle>
          <a:p/>
        </p:txBody>
      </p:sp>
      <p:sp>
        <p:nvSpPr>
          <p:cNvPr id="73" name="Google Shape;73;p11"/>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Arial"/>
                <a:ea typeface="Arial"/>
                <a:cs typeface="Arial"/>
                <a:sym typeface="Arial"/>
              </a:defRPr>
            </a:lvl1pPr>
            <a:lvl2pPr indent="0" lvl="1" marL="0" marR="0" rtl="0" algn="l">
              <a:spcBef>
                <a:spcPts val="0"/>
              </a:spcBef>
              <a:buNone/>
              <a:defRPr sz="1800">
                <a:solidFill>
                  <a:schemeClr val="dk1"/>
                </a:solidFill>
                <a:latin typeface="Arial"/>
                <a:ea typeface="Arial"/>
                <a:cs typeface="Arial"/>
                <a:sym typeface="Arial"/>
              </a:defRPr>
            </a:lvl2pPr>
            <a:lvl3pPr indent="0" lvl="2" marL="0" marR="0" rtl="0" algn="l">
              <a:spcBef>
                <a:spcPts val="0"/>
              </a:spcBef>
              <a:buNone/>
              <a:defRPr sz="1800">
                <a:solidFill>
                  <a:schemeClr val="dk1"/>
                </a:solidFill>
                <a:latin typeface="Arial"/>
                <a:ea typeface="Arial"/>
                <a:cs typeface="Arial"/>
                <a:sym typeface="Arial"/>
              </a:defRPr>
            </a:lvl3pPr>
            <a:lvl4pPr indent="0" lvl="3" marL="0" marR="0" rtl="0" algn="l">
              <a:spcBef>
                <a:spcPts val="0"/>
              </a:spcBef>
              <a:buNone/>
              <a:defRPr sz="1800">
                <a:solidFill>
                  <a:schemeClr val="dk1"/>
                </a:solidFill>
                <a:latin typeface="Arial"/>
                <a:ea typeface="Arial"/>
                <a:cs typeface="Arial"/>
                <a:sym typeface="Arial"/>
              </a:defRPr>
            </a:lvl4pPr>
            <a:lvl5pPr indent="0" lvl="4" marL="0" marR="0" rtl="0" algn="l">
              <a:spcBef>
                <a:spcPts val="0"/>
              </a:spcBef>
              <a:buNone/>
              <a:defRPr sz="1800">
                <a:solidFill>
                  <a:schemeClr val="dk1"/>
                </a:solidFill>
                <a:latin typeface="Arial"/>
                <a:ea typeface="Arial"/>
                <a:cs typeface="Arial"/>
                <a:sym typeface="Arial"/>
              </a:defRPr>
            </a:lvl5pPr>
            <a:lvl6pPr indent="0" lvl="5" marL="0" marR="0" rtl="0" algn="l">
              <a:spcBef>
                <a:spcPts val="0"/>
              </a:spcBef>
              <a:buNone/>
              <a:defRPr sz="1800">
                <a:solidFill>
                  <a:schemeClr val="dk1"/>
                </a:solidFill>
                <a:latin typeface="Arial"/>
                <a:ea typeface="Arial"/>
                <a:cs typeface="Arial"/>
                <a:sym typeface="Arial"/>
              </a:defRPr>
            </a:lvl6pPr>
            <a:lvl7pPr indent="0" lvl="6" marL="0" marR="0" rtl="0" algn="l">
              <a:spcBef>
                <a:spcPts val="0"/>
              </a:spcBef>
              <a:buNone/>
              <a:defRPr sz="1800">
                <a:solidFill>
                  <a:schemeClr val="dk1"/>
                </a:solidFill>
                <a:latin typeface="Arial"/>
                <a:ea typeface="Arial"/>
                <a:cs typeface="Arial"/>
                <a:sym typeface="Arial"/>
              </a:defRPr>
            </a:lvl7pPr>
            <a:lvl8pPr indent="0" lvl="7" marL="0" marR="0" rtl="0" algn="l">
              <a:spcBef>
                <a:spcPts val="0"/>
              </a:spcBef>
              <a:buNone/>
              <a:defRPr sz="1800">
                <a:solidFill>
                  <a:schemeClr val="dk1"/>
                </a:solidFill>
                <a:latin typeface="Arial"/>
                <a:ea typeface="Arial"/>
                <a:cs typeface="Arial"/>
                <a:sym typeface="Arial"/>
              </a:defRPr>
            </a:lvl8pPr>
            <a:lvl9pPr indent="0" lvl="8" marL="0" marR="0" rtl="0" algn="l">
              <a:spcBef>
                <a:spcPts val="0"/>
              </a:spcBef>
              <a:buNone/>
              <a:defRPr sz="18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1"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7133431" y="1956594"/>
            <a:ext cx="5811838" cy="26289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6" name="Google Shape;76;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ndara"/>
                <a:ea typeface="Candara"/>
                <a:cs typeface="Candara"/>
                <a:sym typeface="Candara"/>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ndara"/>
                <a:ea typeface="Candara"/>
                <a:cs typeface="Candara"/>
                <a:sym typeface="Candara"/>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ndara"/>
                <a:ea typeface="Candara"/>
                <a:cs typeface="Candara"/>
                <a:sym typeface="Candara"/>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ndara"/>
                <a:ea typeface="Candara"/>
                <a:cs typeface="Candara"/>
                <a:sym typeface="Candara"/>
              </a:defRPr>
            </a:lvl9pPr>
          </a:lstStyle>
          <a:p/>
        </p:txBody>
      </p:sp>
      <p:sp>
        <p:nvSpPr>
          <p:cNvPr id="77" name="Google Shape;77;p12"/>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2pPr>
            <a:lvl3pPr lvl="2"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3pPr>
            <a:lvl4pPr lvl="3"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4pPr>
            <a:lvl5pPr lvl="4"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5pPr>
            <a:lvl6pPr lvl="5"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6pPr>
            <a:lvl7pPr lvl="6"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7pPr>
            <a:lvl8pPr lvl="7"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8pPr>
            <a:lvl9pPr lvl="8"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9pPr>
          </a:lstStyle>
          <a:p/>
        </p:txBody>
      </p:sp>
      <p:sp>
        <p:nvSpPr>
          <p:cNvPr id="78" name="Google Shape;78;p12"/>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2pPr>
            <a:lvl3pPr lvl="2"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3pPr>
            <a:lvl4pPr lvl="3"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4pPr>
            <a:lvl5pPr lvl="4"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5pPr>
            <a:lvl6pPr lvl="5"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6pPr>
            <a:lvl7pPr lvl="6"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7pPr>
            <a:lvl8pPr lvl="7"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8pPr>
            <a:lvl9pPr lvl="8"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9pPr>
          </a:lstStyle>
          <a:p/>
        </p:txBody>
      </p:sp>
      <p:sp>
        <p:nvSpPr>
          <p:cNvPr id="79" name="Google Shape;79;p12"/>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Arial"/>
                <a:ea typeface="Arial"/>
                <a:cs typeface="Arial"/>
                <a:sym typeface="Arial"/>
              </a:defRPr>
            </a:lvl1pPr>
            <a:lvl2pPr indent="0" lvl="1" marL="0" marR="0" rtl="0" algn="l">
              <a:spcBef>
                <a:spcPts val="0"/>
              </a:spcBef>
              <a:buNone/>
              <a:defRPr sz="1800">
                <a:solidFill>
                  <a:schemeClr val="dk1"/>
                </a:solidFill>
                <a:latin typeface="Arial"/>
                <a:ea typeface="Arial"/>
                <a:cs typeface="Arial"/>
                <a:sym typeface="Arial"/>
              </a:defRPr>
            </a:lvl2pPr>
            <a:lvl3pPr indent="0" lvl="2" marL="0" marR="0" rtl="0" algn="l">
              <a:spcBef>
                <a:spcPts val="0"/>
              </a:spcBef>
              <a:buNone/>
              <a:defRPr sz="1800">
                <a:solidFill>
                  <a:schemeClr val="dk1"/>
                </a:solidFill>
                <a:latin typeface="Arial"/>
                <a:ea typeface="Arial"/>
                <a:cs typeface="Arial"/>
                <a:sym typeface="Arial"/>
              </a:defRPr>
            </a:lvl3pPr>
            <a:lvl4pPr indent="0" lvl="3" marL="0" marR="0" rtl="0" algn="l">
              <a:spcBef>
                <a:spcPts val="0"/>
              </a:spcBef>
              <a:buNone/>
              <a:defRPr sz="1800">
                <a:solidFill>
                  <a:schemeClr val="dk1"/>
                </a:solidFill>
                <a:latin typeface="Arial"/>
                <a:ea typeface="Arial"/>
                <a:cs typeface="Arial"/>
                <a:sym typeface="Arial"/>
              </a:defRPr>
            </a:lvl4pPr>
            <a:lvl5pPr indent="0" lvl="4" marL="0" marR="0" rtl="0" algn="l">
              <a:spcBef>
                <a:spcPts val="0"/>
              </a:spcBef>
              <a:buNone/>
              <a:defRPr sz="1800">
                <a:solidFill>
                  <a:schemeClr val="dk1"/>
                </a:solidFill>
                <a:latin typeface="Arial"/>
                <a:ea typeface="Arial"/>
                <a:cs typeface="Arial"/>
                <a:sym typeface="Arial"/>
              </a:defRPr>
            </a:lvl5pPr>
            <a:lvl6pPr indent="0" lvl="5" marL="0" marR="0" rtl="0" algn="l">
              <a:spcBef>
                <a:spcPts val="0"/>
              </a:spcBef>
              <a:buNone/>
              <a:defRPr sz="1800">
                <a:solidFill>
                  <a:schemeClr val="dk1"/>
                </a:solidFill>
                <a:latin typeface="Arial"/>
                <a:ea typeface="Arial"/>
                <a:cs typeface="Arial"/>
                <a:sym typeface="Arial"/>
              </a:defRPr>
            </a:lvl6pPr>
            <a:lvl7pPr indent="0" lvl="6" marL="0" marR="0" rtl="0" algn="l">
              <a:spcBef>
                <a:spcPts val="0"/>
              </a:spcBef>
              <a:buNone/>
              <a:defRPr sz="1800">
                <a:solidFill>
                  <a:schemeClr val="dk1"/>
                </a:solidFill>
                <a:latin typeface="Arial"/>
                <a:ea typeface="Arial"/>
                <a:cs typeface="Arial"/>
                <a:sym typeface="Arial"/>
              </a:defRPr>
            </a:lvl7pPr>
            <a:lvl8pPr indent="0" lvl="7" marL="0" marR="0" rtl="0" algn="l">
              <a:spcBef>
                <a:spcPts val="0"/>
              </a:spcBef>
              <a:buNone/>
              <a:defRPr sz="1800">
                <a:solidFill>
                  <a:schemeClr val="dk1"/>
                </a:solidFill>
                <a:latin typeface="Arial"/>
                <a:ea typeface="Arial"/>
                <a:cs typeface="Arial"/>
                <a:sym typeface="Arial"/>
              </a:defRPr>
            </a:lvl8pPr>
            <a:lvl9pPr indent="0" lvl="8" marL="0" marR="0" rtl="0" algn="l">
              <a:spcBef>
                <a:spcPts val="0"/>
              </a:spcBef>
              <a:buNone/>
              <a:defRPr sz="18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 type="title">
  <p:cSld name="TITLE">
    <p:spTree>
      <p:nvGrpSpPr>
        <p:cNvPr id="14" name="Shape 14"/>
        <p:cNvGrpSpPr/>
        <p:nvPr/>
      </p:nvGrpSpPr>
      <p:grpSpPr>
        <a:xfrm>
          <a:off x="0" y="0"/>
          <a:ext cx="0" cy="0"/>
          <a:chOff x="0" y="0"/>
          <a:chExt cx="0" cy="0"/>
        </a:xfrm>
      </p:grpSpPr>
      <p:sp>
        <p:nvSpPr>
          <p:cNvPr id="15" name="Google Shape;15;p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marR="0" rtl="0" algn="ctr">
              <a:lnSpc>
                <a:spcPct val="90000"/>
              </a:lnSpc>
              <a:spcBef>
                <a:spcPts val="0"/>
              </a:spcBef>
              <a:spcAft>
                <a:spcPts val="0"/>
              </a:spcAft>
              <a:buClr>
                <a:schemeClr val="dk1"/>
              </a:buClr>
              <a:buSzPts val="6000"/>
              <a:buFont typeface="Arial"/>
              <a:buNone/>
              <a:defRPr b="0" i="0" sz="60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6" name="Google Shape;16;p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0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ndara"/>
                <a:ea typeface="Candara"/>
                <a:cs typeface="Candara"/>
                <a:sym typeface="Candara"/>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ndara"/>
                <a:ea typeface="Candara"/>
                <a:cs typeface="Candara"/>
                <a:sym typeface="Candara"/>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ndara"/>
                <a:ea typeface="Candara"/>
                <a:cs typeface="Candara"/>
                <a:sym typeface="Candara"/>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ndara"/>
                <a:ea typeface="Candara"/>
                <a:cs typeface="Candara"/>
                <a:sym typeface="Candara"/>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ndara"/>
                <a:ea typeface="Candara"/>
                <a:cs typeface="Candara"/>
                <a:sym typeface="Candara"/>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ndara"/>
                <a:ea typeface="Candara"/>
                <a:cs typeface="Candara"/>
                <a:sym typeface="Candara"/>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ndara"/>
                <a:ea typeface="Candara"/>
                <a:cs typeface="Candara"/>
                <a:sym typeface="Candara"/>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ndara"/>
                <a:ea typeface="Candara"/>
                <a:cs typeface="Candara"/>
                <a:sym typeface="Candara"/>
              </a:defRPr>
            </a:lvl9pPr>
          </a:lstStyle>
          <a:p/>
        </p:txBody>
      </p:sp>
      <p:sp>
        <p:nvSpPr>
          <p:cNvPr id="17" name="Google Shape;17;p3"/>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2pPr>
            <a:lvl3pPr lvl="2"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3pPr>
            <a:lvl4pPr lvl="3"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4pPr>
            <a:lvl5pPr lvl="4"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5pPr>
            <a:lvl6pPr lvl="5"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6pPr>
            <a:lvl7pPr lvl="6"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7pPr>
            <a:lvl8pPr lvl="7"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8pPr>
            <a:lvl9pPr lvl="8"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9pPr>
          </a:lstStyle>
          <a:p/>
        </p:txBody>
      </p:sp>
      <p:sp>
        <p:nvSpPr>
          <p:cNvPr id="18" name="Google Shape;18;p3"/>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2pPr>
            <a:lvl3pPr lvl="2"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3pPr>
            <a:lvl4pPr lvl="3"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4pPr>
            <a:lvl5pPr lvl="4"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5pPr>
            <a:lvl6pPr lvl="5"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6pPr>
            <a:lvl7pPr lvl="6"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7pPr>
            <a:lvl8pPr lvl="7"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8pPr>
            <a:lvl9pPr lvl="8"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9pPr>
          </a:lstStyle>
          <a:p/>
        </p:txBody>
      </p:sp>
      <p:sp>
        <p:nvSpPr>
          <p:cNvPr id="19" name="Google Shape;19;p3"/>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Arial"/>
                <a:ea typeface="Arial"/>
                <a:cs typeface="Arial"/>
                <a:sym typeface="Arial"/>
              </a:defRPr>
            </a:lvl1pPr>
            <a:lvl2pPr indent="0" lvl="1" marL="0" marR="0" rtl="0" algn="l">
              <a:spcBef>
                <a:spcPts val="0"/>
              </a:spcBef>
              <a:buNone/>
              <a:defRPr sz="1800">
                <a:solidFill>
                  <a:schemeClr val="dk1"/>
                </a:solidFill>
                <a:latin typeface="Arial"/>
                <a:ea typeface="Arial"/>
                <a:cs typeface="Arial"/>
                <a:sym typeface="Arial"/>
              </a:defRPr>
            </a:lvl2pPr>
            <a:lvl3pPr indent="0" lvl="2" marL="0" marR="0" rtl="0" algn="l">
              <a:spcBef>
                <a:spcPts val="0"/>
              </a:spcBef>
              <a:buNone/>
              <a:defRPr sz="1800">
                <a:solidFill>
                  <a:schemeClr val="dk1"/>
                </a:solidFill>
                <a:latin typeface="Arial"/>
                <a:ea typeface="Arial"/>
                <a:cs typeface="Arial"/>
                <a:sym typeface="Arial"/>
              </a:defRPr>
            </a:lvl3pPr>
            <a:lvl4pPr indent="0" lvl="3" marL="0" marR="0" rtl="0" algn="l">
              <a:spcBef>
                <a:spcPts val="0"/>
              </a:spcBef>
              <a:buNone/>
              <a:defRPr sz="1800">
                <a:solidFill>
                  <a:schemeClr val="dk1"/>
                </a:solidFill>
                <a:latin typeface="Arial"/>
                <a:ea typeface="Arial"/>
                <a:cs typeface="Arial"/>
                <a:sym typeface="Arial"/>
              </a:defRPr>
            </a:lvl4pPr>
            <a:lvl5pPr indent="0" lvl="4" marL="0" marR="0" rtl="0" algn="l">
              <a:spcBef>
                <a:spcPts val="0"/>
              </a:spcBef>
              <a:buNone/>
              <a:defRPr sz="1800">
                <a:solidFill>
                  <a:schemeClr val="dk1"/>
                </a:solidFill>
                <a:latin typeface="Arial"/>
                <a:ea typeface="Arial"/>
                <a:cs typeface="Arial"/>
                <a:sym typeface="Arial"/>
              </a:defRPr>
            </a:lvl5pPr>
            <a:lvl6pPr indent="0" lvl="5" marL="0" marR="0" rtl="0" algn="l">
              <a:spcBef>
                <a:spcPts val="0"/>
              </a:spcBef>
              <a:buNone/>
              <a:defRPr sz="1800">
                <a:solidFill>
                  <a:schemeClr val="dk1"/>
                </a:solidFill>
                <a:latin typeface="Arial"/>
                <a:ea typeface="Arial"/>
                <a:cs typeface="Arial"/>
                <a:sym typeface="Arial"/>
              </a:defRPr>
            </a:lvl6pPr>
            <a:lvl7pPr indent="0" lvl="6" marL="0" marR="0" rtl="0" algn="l">
              <a:spcBef>
                <a:spcPts val="0"/>
              </a:spcBef>
              <a:buNone/>
              <a:defRPr sz="1800">
                <a:solidFill>
                  <a:schemeClr val="dk1"/>
                </a:solidFill>
                <a:latin typeface="Arial"/>
                <a:ea typeface="Arial"/>
                <a:cs typeface="Arial"/>
                <a:sym typeface="Arial"/>
              </a:defRPr>
            </a:lvl7pPr>
            <a:lvl8pPr indent="0" lvl="7" marL="0" marR="0" rtl="0" algn="l">
              <a:spcBef>
                <a:spcPts val="0"/>
              </a:spcBef>
              <a:buNone/>
              <a:defRPr sz="1800">
                <a:solidFill>
                  <a:schemeClr val="dk1"/>
                </a:solidFill>
                <a:latin typeface="Arial"/>
                <a:ea typeface="Arial"/>
                <a:cs typeface="Arial"/>
                <a:sym typeface="Arial"/>
              </a:defRPr>
            </a:lvl8pPr>
            <a:lvl9pPr indent="0" lvl="8" marL="0" marR="0" rtl="0" algn="l">
              <a:spcBef>
                <a:spcPts val="0"/>
              </a:spcBef>
              <a:buNone/>
              <a:defRPr sz="18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2" type="obj">
  <p:cSld name="OBJECT">
    <p:spTree>
      <p:nvGrpSpPr>
        <p:cNvPr id="20" name="Shape 20"/>
        <p:cNvGrpSpPr/>
        <p:nvPr/>
      </p:nvGrpSpPr>
      <p:grpSpPr>
        <a:xfrm>
          <a:off x="0" y="0"/>
          <a:ext cx="0" cy="0"/>
          <a:chOff x="0" y="0"/>
          <a:chExt cx="0" cy="0"/>
        </a:xfrm>
      </p:grpSpPr>
      <p:sp>
        <p:nvSpPr>
          <p:cNvPr id="21" name="Google Shape;21;p4"/>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2" name="Google Shape;22;p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ndara"/>
                <a:ea typeface="Candara"/>
                <a:cs typeface="Candara"/>
                <a:sym typeface="Candara"/>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ndara"/>
                <a:ea typeface="Candara"/>
                <a:cs typeface="Candara"/>
                <a:sym typeface="Candara"/>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ndara"/>
                <a:ea typeface="Candara"/>
                <a:cs typeface="Candara"/>
                <a:sym typeface="Candara"/>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ndara"/>
                <a:ea typeface="Candara"/>
                <a:cs typeface="Candara"/>
                <a:sym typeface="Candara"/>
              </a:defRPr>
            </a:lvl9pPr>
          </a:lstStyle>
          <a:p/>
        </p:txBody>
      </p:sp>
      <p:sp>
        <p:nvSpPr>
          <p:cNvPr id="23" name="Google Shape;23;p4"/>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2pPr>
            <a:lvl3pPr lvl="2"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3pPr>
            <a:lvl4pPr lvl="3"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4pPr>
            <a:lvl5pPr lvl="4"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5pPr>
            <a:lvl6pPr lvl="5"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6pPr>
            <a:lvl7pPr lvl="6"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7pPr>
            <a:lvl8pPr lvl="7"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8pPr>
            <a:lvl9pPr lvl="8"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9pPr>
          </a:lstStyle>
          <a:p/>
        </p:txBody>
      </p:sp>
      <p:sp>
        <p:nvSpPr>
          <p:cNvPr id="24" name="Google Shape;24;p4"/>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2pPr>
            <a:lvl3pPr lvl="2"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3pPr>
            <a:lvl4pPr lvl="3"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4pPr>
            <a:lvl5pPr lvl="4"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5pPr>
            <a:lvl6pPr lvl="5"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6pPr>
            <a:lvl7pPr lvl="6"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7pPr>
            <a:lvl8pPr lvl="7"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8pPr>
            <a:lvl9pPr lvl="8"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9pPr>
          </a:lstStyle>
          <a:p/>
        </p:txBody>
      </p:sp>
      <p:sp>
        <p:nvSpPr>
          <p:cNvPr id="25" name="Google Shape;25;p4"/>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Arial"/>
                <a:ea typeface="Arial"/>
                <a:cs typeface="Arial"/>
                <a:sym typeface="Arial"/>
              </a:defRPr>
            </a:lvl1pPr>
            <a:lvl2pPr indent="0" lvl="1" marL="0" marR="0" rtl="0" algn="l">
              <a:spcBef>
                <a:spcPts val="0"/>
              </a:spcBef>
              <a:buNone/>
              <a:defRPr sz="1800">
                <a:solidFill>
                  <a:schemeClr val="dk1"/>
                </a:solidFill>
                <a:latin typeface="Arial"/>
                <a:ea typeface="Arial"/>
                <a:cs typeface="Arial"/>
                <a:sym typeface="Arial"/>
              </a:defRPr>
            </a:lvl2pPr>
            <a:lvl3pPr indent="0" lvl="2" marL="0" marR="0" rtl="0" algn="l">
              <a:spcBef>
                <a:spcPts val="0"/>
              </a:spcBef>
              <a:buNone/>
              <a:defRPr sz="1800">
                <a:solidFill>
                  <a:schemeClr val="dk1"/>
                </a:solidFill>
                <a:latin typeface="Arial"/>
                <a:ea typeface="Arial"/>
                <a:cs typeface="Arial"/>
                <a:sym typeface="Arial"/>
              </a:defRPr>
            </a:lvl3pPr>
            <a:lvl4pPr indent="0" lvl="3" marL="0" marR="0" rtl="0" algn="l">
              <a:spcBef>
                <a:spcPts val="0"/>
              </a:spcBef>
              <a:buNone/>
              <a:defRPr sz="1800">
                <a:solidFill>
                  <a:schemeClr val="dk1"/>
                </a:solidFill>
                <a:latin typeface="Arial"/>
                <a:ea typeface="Arial"/>
                <a:cs typeface="Arial"/>
                <a:sym typeface="Arial"/>
              </a:defRPr>
            </a:lvl4pPr>
            <a:lvl5pPr indent="0" lvl="4" marL="0" marR="0" rtl="0" algn="l">
              <a:spcBef>
                <a:spcPts val="0"/>
              </a:spcBef>
              <a:buNone/>
              <a:defRPr sz="1800">
                <a:solidFill>
                  <a:schemeClr val="dk1"/>
                </a:solidFill>
                <a:latin typeface="Arial"/>
                <a:ea typeface="Arial"/>
                <a:cs typeface="Arial"/>
                <a:sym typeface="Arial"/>
              </a:defRPr>
            </a:lvl5pPr>
            <a:lvl6pPr indent="0" lvl="5" marL="0" marR="0" rtl="0" algn="l">
              <a:spcBef>
                <a:spcPts val="0"/>
              </a:spcBef>
              <a:buNone/>
              <a:defRPr sz="1800">
                <a:solidFill>
                  <a:schemeClr val="dk1"/>
                </a:solidFill>
                <a:latin typeface="Arial"/>
                <a:ea typeface="Arial"/>
                <a:cs typeface="Arial"/>
                <a:sym typeface="Arial"/>
              </a:defRPr>
            </a:lvl6pPr>
            <a:lvl7pPr indent="0" lvl="6" marL="0" marR="0" rtl="0" algn="l">
              <a:spcBef>
                <a:spcPts val="0"/>
              </a:spcBef>
              <a:buNone/>
              <a:defRPr sz="1800">
                <a:solidFill>
                  <a:schemeClr val="dk1"/>
                </a:solidFill>
                <a:latin typeface="Arial"/>
                <a:ea typeface="Arial"/>
                <a:cs typeface="Arial"/>
                <a:sym typeface="Arial"/>
              </a:defRPr>
            </a:lvl7pPr>
            <a:lvl8pPr indent="0" lvl="7" marL="0" marR="0" rtl="0" algn="l">
              <a:spcBef>
                <a:spcPts val="0"/>
              </a:spcBef>
              <a:buNone/>
              <a:defRPr sz="1800">
                <a:solidFill>
                  <a:schemeClr val="dk1"/>
                </a:solidFill>
                <a:latin typeface="Arial"/>
                <a:ea typeface="Arial"/>
                <a:cs typeface="Arial"/>
                <a:sym typeface="Arial"/>
              </a:defRPr>
            </a:lvl8pPr>
            <a:lvl9pPr indent="0" lvl="8" marL="0" marR="0" rtl="0" algn="l">
              <a:spcBef>
                <a:spcPts val="0"/>
              </a:spcBef>
              <a:buNone/>
              <a:defRPr sz="18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3" type="secHead">
  <p:cSld name="SECTION_HEADER">
    <p:spTree>
      <p:nvGrpSpPr>
        <p:cNvPr id="26" name="Shape 26"/>
        <p:cNvGrpSpPr/>
        <p:nvPr/>
      </p:nvGrpSpPr>
      <p:grpSpPr>
        <a:xfrm>
          <a:off x="0" y="0"/>
          <a:ext cx="0" cy="0"/>
          <a:chOff x="0" y="0"/>
          <a:chExt cx="0" cy="0"/>
        </a:xfrm>
      </p:grpSpPr>
      <p:sp>
        <p:nvSpPr>
          <p:cNvPr id="27" name="Google Shape;27;p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Arial"/>
              <a:buNone/>
              <a:defRPr b="0" i="0" sz="60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8" name="Google Shape;28;p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88888"/>
              </a:buClr>
              <a:buSzPts val="2400"/>
              <a:buFont typeface="Arial"/>
              <a:buNone/>
              <a:defRPr b="0" i="0" sz="2400" u="none" cap="none" strike="noStrike">
                <a:solidFill>
                  <a:srgbClr val="888888"/>
                </a:solidFill>
                <a:latin typeface="Arial"/>
                <a:ea typeface="Arial"/>
                <a:cs typeface="Arial"/>
                <a:sym typeface="Arial"/>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ndara"/>
                <a:ea typeface="Candara"/>
                <a:cs typeface="Candara"/>
                <a:sym typeface="Candara"/>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ndara"/>
                <a:ea typeface="Candara"/>
                <a:cs typeface="Candara"/>
                <a:sym typeface="Candara"/>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ndara"/>
                <a:ea typeface="Candara"/>
                <a:cs typeface="Candara"/>
                <a:sym typeface="Candara"/>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ndara"/>
                <a:ea typeface="Candara"/>
                <a:cs typeface="Candara"/>
                <a:sym typeface="Candara"/>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ndara"/>
                <a:ea typeface="Candara"/>
                <a:cs typeface="Candara"/>
                <a:sym typeface="Candara"/>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ndara"/>
                <a:ea typeface="Candara"/>
                <a:cs typeface="Candara"/>
                <a:sym typeface="Candara"/>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ndara"/>
                <a:ea typeface="Candara"/>
                <a:cs typeface="Candara"/>
                <a:sym typeface="Candara"/>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ndara"/>
                <a:ea typeface="Candara"/>
                <a:cs typeface="Candara"/>
                <a:sym typeface="Candara"/>
              </a:defRPr>
            </a:lvl9pPr>
          </a:lstStyle>
          <a:p/>
        </p:txBody>
      </p:sp>
      <p:sp>
        <p:nvSpPr>
          <p:cNvPr id="29" name="Google Shape;29;p5"/>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2pPr>
            <a:lvl3pPr lvl="2"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3pPr>
            <a:lvl4pPr lvl="3"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4pPr>
            <a:lvl5pPr lvl="4"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5pPr>
            <a:lvl6pPr lvl="5"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6pPr>
            <a:lvl7pPr lvl="6"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7pPr>
            <a:lvl8pPr lvl="7"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8pPr>
            <a:lvl9pPr lvl="8"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9pPr>
          </a:lstStyle>
          <a:p/>
        </p:txBody>
      </p:sp>
      <p:sp>
        <p:nvSpPr>
          <p:cNvPr id="30" name="Google Shape;30;p5"/>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2pPr>
            <a:lvl3pPr lvl="2"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3pPr>
            <a:lvl4pPr lvl="3"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4pPr>
            <a:lvl5pPr lvl="4"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5pPr>
            <a:lvl6pPr lvl="5"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6pPr>
            <a:lvl7pPr lvl="6"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7pPr>
            <a:lvl8pPr lvl="7"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8pPr>
            <a:lvl9pPr lvl="8"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9pPr>
          </a:lstStyle>
          <a:p/>
        </p:txBody>
      </p:sp>
      <p:sp>
        <p:nvSpPr>
          <p:cNvPr id="31" name="Google Shape;31;p5"/>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Arial"/>
                <a:ea typeface="Arial"/>
                <a:cs typeface="Arial"/>
                <a:sym typeface="Arial"/>
              </a:defRPr>
            </a:lvl1pPr>
            <a:lvl2pPr indent="0" lvl="1" marL="0" marR="0" rtl="0" algn="l">
              <a:spcBef>
                <a:spcPts val="0"/>
              </a:spcBef>
              <a:buNone/>
              <a:defRPr sz="1800">
                <a:solidFill>
                  <a:schemeClr val="dk1"/>
                </a:solidFill>
                <a:latin typeface="Arial"/>
                <a:ea typeface="Arial"/>
                <a:cs typeface="Arial"/>
                <a:sym typeface="Arial"/>
              </a:defRPr>
            </a:lvl2pPr>
            <a:lvl3pPr indent="0" lvl="2" marL="0" marR="0" rtl="0" algn="l">
              <a:spcBef>
                <a:spcPts val="0"/>
              </a:spcBef>
              <a:buNone/>
              <a:defRPr sz="1800">
                <a:solidFill>
                  <a:schemeClr val="dk1"/>
                </a:solidFill>
                <a:latin typeface="Arial"/>
                <a:ea typeface="Arial"/>
                <a:cs typeface="Arial"/>
                <a:sym typeface="Arial"/>
              </a:defRPr>
            </a:lvl3pPr>
            <a:lvl4pPr indent="0" lvl="3" marL="0" marR="0" rtl="0" algn="l">
              <a:spcBef>
                <a:spcPts val="0"/>
              </a:spcBef>
              <a:buNone/>
              <a:defRPr sz="1800">
                <a:solidFill>
                  <a:schemeClr val="dk1"/>
                </a:solidFill>
                <a:latin typeface="Arial"/>
                <a:ea typeface="Arial"/>
                <a:cs typeface="Arial"/>
                <a:sym typeface="Arial"/>
              </a:defRPr>
            </a:lvl4pPr>
            <a:lvl5pPr indent="0" lvl="4" marL="0" marR="0" rtl="0" algn="l">
              <a:spcBef>
                <a:spcPts val="0"/>
              </a:spcBef>
              <a:buNone/>
              <a:defRPr sz="1800">
                <a:solidFill>
                  <a:schemeClr val="dk1"/>
                </a:solidFill>
                <a:latin typeface="Arial"/>
                <a:ea typeface="Arial"/>
                <a:cs typeface="Arial"/>
                <a:sym typeface="Arial"/>
              </a:defRPr>
            </a:lvl5pPr>
            <a:lvl6pPr indent="0" lvl="5" marL="0" marR="0" rtl="0" algn="l">
              <a:spcBef>
                <a:spcPts val="0"/>
              </a:spcBef>
              <a:buNone/>
              <a:defRPr sz="1800">
                <a:solidFill>
                  <a:schemeClr val="dk1"/>
                </a:solidFill>
                <a:latin typeface="Arial"/>
                <a:ea typeface="Arial"/>
                <a:cs typeface="Arial"/>
                <a:sym typeface="Arial"/>
              </a:defRPr>
            </a:lvl6pPr>
            <a:lvl7pPr indent="0" lvl="6" marL="0" marR="0" rtl="0" algn="l">
              <a:spcBef>
                <a:spcPts val="0"/>
              </a:spcBef>
              <a:buNone/>
              <a:defRPr sz="1800">
                <a:solidFill>
                  <a:schemeClr val="dk1"/>
                </a:solidFill>
                <a:latin typeface="Arial"/>
                <a:ea typeface="Arial"/>
                <a:cs typeface="Arial"/>
                <a:sym typeface="Arial"/>
              </a:defRPr>
            </a:lvl7pPr>
            <a:lvl8pPr indent="0" lvl="7" marL="0" marR="0" rtl="0" algn="l">
              <a:spcBef>
                <a:spcPts val="0"/>
              </a:spcBef>
              <a:buNone/>
              <a:defRPr sz="1800">
                <a:solidFill>
                  <a:schemeClr val="dk1"/>
                </a:solidFill>
                <a:latin typeface="Arial"/>
                <a:ea typeface="Arial"/>
                <a:cs typeface="Arial"/>
                <a:sym typeface="Arial"/>
              </a:defRPr>
            </a:lvl8pPr>
            <a:lvl9pPr indent="0" lvl="8" marL="0" marR="0" rtl="0" algn="l">
              <a:spcBef>
                <a:spcPts val="0"/>
              </a:spcBef>
              <a:buNone/>
              <a:defRPr sz="18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4" type="twoObj">
  <p:cSld name="TWO_OBJECTS">
    <p:spTree>
      <p:nvGrpSpPr>
        <p:cNvPr id="32" name="Shape 32"/>
        <p:cNvGrpSpPr/>
        <p:nvPr/>
      </p:nvGrpSpPr>
      <p:grpSpPr>
        <a:xfrm>
          <a:off x="0" y="0"/>
          <a:ext cx="0" cy="0"/>
          <a:chOff x="0" y="0"/>
          <a:chExt cx="0" cy="0"/>
        </a:xfrm>
      </p:grpSpPr>
      <p:sp>
        <p:nvSpPr>
          <p:cNvPr id="33" name="Google Shape;33;p6"/>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4" name="Google Shape;34;p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ndara"/>
                <a:ea typeface="Candara"/>
                <a:cs typeface="Candara"/>
                <a:sym typeface="Candara"/>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ndara"/>
                <a:ea typeface="Candara"/>
                <a:cs typeface="Candara"/>
                <a:sym typeface="Candara"/>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ndara"/>
                <a:ea typeface="Candara"/>
                <a:cs typeface="Candara"/>
                <a:sym typeface="Candara"/>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ndara"/>
                <a:ea typeface="Candara"/>
                <a:cs typeface="Candara"/>
                <a:sym typeface="Candara"/>
              </a:defRPr>
            </a:lvl9pPr>
          </a:lstStyle>
          <a:p/>
        </p:txBody>
      </p:sp>
      <p:sp>
        <p:nvSpPr>
          <p:cNvPr id="35" name="Google Shape;35;p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ndara"/>
                <a:ea typeface="Candara"/>
                <a:cs typeface="Candara"/>
                <a:sym typeface="Candara"/>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ndara"/>
                <a:ea typeface="Candara"/>
                <a:cs typeface="Candara"/>
                <a:sym typeface="Candara"/>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ndara"/>
                <a:ea typeface="Candara"/>
                <a:cs typeface="Candara"/>
                <a:sym typeface="Candara"/>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ndara"/>
                <a:ea typeface="Candara"/>
                <a:cs typeface="Candara"/>
                <a:sym typeface="Candara"/>
              </a:defRPr>
            </a:lvl9pPr>
          </a:lstStyle>
          <a:p/>
        </p:txBody>
      </p:sp>
      <p:sp>
        <p:nvSpPr>
          <p:cNvPr id="36" name="Google Shape;36;p6"/>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2pPr>
            <a:lvl3pPr lvl="2"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3pPr>
            <a:lvl4pPr lvl="3"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4pPr>
            <a:lvl5pPr lvl="4"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5pPr>
            <a:lvl6pPr lvl="5"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6pPr>
            <a:lvl7pPr lvl="6"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7pPr>
            <a:lvl8pPr lvl="7"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8pPr>
            <a:lvl9pPr lvl="8"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9pPr>
          </a:lstStyle>
          <a:p/>
        </p:txBody>
      </p:sp>
      <p:sp>
        <p:nvSpPr>
          <p:cNvPr id="37" name="Google Shape;37;p6"/>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2pPr>
            <a:lvl3pPr lvl="2"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3pPr>
            <a:lvl4pPr lvl="3"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4pPr>
            <a:lvl5pPr lvl="4"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5pPr>
            <a:lvl6pPr lvl="5"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6pPr>
            <a:lvl7pPr lvl="6"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7pPr>
            <a:lvl8pPr lvl="7"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8pPr>
            <a:lvl9pPr lvl="8"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9pPr>
          </a:lstStyle>
          <a:p/>
        </p:txBody>
      </p:sp>
      <p:sp>
        <p:nvSpPr>
          <p:cNvPr id="38" name="Google Shape;38;p6"/>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Arial"/>
                <a:ea typeface="Arial"/>
                <a:cs typeface="Arial"/>
                <a:sym typeface="Arial"/>
              </a:defRPr>
            </a:lvl1pPr>
            <a:lvl2pPr indent="0" lvl="1" marL="0" marR="0" rtl="0" algn="l">
              <a:spcBef>
                <a:spcPts val="0"/>
              </a:spcBef>
              <a:buNone/>
              <a:defRPr sz="1800">
                <a:solidFill>
                  <a:schemeClr val="dk1"/>
                </a:solidFill>
                <a:latin typeface="Arial"/>
                <a:ea typeface="Arial"/>
                <a:cs typeface="Arial"/>
                <a:sym typeface="Arial"/>
              </a:defRPr>
            </a:lvl2pPr>
            <a:lvl3pPr indent="0" lvl="2" marL="0" marR="0" rtl="0" algn="l">
              <a:spcBef>
                <a:spcPts val="0"/>
              </a:spcBef>
              <a:buNone/>
              <a:defRPr sz="1800">
                <a:solidFill>
                  <a:schemeClr val="dk1"/>
                </a:solidFill>
                <a:latin typeface="Arial"/>
                <a:ea typeface="Arial"/>
                <a:cs typeface="Arial"/>
                <a:sym typeface="Arial"/>
              </a:defRPr>
            </a:lvl3pPr>
            <a:lvl4pPr indent="0" lvl="3" marL="0" marR="0" rtl="0" algn="l">
              <a:spcBef>
                <a:spcPts val="0"/>
              </a:spcBef>
              <a:buNone/>
              <a:defRPr sz="1800">
                <a:solidFill>
                  <a:schemeClr val="dk1"/>
                </a:solidFill>
                <a:latin typeface="Arial"/>
                <a:ea typeface="Arial"/>
                <a:cs typeface="Arial"/>
                <a:sym typeface="Arial"/>
              </a:defRPr>
            </a:lvl4pPr>
            <a:lvl5pPr indent="0" lvl="4" marL="0" marR="0" rtl="0" algn="l">
              <a:spcBef>
                <a:spcPts val="0"/>
              </a:spcBef>
              <a:buNone/>
              <a:defRPr sz="1800">
                <a:solidFill>
                  <a:schemeClr val="dk1"/>
                </a:solidFill>
                <a:latin typeface="Arial"/>
                <a:ea typeface="Arial"/>
                <a:cs typeface="Arial"/>
                <a:sym typeface="Arial"/>
              </a:defRPr>
            </a:lvl5pPr>
            <a:lvl6pPr indent="0" lvl="5" marL="0" marR="0" rtl="0" algn="l">
              <a:spcBef>
                <a:spcPts val="0"/>
              </a:spcBef>
              <a:buNone/>
              <a:defRPr sz="1800">
                <a:solidFill>
                  <a:schemeClr val="dk1"/>
                </a:solidFill>
                <a:latin typeface="Arial"/>
                <a:ea typeface="Arial"/>
                <a:cs typeface="Arial"/>
                <a:sym typeface="Arial"/>
              </a:defRPr>
            </a:lvl6pPr>
            <a:lvl7pPr indent="0" lvl="6" marL="0" marR="0" rtl="0" algn="l">
              <a:spcBef>
                <a:spcPts val="0"/>
              </a:spcBef>
              <a:buNone/>
              <a:defRPr sz="1800">
                <a:solidFill>
                  <a:schemeClr val="dk1"/>
                </a:solidFill>
                <a:latin typeface="Arial"/>
                <a:ea typeface="Arial"/>
                <a:cs typeface="Arial"/>
                <a:sym typeface="Arial"/>
              </a:defRPr>
            </a:lvl7pPr>
            <a:lvl8pPr indent="0" lvl="7" marL="0" marR="0" rtl="0" algn="l">
              <a:spcBef>
                <a:spcPts val="0"/>
              </a:spcBef>
              <a:buNone/>
              <a:defRPr sz="1800">
                <a:solidFill>
                  <a:schemeClr val="dk1"/>
                </a:solidFill>
                <a:latin typeface="Arial"/>
                <a:ea typeface="Arial"/>
                <a:cs typeface="Arial"/>
                <a:sym typeface="Arial"/>
              </a:defRPr>
            </a:lvl8pPr>
            <a:lvl9pPr indent="0" lvl="8" marL="0" marR="0" rtl="0" algn="l">
              <a:spcBef>
                <a:spcPts val="0"/>
              </a:spcBef>
              <a:buNone/>
              <a:defRPr sz="18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5" type="twoTxTwoObj">
  <p:cSld name="TWO_OBJECTS_WITH_TEXT">
    <p:spTree>
      <p:nvGrpSpPr>
        <p:cNvPr id="39" name="Shape 39"/>
        <p:cNvGrpSpPr/>
        <p:nvPr/>
      </p:nvGrpSpPr>
      <p:grpSpPr>
        <a:xfrm>
          <a:off x="0" y="0"/>
          <a:ext cx="0" cy="0"/>
          <a:chOff x="0" y="0"/>
          <a:chExt cx="0" cy="0"/>
        </a:xfrm>
      </p:grpSpPr>
      <p:sp>
        <p:nvSpPr>
          <p:cNvPr id="40" name="Google Shape;40;p7"/>
          <p:cNvSpPr/>
          <p:nvPr/>
        </p:nvSpPr>
        <p:spPr>
          <a:xfrm>
            <a:off x="9012060" y="3878425"/>
            <a:ext cx="775136" cy="2308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00">
                <a:solidFill>
                  <a:srgbClr val="FFFFFF"/>
                </a:solidFill>
                <a:latin typeface="Calibri"/>
                <a:ea typeface="Calibri"/>
                <a:cs typeface="Calibri"/>
                <a:sym typeface="Calibri"/>
              </a:rPr>
              <a:t>PPT模板下载：www.1ppt.com/moban/          行业PPT模板：www.1ppt.com/hangye/ </a:t>
            </a:r>
            <a:endParaRPr/>
          </a:p>
          <a:p>
            <a:pPr indent="0" lvl="0" marL="0" marR="0" rtl="0" algn="l">
              <a:spcBef>
                <a:spcPts val="0"/>
              </a:spcBef>
              <a:spcAft>
                <a:spcPts val="0"/>
              </a:spcAft>
              <a:buNone/>
            </a:pPr>
            <a:r>
              <a:rPr lang="en-US" sz="100">
                <a:solidFill>
                  <a:srgbClr val="FFFFFF"/>
                </a:solidFill>
                <a:latin typeface="Calibri"/>
                <a:ea typeface="Calibri"/>
                <a:cs typeface="Calibri"/>
                <a:sym typeface="Calibri"/>
              </a:rPr>
              <a:t>节日PPT模板：www.1ppt.com/jieri/          PPT素材：www.1ppt.com/sucai/</a:t>
            </a:r>
            <a:endParaRPr/>
          </a:p>
          <a:p>
            <a:pPr indent="0" lvl="0" marL="0" marR="0" rtl="0" algn="l">
              <a:spcBef>
                <a:spcPts val="0"/>
              </a:spcBef>
              <a:spcAft>
                <a:spcPts val="0"/>
              </a:spcAft>
              <a:buNone/>
            </a:pPr>
            <a:r>
              <a:rPr lang="en-US" sz="100">
                <a:solidFill>
                  <a:srgbClr val="FFFFFF"/>
                </a:solidFill>
                <a:latin typeface="Calibri"/>
                <a:ea typeface="Calibri"/>
                <a:cs typeface="Calibri"/>
                <a:sym typeface="Calibri"/>
              </a:rPr>
              <a:t>PPT背景图片：www.1ppt.com/beijing/        PPT图表：www.1ppt.com/tubiao/      </a:t>
            </a:r>
            <a:endParaRPr/>
          </a:p>
          <a:p>
            <a:pPr indent="0" lvl="0" marL="0" marR="0" rtl="0" algn="l">
              <a:spcBef>
                <a:spcPts val="0"/>
              </a:spcBef>
              <a:spcAft>
                <a:spcPts val="0"/>
              </a:spcAft>
              <a:buNone/>
            </a:pPr>
            <a:r>
              <a:rPr lang="en-US" sz="100">
                <a:solidFill>
                  <a:srgbClr val="FFFFFF"/>
                </a:solidFill>
                <a:latin typeface="Calibri"/>
                <a:ea typeface="Calibri"/>
                <a:cs typeface="Calibri"/>
                <a:sym typeface="Calibri"/>
              </a:rPr>
              <a:t>精美PPT下载：www.1ppt.com/xiazai/         PPT教程： www.1ppt.com/powerpoint/      </a:t>
            </a:r>
            <a:endParaRPr/>
          </a:p>
          <a:p>
            <a:pPr indent="0" lvl="0" marL="0" marR="0" rtl="0" algn="l">
              <a:spcBef>
                <a:spcPts val="0"/>
              </a:spcBef>
              <a:spcAft>
                <a:spcPts val="0"/>
              </a:spcAft>
              <a:buNone/>
            </a:pPr>
            <a:r>
              <a:rPr lang="en-US" sz="100">
                <a:solidFill>
                  <a:srgbClr val="FFFFFF"/>
                </a:solidFill>
                <a:latin typeface="Calibri"/>
                <a:ea typeface="Calibri"/>
                <a:cs typeface="Calibri"/>
                <a:sym typeface="Calibri"/>
              </a:rPr>
              <a:t>PPT课件：www.1ppt.com/kejian/             字体下载：www.1ppt.com/ziti/</a:t>
            </a:r>
            <a:endParaRPr/>
          </a:p>
          <a:p>
            <a:pPr indent="0" lvl="0" marL="0" marR="0" rtl="0" algn="l">
              <a:spcBef>
                <a:spcPts val="0"/>
              </a:spcBef>
              <a:spcAft>
                <a:spcPts val="0"/>
              </a:spcAft>
              <a:buNone/>
            </a:pPr>
            <a:r>
              <a:rPr lang="en-US" sz="100">
                <a:solidFill>
                  <a:srgbClr val="FFFFFF"/>
                </a:solidFill>
                <a:latin typeface="Calibri"/>
                <a:ea typeface="Calibri"/>
                <a:cs typeface="Calibri"/>
                <a:sym typeface="Calibri"/>
              </a:rPr>
              <a:t>工作总结PPT：www.1ppt.com/xiazai/zongjie/ 工作计划：www.1ppt.com/xiazai/jihua/</a:t>
            </a:r>
            <a:endParaRPr/>
          </a:p>
          <a:p>
            <a:pPr indent="0" lvl="0" marL="0" marR="0" rtl="0" algn="l">
              <a:spcBef>
                <a:spcPts val="0"/>
              </a:spcBef>
              <a:spcAft>
                <a:spcPts val="0"/>
              </a:spcAft>
              <a:buNone/>
            </a:pPr>
            <a:r>
              <a:rPr lang="en-US" sz="100">
                <a:solidFill>
                  <a:srgbClr val="FFFFFF"/>
                </a:solidFill>
                <a:latin typeface="Calibri"/>
                <a:ea typeface="Calibri"/>
                <a:cs typeface="Calibri"/>
                <a:sym typeface="Calibri"/>
              </a:rPr>
              <a:t>商务PPT模板：www.1ppt.com/moban/shangwu/  个人简历PPT：www.1ppt.com/xiazai/jianli/  </a:t>
            </a:r>
            <a:endParaRPr/>
          </a:p>
          <a:p>
            <a:pPr indent="0" lvl="0" marL="0" marR="0" rtl="0" algn="l">
              <a:spcBef>
                <a:spcPts val="0"/>
              </a:spcBef>
              <a:spcAft>
                <a:spcPts val="0"/>
              </a:spcAft>
              <a:buNone/>
            </a:pPr>
            <a:r>
              <a:rPr lang="en-US" sz="100">
                <a:solidFill>
                  <a:srgbClr val="FFFFFF"/>
                </a:solidFill>
                <a:latin typeface="Calibri"/>
                <a:ea typeface="Calibri"/>
                <a:cs typeface="Calibri"/>
                <a:sym typeface="Calibri"/>
              </a:rPr>
              <a:t>毕业答辩PPT：www.1ppt.com/xiazai/dabian/  工作汇报PPT：www.1ppt.com/xiazai/huibao/    </a:t>
            </a:r>
            <a:endParaRPr/>
          </a:p>
          <a:p>
            <a:pPr indent="0" lvl="0" marL="0" marR="0" rtl="0" algn="l">
              <a:spcBef>
                <a:spcPts val="0"/>
              </a:spcBef>
              <a:spcAft>
                <a:spcPts val="0"/>
              </a:spcAft>
              <a:buNone/>
            </a:pPr>
            <a:r>
              <a:rPr lang="en-US" sz="100">
                <a:solidFill>
                  <a:srgbClr val="FFFFFF"/>
                </a:solidFill>
                <a:latin typeface="Calibri"/>
                <a:ea typeface="Calibri"/>
                <a:cs typeface="Calibri"/>
                <a:sym typeface="Calibri"/>
              </a:rPr>
              <a:t> </a:t>
            </a:r>
            <a:endParaRPr/>
          </a:p>
        </p:txBody>
      </p:sp>
      <p:sp>
        <p:nvSpPr>
          <p:cNvPr id="41" name="Google Shape;41;p7"/>
          <p:cNvSpPr txBox="1"/>
          <p:nvPr>
            <p:ph type="title"/>
          </p:nvPr>
        </p:nvSpPr>
        <p:spPr>
          <a:xfrm>
            <a:off x="839788"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2" name="Google Shape;42;p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ndara"/>
                <a:ea typeface="Candara"/>
                <a:cs typeface="Candara"/>
                <a:sym typeface="Candara"/>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ndara"/>
                <a:ea typeface="Candara"/>
                <a:cs typeface="Candara"/>
                <a:sym typeface="Candara"/>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ndara"/>
                <a:ea typeface="Candara"/>
                <a:cs typeface="Candara"/>
                <a:sym typeface="Candara"/>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ndara"/>
                <a:ea typeface="Candara"/>
                <a:cs typeface="Candara"/>
                <a:sym typeface="Candara"/>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ndara"/>
                <a:ea typeface="Candara"/>
                <a:cs typeface="Candara"/>
                <a:sym typeface="Candara"/>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ndara"/>
                <a:ea typeface="Candara"/>
                <a:cs typeface="Candara"/>
                <a:sym typeface="Candara"/>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ndara"/>
                <a:ea typeface="Candara"/>
                <a:cs typeface="Candara"/>
                <a:sym typeface="Candara"/>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ndara"/>
                <a:ea typeface="Candara"/>
                <a:cs typeface="Candara"/>
                <a:sym typeface="Candara"/>
              </a:defRPr>
            </a:lvl9pPr>
          </a:lstStyle>
          <a:p/>
        </p:txBody>
      </p:sp>
      <p:sp>
        <p:nvSpPr>
          <p:cNvPr id="43" name="Google Shape;43;p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ndara"/>
                <a:ea typeface="Candara"/>
                <a:cs typeface="Candara"/>
                <a:sym typeface="Candara"/>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ndara"/>
                <a:ea typeface="Candara"/>
                <a:cs typeface="Candara"/>
                <a:sym typeface="Candara"/>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ndara"/>
                <a:ea typeface="Candara"/>
                <a:cs typeface="Candara"/>
                <a:sym typeface="Candara"/>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ndara"/>
                <a:ea typeface="Candara"/>
                <a:cs typeface="Candara"/>
                <a:sym typeface="Candara"/>
              </a:defRPr>
            </a:lvl9pPr>
          </a:lstStyle>
          <a:p/>
        </p:txBody>
      </p:sp>
      <p:sp>
        <p:nvSpPr>
          <p:cNvPr id="44" name="Google Shape;44;p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ndara"/>
                <a:ea typeface="Candara"/>
                <a:cs typeface="Candara"/>
                <a:sym typeface="Candara"/>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ndara"/>
                <a:ea typeface="Candara"/>
                <a:cs typeface="Candara"/>
                <a:sym typeface="Candara"/>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ndara"/>
                <a:ea typeface="Candara"/>
                <a:cs typeface="Candara"/>
                <a:sym typeface="Candara"/>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ndara"/>
                <a:ea typeface="Candara"/>
                <a:cs typeface="Candara"/>
                <a:sym typeface="Candara"/>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ndara"/>
                <a:ea typeface="Candara"/>
                <a:cs typeface="Candara"/>
                <a:sym typeface="Candara"/>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ndara"/>
                <a:ea typeface="Candara"/>
                <a:cs typeface="Candara"/>
                <a:sym typeface="Candara"/>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ndara"/>
                <a:ea typeface="Candara"/>
                <a:cs typeface="Candara"/>
                <a:sym typeface="Candara"/>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ndara"/>
                <a:ea typeface="Candara"/>
                <a:cs typeface="Candara"/>
                <a:sym typeface="Candara"/>
              </a:defRPr>
            </a:lvl9pPr>
          </a:lstStyle>
          <a:p/>
        </p:txBody>
      </p:sp>
      <p:sp>
        <p:nvSpPr>
          <p:cNvPr id="45" name="Google Shape;45;p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ndara"/>
                <a:ea typeface="Candara"/>
                <a:cs typeface="Candara"/>
                <a:sym typeface="Candara"/>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ndara"/>
                <a:ea typeface="Candara"/>
                <a:cs typeface="Candara"/>
                <a:sym typeface="Candara"/>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ndara"/>
                <a:ea typeface="Candara"/>
                <a:cs typeface="Candara"/>
                <a:sym typeface="Candara"/>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ndara"/>
                <a:ea typeface="Candara"/>
                <a:cs typeface="Candara"/>
                <a:sym typeface="Candara"/>
              </a:defRPr>
            </a:lvl9pPr>
          </a:lstStyle>
          <a:p/>
        </p:txBody>
      </p:sp>
      <p:sp>
        <p:nvSpPr>
          <p:cNvPr id="46" name="Google Shape;46;p7"/>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2pPr>
            <a:lvl3pPr lvl="2"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3pPr>
            <a:lvl4pPr lvl="3"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4pPr>
            <a:lvl5pPr lvl="4"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5pPr>
            <a:lvl6pPr lvl="5"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6pPr>
            <a:lvl7pPr lvl="6"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7pPr>
            <a:lvl8pPr lvl="7"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8pPr>
            <a:lvl9pPr lvl="8"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9pPr>
          </a:lstStyle>
          <a:p/>
        </p:txBody>
      </p:sp>
      <p:sp>
        <p:nvSpPr>
          <p:cNvPr id="47" name="Google Shape;47;p7"/>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2pPr>
            <a:lvl3pPr lvl="2"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3pPr>
            <a:lvl4pPr lvl="3"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4pPr>
            <a:lvl5pPr lvl="4"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5pPr>
            <a:lvl6pPr lvl="5"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6pPr>
            <a:lvl7pPr lvl="6"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7pPr>
            <a:lvl8pPr lvl="7"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8pPr>
            <a:lvl9pPr lvl="8"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9pPr>
          </a:lstStyle>
          <a:p/>
        </p:txBody>
      </p:sp>
      <p:sp>
        <p:nvSpPr>
          <p:cNvPr id="48" name="Google Shape;48;p7"/>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Arial"/>
                <a:ea typeface="Arial"/>
                <a:cs typeface="Arial"/>
                <a:sym typeface="Arial"/>
              </a:defRPr>
            </a:lvl1pPr>
            <a:lvl2pPr indent="0" lvl="1" marL="0" marR="0" rtl="0" algn="l">
              <a:spcBef>
                <a:spcPts val="0"/>
              </a:spcBef>
              <a:buNone/>
              <a:defRPr sz="1800">
                <a:solidFill>
                  <a:schemeClr val="dk1"/>
                </a:solidFill>
                <a:latin typeface="Arial"/>
                <a:ea typeface="Arial"/>
                <a:cs typeface="Arial"/>
                <a:sym typeface="Arial"/>
              </a:defRPr>
            </a:lvl2pPr>
            <a:lvl3pPr indent="0" lvl="2" marL="0" marR="0" rtl="0" algn="l">
              <a:spcBef>
                <a:spcPts val="0"/>
              </a:spcBef>
              <a:buNone/>
              <a:defRPr sz="1800">
                <a:solidFill>
                  <a:schemeClr val="dk1"/>
                </a:solidFill>
                <a:latin typeface="Arial"/>
                <a:ea typeface="Arial"/>
                <a:cs typeface="Arial"/>
                <a:sym typeface="Arial"/>
              </a:defRPr>
            </a:lvl3pPr>
            <a:lvl4pPr indent="0" lvl="3" marL="0" marR="0" rtl="0" algn="l">
              <a:spcBef>
                <a:spcPts val="0"/>
              </a:spcBef>
              <a:buNone/>
              <a:defRPr sz="1800">
                <a:solidFill>
                  <a:schemeClr val="dk1"/>
                </a:solidFill>
                <a:latin typeface="Arial"/>
                <a:ea typeface="Arial"/>
                <a:cs typeface="Arial"/>
                <a:sym typeface="Arial"/>
              </a:defRPr>
            </a:lvl4pPr>
            <a:lvl5pPr indent="0" lvl="4" marL="0" marR="0" rtl="0" algn="l">
              <a:spcBef>
                <a:spcPts val="0"/>
              </a:spcBef>
              <a:buNone/>
              <a:defRPr sz="1800">
                <a:solidFill>
                  <a:schemeClr val="dk1"/>
                </a:solidFill>
                <a:latin typeface="Arial"/>
                <a:ea typeface="Arial"/>
                <a:cs typeface="Arial"/>
                <a:sym typeface="Arial"/>
              </a:defRPr>
            </a:lvl5pPr>
            <a:lvl6pPr indent="0" lvl="5" marL="0" marR="0" rtl="0" algn="l">
              <a:spcBef>
                <a:spcPts val="0"/>
              </a:spcBef>
              <a:buNone/>
              <a:defRPr sz="1800">
                <a:solidFill>
                  <a:schemeClr val="dk1"/>
                </a:solidFill>
                <a:latin typeface="Arial"/>
                <a:ea typeface="Arial"/>
                <a:cs typeface="Arial"/>
                <a:sym typeface="Arial"/>
              </a:defRPr>
            </a:lvl6pPr>
            <a:lvl7pPr indent="0" lvl="6" marL="0" marR="0" rtl="0" algn="l">
              <a:spcBef>
                <a:spcPts val="0"/>
              </a:spcBef>
              <a:buNone/>
              <a:defRPr sz="1800">
                <a:solidFill>
                  <a:schemeClr val="dk1"/>
                </a:solidFill>
                <a:latin typeface="Arial"/>
                <a:ea typeface="Arial"/>
                <a:cs typeface="Arial"/>
                <a:sym typeface="Arial"/>
              </a:defRPr>
            </a:lvl7pPr>
            <a:lvl8pPr indent="0" lvl="7" marL="0" marR="0" rtl="0" algn="l">
              <a:spcBef>
                <a:spcPts val="0"/>
              </a:spcBef>
              <a:buNone/>
              <a:defRPr sz="1800">
                <a:solidFill>
                  <a:schemeClr val="dk1"/>
                </a:solidFill>
                <a:latin typeface="Arial"/>
                <a:ea typeface="Arial"/>
                <a:cs typeface="Arial"/>
                <a:sym typeface="Arial"/>
              </a:defRPr>
            </a:lvl8pPr>
            <a:lvl9pPr indent="0" lvl="8" marL="0" marR="0" rtl="0" algn="l">
              <a:spcBef>
                <a:spcPts val="0"/>
              </a:spcBef>
              <a:buNone/>
              <a:defRPr sz="18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6"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1" name="Google Shape;51;p8"/>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2pPr>
            <a:lvl3pPr lvl="2"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3pPr>
            <a:lvl4pPr lvl="3"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4pPr>
            <a:lvl5pPr lvl="4"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5pPr>
            <a:lvl6pPr lvl="5"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6pPr>
            <a:lvl7pPr lvl="6"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7pPr>
            <a:lvl8pPr lvl="7"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8pPr>
            <a:lvl9pPr lvl="8"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9pPr>
          </a:lstStyle>
          <a:p/>
        </p:txBody>
      </p:sp>
      <p:sp>
        <p:nvSpPr>
          <p:cNvPr id="52" name="Google Shape;52;p8"/>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2pPr>
            <a:lvl3pPr lvl="2"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3pPr>
            <a:lvl4pPr lvl="3"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4pPr>
            <a:lvl5pPr lvl="4"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5pPr>
            <a:lvl6pPr lvl="5"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6pPr>
            <a:lvl7pPr lvl="6"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7pPr>
            <a:lvl8pPr lvl="7"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8pPr>
            <a:lvl9pPr lvl="8"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9pPr>
          </a:lstStyle>
          <a:p/>
        </p:txBody>
      </p:sp>
      <p:sp>
        <p:nvSpPr>
          <p:cNvPr id="53" name="Google Shape;53;p8"/>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Arial"/>
                <a:ea typeface="Arial"/>
                <a:cs typeface="Arial"/>
                <a:sym typeface="Arial"/>
              </a:defRPr>
            </a:lvl1pPr>
            <a:lvl2pPr indent="0" lvl="1" marL="0" marR="0" rtl="0" algn="l">
              <a:spcBef>
                <a:spcPts val="0"/>
              </a:spcBef>
              <a:buNone/>
              <a:defRPr sz="1800">
                <a:solidFill>
                  <a:schemeClr val="dk1"/>
                </a:solidFill>
                <a:latin typeface="Arial"/>
                <a:ea typeface="Arial"/>
                <a:cs typeface="Arial"/>
                <a:sym typeface="Arial"/>
              </a:defRPr>
            </a:lvl2pPr>
            <a:lvl3pPr indent="0" lvl="2" marL="0" marR="0" rtl="0" algn="l">
              <a:spcBef>
                <a:spcPts val="0"/>
              </a:spcBef>
              <a:buNone/>
              <a:defRPr sz="1800">
                <a:solidFill>
                  <a:schemeClr val="dk1"/>
                </a:solidFill>
                <a:latin typeface="Arial"/>
                <a:ea typeface="Arial"/>
                <a:cs typeface="Arial"/>
                <a:sym typeface="Arial"/>
              </a:defRPr>
            </a:lvl3pPr>
            <a:lvl4pPr indent="0" lvl="3" marL="0" marR="0" rtl="0" algn="l">
              <a:spcBef>
                <a:spcPts val="0"/>
              </a:spcBef>
              <a:buNone/>
              <a:defRPr sz="1800">
                <a:solidFill>
                  <a:schemeClr val="dk1"/>
                </a:solidFill>
                <a:latin typeface="Arial"/>
                <a:ea typeface="Arial"/>
                <a:cs typeface="Arial"/>
                <a:sym typeface="Arial"/>
              </a:defRPr>
            </a:lvl4pPr>
            <a:lvl5pPr indent="0" lvl="4" marL="0" marR="0" rtl="0" algn="l">
              <a:spcBef>
                <a:spcPts val="0"/>
              </a:spcBef>
              <a:buNone/>
              <a:defRPr sz="1800">
                <a:solidFill>
                  <a:schemeClr val="dk1"/>
                </a:solidFill>
                <a:latin typeface="Arial"/>
                <a:ea typeface="Arial"/>
                <a:cs typeface="Arial"/>
                <a:sym typeface="Arial"/>
              </a:defRPr>
            </a:lvl5pPr>
            <a:lvl6pPr indent="0" lvl="5" marL="0" marR="0" rtl="0" algn="l">
              <a:spcBef>
                <a:spcPts val="0"/>
              </a:spcBef>
              <a:buNone/>
              <a:defRPr sz="1800">
                <a:solidFill>
                  <a:schemeClr val="dk1"/>
                </a:solidFill>
                <a:latin typeface="Arial"/>
                <a:ea typeface="Arial"/>
                <a:cs typeface="Arial"/>
                <a:sym typeface="Arial"/>
              </a:defRPr>
            </a:lvl6pPr>
            <a:lvl7pPr indent="0" lvl="6" marL="0" marR="0" rtl="0" algn="l">
              <a:spcBef>
                <a:spcPts val="0"/>
              </a:spcBef>
              <a:buNone/>
              <a:defRPr sz="1800">
                <a:solidFill>
                  <a:schemeClr val="dk1"/>
                </a:solidFill>
                <a:latin typeface="Arial"/>
                <a:ea typeface="Arial"/>
                <a:cs typeface="Arial"/>
                <a:sym typeface="Arial"/>
              </a:defRPr>
            </a:lvl7pPr>
            <a:lvl8pPr indent="0" lvl="7" marL="0" marR="0" rtl="0" algn="l">
              <a:spcBef>
                <a:spcPts val="0"/>
              </a:spcBef>
              <a:buNone/>
              <a:defRPr sz="1800">
                <a:solidFill>
                  <a:schemeClr val="dk1"/>
                </a:solidFill>
                <a:latin typeface="Arial"/>
                <a:ea typeface="Arial"/>
                <a:cs typeface="Arial"/>
                <a:sym typeface="Arial"/>
              </a:defRPr>
            </a:lvl8pPr>
            <a:lvl9pPr indent="0" lvl="8" marL="0" marR="0" rtl="0" algn="l">
              <a:spcBef>
                <a:spcPts val="0"/>
              </a:spcBef>
              <a:buNone/>
              <a:defRPr sz="18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8"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6" name="Google Shape;56;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ndara"/>
                <a:ea typeface="Candara"/>
                <a:cs typeface="Candara"/>
                <a:sym typeface="Candara"/>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ndara"/>
                <a:ea typeface="Candara"/>
                <a:cs typeface="Candara"/>
                <a:sym typeface="Candara"/>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ndara"/>
                <a:ea typeface="Candara"/>
                <a:cs typeface="Candara"/>
                <a:sym typeface="Candara"/>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ndara"/>
                <a:ea typeface="Candara"/>
                <a:cs typeface="Candara"/>
                <a:sym typeface="Candara"/>
              </a:defRPr>
            </a:lvl9pPr>
          </a:lstStyle>
          <a:p/>
        </p:txBody>
      </p:sp>
      <p:sp>
        <p:nvSpPr>
          <p:cNvPr id="57" name="Google Shape;57;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ndara"/>
                <a:ea typeface="Candara"/>
                <a:cs typeface="Candara"/>
                <a:sym typeface="Candara"/>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ndara"/>
                <a:ea typeface="Candara"/>
                <a:cs typeface="Candara"/>
                <a:sym typeface="Candara"/>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ndara"/>
                <a:ea typeface="Candara"/>
                <a:cs typeface="Candara"/>
                <a:sym typeface="Candara"/>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ndara"/>
                <a:ea typeface="Candara"/>
                <a:cs typeface="Candara"/>
                <a:sym typeface="Candara"/>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ndara"/>
                <a:ea typeface="Candara"/>
                <a:cs typeface="Candara"/>
                <a:sym typeface="Candara"/>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ndara"/>
                <a:ea typeface="Candara"/>
                <a:cs typeface="Candara"/>
                <a:sym typeface="Candara"/>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ndara"/>
                <a:ea typeface="Candara"/>
                <a:cs typeface="Candara"/>
                <a:sym typeface="Candara"/>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ndara"/>
                <a:ea typeface="Candara"/>
                <a:cs typeface="Candara"/>
                <a:sym typeface="Candara"/>
              </a:defRPr>
            </a:lvl9pPr>
          </a:lstStyle>
          <a:p/>
        </p:txBody>
      </p:sp>
      <p:sp>
        <p:nvSpPr>
          <p:cNvPr id="58" name="Google Shape;58;p9"/>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2pPr>
            <a:lvl3pPr lvl="2"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3pPr>
            <a:lvl4pPr lvl="3"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4pPr>
            <a:lvl5pPr lvl="4"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5pPr>
            <a:lvl6pPr lvl="5"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6pPr>
            <a:lvl7pPr lvl="6"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7pPr>
            <a:lvl8pPr lvl="7"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8pPr>
            <a:lvl9pPr lvl="8"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9pPr>
          </a:lstStyle>
          <a:p/>
        </p:txBody>
      </p:sp>
      <p:sp>
        <p:nvSpPr>
          <p:cNvPr id="59" name="Google Shape;59;p9"/>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2pPr>
            <a:lvl3pPr lvl="2"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3pPr>
            <a:lvl4pPr lvl="3"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4pPr>
            <a:lvl5pPr lvl="4"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5pPr>
            <a:lvl6pPr lvl="5"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6pPr>
            <a:lvl7pPr lvl="6"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7pPr>
            <a:lvl8pPr lvl="7"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8pPr>
            <a:lvl9pPr lvl="8"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9pPr>
          </a:lstStyle>
          <a:p/>
        </p:txBody>
      </p:sp>
      <p:sp>
        <p:nvSpPr>
          <p:cNvPr id="60" name="Google Shape;60;p9"/>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Arial"/>
                <a:ea typeface="Arial"/>
                <a:cs typeface="Arial"/>
                <a:sym typeface="Arial"/>
              </a:defRPr>
            </a:lvl1pPr>
            <a:lvl2pPr indent="0" lvl="1" marL="0" marR="0" rtl="0" algn="l">
              <a:spcBef>
                <a:spcPts val="0"/>
              </a:spcBef>
              <a:buNone/>
              <a:defRPr sz="1800">
                <a:solidFill>
                  <a:schemeClr val="dk1"/>
                </a:solidFill>
                <a:latin typeface="Arial"/>
                <a:ea typeface="Arial"/>
                <a:cs typeface="Arial"/>
                <a:sym typeface="Arial"/>
              </a:defRPr>
            </a:lvl2pPr>
            <a:lvl3pPr indent="0" lvl="2" marL="0" marR="0" rtl="0" algn="l">
              <a:spcBef>
                <a:spcPts val="0"/>
              </a:spcBef>
              <a:buNone/>
              <a:defRPr sz="1800">
                <a:solidFill>
                  <a:schemeClr val="dk1"/>
                </a:solidFill>
                <a:latin typeface="Arial"/>
                <a:ea typeface="Arial"/>
                <a:cs typeface="Arial"/>
                <a:sym typeface="Arial"/>
              </a:defRPr>
            </a:lvl3pPr>
            <a:lvl4pPr indent="0" lvl="3" marL="0" marR="0" rtl="0" algn="l">
              <a:spcBef>
                <a:spcPts val="0"/>
              </a:spcBef>
              <a:buNone/>
              <a:defRPr sz="1800">
                <a:solidFill>
                  <a:schemeClr val="dk1"/>
                </a:solidFill>
                <a:latin typeface="Arial"/>
                <a:ea typeface="Arial"/>
                <a:cs typeface="Arial"/>
                <a:sym typeface="Arial"/>
              </a:defRPr>
            </a:lvl4pPr>
            <a:lvl5pPr indent="0" lvl="4" marL="0" marR="0" rtl="0" algn="l">
              <a:spcBef>
                <a:spcPts val="0"/>
              </a:spcBef>
              <a:buNone/>
              <a:defRPr sz="1800">
                <a:solidFill>
                  <a:schemeClr val="dk1"/>
                </a:solidFill>
                <a:latin typeface="Arial"/>
                <a:ea typeface="Arial"/>
                <a:cs typeface="Arial"/>
                <a:sym typeface="Arial"/>
              </a:defRPr>
            </a:lvl5pPr>
            <a:lvl6pPr indent="0" lvl="5" marL="0" marR="0" rtl="0" algn="l">
              <a:spcBef>
                <a:spcPts val="0"/>
              </a:spcBef>
              <a:buNone/>
              <a:defRPr sz="1800">
                <a:solidFill>
                  <a:schemeClr val="dk1"/>
                </a:solidFill>
                <a:latin typeface="Arial"/>
                <a:ea typeface="Arial"/>
                <a:cs typeface="Arial"/>
                <a:sym typeface="Arial"/>
              </a:defRPr>
            </a:lvl6pPr>
            <a:lvl7pPr indent="0" lvl="6" marL="0" marR="0" rtl="0" algn="l">
              <a:spcBef>
                <a:spcPts val="0"/>
              </a:spcBef>
              <a:buNone/>
              <a:defRPr sz="1800">
                <a:solidFill>
                  <a:schemeClr val="dk1"/>
                </a:solidFill>
                <a:latin typeface="Arial"/>
                <a:ea typeface="Arial"/>
                <a:cs typeface="Arial"/>
                <a:sym typeface="Arial"/>
              </a:defRPr>
            </a:lvl7pPr>
            <a:lvl8pPr indent="0" lvl="7" marL="0" marR="0" rtl="0" algn="l">
              <a:spcBef>
                <a:spcPts val="0"/>
              </a:spcBef>
              <a:buNone/>
              <a:defRPr sz="1800">
                <a:solidFill>
                  <a:schemeClr val="dk1"/>
                </a:solidFill>
                <a:latin typeface="Arial"/>
                <a:ea typeface="Arial"/>
                <a:cs typeface="Arial"/>
                <a:sym typeface="Arial"/>
              </a:defRPr>
            </a:lvl8pPr>
            <a:lvl9pPr indent="0" lvl="8" marL="0" marR="0" rtl="0" algn="l">
              <a:spcBef>
                <a:spcPts val="0"/>
              </a:spcBef>
              <a:buNone/>
              <a:defRPr sz="18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9"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3" name="Google Shape;63;p10"/>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ndara"/>
                <a:ea typeface="Candara"/>
                <a:cs typeface="Candara"/>
                <a:sym typeface="Candara"/>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ndara"/>
                <a:ea typeface="Candara"/>
                <a:cs typeface="Candara"/>
                <a:sym typeface="Candara"/>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ndara"/>
                <a:ea typeface="Candara"/>
                <a:cs typeface="Candara"/>
                <a:sym typeface="Candara"/>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ndara"/>
                <a:ea typeface="Candara"/>
                <a:cs typeface="Candara"/>
                <a:sym typeface="Candara"/>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ndara"/>
                <a:ea typeface="Candara"/>
                <a:cs typeface="Candara"/>
                <a:sym typeface="Candara"/>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ndara"/>
                <a:ea typeface="Candara"/>
                <a:cs typeface="Candara"/>
                <a:sym typeface="Candara"/>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ndara"/>
                <a:ea typeface="Candara"/>
                <a:cs typeface="Candara"/>
                <a:sym typeface="Candara"/>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ndara"/>
                <a:ea typeface="Candara"/>
                <a:cs typeface="Candara"/>
                <a:sym typeface="Candara"/>
              </a:defRPr>
            </a:lvl9pPr>
          </a:lstStyle>
          <a:p/>
        </p:txBody>
      </p:sp>
      <p:sp>
        <p:nvSpPr>
          <p:cNvPr id="64" name="Google Shape;64;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ndara"/>
                <a:ea typeface="Candara"/>
                <a:cs typeface="Candara"/>
                <a:sym typeface="Candara"/>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ndara"/>
                <a:ea typeface="Candara"/>
                <a:cs typeface="Candara"/>
                <a:sym typeface="Candara"/>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ndara"/>
                <a:ea typeface="Candara"/>
                <a:cs typeface="Candara"/>
                <a:sym typeface="Candara"/>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ndara"/>
                <a:ea typeface="Candara"/>
                <a:cs typeface="Candara"/>
                <a:sym typeface="Candara"/>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ndara"/>
                <a:ea typeface="Candara"/>
                <a:cs typeface="Candara"/>
                <a:sym typeface="Candara"/>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ndara"/>
                <a:ea typeface="Candara"/>
                <a:cs typeface="Candara"/>
                <a:sym typeface="Candara"/>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ndara"/>
                <a:ea typeface="Candara"/>
                <a:cs typeface="Candara"/>
                <a:sym typeface="Candara"/>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ndara"/>
                <a:ea typeface="Candara"/>
                <a:cs typeface="Candara"/>
                <a:sym typeface="Candara"/>
              </a:defRPr>
            </a:lvl9pPr>
          </a:lstStyle>
          <a:p/>
        </p:txBody>
      </p:sp>
      <p:sp>
        <p:nvSpPr>
          <p:cNvPr id="65" name="Google Shape;65;p10"/>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2pPr>
            <a:lvl3pPr lvl="2"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3pPr>
            <a:lvl4pPr lvl="3"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4pPr>
            <a:lvl5pPr lvl="4"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5pPr>
            <a:lvl6pPr lvl="5"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6pPr>
            <a:lvl7pPr lvl="6"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7pPr>
            <a:lvl8pPr lvl="7"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8pPr>
            <a:lvl9pPr lvl="8"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9pPr>
          </a:lstStyle>
          <a:p/>
        </p:txBody>
      </p:sp>
      <p:sp>
        <p:nvSpPr>
          <p:cNvPr id="66" name="Google Shape;66;p10"/>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2pPr>
            <a:lvl3pPr lvl="2"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3pPr>
            <a:lvl4pPr lvl="3"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4pPr>
            <a:lvl5pPr lvl="4"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5pPr>
            <a:lvl6pPr lvl="5"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6pPr>
            <a:lvl7pPr lvl="6"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7pPr>
            <a:lvl8pPr lvl="7"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8pPr>
            <a:lvl9pPr lvl="8"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9pPr>
          </a:lstStyle>
          <a:p/>
        </p:txBody>
      </p:sp>
      <p:sp>
        <p:nvSpPr>
          <p:cNvPr id="67" name="Google Shape;67;p10"/>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Arial"/>
                <a:ea typeface="Arial"/>
                <a:cs typeface="Arial"/>
                <a:sym typeface="Arial"/>
              </a:defRPr>
            </a:lvl1pPr>
            <a:lvl2pPr indent="0" lvl="1" marL="0" marR="0" rtl="0" algn="l">
              <a:spcBef>
                <a:spcPts val="0"/>
              </a:spcBef>
              <a:buNone/>
              <a:defRPr sz="1800">
                <a:solidFill>
                  <a:schemeClr val="dk1"/>
                </a:solidFill>
                <a:latin typeface="Arial"/>
                <a:ea typeface="Arial"/>
                <a:cs typeface="Arial"/>
                <a:sym typeface="Arial"/>
              </a:defRPr>
            </a:lvl2pPr>
            <a:lvl3pPr indent="0" lvl="2" marL="0" marR="0" rtl="0" algn="l">
              <a:spcBef>
                <a:spcPts val="0"/>
              </a:spcBef>
              <a:buNone/>
              <a:defRPr sz="1800">
                <a:solidFill>
                  <a:schemeClr val="dk1"/>
                </a:solidFill>
                <a:latin typeface="Arial"/>
                <a:ea typeface="Arial"/>
                <a:cs typeface="Arial"/>
                <a:sym typeface="Arial"/>
              </a:defRPr>
            </a:lvl3pPr>
            <a:lvl4pPr indent="0" lvl="3" marL="0" marR="0" rtl="0" algn="l">
              <a:spcBef>
                <a:spcPts val="0"/>
              </a:spcBef>
              <a:buNone/>
              <a:defRPr sz="1800">
                <a:solidFill>
                  <a:schemeClr val="dk1"/>
                </a:solidFill>
                <a:latin typeface="Arial"/>
                <a:ea typeface="Arial"/>
                <a:cs typeface="Arial"/>
                <a:sym typeface="Arial"/>
              </a:defRPr>
            </a:lvl4pPr>
            <a:lvl5pPr indent="0" lvl="4" marL="0" marR="0" rtl="0" algn="l">
              <a:spcBef>
                <a:spcPts val="0"/>
              </a:spcBef>
              <a:buNone/>
              <a:defRPr sz="1800">
                <a:solidFill>
                  <a:schemeClr val="dk1"/>
                </a:solidFill>
                <a:latin typeface="Arial"/>
                <a:ea typeface="Arial"/>
                <a:cs typeface="Arial"/>
                <a:sym typeface="Arial"/>
              </a:defRPr>
            </a:lvl5pPr>
            <a:lvl6pPr indent="0" lvl="5" marL="0" marR="0" rtl="0" algn="l">
              <a:spcBef>
                <a:spcPts val="0"/>
              </a:spcBef>
              <a:buNone/>
              <a:defRPr sz="1800">
                <a:solidFill>
                  <a:schemeClr val="dk1"/>
                </a:solidFill>
                <a:latin typeface="Arial"/>
                <a:ea typeface="Arial"/>
                <a:cs typeface="Arial"/>
                <a:sym typeface="Arial"/>
              </a:defRPr>
            </a:lvl6pPr>
            <a:lvl7pPr indent="0" lvl="6" marL="0" marR="0" rtl="0" algn="l">
              <a:spcBef>
                <a:spcPts val="0"/>
              </a:spcBef>
              <a:buNone/>
              <a:defRPr sz="1800">
                <a:solidFill>
                  <a:schemeClr val="dk1"/>
                </a:solidFill>
                <a:latin typeface="Arial"/>
                <a:ea typeface="Arial"/>
                <a:cs typeface="Arial"/>
                <a:sym typeface="Arial"/>
              </a:defRPr>
            </a:lvl7pPr>
            <a:lvl8pPr indent="0" lvl="7" marL="0" marR="0" rtl="0" algn="l">
              <a:spcBef>
                <a:spcPts val="0"/>
              </a:spcBef>
              <a:buNone/>
              <a:defRPr sz="1800">
                <a:solidFill>
                  <a:schemeClr val="dk1"/>
                </a:solidFill>
                <a:latin typeface="Arial"/>
                <a:ea typeface="Arial"/>
                <a:cs typeface="Arial"/>
                <a:sym typeface="Arial"/>
              </a:defRPr>
            </a:lvl8pPr>
            <a:lvl9pPr indent="0" lvl="8" marL="0" marR="0" rtl="0" algn="l">
              <a:spcBef>
                <a:spcPts val="0"/>
              </a:spcBef>
              <a:buNone/>
              <a:defRPr sz="18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416">
          <p15:clr>
            <a:srgbClr val="F26B43"/>
          </p15:clr>
        </p15:guide>
        <p15:guide id="2" pos="7256">
          <p15:clr>
            <a:srgbClr val="F26B43"/>
          </p15:clr>
        </p15:guide>
        <p15:guide id="3" orient="horz" pos="648">
          <p15:clr>
            <a:srgbClr val="F26B43"/>
          </p15:clr>
        </p15:guide>
        <p15:guide id="4" orient="horz" pos="712">
          <p15:clr>
            <a:srgbClr val="F26B43"/>
          </p15:clr>
        </p15:guide>
        <p15:guide id="5" orient="horz" pos="3928">
          <p15:clr>
            <a:srgbClr val="F26B43"/>
          </p15:clr>
        </p15:guide>
        <p15:guide id="6" orient="horz" pos="3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5.jp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6.jpg"/><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14.png"/><Relationship Id="rId5"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3"/>
          <p:cNvSpPr/>
          <p:nvPr/>
        </p:nvSpPr>
        <p:spPr>
          <a:xfrm>
            <a:off x="0" y="0"/>
            <a:ext cx="12192000" cy="6858000"/>
          </a:xfrm>
          <a:prstGeom prst="rect">
            <a:avLst/>
          </a:prstGeom>
          <a:solidFill>
            <a:srgbClr val="1D27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2A0D5B"/>
              </a:solidFill>
              <a:latin typeface="Candara"/>
              <a:ea typeface="Candara"/>
              <a:cs typeface="Candara"/>
              <a:sym typeface="Candara"/>
            </a:endParaRPr>
          </a:p>
        </p:txBody>
      </p:sp>
      <p:sp>
        <p:nvSpPr>
          <p:cNvPr id="86" name="Google Shape;86;p13"/>
          <p:cNvSpPr/>
          <p:nvPr/>
        </p:nvSpPr>
        <p:spPr>
          <a:xfrm flipH="1">
            <a:off x="239183" y="4821491"/>
            <a:ext cx="16962898" cy="2625218"/>
          </a:xfrm>
          <a:custGeom>
            <a:rect b="b" l="l" r="r" t="t"/>
            <a:pathLst>
              <a:path extrusionOk="0" h="2625218" w="15102348">
                <a:moveTo>
                  <a:pt x="0" y="1091386"/>
                </a:moveTo>
                <a:cubicBezTo>
                  <a:pt x="575187" y="703012"/>
                  <a:pt x="2576052" y="329386"/>
                  <a:pt x="3805084" y="294973"/>
                </a:cubicBezTo>
                <a:cubicBezTo>
                  <a:pt x="5034116" y="260560"/>
                  <a:pt x="6747114" y="925876"/>
                  <a:pt x="7374194" y="884908"/>
                </a:cubicBezTo>
                <a:cubicBezTo>
                  <a:pt x="8001274" y="843940"/>
                  <a:pt x="9778726" y="-2180"/>
                  <a:pt x="10677832" y="5"/>
                </a:cubicBezTo>
                <a:cubicBezTo>
                  <a:pt x="11576938" y="2190"/>
                  <a:pt x="13627509" y="884908"/>
                  <a:pt x="15102348" y="1327360"/>
                </a:cubicBezTo>
                <a:lnTo>
                  <a:pt x="15102348" y="2625218"/>
                </a:lnTo>
                <a:lnTo>
                  <a:pt x="353961" y="2625218"/>
                </a:lnTo>
                <a:lnTo>
                  <a:pt x="0" y="1091386"/>
                </a:lnTo>
                <a:close/>
              </a:path>
            </a:pathLst>
          </a:custGeom>
          <a:solidFill>
            <a:srgbClr val="1EBCAD">
              <a:alpha val="4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2A0D5B"/>
              </a:solidFill>
              <a:latin typeface="Candara"/>
              <a:ea typeface="Candara"/>
              <a:cs typeface="Candara"/>
              <a:sym typeface="Candara"/>
            </a:endParaRPr>
          </a:p>
        </p:txBody>
      </p:sp>
      <p:sp>
        <p:nvSpPr>
          <p:cNvPr id="87" name="Google Shape;87;p13"/>
          <p:cNvSpPr/>
          <p:nvPr/>
        </p:nvSpPr>
        <p:spPr>
          <a:xfrm>
            <a:off x="-796413" y="5220925"/>
            <a:ext cx="15102348" cy="2625218"/>
          </a:xfrm>
          <a:custGeom>
            <a:rect b="b" l="l" r="r" t="t"/>
            <a:pathLst>
              <a:path extrusionOk="0" h="2625218" w="15102348">
                <a:moveTo>
                  <a:pt x="0" y="1091386"/>
                </a:moveTo>
                <a:cubicBezTo>
                  <a:pt x="575187" y="703012"/>
                  <a:pt x="2576052" y="329386"/>
                  <a:pt x="3805084" y="294973"/>
                </a:cubicBezTo>
                <a:cubicBezTo>
                  <a:pt x="5034116" y="260560"/>
                  <a:pt x="6747114" y="925876"/>
                  <a:pt x="7374194" y="884908"/>
                </a:cubicBezTo>
                <a:cubicBezTo>
                  <a:pt x="8001274" y="843940"/>
                  <a:pt x="9778726" y="-2180"/>
                  <a:pt x="10677832" y="5"/>
                </a:cubicBezTo>
                <a:cubicBezTo>
                  <a:pt x="11576938" y="2190"/>
                  <a:pt x="13627509" y="884908"/>
                  <a:pt x="15102348" y="1327360"/>
                </a:cubicBezTo>
                <a:lnTo>
                  <a:pt x="15102348" y="2625218"/>
                </a:lnTo>
                <a:lnTo>
                  <a:pt x="353961" y="2625218"/>
                </a:lnTo>
                <a:lnTo>
                  <a:pt x="0" y="1091386"/>
                </a:lnTo>
                <a:close/>
              </a:path>
            </a:pathLst>
          </a:custGeom>
          <a:solidFill>
            <a:srgbClr val="1EBC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2A0D5B"/>
              </a:solidFill>
              <a:latin typeface="Candara"/>
              <a:ea typeface="Candara"/>
              <a:cs typeface="Candara"/>
              <a:sym typeface="Candara"/>
            </a:endParaRPr>
          </a:p>
        </p:txBody>
      </p:sp>
      <p:sp>
        <p:nvSpPr>
          <p:cNvPr id="88" name="Google Shape;88;p13"/>
          <p:cNvSpPr txBox="1"/>
          <p:nvPr/>
        </p:nvSpPr>
        <p:spPr>
          <a:xfrm>
            <a:off x="1254675" y="1130300"/>
            <a:ext cx="7272900" cy="1323300"/>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i="0" lang="en-US" sz="9600" u="none" cap="none" strike="noStrike">
                <a:solidFill>
                  <a:schemeClr val="lt1"/>
                </a:solidFill>
                <a:latin typeface="Candara"/>
                <a:ea typeface="Candara"/>
                <a:cs typeface="Candara"/>
                <a:sym typeface="Candara"/>
              </a:rPr>
              <a:t>CV RESUME</a:t>
            </a:r>
            <a:endParaRPr b="1" i="0" sz="9600" u="none" cap="none" strike="noStrike">
              <a:solidFill>
                <a:schemeClr val="lt1"/>
              </a:solidFill>
              <a:latin typeface="Candara"/>
              <a:ea typeface="Candara"/>
              <a:cs typeface="Candara"/>
              <a:sym typeface="Candara"/>
            </a:endParaRPr>
          </a:p>
        </p:txBody>
      </p:sp>
      <p:sp>
        <p:nvSpPr>
          <p:cNvPr id="89" name="Google Shape;89;p13"/>
          <p:cNvSpPr txBox="1"/>
          <p:nvPr/>
        </p:nvSpPr>
        <p:spPr>
          <a:xfrm>
            <a:off x="3508744" y="2422588"/>
            <a:ext cx="5560828" cy="754694"/>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b="0" i="1" lang="en-US" sz="3200" u="none" cap="none" strike="noStrike">
                <a:solidFill>
                  <a:schemeClr val="lt1"/>
                </a:solidFill>
                <a:latin typeface="Candara"/>
                <a:ea typeface="Candara"/>
                <a:cs typeface="Candara"/>
                <a:sym typeface="Candara"/>
              </a:rPr>
              <a:t>Powerpoint Template</a:t>
            </a:r>
            <a:endParaRPr b="0" i="1" sz="3200" u="none" cap="none" strike="noStrike">
              <a:solidFill>
                <a:schemeClr val="lt1"/>
              </a:solidFill>
              <a:latin typeface="Candara"/>
              <a:ea typeface="Candara"/>
              <a:cs typeface="Candara"/>
              <a:sym typeface="Candara"/>
            </a:endParaRPr>
          </a:p>
        </p:txBody>
      </p:sp>
      <p:grpSp>
        <p:nvGrpSpPr>
          <p:cNvPr id="90" name="Google Shape;90;p13"/>
          <p:cNvGrpSpPr/>
          <p:nvPr/>
        </p:nvGrpSpPr>
        <p:grpSpPr>
          <a:xfrm>
            <a:off x="44572" y="5164435"/>
            <a:ext cx="3190997" cy="437217"/>
            <a:chOff x="727075" y="3652615"/>
            <a:chExt cx="1930400" cy="437217"/>
          </a:xfrm>
        </p:grpSpPr>
        <p:sp>
          <p:nvSpPr>
            <p:cNvPr id="91" name="Google Shape;91;p13"/>
            <p:cNvSpPr/>
            <p:nvPr/>
          </p:nvSpPr>
          <p:spPr>
            <a:xfrm>
              <a:off x="727075" y="3652615"/>
              <a:ext cx="1930400" cy="437217"/>
            </a:xfrm>
            <a:prstGeom prst="roundRect">
              <a:avLst>
                <a:gd fmla="val 50000" name="adj"/>
              </a:avLst>
            </a:prstGeom>
            <a:solidFill>
              <a:srgbClr val="1EBC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2A0D5B"/>
                </a:solidFill>
                <a:latin typeface="Candara"/>
                <a:ea typeface="Candara"/>
                <a:cs typeface="Candara"/>
                <a:sym typeface="Candara"/>
              </a:endParaRPr>
            </a:p>
          </p:txBody>
        </p:sp>
        <p:sp>
          <p:nvSpPr>
            <p:cNvPr id="92" name="Google Shape;92;p13"/>
            <p:cNvSpPr txBox="1"/>
            <p:nvPr/>
          </p:nvSpPr>
          <p:spPr>
            <a:xfrm>
              <a:off x="839788" y="3686557"/>
              <a:ext cx="1704975" cy="3385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1" lang="en-US" sz="1600" u="none" cap="none" strike="noStrike">
                  <a:solidFill>
                    <a:schemeClr val="lt1"/>
                  </a:solidFill>
                  <a:latin typeface="Candara"/>
                  <a:ea typeface="Candara"/>
                  <a:cs typeface="Candara"/>
                  <a:sym typeface="Candara"/>
                </a:rPr>
                <a:t>www.freepptbackgrounds.net</a:t>
              </a:r>
              <a:endParaRPr i="1" sz="1600">
                <a:solidFill>
                  <a:schemeClr val="lt1"/>
                </a:solidFill>
                <a:latin typeface="Candara"/>
                <a:ea typeface="Candara"/>
                <a:cs typeface="Candara"/>
                <a:sym typeface="Candara"/>
              </a:endParaRPr>
            </a:p>
          </p:txBody>
        </p:sp>
      </p:grpSp>
      <p:cxnSp>
        <p:nvCxnSpPr>
          <p:cNvPr id="93" name="Google Shape;93;p13"/>
          <p:cNvCxnSpPr/>
          <p:nvPr/>
        </p:nvCxnSpPr>
        <p:spPr>
          <a:xfrm flipH="1">
            <a:off x="6832600" y="568712"/>
            <a:ext cx="3524250" cy="1842034"/>
          </a:xfrm>
          <a:prstGeom prst="straightConnector1">
            <a:avLst/>
          </a:prstGeom>
          <a:noFill/>
          <a:ln cap="flat" cmpd="sng" w="9525">
            <a:solidFill>
              <a:srgbClr val="23DBC9"/>
            </a:solidFill>
            <a:prstDash val="solid"/>
            <a:miter lim="800000"/>
            <a:headEnd len="sm" w="sm" type="none"/>
            <a:tailEnd len="sm" w="sm" type="none"/>
          </a:ln>
        </p:spPr>
      </p:cxnSp>
      <p:cxnSp>
        <p:nvCxnSpPr>
          <p:cNvPr id="94" name="Google Shape;94;p13"/>
          <p:cNvCxnSpPr/>
          <p:nvPr/>
        </p:nvCxnSpPr>
        <p:spPr>
          <a:xfrm flipH="1">
            <a:off x="6548210" y="2361621"/>
            <a:ext cx="1364343" cy="713107"/>
          </a:xfrm>
          <a:prstGeom prst="straightConnector1">
            <a:avLst/>
          </a:prstGeom>
          <a:noFill/>
          <a:ln cap="flat" cmpd="sng" w="9525">
            <a:solidFill>
              <a:srgbClr val="23DBC9"/>
            </a:solidFill>
            <a:prstDash val="solid"/>
            <a:miter lim="800000"/>
            <a:headEnd len="sm" w="sm" type="none"/>
            <a:tailEnd len="sm" w="sm" type="none"/>
          </a:ln>
        </p:spPr>
      </p:cxnSp>
      <p:cxnSp>
        <p:nvCxnSpPr>
          <p:cNvPr id="95" name="Google Shape;95;p13"/>
          <p:cNvCxnSpPr/>
          <p:nvPr/>
        </p:nvCxnSpPr>
        <p:spPr>
          <a:xfrm flipH="1">
            <a:off x="8594725" y="1248046"/>
            <a:ext cx="2236338" cy="1168876"/>
          </a:xfrm>
          <a:prstGeom prst="straightConnector1">
            <a:avLst/>
          </a:prstGeom>
          <a:noFill/>
          <a:ln cap="flat" cmpd="sng" w="9525">
            <a:solidFill>
              <a:srgbClr val="23DBC9"/>
            </a:solidFill>
            <a:prstDash val="solid"/>
            <a:miter lim="800000"/>
            <a:headEnd len="sm" w="sm" type="none"/>
            <a:tailEnd len="sm" w="sm" type="none"/>
          </a:ln>
        </p:spPr>
      </p:cxnSp>
      <p:cxnSp>
        <p:nvCxnSpPr>
          <p:cNvPr id="96" name="Google Shape;96;p13"/>
          <p:cNvCxnSpPr/>
          <p:nvPr/>
        </p:nvCxnSpPr>
        <p:spPr>
          <a:xfrm flipH="1">
            <a:off x="2683933" y="4130580"/>
            <a:ext cx="736063" cy="384721"/>
          </a:xfrm>
          <a:prstGeom prst="straightConnector1">
            <a:avLst/>
          </a:prstGeom>
          <a:noFill/>
          <a:ln cap="flat" cmpd="sng" w="9525">
            <a:solidFill>
              <a:srgbClr val="23DBC9"/>
            </a:solidFill>
            <a:prstDash val="solid"/>
            <a:miter lim="800000"/>
            <a:headEnd len="sm" w="sm" type="none"/>
            <a:tailEnd len="sm" w="sm" type="none"/>
          </a:ln>
        </p:spPr>
      </p:cxnSp>
      <p:cxnSp>
        <p:nvCxnSpPr>
          <p:cNvPr id="97" name="Google Shape;97;p13"/>
          <p:cNvCxnSpPr/>
          <p:nvPr/>
        </p:nvCxnSpPr>
        <p:spPr>
          <a:xfrm flipH="1">
            <a:off x="1835151" y="400315"/>
            <a:ext cx="1216813" cy="635997"/>
          </a:xfrm>
          <a:prstGeom prst="straightConnector1">
            <a:avLst/>
          </a:prstGeom>
          <a:noFill/>
          <a:ln cap="flat" cmpd="sng" w="9525">
            <a:solidFill>
              <a:srgbClr val="23DBC9"/>
            </a:solidFill>
            <a:prstDash val="solid"/>
            <a:miter lim="800000"/>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88"/>
                                        </p:tgtEl>
                                        <p:attrNameLst>
                                          <p:attrName>style.visibility</p:attrName>
                                        </p:attrNameLst>
                                      </p:cBhvr>
                                      <p:to>
                                        <p:strVal val="visible"/>
                                      </p:to>
                                    </p:set>
                                    <p:animEffect filter="fade" transition="in">
                                      <p:cBhvr>
                                        <p:cTn dur="500"/>
                                        <p:tgtEl>
                                          <p:spTgt spid="88"/>
                                        </p:tgtEl>
                                      </p:cBhvr>
                                    </p:animEffect>
                                  </p:childTnLst>
                                </p:cTn>
                              </p:par>
                              <p:par>
                                <p:cTn fill="hold" nodeType="withEffect" presetClass="entr" presetID="10" presetSubtype="0">
                                  <p:stCondLst>
                                    <p:cond delay="300"/>
                                  </p:stCondLst>
                                  <p:childTnLst>
                                    <p:set>
                                      <p:cBhvr>
                                        <p:cTn dur="1" fill="hold">
                                          <p:stCondLst>
                                            <p:cond delay="0"/>
                                          </p:stCondLst>
                                        </p:cTn>
                                        <p:tgtEl>
                                          <p:spTgt spid="89"/>
                                        </p:tgtEl>
                                        <p:attrNameLst>
                                          <p:attrName>style.visibility</p:attrName>
                                        </p:attrNameLst>
                                      </p:cBhvr>
                                      <p:to>
                                        <p:strVal val="visible"/>
                                      </p:to>
                                    </p:set>
                                    <p:animEffect filter="fade" transition="in">
                                      <p:cBhvr>
                                        <p:cTn dur="500"/>
                                        <p:tgtEl>
                                          <p:spTgt spid="89"/>
                                        </p:tgtEl>
                                      </p:cBhvr>
                                    </p:animEffect>
                                  </p:childTnLst>
                                </p:cTn>
                              </p:par>
                              <p:par>
                                <p:cTn fill="hold" nodeType="withEffect" presetClass="entr" presetID="23" presetSubtype="16">
                                  <p:stCondLst>
                                    <p:cond delay="900"/>
                                  </p:stCondLst>
                                  <p:childTnLst>
                                    <p:set>
                                      <p:cBhvr>
                                        <p:cTn dur="1" fill="hold">
                                          <p:stCondLst>
                                            <p:cond delay="0"/>
                                          </p:stCondLst>
                                        </p:cTn>
                                        <p:tgtEl>
                                          <p:spTgt spid="90"/>
                                        </p:tgtEl>
                                        <p:attrNameLst>
                                          <p:attrName>style.visibility</p:attrName>
                                        </p:attrNameLst>
                                      </p:cBhvr>
                                      <p:to>
                                        <p:strVal val="visible"/>
                                      </p:to>
                                    </p:set>
                                    <p:anim calcmode="lin" valueType="num">
                                      <p:cBhvr additive="base">
                                        <p:cTn dur="500"/>
                                        <p:tgtEl>
                                          <p:spTgt spid="90"/>
                                        </p:tgtEl>
                                        <p:attrNameLst>
                                          <p:attrName>ppt_w</p:attrName>
                                        </p:attrNameLst>
                                      </p:cBhvr>
                                      <p:tavLst>
                                        <p:tav fmla="" tm="0">
                                          <p:val>
                                            <p:strVal val="0"/>
                                          </p:val>
                                        </p:tav>
                                        <p:tav fmla="" tm="100000">
                                          <p:val>
                                            <p:strVal val="#ppt_w"/>
                                          </p:val>
                                        </p:tav>
                                      </p:tavLst>
                                    </p:anim>
                                    <p:anim calcmode="lin" valueType="num">
                                      <p:cBhvr additive="base">
                                        <p:cTn dur="500"/>
                                        <p:tgtEl>
                                          <p:spTgt spid="90"/>
                                        </p:tgtEl>
                                        <p:attrNameLst>
                                          <p:attrName>ppt_h</p:attrName>
                                        </p:attrNameLst>
                                      </p:cBhvr>
                                      <p:tavLst>
                                        <p:tav fmla="" tm="0">
                                          <p:val>
                                            <p:strVal val="0"/>
                                          </p:val>
                                        </p:tav>
                                        <p:tav fmla="" tm="100000">
                                          <p:val>
                                            <p:strVal val="#ppt_h"/>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87"/>
                                        </p:tgtEl>
                                        <p:attrNameLst>
                                          <p:attrName>style.visibility</p:attrName>
                                        </p:attrNameLst>
                                      </p:cBhvr>
                                      <p:to>
                                        <p:strVal val="visible"/>
                                      </p:to>
                                    </p:set>
                                    <p:animEffect filter="fade" transition="in">
                                      <p:cBhvr>
                                        <p:cTn dur="500"/>
                                        <p:tgtEl>
                                          <p:spTgt spid="87"/>
                                        </p:tgtEl>
                                      </p:cBhvr>
                                    </p:animEffect>
                                  </p:childTnLst>
                                </p:cTn>
                              </p:par>
                              <p:par>
                                <p:cTn fill="hold" nodeType="withEffect" presetClass="entr" presetID="10" presetSubtype="0">
                                  <p:stCondLst>
                                    <p:cond delay="0"/>
                                  </p:stCondLst>
                                  <p:childTnLst>
                                    <p:set>
                                      <p:cBhvr>
                                        <p:cTn dur="1" fill="hold">
                                          <p:stCondLst>
                                            <p:cond delay="0"/>
                                          </p:stCondLst>
                                        </p:cTn>
                                        <p:tgtEl>
                                          <p:spTgt spid="86"/>
                                        </p:tgtEl>
                                        <p:attrNameLst>
                                          <p:attrName>style.visibility</p:attrName>
                                        </p:attrNameLst>
                                      </p:cBhvr>
                                      <p:to>
                                        <p:strVal val="visible"/>
                                      </p:to>
                                    </p:set>
                                    <p:animEffect filter="fade" transition="in">
                                      <p:cBhvr>
                                        <p:cTn dur="500"/>
                                        <p:tgtEl>
                                          <p:spTgt spid="86"/>
                                        </p:tgtEl>
                                      </p:cBhvr>
                                    </p:animEffect>
                                  </p:childTnLst>
                                </p:cTn>
                              </p:par>
                              <p:par>
                                <p:cTn fill="hold" nodeType="withEffect" presetClass="entr" presetID="10" presetSubtype="0">
                                  <p:stCondLst>
                                    <p:cond delay="400"/>
                                  </p:stCondLst>
                                  <p:childTnLst>
                                    <p:set>
                                      <p:cBhvr>
                                        <p:cTn dur="1" fill="hold">
                                          <p:stCondLst>
                                            <p:cond delay="0"/>
                                          </p:stCondLst>
                                        </p:cTn>
                                        <p:tgtEl>
                                          <p:spTgt spid="97"/>
                                        </p:tgtEl>
                                        <p:attrNameLst>
                                          <p:attrName>style.visibility</p:attrName>
                                        </p:attrNameLst>
                                      </p:cBhvr>
                                      <p:to>
                                        <p:strVal val="visible"/>
                                      </p:to>
                                    </p:set>
                                    <p:animEffect filter="fade" transition="in">
                                      <p:cBhvr>
                                        <p:cTn dur="500"/>
                                        <p:tgtEl>
                                          <p:spTgt spid="97"/>
                                        </p:tgtEl>
                                      </p:cBhvr>
                                    </p:animEffect>
                                  </p:childTnLst>
                                </p:cTn>
                              </p:par>
                              <p:par>
                                <p:cTn fill="hold" nodeType="withEffect" presetClass="entr" presetID="10" presetSubtype="0">
                                  <p:stCondLst>
                                    <p:cond delay="500"/>
                                  </p:stCondLst>
                                  <p:childTnLst>
                                    <p:set>
                                      <p:cBhvr>
                                        <p:cTn dur="1" fill="hold">
                                          <p:stCondLst>
                                            <p:cond delay="0"/>
                                          </p:stCondLst>
                                        </p:cTn>
                                        <p:tgtEl>
                                          <p:spTgt spid="93"/>
                                        </p:tgtEl>
                                        <p:attrNameLst>
                                          <p:attrName>style.visibility</p:attrName>
                                        </p:attrNameLst>
                                      </p:cBhvr>
                                      <p:to>
                                        <p:strVal val="visible"/>
                                      </p:to>
                                    </p:set>
                                    <p:animEffect filter="fade" transition="in">
                                      <p:cBhvr>
                                        <p:cTn dur="500"/>
                                        <p:tgtEl>
                                          <p:spTgt spid="93"/>
                                        </p:tgtEl>
                                      </p:cBhvr>
                                    </p:animEffect>
                                  </p:childTnLst>
                                </p:cTn>
                              </p:par>
                              <p:par>
                                <p:cTn fill="hold" nodeType="withEffect" presetClass="entr" presetID="10" presetSubtype="0">
                                  <p:stCondLst>
                                    <p:cond delay="800"/>
                                  </p:stCondLst>
                                  <p:childTnLst>
                                    <p:set>
                                      <p:cBhvr>
                                        <p:cTn dur="1" fill="hold">
                                          <p:stCondLst>
                                            <p:cond delay="0"/>
                                          </p:stCondLst>
                                        </p:cTn>
                                        <p:tgtEl>
                                          <p:spTgt spid="94"/>
                                        </p:tgtEl>
                                        <p:attrNameLst>
                                          <p:attrName>style.visibility</p:attrName>
                                        </p:attrNameLst>
                                      </p:cBhvr>
                                      <p:to>
                                        <p:strVal val="visible"/>
                                      </p:to>
                                    </p:set>
                                    <p:animEffect filter="fade" transition="in">
                                      <p:cBhvr>
                                        <p:cTn dur="500"/>
                                        <p:tgtEl>
                                          <p:spTgt spid="94"/>
                                        </p:tgtEl>
                                      </p:cBhvr>
                                    </p:animEffect>
                                  </p:childTnLst>
                                </p:cTn>
                              </p:par>
                              <p:par>
                                <p:cTn fill="hold" nodeType="withEffect" presetClass="entr" presetID="10" presetSubtype="0">
                                  <p:stCondLst>
                                    <p:cond delay="300"/>
                                  </p:stCondLst>
                                  <p:childTnLst>
                                    <p:set>
                                      <p:cBhvr>
                                        <p:cTn dur="1" fill="hold">
                                          <p:stCondLst>
                                            <p:cond delay="0"/>
                                          </p:stCondLst>
                                        </p:cTn>
                                        <p:tgtEl>
                                          <p:spTgt spid="95"/>
                                        </p:tgtEl>
                                        <p:attrNameLst>
                                          <p:attrName>style.visibility</p:attrName>
                                        </p:attrNameLst>
                                      </p:cBhvr>
                                      <p:to>
                                        <p:strVal val="visible"/>
                                      </p:to>
                                    </p:set>
                                    <p:animEffect filter="fade" transition="in">
                                      <p:cBhvr>
                                        <p:cTn dur="500"/>
                                        <p:tgtEl>
                                          <p:spTgt spid="95"/>
                                        </p:tgtEl>
                                      </p:cBhvr>
                                    </p:animEffect>
                                  </p:childTnLst>
                                </p:cTn>
                              </p:par>
                              <p:par>
                                <p:cTn fill="hold" nodeType="withEffect" presetClass="entr" presetID="10" presetSubtype="0">
                                  <p:stCondLst>
                                    <p:cond delay="500"/>
                                  </p:stCondLst>
                                  <p:childTnLst>
                                    <p:set>
                                      <p:cBhvr>
                                        <p:cTn dur="1" fill="hold">
                                          <p:stCondLst>
                                            <p:cond delay="0"/>
                                          </p:stCondLst>
                                        </p:cTn>
                                        <p:tgtEl>
                                          <p:spTgt spid="96"/>
                                        </p:tgtEl>
                                        <p:attrNameLst>
                                          <p:attrName>style.visibility</p:attrName>
                                        </p:attrNameLst>
                                      </p:cBhvr>
                                      <p:to>
                                        <p:strVal val="visible"/>
                                      </p:to>
                                    </p:set>
                                    <p:animEffect filter="fade" transition="in">
                                      <p:cBhvr>
                                        <p:cTn dur="500"/>
                                        <p:tgtEl>
                                          <p:spTgt spid="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22"/>
          <p:cNvSpPr/>
          <p:nvPr/>
        </p:nvSpPr>
        <p:spPr>
          <a:xfrm>
            <a:off x="0" y="-7620"/>
            <a:ext cx="12192000" cy="6865620"/>
          </a:xfrm>
          <a:prstGeom prst="rect">
            <a:avLst/>
          </a:prstGeom>
          <a:solidFill>
            <a:srgbClr val="1D27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2A0D5B"/>
              </a:solidFill>
              <a:latin typeface="Candara"/>
              <a:ea typeface="Candara"/>
              <a:cs typeface="Candara"/>
              <a:sym typeface="Candara"/>
            </a:endParaRPr>
          </a:p>
        </p:txBody>
      </p:sp>
      <p:sp>
        <p:nvSpPr>
          <p:cNvPr id="269" name="Google Shape;269;p22"/>
          <p:cNvSpPr/>
          <p:nvPr/>
        </p:nvSpPr>
        <p:spPr>
          <a:xfrm>
            <a:off x="-1592826" y="1085429"/>
            <a:ext cx="7200306" cy="7350648"/>
          </a:xfrm>
          <a:custGeom>
            <a:rect b="b" l="l" r="r" t="t"/>
            <a:pathLst>
              <a:path extrusionOk="0" h="7350648" w="7200306">
                <a:moveTo>
                  <a:pt x="884903" y="241926"/>
                </a:moveTo>
                <a:cubicBezTo>
                  <a:pt x="1489587" y="-510242"/>
                  <a:pt x="3121742" y="689294"/>
                  <a:pt x="3628103" y="1156326"/>
                </a:cubicBezTo>
                <a:cubicBezTo>
                  <a:pt x="4134464" y="1623358"/>
                  <a:pt x="3470787" y="2523008"/>
                  <a:pt x="3923071" y="3044119"/>
                </a:cubicBezTo>
                <a:cubicBezTo>
                  <a:pt x="4375355" y="3565230"/>
                  <a:pt x="5397910" y="3053951"/>
                  <a:pt x="5899355" y="3457074"/>
                </a:cubicBezTo>
                <a:cubicBezTo>
                  <a:pt x="6400800" y="3860197"/>
                  <a:pt x="7777316" y="3948688"/>
                  <a:pt x="6931742" y="5462855"/>
                </a:cubicBezTo>
                <a:cubicBezTo>
                  <a:pt x="6086168" y="6977022"/>
                  <a:pt x="5181600" y="6721384"/>
                  <a:pt x="4306529" y="7350648"/>
                </a:cubicBezTo>
                <a:lnTo>
                  <a:pt x="0" y="5669332"/>
                </a:lnTo>
                <a:lnTo>
                  <a:pt x="884903" y="241926"/>
                </a:lnTo>
                <a:close/>
              </a:path>
            </a:pathLst>
          </a:custGeom>
          <a:solidFill>
            <a:srgbClr val="1EBC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2A0D5B"/>
              </a:solidFill>
              <a:latin typeface="Candara"/>
              <a:ea typeface="Candara"/>
              <a:cs typeface="Candara"/>
              <a:sym typeface="Candara"/>
            </a:endParaRPr>
          </a:p>
        </p:txBody>
      </p:sp>
      <p:pic>
        <p:nvPicPr>
          <p:cNvPr id="270" name="Google Shape;270;p22"/>
          <p:cNvPicPr preferRelativeResize="0"/>
          <p:nvPr/>
        </p:nvPicPr>
        <p:blipFill rotWithShape="1">
          <a:blip r:embed="rId3">
            <a:alphaModFix/>
          </a:blip>
          <a:srcRect b="0" l="0" r="0" t="0"/>
          <a:stretch/>
        </p:blipFill>
        <p:spPr>
          <a:xfrm>
            <a:off x="-876301" y="1708514"/>
            <a:ext cx="6949825" cy="3907752"/>
          </a:xfrm>
          <a:prstGeom prst="rect">
            <a:avLst/>
          </a:prstGeom>
          <a:noFill/>
          <a:ln>
            <a:noFill/>
          </a:ln>
        </p:spPr>
      </p:pic>
      <p:pic>
        <p:nvPicPr>
          <p:cNvPr id="271" name="Google Shape;271;p22"/>
          <p:cNvPicPr preferRelativeResize="0"/>
          <p:nvPr/>
        </p:nvPicPr>
        <p:blipFill rotWithShape="1">
          <a:blip r:embed="rId4">
            <a:alphaModFix/>
          </a:blip>
          <a:srcRect b="0" l="0" r="0" t="0"/>
          <a:stretch/>
        </p:blipFill>
        <p:spPr>
          <a:xfrm>
            <a:off x="-2064774" y="1500677"/>
            <a:ext cx="9324984" cy="4969493"/>
          </a:xfrm>
          <a:prstGeom prst="rect">
            <a:avLst/>
          </a:prstGeom>
          <a:noFill/>
          <a:ln>
            <a:noFill/>
          </a:ln>
        </p:spPr>
      </p:pic>
      <p:sp>
        <p:nvSpPr>
          <p:cNvPr id="272" name="Google Shape;272;p22"/>
          <p:cNvSpPr/>
          <p:nvPr/>
        </p:nvSpPr>
        <p:spPr>
          <a:xfrm>
            <a:off x="3389401" y="-1108454"/>
            <a:ext cx="5869207" cy="5869207"/>
          </a:xfrm>
          <a:prstGeom prst="donut">
            <a:avLst>
              <a:gd fmla="val 17092" name="adj"/>
            </a:avLst>
          </a:prstGeom>
          <a:gradFill>
            <a:gsLst>
              <a:gs pos="0">
                <a:srgbClr val="1EBCAD">
                  <a:alpha val="40000"/>
                </a:srgbClr>
              </a:gs>
              <a:gs pos="100000">
                <a:srgbClr val="1EBCAD">
                  <a:alpha val="0"/>
                </a:srgbClr>
              </a:gs>
            </a:gsLst>
            <a:path path="circle">
              <a:fillToRect b="0%" l="0%" r="100%" t="100%"/>
            </a:path>
            <a:tileRect b="-100%" l="-100%" r="0%" t="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
        <p:nvSpPr>
          <p:cNvPr id="273" name="Google Shape;273;p22"/>
          <p:cNvSpPr txBox="1"/>
          <p:nvPr/>
        </p:nvSpPr>
        <p:spPr>
          <a:xfrm>
            <a:off x="7260210" y="2209829"/>
            <a:ext cx="4603688" cy="461601"/>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1800">
                <a:solidFill>
                  <a:schemeClr val="lt1"/>
                </a:solidFill>
                <a:latin typeface="Candara"/>
                <a:ea typeface="Candara"/>
                <a:cs typeface="Candara"/>
                <a:sym typeface="Candara"/>
              </a:rPr>
              <a:t>Woe be to him that reads but one book.</a:t>
            </a:r>
            <a:endParaRPr/>
          </a:p>
        </p:txBody>
      </p:sp>
      <p:sp>
        <p:nvSpPr>
          <p:cNvPr id="274" name="Google Shape;274;p22"/>
          <p:cNvSpPr txBox="1"/>
          <p:nvPr/>
        </p:nvSpPr>
        <p:spPr>
          <a:xfrm>
            <a:off x="7260210" y="3086678"/>
            <a:ext cx="4603688" cy="1711366"/>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1800">
                <a:solidFill>
                  <a:schemeClr val="lt1"/>
                </a:solidFill>
                <a:latin typeface="Candara"/>
                <a:ea typeface="Candara"/>
                <a:cs typeface="Candara"/>
                <a:sym typeface="Candara"/>
              </a:rPr>
              <a:t>The time is now, the place is here. Stay in the present. You can do nothing to change the past, and the future will never come exactly as you plan or hope for.</a:t>
            </a:r>
            <a:endParaRPr/>
          </a:p>
        </p:txBody>
      </p:sp>
      <p:sp>
        <p:nvSpPr>
          <p:cNvPr id="275" name="Google Shape;275;p22"/>
          <p:cNvSpPr txBox="1"/>
          <p:nvPr/>
        </p:nvSpPr>
        <p:spPr>
          <a:xfrm>
            <a:off x="7260210" y="4495100"/>
            <a:ext cx="4603688" cy="880369"/>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1800">
                <a:solidFill>
                  <a:schemeClr val="lt1"/>
                </a:solidFill>
                <a:latin typeface="Candara"/>
                <a:ea typeface="Candara"/>
                <a:cs typeface="Candara"/>
                <a:sym typeface="Candara"/>
              </a:rPr>
              <a:t>I feel very strongly that change is good because it stirs up the system.</a:t>
            </a:r>
            <a:endParaRPr/>
          </a:p>
        </p:txBody>
      </p:sp>
      <p:sp>
        <p:nvSpPr>
          <p:cNvPr id="276" name="Google Shape;276;p22"/>
          <p:cNvSpPr txBox="1"/>
          <p:nvPr/>
        </p:nvSpPr>
        <p:spPr>
          <a:xfrm>
            <a:off x="7260209" y="1504558"/>
            <a:ext cx="3769272" cy="769441"/>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US" sz="4400">
                <a:solidFill>
                  <a:srgbClr val="1EBCAD"/>
                </a:solidFill>
                <a:latin typeface="Candara"/>
                <a:ea typeface="Candara"/>
                <a:cs typeface="Candara"/>
                <a:sym typeface="Candara"/>
              </a:rPr>
              <a:t>Speakers</a:t>
            </a:r>
            <a:endParaRPr b="1" sz="4400">
              <a:solidFill>
                <a:srgbClr val="1EBCAD"/>
              </a:solidFill>
              <a:latin typeface="Candara"/>
              <a:ea typeface="Candara"/>
              <a:cs typeface="Candara"/>
              <a:sym typeface="Candara"/>
            </a:endParaRPr>
          </a:p>
        </p:txBody>
      </p:sp>
      <p:cxnSp>
        <p:nvCxnSpPr>
          <p:cNvPr id="277" name="Google Shape;277;p22"/>
          <p:cNvCxnSpPr/>
          <p:nvPr/>
        </p:nvCxnSpPr>
        <p:spPr>
          <a:xfrm>
            <a:off x="5607480" y="1889278"/>
            <a:ext cx="1187593" cy="0"/>
          </a:xfrm>
          <a:prstGeom prst="straightConnector1">
            <a:avLst/>
          </a:prstGeom>
          <a:noFill/>
          <a:ln cap="flat" cmpd="sng" w="9525">
            <a:solidFill>
              <a:srgbClr val="1EBCAD"/>
            </a:solidFill>
            <a:prstDash val="solid"/>
            <a:miter lim="800000"/>
            <a:headEnd len="sm" w="sm" type="none"/>
            <a:tailEnd len="sm" w="sm" type="none"/>
          </a:ln>
        </p:spPr>
      </p:cxnSp>
      <p:sp>
        <p:nvSpPr>
          <p:cNvPr id="278" name="Google Shape;278;p22"/>
          <p:cNvSpPr/>
          <p:nvPr/>
        </p:nvSpPr>
        <p:spPr>
          <a:xfrm>
            <a:off x="10492821" y="6620960"/>
            <a:ext cx="2052158" cy="2052158"/>
          </a:xfrm>
          <a:prstGeom prst="ellipse">
            <a:avLst/>
          </a:prstGeom>
          <a:solidFill>
            <a:srgbClr val="21D1C0">
              <a:alpha val="4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69"/>
                                        </p:tgtEl>
                                        <p:attrNameLst>
                                          <p:attrName>style.visibility</p:attrName>
                                        </p:attrNameLst>
                                      </p:cBhvr>
                                      <p:to>
                                        <p:strVal val="visible"/>
                                      </p:to>
                                    </p:set>
                                    <p:animEffect filter="fade" transition="in">
                                      <p:cBhvr>
                                        <p:cTn dur="500"/>
                                        <p:tgtEl>
                                          <p:spTgt spid="269"/>
                                        </p:tgtEl>
                                      </p:cBhvr>
                                    </p:animEffect>
                                  </p:childTnLst>
                                </p:cTn>
                              </p:par>
                              <p:par>
                                <p:cTn fill="hold" nodeType="withEffect" presetClass="entr" presetID="10" presetSubtype="0">
                                  <p:stCondLst>
                                    <p:cond delay="400"/>
                                  </p:stCondLst>
                                  <p:childTnLst>
                                    <p:set>
                                      <p:cBhvr>
                                        <p:cTn dur="1" fill="hold">
                                          <p:stCondLst>
                                            <p:cond delay="0"/>
                                          </p:stCondLst>
                                        </p:cTn>
                                        <p:tgtEl>
                                          <p:spTgt spid="272"/>
                                        </p:tgtEl>
                                        <p:attrNameLst>
                                          <p:attrName>style.visibility</p:attrName>
                                        </p:attrNameLst>
                                      </p:cBhvr>
                                      <p:to>
                                        <p:strVal val="visible"/>
                                      </p:to>
                                    </p:set>
                                    <p:animEffect filter="fade" transition="in">
                                      <p:cBhvr>
                                        <p:cTn dur="500"/>
                                        <p:tgtEl>
                                          <p:spTgt spid="272"/>
                                        </p:tgtEl>
                                      </p:cBhvr>
                                    </p:animEffect>
                                  </p:childTnLst>
                                </p:cTn>
                              </p:par>
                              <p:par>
                                <p:cTn fill="hold" nodeType="withEffect" presetClass="entr" presetID="10" presetSubtype="0">
                                  <p:stCondLst>
                                    <p:cond delay="700"/>
                                  </p:stCondLst>
                                  <p:childTnLst>
                                    <p:set>
                                      <p:cBhvr>
                                        <p:cTn dur="1" fill="hold">
                                          <p:stCondLst>
                                            <p:cond delay="0"/>
                                          </p:stCondLst>
                                        </p:cTn>
                                        <p:tgtEl>
                                          <p:spTgt spid="277"/>
                                        </p:tgtEl>
                                        <p:attrNameLst>
                                          <p:attrName>style.visibility</p:attrName>
                                        </p:attrNameLst>
                                      </p:cBhvr>
                                      <p:to>
                                        <p:strVal val="visible"/>
                                      </p:to>
                                    </p:set>
                                    <p:animEffect filter="fade" transition="in">
                                      <p:cBhvr>
                                        <p:cTn dur="500"/>
                                        <p:tgtEl>
                                          <p:spTgt spid="277"/>
                                        </p:tgtEl>
                                      </p:cBhvr>
                                    </p:animEffect>
                                  </p:childTnLst>
                                </p:cTn>
                              </p:par>
                              <p:par>
                                <p:cTn fill="hold" nodeType="withEffect" presetClass="entr" presetID="10" presetSubtype="0">
                                  <p:stCondLst>
                                    <p:cond delay="1000"/>
                                  </p:stCondLst>
                                  <p:childTnLst>
                                    <p:set>
                                      <p:cBhvr>
                                        <p:cTn dur="1" fill="hold">
                                          <p:stCondLst>
                                            <p:cond delay="0"/>
                                          </p:stCondLst>
                                        </p:cTn>
                                        <p:tgtEl>
                                          <p:spTgt spid="276"/>
                                        </p:tgtEl>
                                        <p:attrNameLst>
                                          <p:attrName>style.visibility</p:attrName>
                                        </p:attrNameLst>
                                      </p:cBhvr>
                                      <p:to>
                                        <p:strVal val="visible"/>
                                      </p:to>
                                    </p:set>
                                    <p:animEffect filter="fade" transition="in">
                                      <p:cBhvr>
                                        <p:cTn dur="500"/>
                                        <p:tgtEl>
                                          <p:spTgt spid="276"/>
                                        </p:tgtEl>
                                      </p:cBhvr>
                                    </p:animEffect>
                                  </p:childTnLst>
                                </p:cTn>
                              </p:par>
                              <p:par>
                                <p:cTn fill="hold" nodeType="withEffect" presetClass="entr" presetID="10" presetSubtype="0">
                                  <p:stCondLst>
                                    <p:cond delay="1300"/>
                                  </p:stCondLst>
                                  <p:childTnLst>
                                    <p:set>
                                      <p:cBhvr>
                                        <p:cTn dur="1" fill="hold">
                                          <p:stCondLst>
                                            <p:cond delay="0"/>
                                          </p:stCondLst>
                                        </p:cTn>
                                        <p:tgtEl>
                                          <p:spTgt spid="273"/>
                                        </p:tgtEl>
                                        <p:attrNameLst>
                                          <p:attrName>style.visibility</p:attrName>
                                        </p:attrNameLst>
                                      </p:cBhvr>
                                      <p:to>
                                        <p:strVal val="visible"/>
                                      </p:to>
                                    </p:set>
                                    <p:animEffect filter="fade" transition="in">
                                      <p:cBhvr>
                                        <p:cTn dur="500"/>
                                        <p:tgtEl>
                                          <p:spTgt spid="273"/>
                                        </p:tgtEl>
                                      </p:cBhvr>
                                    </p:animEffect>
                                  </p:childTnLst>
                                </p:cTn>
                              </p:par>
                              <p:par>
                                <p:cTn fill="hold" nodeType="withEffect" presetClass="entr" presetID="10" presetSubtype="0">
                                  <p:stCondLst>
                                    <p:cond delay="1600"/>
                                  </p:stCondLst>
                                  <p:childTnLst>
                                    <p:set>
                                      <p:cBhvr>
                                        <p:cTn dur="1" fill="hold">
                                          <p:stCondLst>
                                            <p:cond delay="0"/>
                                          </p:stCondLst>
                                        </p:cTn>
                                        <p:tgtEl>
                                          <p:spTgt spid="274"/>
                                        </p:tgtEl>
                                        <p:attrNameLst>
                                          <p:attrName>style.visibility</p:attrName>
                                        </p:attrNameLst>
                                      </p:cBhvr>
                                      <p:to>
                                        <p:strVal val="visible"/>
                                      </p:to>
                                    </p:set>
                                    <p:animEffect filter="fade" transition="in">
                                      <p:cBhvr>
                                        <p:cTn dur="500"/>
                                        <p:tgtEl>
                                          <p:spTgt spid="274"/>
                                        </p:tgtEl>
                                      </p:cBhvr>
                                    </p:animEffect>
                                  </p:childTnLst>
                                </p:cTn>
                              </p:par>
                              <p:par>
                                <p:cTn fill="hold" nodeType="withEffect" presetClass="entr" presetID="10" presetSubtype="0">
                                  <p:stCondLst>
                                    <p:cond delay="1900"/>
                                  </p:stCondLst>
                                  <p:childTnLst>
                                    <p:set>
                                      <p:cBhvr>
                                        <p:cTn dur="1" fill="hold">
                                          <p:stCondLst>
                                            <p:cond delay="0"/>
                                          </p:stCondLst>
                                        </p:cTn>
                                        <p:tgtEl>
                                          <p:spTgt spid="275"/>
                                        </p:tgtEl>
                                        <p:attrNameLst>
                                          <p:attrName>style.visibility</p:attrName>
                                        </p:attrNameLst>
                                      </p:cBhvr>
                                      <p:to>
                                        <p:strVal val="visible"/>
                                      </p:to>
                                    </p:set>
                                    <p:animEffect filter="fade" transition="in">
                                      <p:cBhvr>
                                        <p:cTn dur="500"/>
                                        <p:tgtEl>
                                          <p:spTgt spid="275"/>
                                        </p:tgtEl>
                                      </p:cBhvr>
                                    </p:animEffect>
                                  </p:childTnLst>
                                </p:cTn>
                              </p:par>
                              <p:par>
                                <p:cTn fill="hold" nodeType="withEffect" presetClass="entr" presetID="10" presetSubtype="0">
                                  <p:stCondLst>
                                    <p:cond delay="2300"/>
                                  </p:stCondLst>
                                  <p:childTnLst>
                                    <p:set>
                                      <p:cBhvr>
                                        <p:cTn dur="1" fill="hold">
                                          <p:stCondLst>
                                            <p:cond delay="0"/>
                                          </p:stCondLst>
                                        </p:cTn>
                                        <p:tgtEl>
                                          <p:spTgt spid="278"/>
                                        </p:tgtEl>
                                        <p:attrNameLst>
                                          <p:attrName>style.visibility</p:attrName>
                                        </p:attrNameLst>
                                      </p:cBhvr>
                                      <p:to>
                                        <p:strVal val="visible"/>
                                      </p:to>
                                    </p:set>
                                    <p:animEffect filter="fade" transition="in">
                                      <p:cBhvr>
                                        <p:cTn dur="500"/>
                                        <p:tgtEl>
                                          <p:spTgt spid="2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23"/>
          <p:cNvSpPr/>
          <p:nvPr/>
        </p:nvSpPr>
        <p:spPr>
          <a:xfrm>
            <a:off x="0" y="-7620"/>
            <a:ext cx="12192000" cy="6865620"/>
          </a:xfrm>
          <a:prstGeom prst="rect">
            <a:avLst/>
          </a:prstGeom>
          <a:solidFill>
            <a:srgbClr val="1D27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2A0D5B"/>
              </a:solidFill>
              <a:latin typeface="Candara"/>
              <a:ea typeface="Candara"/>
              <a:cs typeface="Candara"/>
              <a:sym typeface="Candara"/>
            </a:endParaRPr>
          </a:p>
        </p:txBody>
      </p:sp>
      <p:sp>
        <p:nvSpPr>
          <p:cNvPr id="284" name="Google Shape;284;p23"/>
          <p:cNvSpPr/>
          <p:nvPr/>
        </p:nvSpPr>
        <p:spPr>
          <a:xfrm flipH="1">
            <a:off x="-1077759" y="4267708"/>
            <a:ext cx="16962898" cy="2625218"/>
          </a:xfrm>
          <a:custGeom>
            <a:rect b="b" l="l" r="r" t="t"/>
            <a:pathLst>
              <a:path extrusionOk="0" h="2625218" w="15102348">
                <a:moveTo>
                  <a:pt x="0" y="1091386"/>
                </a:moveTo>
                <a:cubicBezTo>
                  <a:pt x="575187" y="703012"/>
                  <a:pt x="2576052" y="329386"/>
                  <a:pt x="3805084" y="294973"/>
                </a:cubicBezTo>
                <a:cubicBezTo>
                  <a:pt x="5034116" y="260560"/>
                  <a:pt x="6747114" y="925876"/>
                  <a:pt x="7374194" y="884908"/>
                </a:cubicBezTo>
                <a:cubicBezTo>
                  <a:pt x="8001274" y="843940"/>
                  <a:pt x="9778726" y="-2180"/>
                  <a:pt x="10677832" y="5"/>
                </a:cubicBezTo>
                <a:cubicBezTo>
                  <a:pt x="11576938" y="2190"/>
                  <a:pt x="13627509" y="884908"/>
                  <a:pt x="15102348" y="1327360"/>
                </a:cubicBezTo>
                <a:lnTo>
                  <a:pt x="15102348" y="2625218"/>
                </a:lnTo>
                <a:lnTo>
                  <a:pt x="353961" y="2625218"/>
                </a:lnTo>
                <a:lnTo>
                  <a:pt x="0" y="1091386"/>
                </a:lnTo>
                <a:close/>
              </a:path>
            </a:pathLst>
          </a:custGeom>
          <a:solidFill>
            <a:srgbClr val="1EBCAD">
              <a:alpha val="4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2A0D5B"/>
              </a:solidFill>
              <a:latin typeface="Candara"/>
              <a:ea typeface="Candara"/>
              <a:cs typeface="Candara"/>
              <a:sym typeface="Candara"/>
            </a:endParaRPr>
          </a:p>
        </p:txBody>
      </p:sp>
      <p:sp>
        <p:nvSpPr>
          <p:cNvPr id="285" name="Google Shape;285;p23"/>
          <p:cNvSpPr/>
          <p:nvPr/>
        </p:nvSpPr>
        <p:spPr>
          <a:xfrm>
            <a:off x="4788310" y="589935"/>
            <a:ext cx="2615380" cy="5678130"/>
          </a:xfrm>
          <a:prstGeom prst="rect">
            <a:avLst/>
          </a:prstGeom>
          <a:noFill/>
          <a:ln cap="flat" cmpd="sng" w="635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
        <p:nvSpPr>
          <p:cNvPr id="286" name="Google Shape;286;p23"/>
          <p:cNvSpPr txBox="1"/>
          <p:nvPr/>
        </p:nvSpPr>
        <p:spPr>
          <a:xfrm>
            <a:off x="4211364" y="1504558"/>
            <a:ext cx="3769272" cy="830997"/>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US" sz="4800">
                <a:solidFill>
                  <a:srgbClr val="1EBCAD"/>
                </a:solidFill>
                <a:latin typeface="Candara"/>
                <a:ea typeface="Candara"/>
                <a:cs typeface="Candara"/>
                <a:sym typeface="Candara"/>
              </a:rPr>
              <a:t>Free Time</a:t>
            </a:r>
            <a:endParaRPr b="1" sz="4800">
              <a:solidFill>
                <a:srgbClr val="1EBCAD"/>
              </a:solidFill>
              <a:latin typeface="Candara"/>
              <a:ea typeface="Candara"/>
              <a:cs typeface="Candara"/>
              <a:sym typeface="Candara"/>
            </a:endParaRPr>
          </a:p>
        </p:txBody>
      </p:sp>
      <p:grpSp>
        <p:nvGrpSpPr>
          <p:cNvPr id="287" name="Google Shape;287;p23"/>
          <p:cNvGrpSpPr/>
          <p:nvPr/>
        </p:nvGrpSpPr>
        <p:grpSpPr>
          <a:xfrm>
            <a:off x="5887148" y="5254214"/>
            <a:ext cx="417704" cy="417704"/>
            <a:chOff x="8286750" y="3505200"/>
            <a:chExt cx="952500" cy="952500"/>
          </a:xfrm>
        </p:grpSpPr>
        <p:cxnSp>
          <p:nvCxnSpPr>
            <p:cNvPr id="288" name="Google Shape;288;p23"/>
            <p:cNvCxnSpPr/>
            <p:nvPr/>
          </p:nvCxnSpPr>
          <p:spPr>
            <a:xfrm>
              <a:off x="8286750" y="3505200"/>
              <a:ext cx="952500" cy="952500"/>
            </a:xfrm>
            <a:prstGeom prst="straightConnector1">
              <a:avLst/>
            </a:prstGeom>
            <a:noFill/>
            <a:ln cap="flat" cmpd="sng" w="25400">
              <a:solidFill>
                <a:srgbClr val="1EBCAD"/>
              </a:solidFill>
              <a:prstDash val="solid"/>
              <a:miter lim="800000"/>
              <a:headEnd len="sm" w="sm" type="none"/>
              <a:tailEnd len="sm" w="sm" type="none"/>
            </a:ln>
          </p:spPr>
        </p:cxnSp>
        <p:cxnSp>
          <p:nvCxnSpPr>
            <p:cNvPr id="289" name="Google Shape;289;p23"/>
            <p:cNvCxnSpPr/>
            <p:nvPr/>
          </p:nvCxnSpPr>
          <p:spPr>
            <a:xfrm flipH="1">
              <a:off x="8286750" y="3505200"/>
              <a:ext cx="952500" cy="952500"/>
            </a:xfrm>
            <a:prstGeom prst="straightConnector1">
              <a:avLst/>
            </a:prstGeom>
            <a:noFill/>
            <a:ln cap="flat" cmpd="sng" w="25400">
              <a:solidFill>
                <a:srgbClr val="1EBCAD"/>
              </a:solidFill>
              <a:prstDash val="solid"/>
              <a:miter lim="800000"/>
              <a:headEnd len="sm" w="sm" type="none"/>
              <a:tailEnd len="sm" w="sm" type="none"/>
            </a:ln>
          </p:spPr>
        </p:cxnSp>
      </p:grpSp>
      <p:cxnSp>
        <p:nvCxnSpPr>
          <p:cNvPr id="290" name="Google Shape;290;p23"/>
          <p:cNvCxnSpPr/>
          <p:nvPr/>
        </p:nvCxnSpPr>
        <p:spPr>
          <a:xfrm rot="5400000">
            <a:off x="5502204" y="536503"/>
            <a:ext cx="1187593" cy="0"/>
          </a:xfrm>
          <a:prstGeom prst="straightConnector1">
            <a:avLst/>
          </a:prstGeom>
          <a:noFill/>
          <a:ln cap="flat" cmpd="sng" w="9525">
            <a:solidFill>
              <a:srgbClr val="1EBCAD"/>
            </a:solidFill>
            <a:prstDash val="solid"/>
            <a:miter lim="800000"/>
            <a:headEnd len="sm" w="sm" type="none"/>
            <a:tailEnd len="sm" w="sm" type="none"/>
          </a:ln>
        </p:spPr>
      </p:cxnSp>
      <p:sp>
        <p:nvSpPr>
          <p:cNvPr id="291" name="Google Shape;291;p23"/>
          <p:cNvSpPr txBox="1"/>
          <p:nvPr/>
        </p:nvSpPr>
        <p:spPr>
          <a:xfrm>
            <a:off x="8016239" y="2377566"/>
            <a:ext cx="3769273" cy="92333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1800">
                <a:solidFill>
                  <a:schemeClr val="lt1"/>
                </a:solidFill>
                <a:latin typeface="Candara"/>
                <a:ea typeface="Candara"/>
                <a:cs typeface="Candara"/>
                <a:sym typeface="Candara"/>
              </a:rPr>
              <a:t>It is a very sad thing that nowadays there is so little useless information.</a:t>
            </a:r>
            <a:endParaRPr/>
          </a:p>
        </p:txBody>
      </p:sp>
      <p:sp>
        <p:nvSpPr>
          <p:cNvPr id="292" name="Google Shape;292;p23"/>
          <p:cNvSpPr txBox="1"/>
          <p:nvPr/>
        </p:nvSpPr>
        <p:spPr>
          <a:xfrm>
            <a:off x="8016239" y="4609018"/>
            <a:ext cx="3769273" cy="92333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1800">
                <a:solidFill>
                  <a:schemeClr val="lt1"/>
                </a:solidFill>
                <a:latin typeface="Candara"/>
                <a:ea typeface="Candara"/>
                <a:cs typeface="Candara"/>
                <a:sym typeface="Candara"/>
              </a:rPr>
              <a:t>Genius hath electric power which earth can never tame.Lydia M. Child</a:t>
            </a:r>
            <a:endParaRPr/>
          </a:p>
        </p:txBody>
      </p:sp>
      <p:sp>
        <p:nvSpPr>
          <p:cNvPr id="293" name="Google Shape;293;p23"/>
          <p:cNvSpPr txBox="1"/>
          <p:nvPr/>
        </p:nvSpPr>
        <p:spPr>
          <a:xfrm>
            <a:off x="406489" y="2377566"/>
            <a:ext cx="3769273" cy="2169825"/>
          </a:xfrm>
          <a:prstGeom prst="rect">
            <a:avLst/>
          </a:prstGeom>
          <a:noFill/>
          <a:ln>
            <a:noFill/>
          </a:ln>
        </p:spPr>
        <p:txBody>
          <a:bodyPr anchorCtr="0" anchor="t" bIns="45700" lIns="91425" spcFirstLastPara="1" rIns="91425" wrap="square" tIns="45700">
            <a:noAutofit/>
          </a:bodyPr>
          <a:lstStyle/>
          <a:p>
            <a:pPr indent="0" lvl="0" marL="0" marR="0" rtl="0" algn="r">
              <a:lnSpc>
                <a:spcPct val="150000"/>
              </a:lnSpc>
              <a:spcBef>
                <a:spcPts val="0"/>
              </a:spcBef>
              <a:spcAft>
                <a:spcPts val="0"/>
              </a:spcAft>
              <a:buNone/>
            </a:pPr>
            <a:r>
              <a:rPr lang="en-US" sz="1800">
                <a:solidFill>
                  <a:schemeClr val="lt1"/>
                </a:solidFill>
                <a:latin typeface="Candara"/>
                <a:ea typeface="Candara"/>
                <a:cs typeface="Candara"/>
                <a:sym typeface="Candara"/>
              </a:rPr>
              <a:t>The time is now, the place is here. Stay in the present. You can do nothing to change the past, and the future will never come exactly as you plan or hope for.</a:t>
            </a:r>
            <a:endParaRPr/>
          </a:p>
        </p:txBody>
      </p:sp>
      <p:sp>
        <p:nvSpPr>
          <p:cNvPr id="294" name="Google Shape;294;p23"/>
          <p:cNvSpPr txBox="1"/>
          <p:nvPr/>
        </p:nvSpPr>
        <p:spPr>
          <a:xfrm>
            <a:off x="406489" y="4609018"/>
            <a:ext cx="3769273" cy="923330"/>
          </a:xfrm>
          <a:prstGeom prst="rect">
            <a:avLst/>
          </a:prstGeom>
          <a:noFill/>
          <a:ln>
            <a:noFill/>
          </a:ln>
        </p:spPr>
        <p:txBody>
          <a:bodyPr anchorCtr="0" anchor="t" bIns="45700" lIns="91425" spcFirstLastPara="1" rIns="91425" wrap="square" tIns="45700">
            <a:noAutofit/>
          </a:bodyPr>
          <a:lstStyle/>
          <a:p>
            <a:pPr indent="0" lvl="0" marL="0" marR="0" rtl="0" algn="r">
              <a:lnSpc>
                <a:spcPct val="150000"/>
              </a:lnSpc>
              <a:spcBef>
                <a:spcPts val="0"/>
              </a:spcBef>
              <a:spcAft>
                <a:spcPts val="0"/>
              </a:spcAft>
              <a:buNone/>
            </a:pPr>
            <a:r>
              <a:rPr lang="en-US" sz="1800">
                <a:solidFill>
                  <a:schemeClr val="lt1"/>
                </a:solidFill>
                <a:latin typeface="Candara"/>
                <a:ea typeface="Candara"/>
                <a:cs typeface="Candara"/>
                <a:sym typeface="Candara"/>
              </a:rPr>
              <a:t>I believe that people would be alive today if there were a death penalty.</a:t>
            </a:r>
            <a:endParaRPr/>
          </a:p>
        </p:txBody>
      </p:sp>
      <p:sp>
        <p:nvSpPr>
          <p:cNvPr id="295" name="Google Shape;295;p23"/>
          <p:cNvSpPr txBox="1"/>
          <p:nvPr/>
        </p:nvSpPr>
        <p:spPr>
          <a:xfrm>
            <a:off x="1267483" y="2323673"/>
            <a:ext cx="2047284" cy="181588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1200">
                <a:solidFill>
                  <a:schemeClr val="lt1"/>
                </a:solidFill>
                <a:latin typeface="Candara"/>
                <a:ea typeface="Candara"/>
                <a:cs typeface="Candara"/>
                <a:sym typeface="Candara"/>
              </a:rPr>
              <a:t>01</a:t>
            </a:r>
            <a:endParaRPr sz="11200">
              <a:solidFill>
                <a:schemeClr val="lt1"/>
              </a:solidFill>
              <a:latin typeface="Candara"/>
              <a:ea typeface="Candara"/>
              <a:cs typeface="Candara"/>
              <a:sym typeface="Candara"/>
            </a:endParaRPr>
          </a:p>
        </p:txBody>
      </p:sp>
      <p:sp>
        <p:nvSpPr>
          <p:cNvPr id="296" name="Google Shape;296;p23"/>
          <p:cNvSpPr txBox="1"/>
          <p:nvPr/>
        </p:nvSpPr>
        <p:spPr>
          <a:xfrm>
            <a:off x="8481449" y="2323673"/>
            <a:ext cx="2047284" cy="181588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1200">
                <a:solidFill>
                  <a:schemeClr val="lt1"/>
                </a:solidFill>
                <a:latin typeface="Candara"/>
                <a:ea typeface="Candara"/>
                <a:cs typeface="Candara"/>
                <a:sym typeface="Candara"/>
              </a:rPr>
              <a:t>02</a:t>
            </a:r>
            <a:endParaRPr sz="11200">
              <a:solidFill>
                <a:schemeClr val="lt1"/>
              </a:solidFill>
              <a:latin typeface="Candara"/>
              <a:ea typeface="Candara"/>
              <a:cs typeface="Candara"/>
              <a:sym typeface="Candara"/>
            </a:endParaRPr>
          </a:p>
        </p:txBody>
      </p:sp>
      <p:sp>
        <p:nvSpPr>
          <p:cNvPr id="297" name="Google Shape;297;p23"/>
          <p:cNvSpPr txBox="1"/>
          <p:nvPr/>
        </p:nvSpPr>
        <p:spPr>
          <a:xfrm>
            <a:off x="1267483" y="4555125"/>
            <a:ext cx="2047284" cy="181588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1200">
                <a:solidFill>
                  <a:schemeClr val="lt1"/>
                </a:solidFill>
                <a:latin typeface="Candara"/>
                <a:ea typeface="Candara"/>
                <a:cs typeface="Candara"/>
                <a:sym typeface="Candara"/>
              </a:rPr>
              <a:t>03</a:t>
            </a:r>
            <a:endParaRPr sz="11200">
              <a:solidFill>
                <a:schemeClr val="lt1"/>
              </a:solidFill>
              <a:latin typeface="Candara"/>
              <a:ea typeface="Candara"/>
              <a:cs typeface="Candara"/>
              <a:sym typeface="Candara"/>
            </a:endParaRPr>
          </a:p>
        </p:txBody>
      </p:sp>
      <p:sp>
        <p:nvSpPr>
          <p:cNvPr id="298" name="Google Shape;298;p23"/>
          <p:cNvSpPr txBox="1"/>
          <p:nvPr/>
        </p:nvSpPr>
        <p:spPr>
          <a:xfrm>
            <a:off x="8481449" y="4555125"/>
            <a:ext cx="2047284" cy="181588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1200">
                <a:solidFill>
                  <a:schemeClr val="lt1"/>
                </a:solidFill>
                <a:latin typeface="Candara"/>
                <a:ea typeface="Candara"/>
                <a:cs typeface="Candara"/>
                <a:sym typeface="Candara"/>
              </a:rPr>
              <a:t>04</a:t>
            </a:r>
            <a:endParaRPr sz="11200">
              <a:solidFill>
                <a:schemeClr val="lt1"/>
              </a:solidFill>
              <a:latin typeface="Candara"/>
              <a:ea typeface="Candara"/>
              <a:cs typeface="Candara"/>
              <a:sym typeface="Candara"/>
            </a:endParaRPr>
          </a:p>
        </p:txBody>
      </p:sp>
    </p:spTree>
  </p:cSld>
  <p:clrMapOvr>
    <a:masterClrMapping/>
  </p:clrMapOvr>
  <p:transition spd="slow">
    <p:push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285"/>
                                        </p:tgtEl>
                                        <p:attrNameLst>
                                          <p:attrName>style.visibility</p:attrName>
                                        </p:attrNameLst>
                                      </p:cBhvr>
                                      <p:to>
                                        <p:strVal val="visible"/>
                                      </p:to>
                                    </p:set>
                                    <p:anim calcmode="lin" valueType="num">
                                      <p:cBhvr additive="base">
                                        <p:cTn dur="500"/>
                                        <p:tgtEl>
                                          <p:spTgt spid="285"/>
                                        </p:tgtEl>
                                        <p:attrNameLst>
                                          <p:attrName>ppt_w</p:attrName>
                                        </p:attrNameLst>
                                      </p:cBhvr>
                                      <p:tavLst>
                                        <p:tav fmla="" tm="0">
                                          <p:val>
                                            <p:strVal val="0"/>
                                          </p:val>
                                        </p:tav>
                                        <p:tav fmla="" tm="100000">
                                          <p:val>
                                            <p:strVal val="#ppt_w"/>
                                          </p:val>
                                        </p:tav>
                                      </p:tavLst>
                                    </p:anim>
                                    <p:anim calcmode="lin" valueType="num">
                                      <p:cBhvr additive="base">
                                        <p:cTn dur="500"/>
                                        <p:tgtEl>
                                          <p:spTgt spid="285"/>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400"/>
                                  </p:stCondLst>
                                  <p:childTnLst>
                                    <p:set>
                                      <p:cBhvr>
                                        <p:cTn dur="1" fill="hold">
                                          <p:stCondLst>
                                            <p:cond delay="0"/>
                                          </p:stCondLst>
                                        </p:cTn>
                                        <p:tgtEl>
                                          <p:spTgt spid="286"/>
                                        </p:tgtEl>
                                        <p:attrNameLst>
                                          <p:attrName>style.visibility</p:attrName>
                                        </p:attrNameLst>
                                      </p:cBhvr>
                                      <p:to>
                                        <p:strVal val="visible"/>
                                      </p:to>
                                    </p:set>
                                    <p:animEffect filter="fade" transition="in">
                                      <p:cBhvr>
                                        <p:cTn dur="500"/>
                                        <p:tgtEl>
                                          <p:spTgt spid="286"/>
                                        </p:tgtEl>
                                      </p:cBhvr>
                                    </p:animEffect>
                                  </p:childTnLst>
                                </p:cTn>
                              </p:par>
                              <p:par>
                                <p:cTn fill="hold" nodeType="withEffect" presetClass="entr" presetID="10" presetSubtype="0">
                                  <p:stCondLst>
                                    <p:cond delay="700"/>
                                  </p:stCondLst>
                                  <p:childTnLst>
                                    <p:set>
                                      <p:cBhvr>
                                        <p:cTn dur="1" fill="hold">
                                          <p:stCondLst>
                                            <p:cond delay="0"/>
                                          </p:stCondLst>
                                        </p:cTn>
                                        <p:tgtEl>
                                          <p:spTgt spid="287"/>
                                        </p:tgtEl>
                                        <p:attrNameLst>
                                          <p:attrName>style.visibility</p:attrName>
                                        </p:attrNameLst>
                                      </p:cBhvr>
                                      <p:to>
                                        <p:strVal val="visible"/>
                                      </p:to>
                                    </p:set>
                                    <p:animEffect filter="fade" transition="in">
                                      <p:cBhvr>
                                        <p:cTn dur="500"/>
                                        <p:tgtEl>
                                          <p:spTgt spid="287"/>
                                        </p:tgtEl>
                                      </p:cBhvr>
                                    </p:animEffect>
                                  </p:childTnLst>
                                </p:cTn>
                              </p:par>
                              <p:par>
                                <p:cTn fill="hold" nodeType="withEffect" presetClass="entr" presetID="10" presetSubtype="0">
                                  <p:stCondLst>
                                    <p:cond delay="1000"/>
                                  </p:stCondLst>
                                  <p:childTnLst>
                                    <p:set>
                                      <p:cBhvr>
                                        <p:cTn dur="1" fill="hold">
                                          <p:stCondLst>
                                            <p:cond delay="0"/>
                                          </p:stCondLst>
                                        </p:cTn>
                                        <p:tgtEl>
                                          <p:spTgt spid="293"/>
                                        </p:tgtEl>
                                        <p:attrNameLst>
                                          <p:attrName>style.visibility</p:attrName>
                                        </p:attrNameLst>
                                      </p:cBhvr>
                                      <p:to>
                                        <p:strVal val="visible"/>
                                      </p:to>
                                    </p:set>
                                    <p:animEffect filter="fade" transition="in">
                                      <p:cBhvr>
                                        <p:cTn dur="500"/>
                                        <p:tgtEl>
                                          <p:spTgt spid="293"/>
                                        </p:tgtEl>
                                      </p:cBhvr>
                                    </p:animEffect>
                                  </p:childTnLst>
                                </p:cTn>
                              </p:par>
                              <p:par>
                                <p:cTn fill="hold" nodeType="withEffect" presetClass="entr" presetID="10" presetSubtype="0">
                                  <p:stCondLst>
                                    <p:cond delay="1400"/>
                                  </p:stCondLst>
                                  <p:childTnLst>
                                    <p:set>
                                      <p:cBhvr>
                                        <p:cTn dur="1" fill="hold">
                                          <p:stCondLst>
                                            <p:cond delay="0"/>
                                          </p:stCondLst>
                                        </p:cTn>
                                        <p:tgtEl>
                                          <p:spTgt spid="291"/>
                                        </p:tgtEl>
                                        <p:attrNameLst>
                                          <p:attrName>style.visibility</p:attrName>
                                        </p:attrNameLst>
                                      </p:cBhvr>
                                      <p:to>
                                        <p:strVal val="visible"/>
                                      </p:to>
                                    </p:set>
                                    <p:animEffect filter="fade" transition="in">
                                      <p:cBhvr>
                                        <p:cTn dur="500"/>
                                        <p:tgtEl>
                                          <p:spTgt spid="291"/>
                                        </p:tgtEl>
                                      </p:cBhvr>
                                    </p:animEffect>
                                  </p:childTnLst>
                                </p:cTn>
                              </p:par>
                              <p:par>
                                <p:cTn fill="hold" nodeType="withEffect" presetClass="entr" presetID="10" presetSubtype="0">
                                  <p:stCondLst>
                                    <p:cond delay="1800"/>
                                  </p:stCondLst>
                                  <p:childTnLst>
                                    <p:set>
                                      <p:cBhvr>
                                        <p:cTn dur="1" fill="hold">
                                          <p:stCondLst>
                                            <p:cond delay="0"/>
                                          </p:stCondLst>
                                        </p:cTn>
                                        <p:tgtEl>
                                          <p:spTgt spid="294"/>
                                        </p:tgtEl>
                                        <p:attrNameLst>
                                          <p:attrName>style.visibility</p:attrName>
                                        </p:attrNameLst>
                                      </p:cBhvr>
                                      <p:to>
                                        <p:strVal val="visible"/>
                                      </p:to>
                                    </p:set>
                                    <p:animEffect filter="fade" transition="in">
                                      <p:cBhvr>
                                        <p:cTn dur="500"/>
                                        <p:tgtEl>
                                          <p:spTgt spid="294"/>
                                        </p:tgtEl>
                                      </p:cBhvr>
                                    </p:animEffect>
                                  </p:childTnLst>
                                </p:cTn>
                              </p:par>
                              <p:par>
                                <p:cTn fill="hold" nodeType="withEffect" presetClass="entr" presetID="10" presetSubtype="0">
                                  <p:stCondLst>
                                    <p:cond delay="2200"/>
                                  </p:stCondLst>
                                  <p:childTnLst>
                                    <p:set>
                                      <p:cBhvr>
                                        <p:cTn dur="1" fill="hold">
                                          <p:stCondLst>
                                            <p:cond delay="0"/>
                                          </p:stCondLst>
                                        </p:cTn>
                                        <p:tgtEl>
                                          <p:spTgt spid="292"/>
                                        </p:tgtEl>
                                        <p:attrNameLst>
                                          <p:attrName>style.visibility</p:attrName>
                                        </p:attrNameLst>
                                      </p:cBhvr>
                                      <p:to>
                                        <p:strVal val="visible"/>
                                      </p:to>
                                    </p:set>
                                    <p:animEffect filter="fade" transition="in">
                                      <p:cBhvr>
                                        <p:cTn dur="500"/>
                                        <p:tgtEl>
                                          <p:spTgt spid="292"/>
                                        </p:tgtEl>
                                      </p:cBhvr>
                                    </p:animEffect>
                                  </p:childTnLst>
                                </p:cTn>
                              </p:par>
                              <p:par>
                                <p:cTn fill="hold" nodeType="withEffect" presetClass="entr" presetID="23" presetSubtype="16">
                                  <p:stCondLst>
                                    <p:cond delay="1200"/>
                                  </p:stCondLst>
                                  <p:childTnLst>
                                    <p:set>
                                      <p:cBhvr>
                                        <p:cTn dur="1" fill="hold">
                                          <p:stCondLst>
                                            <p:cond delay="0"/>
                                          </p:stCondLst>
                                        </p:cTn>
                                        <p:tgtEl>
                                          <p:spTgt spid="295"/>
                                        </p:tgtEl>
                                        <p:attrNameLst>
                                          <p:attrName>style.visibility</p:attrName>
                                        </p:attrNameLst>
                                      </p:cBhvr>
                                      <p:to>
                                        <p:strVal val="visible"/>
                                      </p:to>
                                    </p:set>
                                    <p:anim calcmode="lin" valueType="num">
                                      <p:cBhvr additive="base">
                                        <p:cTn dur="500"/>
                                        <p:tgtEl>
                                          <p:spTgt spid="295"/>
                                        </p:tgtEl>
                                        <p:attrNameLst>
                                          <p:attrName>ppt_w</p:attrName>
                                        </p:attrNameLst>
                                      </p:cBhvr>
                                      <p:tavLst>
                                        <p:tav fmla="" tm="0">
                                          <p:val>
                                            <p:strVal val="0"/>
                                          </p:val>
                                        </p:tav>
                                        <p:tav fmla="" tm="100000">
                                          <p:val>
                                            <p:strVal val="#ppt_w"/>
                                          </p:val>
                                        </p:tav>
                                      </p:tavLst>
                                    </p:anim>
                                    <p:anim calcmode="lin" valueType="num">
                                      <p:cBhvr additive="base">
                                        <p:cTn dur="500"/>
                                        <p:tgtEl>
                                          <p:spTgt spid="295"/>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500"/>
                                  </p:stCondLst>
                                  <p:childTnLst>
                                    <p:set>
                                      <p:cBhvr>
                                        <p:cTn dur="1" fill="hold">
                                          <p:stCondLst>
                                            <p:cond delay="0"/>
                                          </p:stCondLst>
                                        </p:cTn>
                                        <p:tgtEl>
                                          <p:spTgt spid="296"/>
                                        </p:tgtEl>
                                        <p:attrNameLst>
                                          <p:attrName>style.visibility</p:attrName>
                                        </p:attrNameLst>
                                      </p:cBhvr>
                                      <p:to>
                                        <p:strVal val="visible"/>
                                      </p:to>
                                    </p:set>
                                    <p:anim calcmode="lin" valueType="num">
                                      <p:cBhvr additive="base">
                                        <p:cTn dur="500"/>
                                        <p:tgtEl>
                                          <p:spTgt spid="296"/>
                                        </p:tgtEl>
                                        <p:attrNameLst>
                                          <p:attrName>ppt_w</p:attrName>
                                        </p:attrNameLst>
                                      </p:cBhvr>
                                      <p:tavLst>
                                        <p:tav fmla="" tm="0">
                                          <p:val>
                                            <p:strVal val="0"/>
                                          </p:val>
                                        </p:tav>
                                        <p:tav fmla="" tm="100000">
                                          <p:val>
                                            <p:strVal val="#ppt_w"/>
                                          </p:val>
                                        </p:tav>
                                      </p:tavLst>
                                    </p:anim>
                                    <p:anim calcmode="lin" valueType="num">
                                      <p:cBhvr additive="base">
                                        <p:cTn dur="500"/>
                                        <p:tgtEl>
                                          <p:spTgt spid="296"/>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800"/>
                                  </p:stCondLst>
                                  <p:childTnLst>
                                    <p:set>
                                      <p:cBhvr>
                                        <p:cTn dur="1" fill="hold">
                                          <p:stCondLst>
                                            <p:cond delay="0"/>
                                          </p:stCondLst>
                                        </p:cTn>
                                        <p:tgtEl>
                                          <p:spTgt spid="297"/>
                                        </p:tgtEl>
                                        <p:attrNameLst>
                                          <p:attrName>style.visibility</p:attrName>
                                        </p:attrNameLst>
                                      </p:cBhvr>
                                      <p:to>
                                        <p:strVal val="visible"/>
                                      </p:to>
                                    </p:set>
                                    <p:anim calcmode="lin" valueType="num">
                                      <p:cBhvr additive="base">
                                        <p:cTn dur="500"/>
                                        <p:tgtEl>
                                          <p:spTgt spid="297"/>
                                        </p:tgtEl>
                                        <p:attrNameLst>
                                          <p:attrName>ppt_w</p:attrName>
                                        </p:attrNameLst>
                                      </p:cBhvr>
                                      <p:tavLst>
                                        <p:tav fmla="" tm="0">
                                          <p:val>
                                            <p:strVal val="0"/>
                                          </p:val>
                                        </p:tav>
                                        <p:tav fmla="" tm="100000">
                                          <p:val>
                                            <p:strVal val="#ppt_w"/>
                                          </p:val>
                                        </p:tav>
                                      </p:tavLst>
                                    </p:anim>
                                    <p:anim calcmode="lin" valueType="num">
                                      <p:cBhvr additive="base">
                                        <p:cTn dur="500"/>
                                        <p:tgtEl>
                                          <p:spTgt spid="297"/>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100"/>
                                  </p:stCondLst>
                                  <p:childTnLst>
                                    <p:set>
                                      <p:cBhvr>
                                        <p:cTn dur="1" fill="hold">
                                          <p:stCondLst>
                                            <p:cond delay="0"/>
                                          </p:stCondLst>
                                        </p:cTn>
                                        <p:tgtEl>
                                          <p:spTgt spid="298"/>
                                        </p:tgtEl>
                                        <p:attrNameLst>
                                          <p:attrName>style.visibility</p:attrName>
                                        </p:attrNameLst>
                                      </p:cBhvr>
                                      <p:to>
                                        <p:strVal val="visible"/>
                                      </p:to>
                                    </p:set>
                                    <p:anim calcmode="lin" valueType="num">
                                      <p:cBhvr additive="base">
                                        <p:cTn dur="500"/>
                                        <p:tgtEl>
                                          <p:spTgt spid="298"/>
                                        </p:tgtEl>
                                        <p:attrNameLst>
                                          <p:attrName>ppt_w</p:attrName>
                                        </p:attrNameLst>
                                      </p:cBhvr>
                                      <p:tavLst>
                                        <p:tav fmla="" tm="0">
                                          <p:val>
                                            <p:strVal val="0"/>
                                          </p:val>
                                        </p:tav>
                                        <p:tav fmla="" tm="100000">
                                          <p:val>
                                            <p:strVal val="#ppt_w"/>
                                          </p:val>
                                        </p:tav>
                                      </p:tavLst>
                                    </p:anim>
                                    <p:anim calcmode="lin" valueType="num">
                                      <p:cBhvr additive="base">
                                        <p:cTn dur="500"/>
                                        <p:tgtEl>
                                          <p:spTgt spid="298"/>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1100"/>
                                  </p:stCondLst>
                                  <p:childTnLst>
                                    <p:set>
                                      <p:cBhvr>
                                        <p:cTn dur="1" fill="hold">
                                          <p:stCondLst>
                                            <p:cond delay="0"/>
                                          </p:stCondLst>
                                        </p:cTn>
                                        <p:tgtEl>
                                          <p:spTgt spid="284"/>
                                        </p:tgtEl>
                                        <p:attrNameLst>
                                          <p:attrName>style.visibility</p:attrName>
                                        </p:attrNameLst>
                                      </p:cBhvr>
                                      <p:to>
                                        <p:strVal val="visible"/>
                                      </p:to>
                                    </p:set>
                                    <p:animEffect filter="fade" transition="in">
                                      <p:cBhvr>
                                        <p:cTn dur="1000"/>
                                        <p:tgtEl>
                                          <p:spTgt spid="2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24"/>
          <p:cNvSpPr/>
          <p:nvPr/>
        </p:nvSpPr>
        <p:spPr>
          <a:xfrm>
            <a:off x="0" y="-7620"/>
            <a:ext cx="12192000" cy="6865620"/>
          </a:xfrm>
          <a:prstGeom prst="rect">
            <a:avLst/>
          </a:prstGeom>
          <a:solidFill>
            <a:srgbClr val="1D27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2A0D5B"/>
              </a:solidFill>
              <a:latin typeface="Candara"/>
              <a:ea typeface="Candara"/>
              <a:cs typeface="Candara"/>
              <a:sym typeface="Candara"/>
            </a:endParaRPr>
          </a:p>
        </p:txBody>
      </p:sp>
      <p:sp>
        <p:nvSpPr>
          <p:cNvPr id="304" name="Google Shape;304;p24"/>
          <p:cNvSpPr/>
          <p:nvPr/>
        </p:nvSpPr>
        <p:spPr>
          <a:xfrm flipH="1">
            <a:off x="4775200" y="-5721876"/>
            <a:ext cx="7416800" cy="12579876"/>
          </a:xfrm>
          <a:custGeom>
            <a:rect b="b" l="l" r="r" t="t"/>
            <a:pathLst>
              <a:path extrusionOk="0" h="12579876" w="7416800">
                <a:moveTo>
                  <a:pt x="0" y="12579876"/>
                </a:moveTo>
                <a:lnTo>
                  <a:pt x="0" y="0"/>
                </a:lnTo>
                <a:lnTo>
                  <a:pt x="7416800" y="12579876"/>
                </a:lnTo>
                <a:lnTo>
                  <a:pt x="0" y="12579876"/>
                </a:lnTo>
                <a:close/>
              </a:path>
            </a:pathLst>
          </a:custGeom>
          <a:gradFill>
            <a:gsLst>
              <a:gs pos="0">
                <a:srgbClr val="1EBCAD">
                  <a:alpha val="40000"/>
                </a:srgbClr>
              </a:gs>
              <a:gs pos="100000">
                <a:srgbClr val="1EBCAD">
                  <a:alpha val="0"/>
                </a:srgbClr>
              </a:gs>
            </a:gsLst>
            <a:lin ang="189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
        <p:nvSpPr>
          <p:cNvPr id="305" name="Google Shape;305;p24"/>
          <p:cNvSpPr/>
          <p:nvPr/>
        </p:nvSpPr>
        <p:spPr>
          <a:xfrm>
            <a:off x="7472772" y="-1146438"/>
            <a:ext cx="4719229" cy="8004439"/>
          </a:xfrm>
          <a:custGeom>
            <a:rect b="b" l="l" r="r" t="t"/>
            <a:pathLst>
              <a:path extrusionOk="0" h="8004439" w="4719230">
                <a:moveTo>
                  <a:pt x="4719229" y="8004438"/>
                </a:moveTo>
                <a:lnTo>
                  <a:pt x="4719229" y="0"/>
                </a:lnTo>
                <a:lnTo>
                  <a:pt x="0" y="8004438"/>
                </a:lnTo>
                <a:close/>
              </a:path>
            </a:pathLst>
          </a:custGeom>
          <a:gradFill>
            <a:gsLst>
              <a:gs pos="0">
                <a:srgbClr val="1EBCAD">
                  <a:alpha val="64705"/>
                </a:srgbClr>
              </a:gs>
              <a:gs pos="100000">
                <a:srgbClr val="1EBCAD">
                  <a:alpha val="0"/>
                </a:srgbClr>
              </a:gs>
            </a:gsLst>
            <a:lin ang="189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ndara"/>
              <a:ea typeface="Candara"/>
              <a:cs typeface="Candara"/>
              <a:sym typeface="Candara"/>
            </a:endParaRPr>
          </a:p>
        </p:txBody>
      </p:sp>
      <p:sp>
        <p:nvSpPr>
          <p:cNvPr id="306" name="Google Shape;306;p24"/>
          <p:cNvSpPr/>
          <p:nvPr/>
        </p:nvSpPr>
        <p:spPr>
          <a:xfrm flipH="1" rot="10800000">
            <a:off x="-1592826" y="-3107262"/>
            <a:ext cx="7200306" cy="7350648"/>
          </a:xfrm>
          <a:custGeom>
            <a:rect b="b" l="l" r="r" t="t"/>
            <a:pathLst>
              <a:path extrusionOk="0" h="7350648" w="7200306">
                <a:moveTo>
                  <a:pt x="884903" y="241926"/>
                </a:moveTo>
                <a:cubicBezTo>
                  <a:pt x="1489587" y="-510242"/>
                  <a:pt x="3121742" y="689294"/>
                  <a:pt x="3628103" y="1156326"/>
                </a:cubicBezTo>
                <a:cubicBezTo>
                  <a:pt x="4134464" y="1623358"/>
                  <a:pt x="3470787" y="2523008"/>
                  <a:pt x="3923071" y="3044119"/>
                </a:cubicBezTo>
                <a:cubicBezTo>
                  <a:pt x="4375355" y="3565230"/>
                  <a:pt x="5397910" y="3053951"/>
                  <a:pt x="5899355" y="3457074"/>
                </a:cubicBezTo>
                <a:cubicBezTo>
                  <a:pt x="6400800" y="3860197"/>
                  <a:pt x="7777316" y="3948688"/>
                  <a:pt x="6931742" y="5462855"/>
                </a:cubicBezTo>
                <a:cubicBezTo>
                  <a:pt x="6086168" y="6977022"/>
                  <a:pt x="5181600" y="6721384"/>
                  <a:pt x="4306529" y="7350648"/>
                </a:cubicBezTo>
                <a:lnTo>
                  <a:pt x="0" y="5669332"/>
                </a:lnTo>
                <a:lnTo>
                  <a:pt x="884903" y="241926"/>
                </a:lnTo>
                <a:close/>
              </a:path>
            </a:pathLst>
          </a:custGeom>
          <a:gradFill>
            <a:gsLst>
              <a:gs pos="0">
                <a:srgbClr val="1EBCAD">
                  <a:alpha val="0"/>
                </a:srgbClr>
              </a:gs>
              <a:gs pos="100000">
                <a:srgbClr val="1EBCAD">
                  <a:alpha val="20000"/>
                </a:srgbClr>
              </a:gs>
            </a:gsLst>
            <a:path path="circle">
              <a:fillToRect b="0%" l="0%" r="100%" t="100%"/>
            </a:path>
            <a:tileRect b="-100%" l="-100%" r="0%" t="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
        <p:nvSpPr>
          <p:cNvPr id="307" name="Google Shape;307;p24"/>
          <p:cNvSpPr txBox="1"/>
          <p:nvPr/>
        </p:nvSpPr>
        <p:spPr>
          <a:xfrm>
            <a:off x="898693" y="2209829"/>
            <a:ext cx="4603688" cy="92333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1800">
                <a:solidFill>
                  <a:schemeClr val="lt1"/>
                </a:solidFill>
                <a:latin typeface="Candara"/>
                <a:ea typeface="Candara"/>
                <a:cs typeface="Candara"/>
                <a:sym typeface="Candara"/>
              </a:rPr>
              <a:t>I believe that people would be alive today if there were a death penalty.</a:t>
            </a:r>
            <a:endParaRPr/>
          </a:p>
        </p:txBody>
      </p:sp>
      <p:sp>
        <p:nvSpPr>
          <p:cNvPr id="308" name="Google Shape;308;p24"/>
          <p:cNvSpPr txBox="1"/>
          <p:nvPr/>
        </p:nvSpPr>
        <p:spPr>
          <a:xfrm>
            <a:off x="898692" y="1504558"/>
            <a:ext cx="4524208" cy="769441"/>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US" sz="4400">
                <a:solidFill>
                  <a:srgbClr val="1EBCAD"/>
                </a:solidFill>
                <a:latin typeface="Candara"/>
                <a:ea typeface="Candara"/>
                <a:cs typeface="Candara"/>
                <a:sym typeface="Candara"/>
              </a:rPr>
              <a:t>Mission &amp; Vision</a:t>
            </a:r>
            <a:endParaRPr b="1" sz="4400">
              <a:solidFill>
                <a:srgbClr val="1EBCAD"/>
              </a:solidFill>
              <a:latin typeface="Candara"/>
              <a:ea typeface="Candara"/>
              <a:cs typeface="Candara"/>
              <a:sym typeface="Candara"/>
            </a:endParaRPr>
          </a:p>
        </p:txBody>
      </p:sp>
      <p:cxnSp>
        <p:nvCxnSpPr>
          <p:cNvPr id="309" name="Google Shape;309;p24"/>
          <p:cNvCxnSpPr/>
          <p:nvPr/>
        </p:nvCxnSpPr>
        <p:spPr>
          <a:xfrm rot="10800000">
            <a:off x="0" y="1889278"/>
            <a:ext cx="736601" cy="0"/>
          </a:xfrm>
          <a:prstGeom prst="straightConnector1">
            <a:avLst/>
          </a:prstGeom>
          <a:noFill/>
          <a:ln cap="flat" cmpd="sng" w="9525">
            <a:solidFill>
              <a:srgbClr val="1EBCAD"/>
            </a:solidFill>
            <a:prstDash val="solid"/>
            <a:miter lim="800000"/>
            <a:headEnd len="sm" w="sm" type="none"/>
            <a:tailEnd len="sm" w="sm" type="none"/>
          </a:ln>
        </p:spPr>
      </p:cxnSp>
      <p:pic>
        <p:nvPicPr>
          <p:cNvPr id="310" name="Google Shape;310;p24"/>
          <p:cNvPicPr preferRelativeResize="0"/>
          <p:nvPr/>
        </p:nvPicPr>
        <p:blipFill rotWithShape="1">
          <a:blip r:embed="rId3">
            <a:alphaModFix/>
          </a:blip>
          <a:srcRect b="0" l="0" r="0" t="0"/>
          <a:stretch/>
        </p:blipFill>
        <p:spPr>
          <a:xfrm>
            <a:off x="891878" y="3144843"/>
            <a:ext cx="4822838" cy="3488072"/>
          </a:xfrm>
          <a:prstGeom prst="rect">
            <a:avLst/>
          </a:prstGeom>
          <a:noFill/>
          <a:ln>
            <a:noFill/>
          </a:ln>
        </p:spPr>
      </p:pic>
      <p:sp>
        <p:nvSpPr>
          <p:cNvPr id="311" name="Google Shape;311;p24"/>
          <p:cNvSpPr/>
          <p:nvPr/>
        </p:nvSpPr>
        <p:spPr>
          <a:xfrm>
            <a:off x="6096000" y="1686910"/>
            <a:ext cx="5422900" cy="4548790"/>
          </a:xfrm>
          <a:prstGeom prst="rect">
            <a:avLst/>
          </a:prstGeom>
          <a:solidFill>
            <a:srgbClr val="FFFFFF">
              <a:alpha val="8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
        <p:nvSpPr>
          <p:cNvPr id="312" name="Google Shape;312;p24"/>
          <p:cNvSpPr txBox="1"/>
          <p:nvPr/>
        </p:nvSpPr>
        <p:spPr>
          <a:xfrm>
            <a:off x="6455407" y="3144843"/>
            <a:ext cx="4401279" cy="1754326"/>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1800">
                <a:solidFill>
                  <a:srgbClr val="1D273B"/>
                </a:solidFill>
                <a:latin typeface="Candara"/>
                <a:ea typeface="Candara"/>
                <a:cs typeface="Candara"/>
                <a:sym typeface="Candara"/>
              </a:rPr>
              <a:t>The time is now, the place is here. Stay in the present. You can do nothing to change the past, and the future will never come exactly as you plan or hope for.</a:t>
            </a:r>
            <a:endParaRPr/>
          </a:p>
        </p:txBody>
      </p:sp>
      <p:sp>
        <p:nvSpPr>
          <p:cNvPr id="313" name="Google Shape;313;p24"/>
          <p:cNvSpPr txBox="1"/>
          <p:nvPr/>
        </p:nvSpPr>
        <p:spPr>
          <a:xfrm>
            <a:off x="6455407" y="4624410"/>
            <a:ext cx="4401279" cy="1338828"/>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1800">
                <a:solidFill>
                  <a:srgbClr val="1D273B"/>
                </a:solidFill>
                <a:latin typeface="Candara"/>
                <a:ea typeface="Candara"/>
                <a:cs typeface="Candara"/>
                <a:sym typeface="Candara"/>
              </a:rPr>
              <a:t>Lorem ipsum dolor sit amet, consectetuer adipiscing elit. Maecenas porttitor congue massa. Fusce posuere</a:t>
            </a:r>
            <a:endParaRPr sz="1800">
              <a:solidFill>
                <a:srgbClr val="1D273B"/>
              </a:solidFill>
              <a:latin typeface="Candara"/>
              <a:ea typeface="Candara"/>
              <a:cs typeface="Candara"/>
              <a:sym typeface="Candara"/>
            </a:endParaRPr>
          </a:p>
        </p:txBody>
      </p:sp>
      <p:sp>
        <p:nvSpPr>
          <p:cNvPr id="314" name="Google Shape;314;p24"/>
          <p:cNvSpPr/>
          <p:nvPr/>
        </p:nvSpPr>
        <p:spPr>
          <a:xfrm flipH="1">
            <a:off x="10170342" y="3429000"/>
            <a:ext cx="2021658" cy="3429000"/>
          </a:xfrm>
          <a:custGeom>
            <a:rect b="b" l="l" r="r" t="t"/>
            <a:pathLst>
              <a:path extrusionOk="0" h="3429000" w="2021658">
                <a:moveTo>
                  <a:pt x="0" y="3429000"/>
                </a:moveTo>
                <a:lnTo>
                  <a:pt x="0" y="0"/>
                </a:lnTo>
                <a:lnTo>
                  <a:pt x="2021658" y="3429000"/>
                </a:lnTo>
                <a:lnTo>
                  <a:pt x="0" y="3429000"/>
                </a:lnTo>
                <a:close/>
              </a:path>
            </a:pathLst>
          </a:custGeom>
          <a:gradFill>
            <a:gsLst>
              <a:gs pos="0">
                <a:srgbClr val="1EBCAD">
                  <a:alpha val="89803"/>
                </a:srgbClr>
              </a:gs>
              <a:gs pos="100000">
                <a:srgbClr val="1EBCAD">
                  <a:alpha val="0"/>
                </a:srgbClr>
              </a:gs>
            </a:gsLst>
            <a:lin ang="189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grpSp>
        <p:nvGrpSpPr>
          <p:cNvPr id="315" name="Google Shape;315;p24"/>
          <p:cNvGrpSpPr/>
          <p:nvPr/>
        </p:nvGrpSpPr>
        <p:grpSpPr>
          <a:xfrm>
            <a:off x="6455407" y="2049517"/>
            <a:ext cx="1652004" cy="769441"/>
            <a:chOff x="6455407" y="2049517"/>
            <a:chExt cx="1652004" cy="769441"/>
          </a:xfrm>
        </p:grpSpPr>
        <p:sp>
          <p:nvSpPr>
            <p:cNvPr id="316" name="Google Shape;316;p24"/>
            <p:cNvSpPr txBox="1"/>
            <p:nvPr/>
          </p:nvSpPr>
          <p:spPr>
            <a:xfrm>
              <a:off x="6455407" y="2049517"/>
              <a:ext cx="1652004" cy="76944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4400">
                  <a:solidFill>
                    <a:srgbClr val="1EBCAD"/>
                  </a:solidFill>
                  <a:latin typeface="Candara"/>
                  <a:ea typeface="Candara"/>
                  <a:cs typeface="Candara"/>
                  <a:sym typeface="Candara"/>
                </a:rPr>
                <a:t>52</a:t>
              </a:r>
              <a:r>
                <a:rPr lang="en-US" sz="1800">
                  <a:solidFill>
                    <a:schemeClr val="dk1"/>
                  </a:solidFill>
                  <a:latin typeface="Candara"/>
                  <a:ea typeface="Candara"/>
                  <a:cs typeface="Candara"/>
                  <a:sym typeface="Candara"/>
                </a:rPr>
                <a:t>%</a:t>
              </a:r>
              <a:endParaRPr sz="1800">
                <a:solidFill>
                  <a:schemeClr val="dk1"/>
                </a:solidFill>
                <a:latin typeface="Candara"/>
                <a:ea typeface="Candara"/>
                <a:cs typeface="Candara"/>
                <a:sym typeface="Candara"/>
              </a:endParaRPr>
            </a:p>
          </p:txBody>
        </p:sp>
        <p:sp>
          <p:nvSpPr>
            <p:cNvPr id="317" name="Google Shape;317;p24"/>
            <p:cNvSpPr/>
            <p:nvPr/>
          </p:nvSpPr>
          <p:spPr>
            <a:xfrm>
              <a:off x="7398334" y="2209829"/>
              <a:ext cx="74437" cy="64170"/>
            </a:xfrm>
            <a:prstGeom prst="triangle">
              <a:avLst>
                <a:gd fmla="val 50000" name="adj"/>
              </a:avLst>
            </a:prstGeom>
            <a:solidFill>
              <a:srgbClr val="1EBC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grpSp>
      <p:grpSp>
        <p:nvGrpSpPr>
          <p:cNvPr id="318" name="Google Shape;318;p24"/>
          <p:cNvGrpSpPr/>
          <p:nvPr/>
        </p:nvGrpSpPr>
        <p:grpSpPr>
          <a:xfrm>
            <a:off x="8483600" y="2049517"/>
            <a:ext cx="1652004" cy="769441"/>
            <a:chOff x="8483600" y="2049517"/>
            <a:chExt cx="1652004" cy="769441"/>
          </a:xfrm>
        </p:grpSpPr>
        <p:sp>
          <p:nvSpPr>
            <p:cNvPr id="319" name="Google Shape;319;p24"/>
            <p:cNvSpPr txBox="1"/>
            <p:nvPr/>
          </p:nvSpPr>
          <p:spPr>
            <a:xfrm>
              <a:off x="8483600" y="2049517"/>
              <a:ext cx="1652004" cy="76944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4400">
                  <a:solidFill>
                    <a:srgbClr val="1EBCAD"/>
                  </a:solidFill>
                  <a:latin typeface="Candara"/>
                  <a:ea typeface="Candara"/>
                  <a:cs typeface="Candara"/>
                  <a:sym typeface="Candara"/>
                </a:rPr>
                <a:t>38</a:t>
              </a:r>
              <a:r>
                <a:rPr lang="en-US" sz="1800">
                  <a:solidFill>
                    <a:schemeClr val="dk1"/>
                  </a:solidFill>
                  <a:latin typeface="Candara"/>
                  <a:ea typeface="Candara"/>
                  <a:cs typeface="Candara"/>
                  <a:sym typeface="Candara"/>
                </a:rPr>
                <a:t>%</a:t>
              </a:r>
              <a:endParaRPr sz="1800">
                <a:solidFill>
                  <a:schemeClr val="dk1"/>
                </a:solidFill>
                <a:latin typeface="Candara"/>
                <a:ea typeface="Candara"/>
                <a:cs typeface="Candara"/>
                <a:sym typeface="Candara"/>
              </a:endParaRPr>
            </a:p>
          </p:txBody>
        </p:sp>
        <p:sp>
          <p:nvSpPr>
            <p:cNvPr id="320" name="Google Shape;320;p24"/>
            <p:cNvSpPr/>
            <p:nvPr/>
          </p:nvSpPr>
          <p:spPr>
            <a:xfrm flipH="1" rot="10800000">
              <a:off x="9409745" y="2209829"/>
              <a:ext cx="74437" cy="64170"/>
            </a:xfrm>
            <a:prstGeom prst="triangle">
              <a:avLst>
                <a:gd fmla="val 50000" name="adj"/>
              </a:avLst>
            </a:prstGeom>
            <a:solidFill>
              <a:srgbClr val="1EBC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grpSp>
      <p:cxnSp>
        <p:nvCxnSpPr>
          <p:cNvPr id="321" name="Google Shape;321;p24"/>
          <p:cNvCxnSpPr/>
          <p:nvPr/>
        </p:nvCxnSpPr>
        <p:spPr>
          <a:xfrm rot="10800000">
            <a:off x="6521673" y="2981901"/>
            <a:ext cx="4030213" cy="0"/>
          </a:xfrm>
          <a:prstGeom prst="straightConnector1">
            <a:avLst/>
          </a:prstGeom>
          <a:noFill/>
          <a:ln cap="flat" cmpd="sng" w="9525">
            <a:solidFill>
              <a:srgbClr val="1EBCAD"/>
            </a:solidFill>
            <a:prstDash val="solid"/>
            <a:miter lim="800000"/>
            <a:headEnd len="sm" w="sm" type="none"/>
            <a:tailEnd len="sm" w="sm" type="none"/>
          </a:ln>
        </p:spPr>
      </p:cxnSp>
    </p:spTree>
  </p:cSld>
  <p:clrMapOvr>
    <a:masterClrMapping/>
  </p:clrMapOvr>
  <p:transition spd="slow">
    <p:fade thruBlk="1"/>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06"/>
                                        </p:tgtEl>
                                        <p:attrNameLst>
                                          <p:attrName>style.visibility</p:attrName>
                                        </p:attrNameLst>
                                      </p:cBhvr>
                                      <p:to>
                                        <p:strVal val="visible"/>
                                      </p:to>
                                    </p:set>
                                    <p:animEffect filter="fade" transition="in">
                                      <p:cBhvr>
                                        <p:cTn dur="500"/>
                                        <p:tgtEl>
                                          <p:spTgt spid="306"/>
                                        </p:tgtEl>
                                      </p:cBhvr>
                                    </p:animEffect>
                                  </p:childTnLst>
                                </p:cTn>
                              </p:par>
                              <p:par>
                                <p:cTn fill="hold" nodeType="withEffect" presetClass="entr" presetID="10" presetSubtype="0">
                                  <p:stCondLst>
                                    <p:cond delay="300"/>
                                  </p:stCondLst>
                                  <p:childTnLst>
                                    <p:set>
                                      <p:cBhvr>
                                        <p:cTn dur="1" fill="hold">
                                          <p:stCondLst>
                                            <p:cond delay="0"/>
                                          </p:stCondLst>
                                        </p:cTn>
                                        <p:tgtEl>
                                          <p:spTgt spid="309"/>
                                        </p:tgtEl>
                                        <p:attrNameLst>
                                          <p:attrName>style.visibility</p:attrName>
                                        </p:attrNameLst>
                                      </p:cBhvr>
                                      <p:to>
                                        <p:strVal val="visible"/>
                                      </p:to>
                                    </p:set>
                                    <p:animEffect filter="fade" transition="in">
                                      <p:cBhvr>
                                        <p:cTn dur="500"/>
                                        <p:tgtEl>
                                          <p:spTgt spid="309"/>
                                        </p:tgtEl>
                                      </p:cBhvr>
                                    </p:animEffect>
                                  </p:childTnLst>
                                </p:cTn>
                              </p:par>
                              <p:par>
                                <p:cTn fill="hold" nodeType="withEffect" presetClass="entr" presetID="10" presetSubtype="0">
                                  <p:stCondLst>
                                    <p:cond delay="600"/>
                                  </p:stCondLst>
                                  <p:childTnLst>
                                    <p:set>
                                      <p:cBhvr>
                                        <p:cTn dur="1" fill="hold">
                                          <p:stCondLst>
                                            <p:cond delay="0"/>
                                          </p:stCondLst>
                                        </p:cTn>
                                        <p:tgtEl>
                                          <p:spTgt spid="308"/>
                                        </p:tgtEl>
                                        <p:attrNameLst>
                                          <p:attrName>style.visibility</p:attrName>
                                        </p:attrNameLst>
                                      </p:cBhvr>
                                      <p:to>
                                        <p:strVal val="visible"/>
                                      </p:to>
                                    </p:set>
                                    <p:animEffect filter="fade" transition="in">
                                      <p:cBhvr>
                                        <p:cTn dur="500"/>
                                        <p:tgtEl>
                                          <p:spTgt spid="308"/>
                                        </p:tgtEl>
                                      </p:cBhvr>
                                    </p:animEffect>
                                  </p:childTnLst>
                                </p:cTn>
                              </p:par>
                              <p:par>
                                <p:cTn fill="hold" nodeType="withEffect" presetClass="entr" presetID="10" presetSubtype="0">
                                  <p:stCondLst>
                                    <p:cond delay="900"/>
                                  </p:stCondLst>
                                  <p:childTnLst>
                                    <p:set>
                                      <p:cBhvr>
                                        <p:cTn dur="1" fill="hold">
                                          <p:stCondLst>
                                            <p:cond delay="0"/>
                                          </p:stCondLst>
                                        </p:cTn>
                                        <p:tgtEl>
                                          <p:spTgt spid="307"/>
                                        </p:tgtEl>
                                        <p:attrNameLst>
                                          <p:attrName>style.visibility</p:attrName>
                                        </p:attrNameLst>
                                      </p:cBhvr>
                                      <p:to>
                                        <p:strVal val="visible"/>
                                      </p:to>
                                    </p:set>
                                    <p:animEffect filter="fade" transition="in">
                                      <p:cBhvr>
                                        <p:cTn dur="500"/>
                                        <p:tgtEl>
                                          <p:spTgt spid="307"/>
                                        </p:tgtEl>
                                      </p:cBhvr>
                                    </p:animEffect>
                                  </p:childTnLst>
                                </p:cTn>
                              </p:par>
                              <p:par>
                                <p:cTn fill="hold" nodeType="withEffect" presetClass="entr" presetID="10" presetSubtype="0">
                                  <p:stCondLst>
                                    <p:cond delay="1100"/>
                                  </p:stCondLst>
                                  <p:childTnLst>
                                    <p:set>
                                      <p:cBhvr>
                                        <p:cTn dur="1" fill="hold">
                                          <p:stCondLst>
                                            <p:cond delay="0"/>
                                          </p:stCondLst>
                                        </p:cTn>
                                        <p:tgtEl>
                                          <p:spTgt spid="310"/>
                                        </p:tgtEl>
                                        <p:attrNameLst>
                                          <p:attrName>style.visibility</p:attrName>
                                        </p:attrNameLst>
                                      </p:cBhvr>
                                      <p:to>
                                        <p:strVal val="visible"/>
                                      </p:to>
                                    </p:set>
                                    <p:animEffect filter="fade" transition="in">
                                      <p:cBhvr>
                                        <p:cTn dur="500"/>
                                        <p:tgtEl>
                                          <p:spTgt spid="310"/>
                                        </p:tgtEl>
                                      </p:cBhvr>
                                    </p:animEffect>
                                  </p:childTnLst>
                                </p:cTn>
                              </p:par>
                              <p:par>
                                <p:cTn fill="hold" nodeType="withEffect" presetClass="entr" presetID="2" presetSubtype="2">
                                  <p:stCondLst>
                                    <p:cond delay="1300"/>
                                  </p:stCondLst>
                                  <p:childTnLst>
                                    <p:set>
                                      <p:cBhvr>
                                        <p:cTn dur="1" fill="hold">
                                          <p:stCondLst>
                                            <p:cond delay="0"/>
                                          </p:stCondLst>
                                        </p:cTn>
                                        <p:tgtEl>
                                          <p:spTgt spid="314"/>
                                        </p:tgtEl>
                                        <p:attrNameLst>
                                          <p:attrName>style.visibility</p:attrName>
                                        </p:attrNameLst>
                                      </p:cBhvr>
                                      <p:to>
                                        <p:strVal val="visible"/>
                                      </p:to>
                                    </p:set>
                                    <p:anim calcmode="lin" valueType="num">
                                      <p:cBhvr additive="base">
                                        <p:cTn dur="500"/>
                                        <p:tgtEl>
                                          <p:spTgt spid="314"/>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1700"/>
                                  </p:stCondLst>
                                  <p:childTnLst>
                                    <p:set>
                                      <p:cBhvr>
                                        <p:cTn dur="1" fill="hold">
                                          <p:stCondLst>
                                            <p:cond delay="0"/>
                                          </p:stCondLst>
                                        </p:cTn>
                                        <p:tgtEl>
                                          <p:spTgt spid="305"/>
                                        </p:tgtEl>
                                        <p:attrNameLst>
                                          <p:attrName>style.visibility</p:attrName>
                                        </p:attrNameLst>
                                      </p:cBhvr>
                                      <p:to>
                                        <p:strVal val="visible"/>
                                      </p:to>
                                    </p:set>
                                    <p:anim calcmode="lin" valueType="num">
                                      <p:cBhvr additive="base">
                                        <p:cTn dur="500"/>
                                        <p:tgtEl>
                                          <p:spTgt spid="305"/>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2100"/>
                                  </p:stCondLst>
                                  <p:childTnLst>
                                    <p:set>
                                      <p:cBhvr>
                                        <p:cTn dur="1" fill="hold">
                                          <p:stCondLst>
                                            <p:cond delay="0"/>
                                          </p:stCondLst>
                                        </p:cTn>
                                        <p:tgtEl>
                                          <p:spTgt spid="304"/>
                                        </p:tgtEl>
                                        <p:attrNameLst>
                                          <p:attrName>style.visibility</p:attrName>
                                        </p:attrNameLst>
                                      </p:cBhvr>
                                      <p:to>
                                        <p:strVal val="visible"/>
                                      </p:to>
                                    </p:set>
                                    <p:anim calcmode="lin" valueType="num">
                                      <p:cBhvr additive="base">
                                        <p:cTn dur="500"/>
                                        <p:tgtEl>
                                          <p:spTgt spid="304"/>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2500"/>
                                  </p:stCondLst>
                                  <p:childTnLst>
                                    <p:set>
                                      <p:cBhvr>
                                        <p:cTn dur="1" fill="hold">
                                          <p:stCondLst>
                                            <p:cond delay="0"/>
                                          </p:stCondLst>
                                        </p:cTn>
                                        <p:tgtEl>
                                          <p:spTgt spid="311"/>
                                        </p:tgtEl>
                                        <p:attrNameLst>
                                          <p:attrName>style.visibility</p:attrName>
                                        </p:attrNameLst>
                                      </p:cBhvr>
                                      <p:to>
                                        <p:strVal val="visible"/>
                                      </p:to>
                                    </p:set>
                                    <p:animEffect filter="fade" transition="in">
                                      <p:cBhvr>
                                        <p:cTn dur="500"/>
                                        <p:tgtEl>
                                          <p:spTgt spid="311"/>
                                        </p:tgtEl>
                                      </p:cBhvr>
                                    </p:animEffect>
                                  </p:childTnLst>
                                </p:cTn>
                              </p:par>
                              <p:par>
                                <p:cTn fill="hold" nodeType="withEffect" presetClass="entr" presetID="23" presetSubtype="16">
                                  <p:stCondLst>
                                    <p:cond delay="2800"/>
                                  </p:stCondLst>
                                  <p:childTnLst>
                                    <p:set>
                                      <p:cBhvr>
                                        <p:cTn dur="1" fill="hold">
                                          <p:stCondLst>
                                            <p:cond delay="0"/>
                                          </p:stCondLst>
                                        </p:cTn>
                                        <p:tgtEl>
                                          <p:spTgt spid="315"/>
                                        </p:tgtEl>
                                        <p:attrNameLst>
                                          <p:attrName>style.visibility</p:attrName>
                                        </p:attrNameLst>
                                      </p:cBhvr>
                                      <p:to>
                                        <p:strVal val="visible"/>
                                      </p:to>
                                    </p:set>
                                    <p:anim calcmode="lin" valueType="num">
                                      <p:cBhvr additive="base">
                                        <p:cTn dur="500"/>
                                        <p:tgtEl>
                                          <p:spTgt spid="315"/>
                                        </p:tgtEl>
                                        <p:attrNameLst>
                                          <p:attrName>ppt_w</p:attrName>
                                        </p:attrNameLst>
                                      </p:cBhvr>
                                      <p:tavLst>
                                        <p:tav fmla="" tm="0">
                                          <p:val>
                                            <p:strVal val="0"/>
                                          </p:val>
                                        </p:tav>
                                        <p:tav fmla="" tm="100000">
                                          <p:val>
                                            <p:strVal val="#ppt_w"/>
                                          </p:val>
                                        </p:tav>
                                      </p:tavLst>
                                    </p:anim>
                                    <p:anim calcmode="lin" valueType="num">
                                      <p:cBhvr additive="base">
                                        <p:cTn dur="500"/>
                                        <p:tgtEl>
                                          <p:spTgt spid="315"/>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3000"/>
                                  </p:stCondLst>
                                  <p:childTnLst>
                                    <p:set>
                                      <p:cBhvr>
                                        <p:cTn dur="1" fill="hold">
                                          <p:stCondLst>
                                            <p:cond delay="0"/>
                                          </p:stCondLst>
                                        </p:cTn>
                                        <p:tgtEl>
                                          <p:spTgt spid="318"/>
                                        </p:tgtEl>
                                        <p:attrNameLst>
                                          <p:attrName>style.visibility</p:attrName>
                                        </p:attrNameLst>
                                      </p:cBhvr>
                                      <p:to>
                                        <p:strVal val="visible"/>
                                      </p:to>
                                    </p:set>
                                    <p:anim calcmode="lin" valueType="num">
                                      <p:cBhvr additive="base">
                                        <p:cTn dur="500"/>
                                        <p:tgtEl>
                                          <p:spTgt spid="318"/>
                                        </p:tgtEl>
                                        <p:attrNameLst>
                                          <p:attrName>ppt_w</p:attrName>
                                        </p:attrNameLst>
                                      </p:cBhvr>
                                      <p:tavLst>
                                        <p:tav fmla="" tm="0">
                                          <p:val>
                                            <p:strVal val="0"/>
                                          </p:val>
                                        </p:tav>
                                        <p:tav fmla="" tm="100000">
                                          <p:val>
                                            <p:strVal val="#ppt_w"/>
                                          </p:val>
                                        </p:tav>
                                      </p:tavLst>
                                    </p:anim>
                                    <p:anim calcmode="lin" valueType="num">
                                      <p:cBhvr additive="base">
                                        <p:cTn dur="500"/>
                                        <p:tgtEl>
                                          <p:spTgt spid="318"/>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3400"/>
                                  </p:stCondLst>
                                  <p:childTnLst>
                                    <p:set>
                                      <p:cBhvr>
                                        <p:cTn dur="1" fill="hold">
                                          <p:stCondLst>
                                            <p:cond delay="0"/>
                                          </p:stCondLst>
                                        </p:cTn>
                                        <p:tgtEl>
                                          <p:spTgt spid="321"/>
                                        </p:tgtEl>
                                        <p:attrNameLst>
                                          <p:attrName>style.visibility</p:attrName>
                                        </p:attrNameLst>
                                      </p:cBhvr>
                                      <p:to>
                                        <p:strVal val="visible"/>
                                      </p:to>
                                    </p:set>
                                    <p:animEffect filter="fade" transition="in">
                                      <p:cBhvr>
                                        <p:cTn dur="500"/>
                                        <p:tgtEl>
                                          <p:spTgt spid="321"/>
                                        </p:tgtEl>
                                      </p:cBhvr>
                                    </p:animEffect>
                                  </p:childTnLst>
                                </p:cTn>
                              </p:par>
                              <p:par>
                                <p:cTn fill="hold" nodeType="withEffect" presetClass="entr" presetID="10" presetSubtype="0">
                                  <p:stCondLst>
                                    <p:cond delay="3800"/>
                                  </p:stCondLst>
                                  <p:childTnLst>
                                    <p:set>
                                      <p:cBhvr>
                                        <p:cTn dur="1" fill="hold">
                                          <p:stCondLst>
                                            <p:cond delay="0"/>
                                          </p:stCondLst>
                                        </p:cTn>
                                        <p:tgtEl>
                                          <p:spTgt spid="312"/>
                                        </p:tgtEl>
                                        <p:attrNameLst>
                                          <p:attrName>style.visibility</p:attrName>
                                        </p:attrNameLst>
                                      </p:cBhvr>
                                      <p:to>
                                        <p:strVal val="visible"/>
                                      </p:to>
                                    </p:set>
                                    <p:animEffect filter="fade" transition="in">
                                      <p:cBhvr>
                                        <p:cTn dur="500"/>
                                        <p:tgtEl>
                                          <p:spTgt spid="312"/>
                                        </p:tgtEl>
                                      </p:cBhvr>
                                    </p:animEffect>
                                  </p:childTnLst>
                                </p:cTn>
                              </p:par>
                              <p:par>
                                <p:cTn fill="hold" nodeType="withEffect" presetClass="entr" presetID="10" presetSubtype="0">
                                  <p:stCondLst>
                                    <p:cond delay="4100"/>
                                  </p:stCondLst>
                                  <p:childTnLst>
                                    <p:set>
                                      <p:cBhvr>
                                        <p:cTn dur="1" fill="hold">
                                          <p:stCondLst>
                                            <p:cond delay="0"/>
                                          </p:stCondLst>
                                        </p:cTn>
                                        <p:tgtEl>
                                          <p:spTgt spid="313"/>
                                        </p:tgtEl>
                                        <p:attrNameLst>
                                          <p:attrName>style.visibility</p:attrName>
                                        </p:attrNameLst>
                                      </p:cBhvr>
                                      <p:to>
                                        <p:strVal val="visible"/>
                                      </p:to>
                                    </p:set>
                                    <p:animEffect filter="fade" transition="in">
                                      <p:cBhvr>
                                        <p:cTn dur="500"/>
                                        <p:tgtEl>
                                          <p:spTgt spid="3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25"/>
          <p:cNvSpPr/>
          <p:nvPr/>
        </p:nvSpPr>
        <p:spPr>
          <a:xfrm>
            <a:off x="-685800" y="2487152"/>
            <a:ext cx="12439650" cy="4866148"/>
          </a:xfrm>
          <a:custGeom>
            <a:rect b="b" l="l" r="r" t="t"/>
            <a:pathLst>
              <a:path extrusionOk="0" h="4866148" w="12439650">
                <a:moveTo>
                  <a:pt x="38100" y="84598"/>
                </a:moveTo>
                <a:cubicBezTo>
                  <a:pt x="358775" y="-417052"/>
                  <a:pt x="898525" y="1459373"/>
                  <a:pt x="1924050" y="1856248"/>
                </a:cubicBezTo>
                <a:cubicBezTo>
                  <a:pt x="2949575" y="2253123"/>
                  <a:pt x="5391150" y="1913398"/>
                  <a:pt x="6191250" y="2465848"/>
                </a:cubicBezTo>
                <a:cubicBezTo>
                  <a:pt x="6991350" y="3018298"/>
                  <a:pt x="7467600" y="3913648"/>
                  <a:pt x="8591550" y="4123198"/>
                </a:cubicBezTo>
                <a:cubicBezTo>
                  <a:pt x="9715500" y="4332748"/>
                  <a:pt x="10560050" y="2776998"/>
                  <a:pt x="11315700" y="3227848"/>
                </a:cubicBezTo>
                <a:cubicBezTo>
                  <a:pt x="12071350" y="3678698"/>
                  <a:pt x="12065000" y="4320048"/>
                  <a:pt x="12439650" y="4866148"/>
                </a:cubicBezTo>
                <a:lnTo>
                  <a:pt x="0" y="4866148"/>
                </a:lnTo>
                <a:lnTo>
                  <a:pt x="38100" y="84598"/>
                </a:lnTo>
                <a:close/>
              </a:path>
            </a:pathLst>
          </a:custGeom>
          <a:solidFill>
            <a:srgbClr val="1EBC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2A0D5B"/>
              </a:solidFill>
              <a:latin typeface="Candara"/>
              <a:ea typeface="Candara"/>
              <a:cs typeface="Candara"/>
              <a:sym typeface="Candara"/>
            </a:endParaRPr>
          </a:p>
        </p:txBody>
      </p:sp>
      <p:sp>
        <p:nvSpPr>
          <p:cNvPr id="327" name="Google Shape;327;p25"/>
          <p:cNvSpPr/>
          <p:nvPr/>
        </p:nvSpPr>
        <p:spPr>
          <a:xfrm>
            <a:off x="1168974" y="-796413"/>
            <a:ext cx="14006271" cy="3539641"/>
          </a:xfrm>
          <a:custGeom>
            <a:rect b="b" l="l" r="r" t="t"/>
            <a:pathLst>
              <a:path extrusionOk="0" h="3539641" w="14006271">
                <a:moveTo>
                  <a:pt x="3609503" y="0"/>
                </a:moveTo>
                <a:cubicBezTo>
                  <a:pt x="1230097" y="172064"/>
                  <a:pt x="106762" y="41787"/>
                  <a:pt x="3523" y="395748"/>
                </a:cubicBezTo>
                <a:cubicBezTo>
                  <a:pt x="-99716" y="749709"/>
                  <a:pt x="2093799" y="1801966"/>
                  <a:pt x="2990071" y="2123768"/>
                </a:cubicBezTo>
                <a:cubicBezTo>
                  <a:pt x="3886343" y="2445570"/>
                  <a:pt x="4584126" y="2239911"/>
                  <a:pt x="5381153" y="2326558"/>
                </a:cubicBezTo>
                <a:cubicBezTo>
                  <a:pt x="6178180" y="2413205"/>
                  <a:pt x="5930224" y="2555773"/>
                  <a:pt x="6559181" y="2389239"/>
                </a:cubicBezTo>
                <a:cubicBezTo>
                  <a:pt x="7188138" y="2222705"/>
                  <a:pt x="8289658" y="1681316"/>
                  <a:pt x="9154897" y="1327355"/>
                </a:cubicBezTo>
                <a:cubicBezTo>
                  <a:pt x="10020136" y="973394"/>
                  <a:pt x="9641594" y="3549445"/>
                  <a:pt x="10305271" y="3539613"/>
                </a:cubicBezTo>
                <a:cubicBezTo>
                  <a:pt x="10968948" y="3529781"/>
                  <a:pt x="15988316" y="2458064"/>
                  <a:pt x="13136961" y="1268361"/>
                </a:cubicBezTo>
                <a:cubicBezTo>
                  <a:pt x="10285606" y="78658"/>
                  <a:pt x="6785322" y="422787"/>
                  <a:pt x="3609503" y="0"/>
                </a:cubicBezTo>
                <a:close/>
              </a:path>
            </a:pathLst>
          </a:custGeom>
          <a:solidFill>
            <a:srgbClr val="1D27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2A0D5B"/>
              </a:solidFill>
              <a:latin typeface="Candara"/>
              <a:ea typeface="Candara"/>
              <a:cs typeface="Candara"/>
              <a:sym typeface="Candara"/>
            </a:endParaRPr>
          </a:p>
        </p:txBody>
      </p:sp>
      <p:sp>
        <p:nvSpPr>
          <p:cNvPr id="328" name="Google Shape;328;p25"/>
          <p:cNvSpPr/>
          <p:nvPr/>
        </p:nvSpPr>
        <p:spPr>
          <a:xfrm>
            <a:off x="666750" y="876300"/>
            <a:ext cx="10858500" cy="5105400"/>
          </a:xfrm>
          <a:prstGeom prst="rect">
            <a:avLst/>
          </a:prstGeom>
          <a:solidFill>
            <a:srgbClr val="F5F5F5"/>
          </a:solidFill>
          <a:ln>
            <a:noFill/>
          </a:ln>
          <a:effectLst>
            <a:outerShdw blurRad="101600" sx="101000" rotWithShape="0" algn="ctr" sy="101000">
              <a:srgbClr val="000000">
                <a:alpha val="2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cxnSp>
        <p:nvCxnSpPr>
          <p:cNvPr id="329" name="Google Shape;329;p25"/>
          <p:cNvCxnSpPr/>
          <p:nvPr/>
        </p:nvCxnSpPr>
        <p:spPr>
          <a:xfrm flipH="1">
            <a:off x="1307513" y="2324670"/>
            <a:ext cx="3524250" cy="1842034"/>
          </a:xfrm>
          <a:prstGeom prst="straightConnector1">
            <a:avLst/>
          </a:prstGeom>
          <a:noFill/>
          <a:ln cap="flat" cmpd="sng" w="9525">
            <a:solidFill>
              <a:srgbClr val="23DBC9"/>
            </a:solidFill>
            <a:prstDash val="solid"/>
            <a:miter lim="800000"/>
            <a:headEnd len="sm" w="sm" type="none"/>
            <a:tailEnd len="sm" w="sm" type="none"/>
          </a:ln>
        </p:spPr>
      </p:cxnSp>
      <p:cxnSp>
        <p:nvCxnSpPr>
          <p:cNvPr id="330" name="Google Shape;330;p25"/>
          <p:cNvCxnSpPr/>
          <p:nvPr/>
        </p:nvCxnSpPr>
        <p:spPr>
          <a:xfrm flipH="1">
            <a:off x="1023123" y="4117579"/>
            <a:ext cx="1364343" cy="713107"/>
          </a:xfrm>
          <a:prstGeom prst="straightConnector1">
            <a:avLst/>
          </a:prstGeom>
          <a:noFill/>
          <a:ln cap="flat" cmpd="sng" w="9525">
            <a:solidFill>
              <a:srgbClr val="23DBC9"/>
            </a:solidFill>
            <a:prstDash val="solid"/>
            <a:miter lim="800000"/>
            <a:headEnd len="sm" w="sm" type="none"/>
            <a:tailEnd len="sm" w="sm" type="none"/>
          </a:ln>
        </p:spPr>
      </p:cxnSp>
      <p:cxnSp>
        <p:nvCxnSpPr>
          <p:cNvPr id="331" name="Google Shape;331;p25"/>
          <p:cNvCxnSpPr/>
          <p:nvPr/>
        </p:nvCxnSpPr>
        <p:spPr>
          <a:xfrm flipH="1">
            <a:off x="3069638" y="3004004"/>
            <a:ext cx="2236338" cy="1168876"/>
          </a:xfrm>
          <a:prstGeom prst="straightConnector1">
            <a:avLst/>
          </a:prstGeom>
          <a:noFill/>
          <a:ln cap="flat" cmpd="sng" w="9525">
            <a:solidFill>
              <a:srgbClr val="23DBC9"/>
            </a:solidFill>
            <a:prstDash val="solid"/>
            <a:miter lim="800000"/>
            <a:headEnd len="sm" w="sm" type="none"/>
            <a:tailEnd len="sm" w="sm" type="none"/>
          </a:ln>
        </p:spPr>
      </p:cxnSp>
      <p:sp>
        <p:nvSpPr>
          <p:cNvPr id="332" name="Google Shape;332;p25"/>
          <p:cNvSpPr txBox="1"/>
          <p:nvPr/>
        </p:nvSpPr>
        <p:spPr>
          <a:xfrm>
            <a:off x="1482106" y="1851645"/>
            <a:ext cx="3006254" cy="315471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9900">
                <a:solidFill>
                  <a:srgbClr val="1EBCAD"/>
                </a:solidFill>
                <a:latin typeface="Candara"/>
                <a:ea typeface="Candara"/>
                <a:cs typeface="Candara"/>
                <a:sym typeface="Candara"/>
              </a:rPr>
              <a:t>03</a:t>
            </a:r>
            <a:endParaRPr b="1" sz="19900">
              <a:solidFill>
                <a:srgbClr val="1EBCAD"/>
              </a:solidFill>
              <a:latin typeface="Candara"/>
              <a:ea typeface="Candara"/>
              <a:cs typeface="Candara"/>
              <a:sym typeface="Candara"/>
            </a:endParaRPr>
          </a:p>
        </p:txBody>
      </p:sp>
      <p:cxnSp>
        <p:nvCxnSpPr>
          <p:cNvPr id="333" name="Google Shape;333;p25"/>
          <p:cNvCxnSpPr/>
          <p:nvPr/>
        </p:nvCxnSpPr>
        <p:spPr>
          <a:xfrm flipH="1">
            <a:off x="2303062" y="2307912"/>
            <a:ext cx="1364343" cy="713107"/>
          </a:xfrm>
          <a:prstGeom prst="straightConnector1">
            <a:avLst/>
          </a:prstGeom>
          <a:noFill/>
          <a:ln cap="flat" cmpd="sng" w="9525">
            <a:solidFill>
              <a:srgbClr val="23DBC9"/>
            </a:solidFill>
            <a:prstDash val="solid"/>
            <a:miter lim="800000"/>
            <a:headEnd len="sm" w="sm" type="none"/>
            <a:tailEnd len="sm" w="sm" type="none"/>
          </a:ln>
        </p:spPr>
      </p:cxnSp>
      <p:sp>
        <p:nvSpPr>
          <p:cNvPr id="334" name="Google Shape;334;p25"/>
          <p:cNvSpPr txBox="1"/>
          <p:nvPr/>
        </p:nvSpPr>
        <p:spPr>
          <a:xfrm>
            <a:off x="5761290" y="3013414"/>
            <a:ext cx="3524250" cy="769441"/>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US" sz="4400">
                <a:solidFill>
                  <a:srgbClr val="1D273B"/>
                </a:solidFill>
                <a:latin typeface="Candara"/>
                <a:ea typeface="Candara"/>
                <a:cs typeface="Candara"/>
                <a:sym typeface="Candara"/>
              </a:rPr>
              <a:t>Overview</a:t>
            </a:r>
            <a:endParaRPr b="1" sz="4400">
              <a:solidFill>
                <a:srgbClr val="1EBCAD"/>
              </a:solidFill>
              <a:latin typeface="Candara"/>
              <a:ea typeface="Candara"/>
              <a:cs typeface="Candara"/>
              <a:sym typeface="Candara"/>
            </a:endParaRPr>
          </a:p>
        </p:txBody>
      </p:sp>
      <p:sp>
        <p:nvSpPr>
          <p:cNvPr id="335" name="Google Shape;335;p25"/>
          <p:cNvSpPr txBox="1"/>
          <p:nvPr/>
        </p:nvSpPr>
        <p:spPr>
          <a:xfrm>
            <a:off x="5761289" y="3728568"/>
            <a:ext cx="4456767" cy="461665"/>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en-US" sz="2400">
                <a:solidFill>
                  <a:srgbClr val="1D273B"/>
                </a:solidFill>
                <a:latin typeface="Candara"/>
                <a:ea typeface="Candara"/>
                <a:cs typeface="Candara"/>
                <a:sym typeface="Candara"/>
              </a:rPr>
              <a:t>Nothing Is Possible</a:t>
            </a:r>
            <a:endParaRPr sz="2400">
              <a:solidFill>
                <a:srgbClr val="1D273B"/>
              </a:solidFill>
              <a:latin typeface="Candara"/>
              <a:ea typeface="Candara"/>
              <a:cs typeface="Candara"/>
              <a:sym typeface="Candara"/>
            </a:endParaRPr>
          </a:p>
        </p:txBody>
      </p:sp>
      <p:sp>
        <p:nvSpPr>
          <p:cNvPr id="336" name="Google Shape;336;p25"/>
          <p:cNvSpPr/>
          <p:nvPr/>
        </p:nvSpPr>
        <p:spPr>
          <a:xfrm>
            <a:off x="5870713" y="2667767"/>
            <a:ext cx="134021" cy="134021"/>
          </a:xfrm>
          <a:prstGeom prst="ellipse">
            <a:avLst/>
          </a:prstGeom>
          <a:solidFill>
            <a:srgbClr val="1EBC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
        <p:nvSpPr>
          <p:cNvPr id="337" name="Google Shape;337;p25"/>
          <p:cNvSpPr/>
          <p:nvPr/>
        </p:nvSpPr>
        <p:spPr>
          <a:xfrm>
            <a:off x="6315109" y="2667767"/>
            <a:ext cx="134021" cy="134021"/>
          </a:xfrm>
          <a:prstGeom prst="ellipse">
            <a:avLst/>
          </a:prstGeom>
          <a:solidFill>
            <a:srgbClr val="1EBC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
        <p:nvSpPr>
          <p:cNvPr id="338" name="Google Shape;338;p25"/>
          <p:cNvSpPr/>
          <p:nvPr/>
        </p:nvSpPr>
        <p:spPr>
          <a:xfrm>
            <a:off x="6759505" y="2667767"/>
            <a:ext cx="134021" cy="134021"/>
          </a:xfrm>
          <a:prstGeom prst="ellipse">
            <a:avLst/>
          </a:prstGeom>
          <a:solidFill>
            <a:srgbClr val="1EBC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cxnSp>
        <p:nvCxnSpPr>
          <p:cNvPr id="339" name="Google Shape;339;p25"/>
          <p:cNvCxnSpPr/>
          <p:nvPr/>
        </p:nvCxnSpPr>
        <p:spPr>
          <a:xfrm>
            <a:off x="7039619" y="2734777"/>
            <a:ext cx="2090964" cy="0"/>
          </a:xfrm>
          <a:prstGeom prst="straightConnector1">
            <a:avLst/>
          </a:prstGeom>
          <a:noFill/>
          <a:ln cap="flat" cmpd="sng" w="9525">
            <a:solidFill>
              <a:srgbClr val="1EBCAD"/>
            </a:solidFill>
            <a:prstDash val="solid"/>
            <a:miter lim="800000"/>
            <a:headEnd len="sm" w="sm" type="none"/>
            <a:tailEnd len="sm" w="sm" type="none"/>
          </a:ln>
        </p:spPr>
      </p:cxnSp>
      <p:sp>
        <p:nvSpPr>
          <p:cNvPr id="340" name="Google Shape;340;p25"/>
          <p:cNvSpPr/>
          <p:nvPr/>
        </p:nvSpPr>
        <p:spPr>
          <a:xfrm>
            <a:off x="1387864" y="1831632"/>
            <a:ext cx="3194738" cy="3194736"/>
          </a:xfrm>
          <a:prstGeom prst="donut">
            <a:avLst>
              <a:gd fmla="val 17092" name="adj"/>
            </a:avLst>
          </a:prstGeom>
          <a:gradFill>
            <a:gsLst>
              <a:gs pos="0">
                <a:srgbClr val="1EBCAD">
                  <a:alpha val="20000"/>
                </a:srgbClr>
              </a:gs>
              <a:gs pos="100000">
                <a:srgbClr val="1EBCAD">
                  <a:alpha val="0"/>
                </a:srgbClr>
              </a:gs>
            </a:gsLst>
            <a:path path="circle">
              <a:fillToRect b="0%" l="0%" r="100%" t="100%"/>
            </a:path>
            <a:tileRect b="-100%" l="-100%" r="0%" t="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Tree>
  </p:cSld>
  <p:clrMapOvr>
    <a:masterClrMapping/>
  </p:clrMapOvr>
  <p:transition spd="slow">
    <p:push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28"/>
                                        </p:tgtEl>
                                        <p:attrNameLst>
                                          <p:attrName>style.visibility</p:attrName>
                                        </p:attrNameLst>
                                      </p:cBhvr>
                                      <p:to>
                                        <p:strVal val="visible"/>
                                      </p:to>
                                    </p:set>
                                    <p:animEffect filter="fade" transition="in">
                                      <p:cBhvr>
                                        <p:cTn dur="500"/>
                                        <p:tgtEl>
                                          <p:spTgt spid="328"/>
                                        </p:tgtEl>
                                      </p:cBhvr>
                                    </p:animEffect>
                                  </p:childTnLst>
                                </p:cTn>
                              </p:par>
                              <p:par>
                                <p:cTn fill="hold" nodeType="withEffect" presetClass="entr" presetID="10" presetSubtype="0">
                                  <p:stCondLst>
                                    <p:cond delay="0"/>
                                  </p:stCondLst>
                                  <p:childTnLst>
                                    <p:set>
                                      <p:cBhvr>
                                        <p:cTn dur="1" fill="hold">
                                          <p:stCondLst>
                                            <p:cond delay="0"/>
                                          </p:stCondLst>
                                        </p:cTn>
                                        <p:tgtEl>
                                          <p:spTgt spid="340"/>
                                        </p:tgtEl>
                                        <p:attrNameLst>
                                          <p:attrName>style.visibility</p:attrName>
                                        </p:attrNameLst>
                                      </p:cBhvr>
                                      <p:to>
                                        <p:strVal val="visible"/>
                                      </p:to>
                                    </p:set>
                                    <p:animEffect filter="fade" transition="in">
                                      <p:cBhvr>
                                        <p:cTn dur="1000"/>
                                        <p:tgtEl>
                                          <p:spTgt spid="340"/>
                                        </p:tgtEl>
                                      </p:cBhvr>
                                    </p:animEffect>
                                  </p:childTnLst>
                                </p:cTn>
                              </p:par>
                              <p:par>
                                <p:cTn fill="hold" nodeType="withEffect" presetClass="entr" presetID="10" presetSubtype="0">
                                  <p:stCondLst>
                                    <p:cond delay="600"/>
                                  </p:stCondLst>
                                  <p:childTnLst>
                                    <p:set>
                                      <p:cBhvr>
                                        <p:cTn dur="1" fill="hold">
                                          <p:stCondLst>
                                            <p:cond delay="0"/>
                                          </p:stCondLst>
                                        </p:cTn>
                                        <p:tgtEl>
                                          <p:spTgt spid="332"/>
                                        </p:tgtEl>
                                        <p:attrNameLst>
                                          <p:attrName>style.visibility</p:attrName>
                                        </p:attrNameLst>
                                      </p:cBhvr>
                                      <p:to>
                                        <p:strVal val="visible"/>
                                      </p:to>
                                    </p:set>
                                    <p:animEffect filter="fade" transition="in">
                                      <p:cBhvr>
                                        <p:cTn dur="500"/>
                                        <p:tgtEl>
                                          <p:spTgt spid="332"/>
                                        </p:tgtEl>
                                      </p:cBhvr>
                                    </p:animEffect>
                                  </p:childTnLst>
                                </p:cTn>
                              </p:par>
                              <p:par>
                                <p:cTn fill="hold" nodeType="withEffect" presetClass="entr" presetID="10" presetSubtype="0">
                                  <p:stCondLst>
                                    <p:cond delay="700"/>
                                  </p:stCondLst>
                                  <p:childTnLst>
                                    <p:set>
                                      <p:cBhvr>
                                        <p:cTn dur="1" fill="hold">
                                          <p:stCondLst>
                                            <p:cond delay="0"/>
                                          </p:stCondLst>
                                        </p:cTn>
                                        <p:tgtEl>
                                          <p:spTgt spid="333"/>
                                        </p:tgtEl>
                                        <p:attrNameLst>
                                          <p:attrName>style.visibility</p:attrName>
                                        </p:attrNameLst>
                                      </p:cBhvr>
                                      <p:to>
                                        <p:strVal val="visible"/>
                                      </p:to>
                                    </p:set>
                                    <p:animEffect filter="fade" transition="in">
                                      <p:cBhvr>
                                        <p:cTn dur="500"/>
                                        <p:tgtEl>
                                          <p:spTgt spid="333"/>
                                        </p:tgtEl>
                                      </p:cBhvr>
                                    </p:animEffect>
                                  </p:childTnLst>
                                </p:cTn>
                              </p:par>
                              <p:par>
                                <p:cTn fill="hold" nodeType="withEffect" presetClass="entr" presetID="10" presetSubtype="0">
                                  <p:stCondLst>
                                    <p:cond delay="400"/>
                                  </p:stCondLst>
                                  <p:childTnLst>
                                    <p:set>
                                      <p:cBhvr>
                                        <p:cTn dur="1" fill="hold">
                                          <p:stCondLst>
                                            <p:cond delay="0"/>
                                          </p:stCondLst>
                                        </p:cTn>
                                        <p:tgtEl>
                                          <p:spTgt spid="329"/>
                                        </p:tgtEl>
                                        <p:attrNameLst>
                                          <p:attrName>style.visibility</p:attrName>
                                        </p:attrNameLst>
                                      </p:cBhvr>
                                      <p:to>
                                        <p:strVal val="visible"/>
                                      </p:to>
                                    </p:set>
                                    <p:animEffect filter="fade" transition="in">
                                      <p:cBhvr>
                                        <p:cTn dur="500"/>
                                        <p:tgtEl>
                                          <p:spTgt spid="329"/>
                                        </p:tgtEl>
                                      </p:cBhvr>
                                    </p:animEffect>
                                  </p:childTnLst>
                                </p:cTn>
                              </p:par>
                              <p:par>
                                <p:cTn fill="hold" nodeType="withEffect" presetClass="entr" presetID="10" presetSubtype="0">
                                  <p:stCondLst>
                                    <p:cond delay="600"/>
                                  </p:stCondLst>
                                  <p:childTnLst>
                                    <p:set>
                                      <p:cBhvr>
                                        <p:cTn dur="1" fill="hold">
                                          <p:stCondLst>
                                            <p:cond delay="0"/>
                                          </p:stCondLst>
                                        </p:cTn>
                                        <p:tgtEl>
                                          <p:spTgt spid="330"/>
                                        </p:tgtEl>
                                        <p:attrNameLst>
                                          <p:attrName>style.visibility</p:attrName>
                                        </p:attrNameLst>
                                      </p:cBhvr>
                                      <p:to>
                                        <p:strVal val="visible"/>
                                      </p:to>
                                    </p:set>
                                    <p:animEffect filter="fade" transition="in">
                                      <p:cBhvr>
                                        <p:cTn dur="500"/>
                                        <p:tgtEl>
                                          <p:spTgt spid="330"/>
                                        </p:tgtEl>
                                      </p:cBhvr>
                                    </p:animEffect>
                                  </p:childTnLst>
                                </p:cTn>
                              </p:par>
                              <p:par>
                                <p:cTn fill="hold" nodeType="withEffect" presetClass="entr" presetID="10" presetSubtype="0">
                                  <p:stCondLst>
                                    <p:cond delay="900"/>
                                  </p:stCondLst>
                                  <p:childTnLst>
                                    <p:set>
                                      <p:cBhvr>
                                        <p:cTn dur="1" fill="hold">
                                          <p:stCondLst>
                                            <p:cond delay="0"/>
                                          </p:stCondLst>
                                        </p:cTn>
                                        <p:tgtEl>
                                          <p:spTgt spid="331"/>
                                        </p:tgtEl>
                                        <p:attrNameLst>
                                          <p:attrName>style.visibility</p:attrName>
                                        </p:attrNameLst>
                                      </p:cBhvr>
                                      <p:to>
                                        <p:strVal val="visible"/>
                                      </p:to>
                                    </p:set>
                                    <p:animEffect filter="fade" transition="in">
                                      <p:cBhvr>
                                        <p:cTn dur="500"/>
                                        <p:tgtEl>
                                          <p:spTgt spid="331"/>
                                        </p:tgtEl>
                                      </p:cBhvr>
                                    </p:animEffect>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336"/>
                                        </p:tgtEl>
                                        <p:attrNameLst>
                                          <p:attrName>style.visibility</p:attrName>
                                        </p:attrNameLst>
                                      </p:cBhvr>
                                      <p:to>
                                        <p:strVal val="visible"/>
                                      </p:to>
                                    </p:set>
                                    <p:anim calcmode="lin" valueType="num">
                                      <p:cBhvr additive="base">
                                        <p:cTn dur="500"/>
                                        <p:tgtEl>
                                          <p:spTgt spid="336"/>
                                        </p:tgtEl>
                                        <p:attrNameLst>
                                          <p:attrName>ppt_w</p:attrName>
                                        </p:attrNameLst>
                                      </p:cBhvr>
                                      <p:tavLst>
                                        <p:tav fmla="" tm="0">
                                          <p:val>
                                            <p:strVal val="0"/>
                                          </p:val>
                                        </p:tav>
                                        <p:tav fmla="" tm="100000">
                                          <p:val>
                                            <p:strVal val="#ppt_w"/>
                                          </p:val>
                                        </p:tav>
                                      </p:tavLst>
                                    </p:anim>
                                    <p:anim calcmode="lin" valueType="num">
                                      <p:cBhvr additive="base">
                                        <p:cTn dur="500"/>
                                        <p:tgtEl>
                                          <p:spTgt spid="336"/>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300"/>
                                  </p:stCondLst>
                                  <p:childTnLst>
                                    <p:set>
                                      <p:cBhvr>
                                        <p:cTn dur="1" fill="hold">
                                          <p:stCondLst>
                                            <p:cond delay="0"/>
                                          </p:stCondLst>
                                        </p:cTn>
                                        <p:tgtEl>
                                          <p:spTgt spid="337"/>
                                        </p:tgtEl>
                                        <p:attrNameLst>
                                          <p:attrName>style.visibility</p:attrName>
                                        </p:attrNameLst>
                                      </p:cBhvr>
                                      <p:to>
                                        <p:strVal val="visible"/>
                                      </p:to>
                                    </p:set>
                                    <p:anim calcmode="lin" valueType="num">
                                      <p:cBhvr additive="base">
                                        <p:cTn dur="500"/>
                                        <p:tgtEl>
                                          <p:spTgt spid="337"/>
                                        </p:tgtEl>
                                        <p:attrNameLst>
                                          <p:attrName>ppt_w</p:attrName>
                                        </p:attrNameLst>
                                      </p:cBhvr>
                                      <p:tavLst>
                                        <p:tav fmla="" tm="0">
                                          <p:val>
                                            <p:strVal val="0"/>
                                          </p:val>
                                        </p:tav>
                                        <p:tav fmla="" tm="100000">
                                          <p:val>
                                            <p:strVal val="#ppt_w"/>
                                          </p:val>
                                        </p:tav>
                                      </p:tavLst>
                                    </p:anim>
                                    <p:anim calcmode="lin" valueType="num">
                                      <p:cBhvr additive="base">
                                        <p:cTn dur="500"/>
                                        <p:tgtEl>
                                          <p:spTgt spid="337"/>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600"/>
                                  </p:stCondLst>
                                  <p:childTnLst>
                                    <p:set>
                                      <p:cBhvr>
                                        <p:cTn dur="1" fill="hold">
                                          <p:stCondLst>
                                            <p:cond delay="0"/>
                                          </p:stCondLst>
                                        </p:cTn>
                                        <p:tgtEl>
                                          <p:spTgt spid="338"/>
                                        </p:tgtEl>
                                        <p:attrNameLst>
                                          <p:attrName>style.visibility</p:attrName>
                                        </p:attrNameLst>
                                      </p:cBhvr>
                                      <p:to>
                                        <p:strVal val="visible"/>
                                      </p:to>
                                    </p:set>
                                    <p:anim calcmode="lin" valueType="num">
                                      <p:cBhvr additive="base">
                                        <p:cTn dur="500"/>
                                        <p:tgtEl>
                                          <p:spTgt spid="338"/>
                                        </p:tgtEl>
                                        <p:attrNameLst>
                                          <p:attrName>ppt_w</p:attrName>
                                        </p:attrNameLst>
                                      </p:cBhvr>
                                      <p:tavLst>
                                        <p:tav fmla="" tm="0">
                                          <p:val>
                                            <p:strVal val="0"/>
                                          </p:val>
                                        </p:tav>
                                        <p:tav fmla="" tm="100000">
                                          <p:val>
                                            <p:strVal val="#ppt_w"/>
                                          </p:val>
                                        </p:tav>
                                      </p:tavLst>
                                    </p:anim>
                                    <p:anim calcmode="lin" valueType="num">
                                      <p:cBhvr additive="base">
                                        <p:cTn dur="500"/>
                                        <p:tgtEl>
                                          <p:spTgt spid="338"/>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1100"/>
                                  </p:stCondLst>
                                  <p:childTnLst>
                                    <p:set>
                                      <p:cBhvr>
                                        <p:cTn dur="1" fill="hold">
                                          <p:stCondLst>
                                            <p:cond delay="0"/>
                                          </p:stCondLst>
                                        </p:cTn>
                                        <p:tgtEl>
                                          <p:spTgt spid="339"/>
                                        </p:tgtEl>
                                        <p:attrNameLst>
                                          <p:attrName>style.visibility</p:attrName>
                                        </p:attrNameLst>
                                      </p:cBhvr>
                                      <p:to>
                                        <p:strVal val="visible"/>
                                      </p:to>
                                    </p:set>
                                    <p:animEffect filter="fade" transition="in">
                                      <p:cBhvr>
                                        <p:cTn dur="500"/>
                                        <p:tgtEl>
                                          <p:spTgt spid="339"/>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334"/>
                                        </p:tgtEl>
                                        <p:attrNameLst>
                                          <p:attrName>style.visibility</p:attrName>
                                        </p:attrNameLst>
                                      </p:cBhvr>
                                      <p:to>
                                        <p:strVal val="visible"/>
                                      </p:to>
                                    </p:set>
                                    <p:animEffect filter="fade" transition="in">
                                      <p:cBhvr>
                                        <p:cTn dur="500"/>
                                        <p:tgtEl>
                                          <p:spTgt spid="334"/>
                                        </p:tgtEl>
                                      </p:cBhvr>
                                    </p:animEffect>
                                  </p:childTnLst>
                                </p:cTn>
                              </p:par>
                              <p:par>
                                <p:cTn fill="hold" nodeType="withEffect" presetClass="entr" presetID="10" presetSubtype="0">
                                  <p:stCondLst>
                                    <p:cond delay="0"/>
                                  </p:stCondLst>
                                  <p:childTnLst>
                                    <p:set>
                                      <p:cBhvr>
                                        <p:cTn dur="1" fill="hold">
                                          <p:stCondLst>
                                            <p:cond delay="0"/>
                                          </p:stCondLst>
                                        </p:cTn>
                                        <p:tgtEl>
                                          <p:spTgt spid="335"/>
                                        </p:tgtEl>
                                        <p:attrNameLst>
                                          <p:attrName>style.visibility</p:attrName>
                                        </p:attrNameLst>
                                      </p:cBhvr>
                                      <p:to>
                                        <p:strVal val="visible"/>
                                      </p:to>
                                    </p:set>
                                    <p:animEffect filter="fade" transition="in">
                                      <p:cBhvr>
                                        <p:cTn dur="500"/>
                                        <p:tgtEl>
                                          <p:spTgt spid="3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26"/>
          <p:cNvSpPr/>
          <p:nvPr/>
        </p:nvSpPr>
        <p:spPr>
          <a:xfrm>
            <a:off x="0" y="-7620"/>
            <a:ext cx="12192000" cy="6865620"/>
          </a:xfrm>
          <a:prstGeom prst="rect">
            <a:avLst/>
          </a:prstGeom>
          <a:solidFill>
            <a:srgbClr val="1D27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2A0D5B"/>
              </a:solidFill>
              <a:latin typeface="Candara"/>
              <a:ea typeface="Candara"/>
              <a:cs typeface="Candara"/>
              <a:sym typeface="Candara"/>
            </a:endParaRPr>
          </a:p>
        </p:txBody>
      </p:sp>
      <p:sp>
        <p:nvSpPr>
          <p:cNvPr id="346" name="Google Shape;346;p26"/>
          <p:cNvSpPr/>
          <p:nvPr/>
        </p:nvSpPr>
        <p:spPr>
          <a:xfrm flipH="1" rot="4396053">
            <a:off x="6637046" y="-1276877"/>
            <a:ext cx="9530432" cy="7101752"/>
          </a:xfrm>
          <a:custGeom>
            <a:rect b="b" l="l" r="r" t="t"/>
            <a:pathLst>
              <a:path extrusionOk="0" h="4252202" w="5706386">
                <a:moveTo>
                  <a:pt x="198675" y="2703413"/>
                </a:moveTo>
                <a:cubicBezTo>
                  <a:pt x="-480775" y="2411313"/>
                  <a:pt x="754146" y="364441"/>
                  <a:pt x="1330841" y="173333"/>
                </a:cubicBezTo>
                <a:cubicBezTo>
                  <a:pt x="1907536" y="-17775"/>
                  <a:pt x="2934728" y="1707191"/>
                  <a:pt x="3658847" y="1556762"/>
                </a:cubicBezTo>
                <a:cubicBezTo>
                  <a:pt x="4382966" y="1406333"/>
                  <a:pt x="5135142" y="-59645"/>
                  <a:pt x="5426591" y="1883"/>
                </a:cubicBezTo>
                <a:cubicBezTo>
                  <a:pt x="5718040" y="63412"/>
                  <a:pt x="5880980" y="1217736"/>
                  <a:pt x="5407541" y="1925933"/>
                </a:cubicBezTo>
                <a:cubicBezTo>
                  <a:pt x="4934102" y="2634130"/>
                  <a:pt x="3617831" y="4301867"/>
                  <a:pt x="2585956" y="4251067"/>
                </a:cubicBezTo>
                <a:cubicBezTo>
                  <a:pt x="1554081" y="4200267"/>
                  <a:pt x="416083" y="3034394"/>
                  <a:pt x="198675" y="2703413"/>
                </a:cubicBezTo>
                <a:close/>
              </a:path>
            </a:pathLst>
          </a:custGeom>
          <a:gradFill>
            <a:gsLst>
              <a:gs pos="0">
                <a:srgbClr val="1EBCAD">
                  <a:alpha val="20000"/>
                </a:srgbClr>
              </a:gs>
              <a:gs pos="100000">
                <a:srgbClr val="1EBCAD">
                  <a:alpha val="0"/>
                </a:srgbClr>
              </a:gs>
            </a:gsLst>
            <a:path path="circle">
              <a:fillToRect b="0%" l="0%" r="100%" t="100%"/>
            </a:path>
            <a:tileRect b="-100%" l="-100%" r="0%" t="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
        <p:nvSpPr>
          <p:cNvPr id="347" name="Google Shape;347;p26"/>
          <p:cNvSpPr/>
          <p:nvPr/>
        </p:nvSpPr>
        <p:spPr>
          <a:xfrm rot="-4396053">
            <a:off x="-2050340" y="-976655"/>
            <a:ext cx="5355874" cy="3991013"/>
          </a:xfrm>
          <a:custGeom>
            <a:rect b="b" l="l" r="r" t="t"/>
            <a:pathLst>
              <a:path extrusionOk="0" h="4252202" w="5706386">
                <a:moveTo>
                  <a:pt x="198675" y="2703413"/>
                </a:moveTo>
                <a:cubicBezTo>
                  <a:pt x="-480775" y="2411313"/>
                  <a:pt x="754146" y="364441"/>
                  <a:pt x="1330841" y="173333"/>
                </a:cubicBezTo>
                <a:cubicBezTo>
                  <a:pt x="1907536" y="-17775"/>
                  <a:pt x="2934728" y="1707191"/>
                  <a:pt x="3658847" y="1556762"/>
                </a:cubicBezTo>
                <a:cubicBezTo>
                  <a:pt x="4382966" y="1406333"/>
                  <a:pt x="5135142" y="-59645"/>
                  <a:pt x="5426591" y="1883"/>
                </a:cubicBezTo>
                <a:cubicBezTo>
                  <a:pt x="5718040" y="63412"/>
                  <a:pt x="5880980" y="1217736"/>
                  <a:pt x="5407541" y="1925933"/>
                </a:cubicBezTo>
                <a:cubicBezTo>
                  <a:pt x="4934102" y="2634130"/>
                  <a:pt x="3617831" y="4301867"/>
                  <a:pt x="2585956" y="4251067"/>
                </a:cubicBezTo>
                <a:cubicBezTo>
                  <a:pt x="1554081" y="4200267"/>
                  <a:pt x="416083" y="3034394"/>
                  <a:pt x="198675" y="2703413"/>
                </a:cubicBezTo>
                <a:close/>
              </a:path>
            </a:pathLst>
          </a:custGeom>
          <a:gradFill>
            <a:gsLst>
              <a:gs pos="0">
                <a:srgbClr val="1EBCAD">
                  <a:alpha val="20000"/>
                </a:srgbClr>
              </a:gs>
              <a:gs pos="100000">
                <a:srgbClr val="1EBCAD">
                  <a:alpha val="0"/>
                </a:srgbClr>
              </a:gs>
            </a:gsLst>
            <a:path path="circle">
              <a:fillToRect b="0%" l="0%" r="100%" t="100%"/>
            </a:path>
            <a:tileRect b="-100%" l="-100%" r="0%" t="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cxnSp>
        <p:nvCxnSpPr>
          <p:cNvPr id="348" name="Google Shape;348;p26"/>
          <p:cNvCxnSpPr/>
          <p:nvPr/>
        </p:nvCxnSpPr>
        <p:spPr>
          <a:xfrm>
            <a:off x="0" y="6381750"/>
            <a:ext cx="12192000" cy="0"/>
          </a:xfrm>
          <a:prstGeom prst="straightConnector1">
            <a:avLst/>
          </a:prstGeom>
          <a:noFill/>
          <a:ln cap="flat" cmpd="sng" w="9525">
            <a:solidFill>
              <a:srgbClr val="1EBCAD"/>
            </a:solidFill>
            <a:prstDash val="solid"/>
            <a:miter lim="800000"/>
            <a:headEnd len="sm" w="sm" type="none"/>
            <a:tailEnd len="sm" w="sm" type="none"/>
          </a:ln>
        </p:spPr>
      </p:cxnSp>
      <p:pic>
        <p:nvPicPr>
          <p:cNvPr id="349" name="Google Shape;349;p26"/>
          <p:cNvPicPr preferRelativeResize="0"/>
          <p:nvPr/>
        </p:nvPicPr>
        <p:blipFill rotWithShape="1">
          <a:blip r:embed="rId3">
            <a:alphaModFix/>
          </a:blip>
          <a:srcRect b="0" l="0" r="0" t="0"/>
          <a:stretch/>
        </p:blipFill>
        <p:spPr>
          <a:xfrm>
            <a:off x="662809" y="666750"/>
            <a:ext cx="10682222" cy="6191180"/>
          </a:xfrm>
          <a:prstGeom prst="rect">
            <a:avLst/>
          </a:prstGeom>
          <a:noFill/>
          <a:ln>
            <a:noFill/>
          </a:ln>
        </p:spPr>
      </p:pic>
      <p:cxnSp>
        <p:nvCxnSpPr>
          <p:cNvPr id="350" name="Google Shape;350;p26"/>
          <p:cNvCxnSpPr/>
          <p:nvPr/>
        </p:nvCxnSpPr>
        <p:spPr>
          <a:xfrm>
            <a:off x="9442451" y="666680"/>
            <a:ext cx="0" cy="6191320"/>
          </a:xfrm>
          <a:prstGeom prst="straightConnector1">
            <a:avLst/>
          </a:prstGeom>
          <a:noFill/>
          <a:ln cap="flat" cmpd="sng" w="9525">
            <a:solidFill>
              <a:schemeClr val="lt1">
                <a:alpha val="40000"/>
              </a:schemeClr>
            </a:solidFill>
            <a:prstDash val="solid"/>
            <a:miter lim="800000"/>
            <a:headEnd len="sm" w="sm" type="none"/>
            <a:tailEnd len="sm" w="sm" type="none"/>
          </a:ln>
        </p:spPr>
      </p:cxnSp>
      <p:cxnSp>
        <p:nvCxnSpPr>
          <p:cNvPr id="351" name="Google Shape;351;p26"/>
          <p:cNvCxnSpPr/>
          <p:nvPr/>
        </p:nvCxnSpPr>
        <p:spPr>
          <a:xfrm>
            <a:off x="7613651" y="666680"/>
            <a:ext cx="0" cy="6191320"/>
          </a:xfrm>
          <a:prstGeom prst="straightConnector1">
            <a:avLst/>
          </a:prstGeom>
          <a:noFill/>
          <a:ln cap="flat" cmpd="sng" w="9525">
            <a:solidFill>
              <a:schemeClr val="lt1">
                <a:alpha val="40000"/>
              </a:schemeClr>
            </a:solidFill>
            <a:prstDash val="solid"/>
            <a:miter lim="800000"/>
            <a:headEnd len="sm" w="sm" type="none"/>
            <a:tailEnd len="sm" w="sm" type="none"/>
          </a:ln>
        </p:spPr>
      </p:cxnSp>
      <p:cxnSp>
        <p:nvCxnSpPr>
          <p:cNvPr id="352" name="Google Shape;352;p26"/>
          <p:cNvCxnSpPr/>
          <p:nvPr/>
        </p:nvCxnSpPr>
        <p:spPr>
          <a:xfrm>
            <a:off x="5784851" y="666680"/>
            <a:ext cx="0" cy="6191320"/>
          </a:xfrm>
          <a:prstGeom prst="straightConnector1">
            <a:avLst/>
          </a:prstGeom>
          <a:noFill/>
          <a:ln cap="flat" cmpd="sng" w="9525">
            <a:solidFill>
              <a:schemeClr val="lt1">
                <a:alpha val="40000"/>
              </a:schemeClr>
            </a:solidFill>
            <a:prstDash val="solid"/>
            <a:miter lim="800000"/>
            <a:headEnd len="sm" w="sm" type="none"/>
            <a:tailEnd len="sm" w="sm" type="none"/>
          </a:ln>
        </p:spPr>
      </p:cxnSp>
      <p:cxnSp>
        <p:nvCxnSpPr>
          <p:cNvPr id="353" name="Google Shape;353;p26"/>
          <p:cNvCxnSpPr/>
          <p:nvPr/>
        </p:nvCxnSpPr>
        <p:spPr>
          <a:xfrm>
            <a:off x="3956051" y="666680"/>
            <a:ext cx="0" cy="6191320"/>
          </a:xfrm>
          <a:prstGeom prst="straightConnector1">
            <a:avLst/>
          </a:prstGeom>
          <a:noFill/>
          <a:ln cap="flat" cmpd="sng" w="9525">
            <a:solidFill>
              <a:schemeClr val="lt1">
                <a:alpha val="40000"/>
              </a:schemeClr>
            </a:solidFill>
            <a:prstDash val="solid"/>
            <a:miter lim="800000"/>
            <a:headEnd len="sm" w="sm" type="none"/>
            <a:tailEnd len="sm" w="sm" type="none"/>
          </a:ln>
        </p:spPr>
      </p:cxnSp>
      <p:cxnSp>
        <p:nvCxnSpPr>
          <p:cNvPr id="354" name="Google Shape;354;p26"/>
          <p:cNvCxnSpPr/>
          <p:nvPr/>
        </p:nvCxnSpPr>
        <p:spPr>
          <a:xfrm>
            <a:off x="2127251" y="666680"/>
            <a:ext cx="0" cy="6191320"/>
          </a:xfrm>
          <a:prstGeom prst="straightConnector1">
            <a:avLst/>
          </a:prstGeom>
          <a:noFill/>
          <a:ln cap="flat" cmpd="sng" w="9525">
            <a:solidFill>
              <a:schemeClr val="lt1">
                <a:alpha val="40000"/>
              </a:schemeClr>
            </a:solidFill>
            <a:prstDash val="solid"/>
            <a:miter lim="800000"/>
            <a:headEnd len="sm" w="sm" type="none"/>
            <a:tailEnd len="sm" w="sm" type="none"/>
          </a:ln>
        </p:spPr>
      </p:cxnSp>
      <p:sp>
        <p:nvSpPr>
          <p:cNvPr id="355" name="Google Shape;355;p26"/>
          <p:cNvSpPr/>
          <p:nvPr/>
        </p:nvSpPr>
        <p:spPr>
          <a:xfrm>
            <a:off x="660402" y="476249"/>
            <a:ext cx="5124450" cy="6381751"/>
          </a:xfrm>
          <a:prstGeom prst="rect">
            <a:avLst/>
          </a:prstGeom>
          <a:gradFill>
            <a:gsLst>
              <a:gs pos="0">
                <a:srgbClr val="1EBCAD"/>
              </a:gs>
              <a:gs pos="100000">
                <a:srgbClr val="1EBCAD">
                  <a:alpha val="40000"/>
                </a:srgbClr>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
        <p:nvSpPr>
          <p:cNvPr id="356" name="Google Shape;356;p26"/>
          <p:cNvSpPr/>
          <p:nvPr/>
        </p:nvSpPr>
        <p:spPr>
          <a:xfrm>
            <a:off x="10577249" y="6012348"/>
            <a:ext cx="1500125" cy="369332"/>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US" sz="1800">
                <a:solidFill>
                  <a:srgbClr val="1EBCAD"/>
                </a:solidFill>
                <a:latin typeface="Candara"/>
                <a:ea typeface="Candara"/>
                <a:cs typeface="Candara"/>
                <a:sym typeface="Candara"/>
              </a:rPr>
              <a:t>TEXT</a:t>
            </a:r>
            <a:r>
              <a:rPr b="1" lang="en-US" sz="1800">
                <a:solidFill>
                  <a:schemeClr val="lt1"/>
                </a:solidFill>
                <a:latin typeface="Candara"/>
                <a:ea typeface="Candara"/>
                <a:cs typeface="Candara"/>
                <a:sym typeface="Candara"/>
              </a:rPr>
              <a:t> HERE</a:t>
            </a:r>
            <a:endParaRPr b="1" sz="1800">
              <a:solidFill>
                <a:schemeClr val="lt1"/>
              </a:solidFill>
              <a:latin typeface="Candara"/>
              <a:ea typeface="Candara"/>
              <a:cs typeface="Candara"/>
              <a:sym typeface="Candara"/>
            </a:endParaRPr>
          </a:p>
        </p:txBody>
      </p:sp>
      <p:sp>
        <p:nvSpPr>
          <p:cNvPr id="357" name="Google Shape;357;p26"/>
          <p:cNvSpPr txBox="1"/>
          <p:nvPr/>
        </p:nvSpPr>
        <p:spPr>
          <a:xfrm>
            <a:off x="1066513" y="2209829"/>
            <a:ext cx="4603688" cy="92333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1800">
                <a:solidFill>
                  <a:schemeClr val="lt1"/>
                </a:solidFill>
                <a:latin typeface="Candara"/>
                <a:ea typeface="Candara"/>
                <a:cs typeface="Candara"/>
                <a:sym typeface="Candara"/>
              </a:rPr>
              <a:t>A large income is the best recipe for happiness I ever heard of.</a:t>
            </a:r>
            <a:endParaRPr/>
          </a:p>
        </p:txBody>
      </p:sp>
      <p:sp>
        <p:nvSpPr>
          <p:cNvPr id="358" name="Google Shape;358;p26"/>
          <p:cNvSpPr txBox="1"/>
          <p:nvPr/>
        </p:nvSpPr>
        <p:spPr>
          <a:xfrm>
            <a:off x="1066513" y="3086678"/>
            <a:ext cx="4603688" cy="92333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1800">
                <a:solidFill>
                  <a:schemeClr val="lt1"/>
                </a:solidFill>
                <a:latin typeface="Candara"/>
                <a:ea typeface="Candara"/>
                <a:cs typeface="Candara"/>
                <a:sym typeface="Candara"/>
              </a:rPr>
              <a:t>I feel very strongly that change is good because it stirs up the system.</a:t>
            </a:r>
            <a:endParaRPr/>
          </a:p>
        </p:txBody>
      </p:sp>
      <p:sp>
        <p:nvSpPr>
          <p:cNvPr id="359" name="Google Shape;359;p26"/>
          <p:cNvSpPr txBox="1"/>
          <p:nvPr/>
        </p:nvSpPr>
        <p:spPr>
          <a:xfrm>
            <a:off x="1066513" y="4495100"/>
            <a:ext cx="4603688" cy="1754326"/>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1800">
                <a:solidFill>
                  <a:schemeClr val="lt1"/>
                </a:solidFill>
                <a:latin typeface="Candara"/>
                <a:ea typeface="Candara"/>
                <a:cs typeface="Candara"/>
                <a:sym typeface="Candara"/>
              </a:rPr>
              <a:t>The time is now, the place is here. Stay in the present. You can do nothing to change the past, and the future will never come exactly as you plan or hope for.</a:t>
            </a:r>
            <a:endParaRPr/>
          </a:p>
        </p:txBody>
      </p:sp>
      <p:sp>
        <p:nvSpPr>
          <p:cNvPr id="360" name="Google Shape;360;p26"/>
          <p:cNvSpPr txBox="1"/>
          <p:nvPr/>
        </p:nvSpPr>
        <p:spPr>
          <a:xfrm>
            <a:off x="1066512" y="1504558"/>
            <a:ext cx="3769272" cy="769441"/>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US" sz="4400">
                <a:solidFill>
                  <a:schemeClr val="lt1"/>
                </a:solidFill>
                <a:latin typeface="Candara"/>
                <a:ea typeface="Candara"/>
                <a:cs typeface="Candara"/>
                <a:sym typeface="Candara"/>
              </a:rPr>
              <a:t>Our Values</a:t>
            </a:r>
            <a:endParaRPr b="1" sz="4400">
              <a:solidFill>
                <a:schemeClr val="lt1"/>
              </a:solidFill>
              <a:latin typeface="Candara"/>
              <a:ea typeface="Candara"/>
              <a:cs typeface="Candara"/>
              <a:sym typeface="Candara"/>
            </a:endParaRPr>
          </a:p>
        </p:txBody>
      </p:sp>
      <p:cxnSp>
        <p:nvCxnSpPr>
          <p:cNvPr id="361" name="Google Shape;361;p26"/>
          <p:cNvCxnSpPr/>
          <p:nvPr/>
        </p:nvCxnSpPr>
        <p:spPr>
          <a:xfrm>
            <a:off x="5017596" y="1891862"/>
            <a:ext cx="3184634" cy="0"/>
          </a:xfrm>
          <a:prstGeom prst="straightConnector1">
            <a:avLst/>
          </a:prstGeom>
          <a:noFill/>
          <a:ln cap="flat" cmpd="sng" w="9525">
            <a:solidFill>
              <a:schemeClr val="lt1"/>
            </a:solidFill>
            <a:prstDash val="solid"/>
            <a:miter lim="800000"/>
            <a:headEnd len="sm" w="sm" type="none"/>
            <a:tailEnd len="sm" w="sm" type="none"/>
          </a:ln>
        </p:spPr>
      </p:cxnSp>
      <p:sp>
        <p:nvSpPr>
          <p:cNvPr id="362" name="Google Shape;362;p26"/>
          <p:cNvSpPr/>
          <p:nvPr/>
        </p:nvSpPr>
        <p:spPr>
          <a:xfrm>
            <a:off x="9753600" y="1935800"/>
            <a:ext cx="3653080" cy="3653080"/>
          </a:xfrm>
          <a:prstGeom prst="donut">
            <a:avLst>
              <a:gd fmla="val 14674" name="adj"/>
            </a:avLst>
          </a:prstGeom>
          <a:solidFill>
            <a:srgbClr val="21D1C0">
              <a:alpha val="4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47"/>
                                        </p:tgtEl>
                                        <p:attrNameLst>
                                          <p:attrName>style.visibility</p:attrName>
                                        </p:attrNameLst>
                                      </p:cBhvr>
                                      <p:to>
                                        <p:strVal val="visible"/>
                                      </p:to>
                                    </p:set>
                                    <p:animEffect filter="fade" transition="in">
                                      <p:cBhvr>
                                        <p:cTn dur="500"/>
                                        <p:tgtEl>
                                          <p:spTgt spid="347"/>
                                        </p:tgtEl>
                                      </p:cBhvr>
                                    </p:animEffect>
                                  </p:childTnLst>
                                </p:cTn>
                              </p:par>
                              <p:par>
                                <p:cTn fill="hold" nodeType="withEffect" presetClass="entr" presetID="10" presetSubtype="0">
                                  <p:stCondLst>
                                    <p:cond delay="0"/>
                                  </p:stCondLst>
                                  <p:childTnLst>
                                    <p:set>
                                      <p:cBhvr>
                                        <p:cTn dur="1" fill="hold">
                                          <p:stCondLst>
                                            <p:cond delay="0"/>
                                          </p:stCondLst>
                                        </p:cTn>
                                        <p:tgtEl>
                                          <p:spTgt spid="346"/>
                                        </p:tgtEl>
                                        <p:attrNameLst>
                                          <p:attrName>style.visibility</p:attrName>
                                        </p:attrNameLst>
                                      </p:cBhvr>
                                      <p:to>
                                        <p:strVal val="visible"/>
                                      </p:to>
                                    </p:set>
                                    <p:animEffect filter="fade" transition="in">
                                      <p:cBhvr>
                                        <p:cTn dur="500"/>
                                        <p:tgtEl>
                                          <p:spTgt spid="346"/>
                                        </p:tgtEl>
                                      </p:cBhvr>
                                    </p:animEffect>
                                  </p:childTnLst>
                                </p:cTn>
                              </p:par>
                              <p:par>
                                <p:cTn fill="hold" nodeType="withEffect" presetClass="entr" presetID="10" presetSubtype="0">
                                  <p:stCondLst>
                                    <p:cond delay="0"/>
                                  </p:stCondLst>
                                  <p:childTnLst>
                                    <p:set>
                                      <p:cBhvr>
                                        <p:cTn dur="1" fill="hold">
                                          <p:stCondLst>
                                            <p:cond delay="0"/>
                                          </p:stCondLst>
                                        </p:cTn>
                                        <p:tgtEl>
                                          <p:spTgt spid="349"/>
                                        </p:tgtEl>
                                        <p:attrNameLst>
                                          <p:attrName>style.visibility</p:attrName>
                                        </p:attrNameLst>
                                      </p:cBhvr>
                                      <p:to>
                                        <p:strVal val="visible"/>
                                      </p:to>
                                    </p:set>
                                    <p:animEffect filter="fade" transition="in">
                                      <p:cBhvr>
                                        <p:cTn dur="800"/>
                                        <p:tgtEl>
                                          <p:spTgt spid="349"/>
                                        </p:tgtEl>
                                      </p:cBhvr>
                                    </p:animEffect>
                                  </p:childTnLst>
                                </p:cTn>
                              </p:par>
                              <p:par>
                                <p:cTn fill="hold" nodeType="withEffect" presetClass="entr" presetID="10" presetSubtype="0">
                                  <p:stCondLst>
                                    <p:cond delay="300"/>
                                  </p:stCondLst>
                                  <p:childTnLst>
                                    <p:set>
                                      <p:cBhvr>
                                        <p:cTn dur="1" fill="hold">
                                          <p:stCondLst>
                                            <p:cond delay="0"/>
                                          </p:stCondLst>
                                        </p:cTn>
                                        <p:tgtEl>
                                          <p:spTgt spid="355"/>
                                        </p:tgtEl>
                                        <p:attrNameLst>
                                          <p:attrName>style.visibility</p:attrName>
                                        </p:attrNameLst>
                                      </p:cBhvr>
                                      <p:to>
                                        <p:strVal val="visible"/>
                                      </p:to>
                                    </p:set>
                                    <p:animEffect filter="fade" transition="in">
                                      <p:cBhvr>
                                        <p:cTn dur="500"/>
                                        <p:tgtEl>
                                          <p:spTgt spid="355"/>
                                        </p:tgtEl>
                                      </p:cBhvr>
                                    </p:animEffect>
                                  </p:childTnLst>
                                </p:cTn>
                              </p:par>
                              <p:par>
                                <p:cTn fill="hold" nodeType="withEffect" presetClass="entr" presetID="10" presetSubtype="0">
                                  <p:stCondLst>
                                    <p:cond delay="700"/>
                                  </p:stCondLst>
                                  <p:childTnLst>
                                    <p:set>
                                      <p:cBhvr>
                                        <p:cTn dur="1" fill="hold">
                                          <p:stCondLst>
                                            <p:cond delay="0"/>
                                          </p:stCondLst>
                                        </p:cTn>
                                        <p:tgtEl>
                                          <p:spTgt spid="360"/>
                                        </p:tgtEl>
                                        <p:attrNameLst>
                                          <p:attrName>style.visibility</p:attrName>
                                        </p:attrNameLst>
                                      </p:cBhvr>
                                      <p:to>
                                        <p:strVal val="visible"/>
                                      </p:to>
                                    </p:set>
                                    <p:animEffect filter="fade" transition="in">
                                      <p:cBhvr>
                                        <p:cTn dur="500"/>
                                        <p:tgtEl>
                                          <p:spTgt spid="360"/>
                                        </p:tgtEl>
                                      </p:cBhvr>
                                    </p:animEffect>
                                  </p:childTnLst>
                                </p:cTn>
                              </p:par>
                              <p:par>
                                <p:cTn fill="hold" nodeType="withEffect" presetClass="entr" presetID="10" presetSubtype="0">
                                  <p:stCondLst>
                                    <p:cond delay="1100"/>
                                  </p:stCondLst>
                                  <p:childTnLst>
                                    <p:set>
                                      <p:cBhvr>
                                        <p:cTn dur="1" fill="hold">
                                          <p:stCondLst>
                                            <p:cond delay="0"/>
                                          </p:stCondLst>
                                        </p:cTn>
                                        <p:tgtEl>
                                          <p:spTgt spid="361"/>
                                        </p:tgtEl>
                                        <p:attrNameLst>
                                          <p:attrName>style.visibility</p:attrName>
                                        </p:attrNameLst>
                                      </p:cBhvr>
                                      <p:to>
                                        <p:strVal val="visible"/>
                                      </p:to>
                                    </p:set>
                                    <p:animEffect filter="fade" transition="in">
                                      <p:cBhvr>
                                        <p:cTn dur="500"/>
                                        <p:tgtEl>
                                          <p:spTgt spid="361"/>
                                        </p:tgtEl>
                                      </p:cBhvr>
                                    </p:animEffect>
                                  </p:childTnLst>
                                </p:cTn>
                              </p:par>
                              <p:par>
                                <p:cTn fill="hold" nodeType="withEffect" presetClass="entr" presetID="10" presetSubtype="0">
                                  <p:stCondLst>
                                    <p:cond delay="1400"/>
                                  </p:stCondLst>
                                  <p:childTnLst>
                                    <p:set>
                                      <p:cBhvr>
                                        <p:cTn dur="1" fill="hold">
                                          <p:stCondLst>
                                            <p:cond delay="0"/>
                                          </p:stCondLst>
                                        </p:cTn>
                                        <p:tgtEl>
                                          <p:spTgt spid="357"/>
                                        </p:tgtEl>
                                        <p:attrNameLst>
                                          <p:attrName>style.visibility</p:attrName>
                                        </p:attrNameLst>
                                      </p:cBhvr>
                                      <p:to>
                                        <p:strVal val="visible"/>
                                      </p:to>
                                    </p:set>
                                    <p:animEffect filter="fade" transition="in">
                                      <p:cBhvr>
                                        <p:cTn dur="500"/>
                                        <p:tgtEl>
                                          <p:spTgt spid="357"/>
                                        </p:tgtEl>
                                      </p:cBhvr>
                                    </p:animEffect>
                                  </p:childTnLst>
                                </p:cTn>
                              </p:par>
                              <p:par>
                                <p:cTn fill="hold" nodeType="withEffect" presetClass="entr" presetID="10" presetSubtype="0">
                                  <p:stCondLst>
                                    <p:cond delay="1800"/>
                                  </p:stCondLst>
                                  <p:childTnLst>
                                    <p:set>
                                      <p:cBhvr>
                                        <p:cTn dur="1" fill="hold">
                                          <p:stCondLst>
                                            <p:cond delay="0"/>
                                          </p:stCondLst>
                                        </p:cTn>
                                        <p:tgtEl>
                                          <p:spTgt spid="358"/>
                                        </p:tgtEl>
                                        <p:attrNameLst>
                                          <p:attrName>style.visibility</p:attrName>
                                        </p:attrNameLst>
                                      </p:cBhvr>
                                      <p:to>
                                        <p:strVal val="visible"/>
                                      </p:to>
                                    </p:set>
                                    <p:animEffect filter="fade" transition="in">
                                      <p:cBhvr>
                                        <p:cTn dur="500"/>
                                        <p:tgtEl>
                                          <p:spTgt spid="358"/>
                                        </p:tgtEl>
                                      </p:cBhvr>
                                    </p:animEffect>
                                  </p:childTnLst>
                                </p:cTn>
                              </p:par>
                              <p:par>
                                <p:cTn fill="hold" nodeType="withEffect" presetClass="entr" presetID="10" presetSubtype="0">
                                  <p:stCondLst>
                                    <p:cond delay="2100"/>
                                  </p:stCondLst>
                                  <p:childTnLst>
                                    <p:set>
                                      <p:cBhvr>
                                        <p:cTn dur="1" fill="hold">
                                          <p:stCondLst>
                                            <p:cond delay="0"/>
                                          </p:stCondLst>
                                        </p:cTn>
                                        <p:tgtEl>
                                          <p:spTgt spid="359"/>
                                        </p:tgtEl>
                                        <p:attrNameLst>
                                          <p:attrName>style.visibility</p:attrName>
                                        </p:attrNameLst>
                                      </p:cBhvr>
                                      <p:to>
                                        <p:strVal val="visible"/>
                                      </p:to>
                                    </p:set>
                                    <p:animEffect filter="fade" transition="in">
                                      <p:cBhvr>
                                        <p:cTn dur="500"/>
                                        <p:tgtEl>
                                          <p:spTgt spid="359"/>
                                        </p:tgtEl>
                                      </p:cBhvr>
                                    </p:animEffect>
                                  </p:childTnLst>
                                </p:cTn>
                              </p:par>
                              <p:par>
                                <p:cTn fill="hold" nodeType="withEffect" presetClass="entr" presetID="10" presetSubtype="0">
                                  <p:stCondLst>
                                    <p:cond delay="2300"/>
                                  </p:stCondLst>
                                  <p:childTnLst>
                                    <p:set>
                                      <p:cBhvr>
                                        <p:cTn dur="1" fill="hold">
                                          <p:stCondLst>
                                            <p:cond delay="0"/>
                                          </p:stCondLst>
                                        </p:cTn>
                                        <p:tgtEl>
                                          <p:spTgt spid="350"/>
                                        </p:tgtEl>
                                        <p:attrNameLst>
                                          <p:attrName>style.visibility</p:attrName>
                                        </p:attrNameLst>
                                      </p:cBhvr>
                                      <p:to>
                                        <p:strVal val="visible"/>
                                      </p:to>
                                    </p:set>
                                    <p:animEffect filter="fade" transition="in">
                                      <p:cBhvr>
                                        <p:cTn dur="500"/>
                                        <p:tgtEl>
                                          <p:spTgt spid="350"/>
                                        </p:tgtEl>
                                      </p:cBhvr>
                                    </p:animEffect>
                                  </p:childTnLst>
                                </p:cTn>
                              </p:par>
                              <p:par>
                                <p:cTn fill="hold" nodeType="withEffect" presetClass="entr" presetID="10" presetSubtype="0">
                                  <p:stCondLst>
                                    <p:cond delay="2500"/>
                                  </p:stCondLst>
                                  <p:childTnLst>
                                    <p:set>
                                      <p:cBhvr>
                                        <p:cTn dur="1" fill="hold">
                                          <p:stCondLst>
                                            <p:cond delay="0"/>
                                          </p:stCondLst>
                                        </p:cTn>
                                        <p:tgtEl>
                                          <p:spTgt spid="351"/>
                                        </p:tgtEl>
                                        <p:attrNameLst>
                                          <p:attrName>style.visibility</p:attrName>
                                        </p:attrNameLst>
                                      </p:cBhvr>
                                      <p:to>
                                        <p:strVal val="visible"/>
                                      </p:to>
                                    </p:set>
                                    <p:animEffect filter="fade" transition="in">
                                      <p:cBhvr>
                                        <p:cTn dur="500"/>
                                        <p:tgtEl>
                                          <p:spTgt spid="351"/>
                                        </p:tgtEl>
                                      </p:cBhvr>
                                    </p:animEffect>
                                  </p:childTnLst>
                                </p:cTn>
                              </p:par>
                              <p:par>
                                <p:cTn fill="hold" nodeType="withEffect" presetClass="entr" presetID="10" presetSubtype="0">
                                  <p:stCondLst>
                                    <p:cond delay="2700"/>
                                  </p:stCondLst>
                                  <p:childTnLst>
                                    <p:set>
                                      <p:cBhvr>
                                        <p:cTn dur="1" fill="hold">
                                          <p:stCondLst>
                                            <p:cond delay="0"/>
                                          </p:stCondLst>
                                        </p:cTn>
                                        <p:tgtEl>
                                          <p:spTgt spid="352"/>
                                        </p:tgtEl>
                                        <p:attrNameLst>
                                          <p:attrName>style.visibility</p:attrName>
                                        </p:attrNameLst>
                                      </p:cBhvr>
                                      <p:to>
                                        <p:strVal val="visible"/>
                                      </p:to>
                                    </p:set>
                                    <p:animEffect filter="fade" transition="in">
                                      <p:cBhvr>
                                        <p:cTn dur="500"/>
                                        <p:tgtEl>
                                          <p:spTgt spid="352"/>
                                        </p:tgtEl>
                                      </p:cBhvr>
                                    </p:animEffect>
                                  </p:childTnLst>
                                </p:cTn>
                              </p:par>
                              <p:par>
                                <p:cTn fill="hold" nodeType="withEffect" presetClass="entr" presetID="10" presetSubtype="0">
                                  <p:stCondLst>
                                    <p:cond delay="2900"/>
                                  </p:stCondLst>
                                  <p:childTnLst>
                                    <p:set>
                                      <p:cBhvr>
                                        <p:cTn dur="1" fill="hold">
                                          <p:stCondLst>
                                            <p:cond delay="0"/>
                                          </p:stCondLst>
                                        </p:cTn>
                                        <p:tgtEl>
                                          <p:spTgt spid="353"/>
                                        </p:tgtEl>
                                        <p:attrNameLst>
                                          <p:attrName>style.visibility</p:attrName>
                                        </p:attrNameLst>
                                      </p:cBhvr>
                                      <p:to>
                                        <p:strVal val="visible"/>
                                      </p:to>
                                    </p:set>
                                    <p:animEffect filter="fade" transition="in">
                                      <p:cBhvr>
                                        <p:cTn dur="500"/>
                                        <p:tgtEl>
                                          <p:spTgt spid="353"/>
                                        </p:tgtEl>
                                      </p:cBhvr>
                                    </p:animEffect>
                                  </p:childTnLst>
                                </p:cTn>
                              </p:par>
                              <p:par>
                                <p:cTn fill="hold" nodeType="withEffect" presetClass="entr" presetID="10" presetSubtype="0">
                                  <p:stCondLst>
                                    <p:cond delay="3100"/>
                                  </p:stCondLst>
                                  <p:childTnLst>
                                    <p:set>
                                      <p:cBhvr>
                                        <p:cTn dur="1" fill="hold">
                                          <p:stCondLst>
                                            <p:cond delay="0"/>
                                          </p:stCondLst>
                                        </p:cTn>
                                        <p:tgtEl>
                                          <p:spTgt spid="354"/>
                                        </p:tgtEl>
                                        <p:attrNameLst>
                                          <p:attrName>style.visibility</p:attrName>
                                        </p:attrNameLst>
                                      </p:cBhvr>
                                      <p:to>
                                        <p:strVal val="visible"/>
                                      </p:to>
                                    </p:set>
                                    <p:animEffect filter="fade" transition="in">
                                      <p:cBhvr>
                                        <p:cTn dur="500"/>
                                        <p:tgtEl>
                                          <p:spTgt spid="354"/>
                                        </p:tgtEl>
                                      </p:cBhvr>
                                    </p:animEffect>
                                  </p:childTnLst>
                                </p:cTn>
                              </p:par>
                              <p:par>
                                <p:cTn fill="hold" nodeType="withEffect" presetClass="entr" presetID="10" presetSubtype="0">
                                  <p:stCondLst>
                                    <p:cond delay="2600"/>
                                  </p:stCondLst>
                                  <p:childTnLst>
                                    <p:set>
                                      <p:cBhvr>
                                        <p:cTn dur="1" fill="hold">
                                          <p:stCondLst>
                                            <p:cond delay="0"/>
                                          </p:stCondLst>
                                        </p:cTn>
                                        <p:tgtEl>
                                          <p:spTgt spid="348"/>
                                        </p:tgtEl>
                                        <p:attrNameLst>
                                          <p:attrName>style.visibility</p:attrName>
                                        </p:attrNameLst>
                                      </p:cBhvr>
                                      <p:to>
                                        <p:strVal val="visible"/>
                                      </p:to>
                                    </p:set>
                                    <p:animEffect filter="fade" transition="in">
                                      <p:cBhvr>
                                        <p:cTn dur="1000"/>
                                        <p:tgtEl>
                                          <p:spTgt spid="348"/>
                                        </p:tgtEl>
                                      </p:cBhvr>
                                    </p:animEffect>
                                  </p:childTnLst>
                                </p:cTn>
                              </p:par>
                              <p:par>
                                <p:cTn fill="hold" nodeType="withEffect" presetClass="entr" presetID="10" presetSubtype="0">
                                  <p:stCondLst>
                                    <p:cond delay="3200"/>
                                  </p:stCondLst>
                                  <p:childTnLst>
                                    <p:set>
                                      <p:cBhvr>
                                        <p:cTn dur="1" fill="hold">
                                          <p:stCondLst>
                                            <p:cond delay="0"/>
                                          </p:stCondLst>
                                        </p:cTn>
                                        <p:tgtEl>
                                          <p:spTgt spid="356"/>
                                        </p:tgtEl>
                                        <p:attrNameLst>
                                          <p:attrName>style.visibility</p:attrName>
                                        </p:attrNameLst>
                                      </p:cBhvr>
                                      <p:to>
                                        <p:strVal val="visible"/>
                                      </p:to>
                                    </p:set>
                                    <p:animEffect filter="fade" transition="in">
                                      <p:cBhvr>
                                        <p:cTn dur="500"/>
                                        <p:tgtEl>
                                          <p:spTgt spid="356"/>
                                        </p:tgtEl>
                                      </p:cBhvr>
                                    </p:animEffect>
                                  </p:childTnLst>
                                </p:cTn>
                              </p:par>
                              <p:par>
                                <p:cTn fill="hold" nodeType="withEffect" presetClass="entr" presetID="10" presetSubtype="0">
                                  <p:stCondLst>
                                    <p:cond delay="3400"/>
                                  </p:stCondLst>
                                  <p:childTnLst>
                                    <p:set>
                                      <p:cBhvr>
                                        <p:cTn dur="1" fill="hold">
                                          <p:stCondLst>
                                            <p:cond delay="0"/>
                                          </p:stCondLst>
                                        </p:cTn>
                                        <p:tgtEl>
                                          <p:spTgt spid="362"/>
                                        </p:tgtEl>
                                        <p:attrNameLst>
                                          <p:attrName>style.visibility</p:attrName>
                                        </p:attrNameLst>
                                      </p:cBhvr>
                                      <p:to>
                                        <p:strVal val="visible"/>
                                      </p:to>
                                    </p:set>
                                    <p:animEffect filter="fade" transition="in">
                                      <p:cBhvr>
                                        <p:cTn dur="500"/>
                                        <p:tgtEl>
                                          <p:spTgt spid="3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27"/>
          <p:cNvSpPr/>
          <p:nvPr/>
        </p:nvSpPr>
        <p:spPr>
          <a:xfrm>
            <a:off x="0" y="-7620"/>
            <a:ext cx="12192000" cy="6865620"/>
          </a:xfrm>
          <a:prstGeom prst="rect">
            <a:avLst/>
          </a:prstGeom>
          <a:solidFill>
            <a:srgbClr val="1D27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2A0D5B"/>
              </a:solidFill>
              <a:latin typeface="Candara"/>
              <a:ea typeface="Candara"/>
              <a:cs typeface="Candara"/>
              <a:sym typeface="Candara"/>
            </a:endParaRPr>
          </a:p>
        </p:txBody>
      </p:sp>
      <p:sp>
        <p:nvSpPr>
          <p:cNvPr id="368" name="Google Shape;368;p27"/>
          <p:cNvSpPr/>
          <p:nvPr/>
        </p:nvSpPr>
        <p:spPr>
          <a:xfrm>
            <a:off x="0" y="-600240"/>
            <a:ext cx="4085377" cy="7580159"/>
          </a:xfrm>
          <a:custGeom>
            <a:rect b="b" l="l" r="r" t="t"/>
            <a:pathLst>
              <a:path extrusionOk="0" h="7580159" w="4085377">
                <a:moveTo>
                  <a:pt x="0" y="600239"/>
                </a:moveTo>
                <a:cubicBezTo>
                  <a:pt x="603250" y="-544031"/>
                  <a:pt x="2360887" y="240260"/>
                  <a:pt x="3036176" y="568708"/>
                </a:cubicBezTo>
                <a:cubicBezTo>
                  <a:pt x="3711466" y="897156"/>
                  <a:pt x="4224063" y="1698570"/>
                  <a:pt x="4051737" y="2570929"/>
                </a:cubicBezTo>
                <a:cubicBezTo>
                  <a:pt x="4050204" y="3600943"/>
                  <a:pt x="2584012" y="5050100"/>
                  <a:pt x="2585545" y="5834391"/>
                </a:cubicBezTo>
                <a:cubicBezTo>
                  <a:pt x="2587078" y="6618682"/>
                  <a:pt x="3935467" y="7465903"/>
                  <a:pt x="3333750" y="7580159"/>
                </a:cubicBezTo>
                <a:lnTo>
                  <a:pt x="0" y="7465859"/>
                </a:lnTo>
                <a:lnTo>
                  <a:pt x="0" y="600239"/>
                </a:lnTo>
                <a:close/>
              </a:path>
            </a:pathLst>
          </a:custGeom>
          <a:solidFill>
            <a:srgbClr val="1EBC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2A0D5B"/>
              </a:solidFill>
              <a:latin typeface="Candara"/>
              <a:ea typeface="Candara"/>
              <a:cs typeface="Candara"/>
              <a:sym typeface="Candara"/>
            </a:endParaRPr>
          </a:p>
        </p:txBody>
      </p:sp>
      <p:pic>
        <p:nvPicPr>
          <p:cNvPr id="369" name="Google Shape;369;p27"/>
          <p:cNvPicPr preferRelativeResize="0"/>
          <p:nvPr/>
        </p:nvPicPr>
        <p:blipFill rotWithShape="1">
          <a:blip r:embed="rId3">
            <a:alphaModFix/>
          </a:blip>
          <a:srcRect b="0" l="0" r="0" t="0"/>
          <a:stretch/>
        </p:blipFill>
        <p:spPr>
          <a:xfrm>
            <a:off x="809859" y="827765"/>
            <a:ext cx="4743294" cy="5202470"/>
          </a:xfrm>
          <a:custGeom>
            <a:rect b="b" l="l" r="r" t="t"/>
            <a:pathLst>
              <a:path extrusionOk="0" h="5202470" w="4743294">
                <a:moveTo>
                  <a:pt x="911393" y="3"/>
                </a:moveTo>
                <a:cubicBezTo>
                  <a:pt x="2282689" y="-1725"/>
                  <a:pt x="4989205" y="785122"/>
                  <a:pt x="4725315" y="1146447"/>
                </a:cubicBezTo>
                <a:cubicBezTo>
                  <a:pt x="4400528" y="1591155"/>
                  <a:pt x="4075741" y="2133300"/>
                  <a:pt x="4020777" y="2615483"/>
                </a:cubicBezTo>
                <a:cubicBezTo>
                  <a:pt x="3965813" y="3097666"/>
                  <a:pt x="4950167" y="3399968"/>
                  <a:pt x="4395531" y="4039548"/>
                </a:cubicBezTo>
                <a:cubicBezTo>
                  <a:pt x="3840895" y="4679128"/>
                  <a:pt x="3016436" y="5153817"/>
                  <a:pt x="2416830" y="5193791"/>
                </a:cubicBezTo>
                <a:cubicBezTo>
                  <a:pt x="1817224" y="5233765"/>
                  <a:pt x="1207623" y="5166309"/>
                  <a:pt x="842862" y="4324362"/>
                </a:cubicBezTo>
                <a:cubicBezTo>
                  <a:pt x="478101" y="3482415"/>
                  <a:pt x="-418809" y="671758"/>
                  <a:pt x="228266" y="142106"/>
                </a:cubicBezTo>
                <a:cubicBezTo>
                  <a:pt x="349593" y="42796"/>
                  <a:pt x="594939" y="402"/>
                  <a:pt x="911393" y="3"/>
                </a:cubicBezTo>
                <a:close/>
              </a:path>
            </a:pathLst>
          </a:custGeom>
          <a:noFill/>
          <a:ln>
            <a:noFill/>
          </a:ln>
        </p:spPr>
      </p:pic>
      <p:sp>
        <p:nvSpPr>
          <p:cNvPr id="370" name="Google Shape;370;p27"/>
          <p:cNvSpPr txBox="1"/>
          <p:nvPr/>
        </p:nvSpPr>
        <p:spPr>
          <a:xfrm>
            <a:off x="6020356" y="1829283"/>
            <a:ext cx="4603688" cy="92333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1800">
                <a:solidFill>
                  <a:schemeClr val="lt1"/>
                </a:solidFill>
                <a:latin typeface="Candara"/>
                <a:ea typeface="Candara"/>
                <a:cs typeface="Candara"/>
                <a:sym typeface="Candara"/>
              </a:rPr>
              <a:t>Genius hath electric power which earth can never tame.</a:t>
            </a:r>
            <a:endParaRPr/>
          </a:p>
        </p:txBody>
      </p:sp>
      <p:sp>
        <p:nvSpPr>
          <p:cNvPr id="371" name="Google Shape;371;p27"/>
          <p:cNvSpPr txBox="1"/>
          <p:nvPr/>
        </p:nvSpPr>
        <p:spPr>
          <a:xfrm>
            <a:off x="6020356" y="3736644"/>
            <a:ext cx="5498544" cy="92333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1800">
                <a:solidFill>
                  <a:schemeClr val="lt1"/>
                </a:solidFill>
                <a:latin typeface="Candara"/>
                <a:ea typeface="Candara"/>
                <a:cs typeface="Candara"/>
                <a:sym typeface="Candara"/>
              </a:rPr>
              <a:t>I feel very strongly that change is good because it stirs up the system.</a:t>
            </a:r>
            <a:endParaRPr/>
          </a:p>
        </p:txBody>
      </p:sp>
      <p:sp>
        <p:nvSpPr>
          <p:cNvPr id="372" name="Google Shape;372;p27"/>
          <p:cNvSpPr txBox="1"/>
          <p:nvPr/>
        </p:nvSpPr>
        <p:spPr>
          <a:xfrm>
            <a:off x="6020356" y="4856888"/>
            <a:ext cx="5498544" cy="92333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1800">
                <a:solidFill>
                  <a:schemeClr val="lt1"/>
                </a:solidFill>
                <a:latin typeface="Candara"/>
                <a:ea typeface="Candara"/>
                <a:cs typeface="Candara"/>
                <a:sym typeface="Candara"/>
              </a:rPr>
              <a:t>A large income is the best recipe for happiness I ever heard of.</a:t>
            </a:r>
            <a:endParaRPr/>
          </a:p>
        </p:txBody>
      </p:sp>
      <p:sp>
        <p:nvSpPr>
          <p:cNvPr id="373" name="Google Shape;373;p27"/>
          <p:cNvSpPr txBox="1"/>
          <p:nvPr/>
        </p:nvSpPr>
        <p:spPr>
          <a:xfrm>
            <a:off x="6020355" y="1124012"/>
            <a:ext cx="3769272" cy="769441"/>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US" sz="4400">
                <a:solidFill>
                  <a:srgbClr val="1EBCAD"/>
                </a:solidFill>
                <a:latin typeface="Candara"/>
                <a:ea typeface="Candara"/>
                <a:cs typeface="Candara"/>
                <a:sym typeface="Candara"/>
              </a:rPr>
              <a:t>About us</a:t>
            </a:r>
            <a:endParaRPr b="1" sz="4400">
              <a:solidFill>
                <a:srgbClr val="1EBCAD"/>
              </a:solidFill>
              <a:latin typeface="Candara"/>
              <a:ea typeface="Candara"/>
              <a:cs typeface="Candara"/>
              <a:sym typeface="Candara"/>
            </a:endParaRPr>
          </a:p>
        </p:txBody>
      </p:sp>
      <p:grpSp>
        <p:nvGrpSpPr>
          <p:cNvPr id="374" name="Google Shape;374;p27"/>
          <p:cNvGrpSpPr/>
          <p:nvPr/>
        </p:nvGrpSpPr>
        <p:grpSpPr>
          <a:xfrm>
            <a:off x="6020356" y="2724059"/>
            <a:ext cx="1652004" cy="769441"/>
            <a:chOff x="6020356" y="2724059"/>
            <a:chExt cx="1652004" cy="769441"/>
          </a:xfrm>
        </p:grpSpPr>
        <p:sp>
          <p:nvSpPr>
            <p:cNvPr id="375" name="Google Shape;375;p27"/>
            <p:cNvSpPr txBox="1"/>
            <p:nvPr/>
          </p:nvSpPr>
          <p:spPr>
            <a:xfrm>
              <a:off x="6020356" y="2724059"/>
              <a:ext cx="1652004" cy="76944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4400">
                  <a:solidFill>
                    <a:srgbClr val="1EBCAD"/>
                  </a:solidFill>
                  <a:latin typeface="Candara"/>
                  <a:ea typeface="Candara"/>
                  <a:cs typeface="Candara"/>
                  <a:sym typeface="Candara"/>
                </a:rPr>
                <a:t>52</a:t>
              </a:r>
              <a:r>
                <a:rPr lang="en-US" sz="1800">
                  <a:solidFill>
                    <a:schemeClr val="lt1"/>
                  </a:solidFill>
                  <a:latin typeface="Candara"/>
                  <a:ea typeface="Candara"/>
                  <a:cs typeface="Candara"/>
                  <a:sym typeface="Candara"/>
                </a:rPr>
                <a:t>%</a:t>
              </a:r>
              <a:endParaRPr sz="1800">
                <a:solidFill>
                  <a:schemeClr val="lt1"/>
                </a:solidFill>
                <a:latin typeface="Candara"/>
                <a:ea typeface="Candara"/>
                <a:cs typeface="Candara"/>
                <a:sym typeface="Candara"/>
              </a:endParaRPr>
            </a:p>
          </p:txBody>
        </p:sp>
        <p:sp>
          <p:nvSpPr>
            <p:cNvPr id="376" name="Google Shape;376;p27"/>
            <p:cNvSpPr/>
            <p:nvPr/>
          </p:nvSpPr>
          <p:spPr>
            <a:xfrm>
              <a:off x="6963283" y="2884371"/>
              <a:ext cx="74437" cy="64170"/>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grpSp>
      <p:grpSp>
        <p:nvGrpSpPr>
          <p:cNvPr id="377" name="Google Shape;377;p27"/>
          <p:cNvGrpSpPr/>
          <p:nvPr/>
        </p:nvGrpSpPr>
        <p:grpSpPr>
          <a:xfrm>
            <a:off x="8048549" y="2724059"/>
            <a:ext cx="1652004" cy="769441"/>
            <a:chOff x="8048549" y="2724059"/>
            <a:chExt cx="1652004" cy="769441"/>
          </a:xfrm>
        </p:grpSpPr>
        <p:sp>
          <p:nvSpPr>
            <p:cNvPr id="378" name="Google Shape;378;p27"/>
            <p:cNvSpPr txBox="1"/>
            <p:nvPr/>
          </p:nvSpPr>
          <p:spPr>
            <a:xfrm>
              <a:off x="8048549" y="2724059"/>
              <a:ext cx="1652004" cy="76944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4400">
                  <a:solidFill>
                    <a:srgbClr val="1EBCAD"/>
                  </a:solidFill>
                  <a:latin typeface="Candara"/>
                  <a:ea typeface="Candara"/>
                  <a:cs typeface="Candara"/>
                  <a:sym typeface="Candara"/>
                </a:rPr>
                <a:t>38</a:t>
              </a:r>
              <a:r>
                <a:rPr lang="en-US" sz="1800">
                  <a:solidFill>
                    <a:schemeClr val="lt1"/>
                  </a:solidFill>
                  <a:latin typeface="Candara"/>
                  <a:ea typeface="Candara"/>
                  <a:cs typeface="Candara"/>
                  <a:sym typeface="Candara"/>
                </a:rPr>
                <a:t>%</a:t>
              </a:r>
              <a:endParaRPr sz="1800">
                <a:solidFill>
                  <a:schemeClr val="lt1"/>
                </a:solidFill>
                <a:latin typeface="Candara"/>
                <a:ea typeface="Candara"/>
                <a:cs typeface="Candara"/>
                <a:sym typeface="Candara"/>
              </a:endParaRPr>
            </a:p>
          </p:txBody>
        </p:sp>
        <p:sp>
          <p:nvSpPr>
            <p:cNvPr id="379" name="Google Shape;379;p27"/>
            <p:cNvSpPr/>
            <p:nvPr/>
          </p:nvSpPr>
          <p:spPr>
            <a:xfrm flipH="1" rot="10800000">
              <a:off x="8974694" y="2884371"/>
              <a:ext cx="74437" cy="64170"/>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grpSp>
      <p:cxnSp>
        <p:nvCxnSpPr>
          <p:cNvPr id="380" name="Google Shape;380;p27"/>
          <p:cNvCxnSpPr/>
          <p:nvPr/>
        </p:nvCxnSpPr>
        <p:spPr>
          <a:xfrm>
            <a:off x="6096000" y="3615072"/>
            <a:ext cx="5109029" cy="0"/>
          </a:xfrm>
          <a:prstGeom prst="straightConnector1">
            <a:avLst/>
          </a:prstGeom>
          <a:noFill/>
          <a:ln cap="flat" cmpd="sng" w="9525">
            <a:solidFill>
              <a:schemeClr val="lt1"/>
            </a:solidFill>
            <a:prstDash val="solid"/>
            <a:miter lim="800000"/>
            <a:headEnd len="sm" w="sm" type="none"/>
            <a:tailEnd len="sm" w="sm" type="none"/>
          </a:ln>
        </p:spPr>
      </p:cxnSp>
      <p:cxnSp>
        <p:nvCxnSpPr>
          <p:cNvPr id="381" name="Google Shape;381;p27"/>
          <p:cNvCxnSpPr/>
          <p:nvPr/>
        </p:nvCxnSpPr>
        <p:spPr>
          <a:xfrm>
            <a:off x="10624044" y="1519572"/>
            <a:ext cx="1567956" cy="0"/>
          </a:xfrm>
          <a:prstGeom prst="straightConnector1">
            <a:avLst/>
          </a:prstGeom>
          <a:noFill/>
          <a:ln cap="flat" cmpd="sng" w="9525">
            <a:solidFill>
              <a:srgbClr val="1EBCAD"/>
            </a:solidFill>
            <a:prstDash val="solid"/>
            <a:miter lim="800000"/>
            <a:headEnd len="sm" w="sm" type="none"/>
            <a:tailEnd len="sm" w="sm" type="none"/>
          </a:ln>
        </p:spPr>
      </p:cxnSp>
      <p:sp>
        <p:nvSpPr>
          <p:cNvPr id="382" name="Google Shape;382;p27"/>
          <p:cNvSpPr/>
          <p:nvPr/>
        </p:nvSpPr>
        <p:spPr>
          <a:xfrm>
            <a:off x="7797950" y="-1108454"/>
            <a:ext cx="5869207" cy="5869207"/>
          </a:xfrm>
          <a:prstGeom prst="donut">
            <a:avLst>
              <a:gd fmla="val 17092" name="adj"/>
            </a:avLst>
          </a:prstGeom>
          <a:gradFill>
            <a:gsLst>
              <a:gs pos="0">
                <a:srgbClr val="1EBCAD">
                  <a:alpha val="40000"/>
                </a:srgbClr>
              </a:gs>
              <a:gs pos="100000">
                <a:srgbClr val="1EBCAD">
                  <a:alpha val="0"/>
                </a:srgbClr>
              </a:gs>
            </a:gsLst>
            <a:path path="circle">
              <a:fillToRect b="100%" l="100%" r="0%" t="0%"/>
            </a:path>
            <a:tileRect b="0%" l="0%" r="-100%" t="-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68"/>
                                        </p:tgtEl>
                                        <p:attrNameLst>
                                          <p:attrName>style.visibility</p:attrName>
                                        </p:attrNameLst>
                                      </p:cBhvr>
                                      <p:to>
                                        <p:strVal val="visible"/>
                                      </p:to>
                                    </p:set>
                                    <p:animEffect filter="fade" transition="in">
                                      <p:cBhvr>
                                        <p:cTn dur="500"/>
                                        <p:tgtEl>
                                          <p:spTgt spid="368"/>
                                        </p:tgtEl>
                                      </p:cBhvr>
                                    </p:animEffect>
                                  </p:childTnLst>
                                </p:cTn>
                              </p:par>
                              <p:par>
                                <p:cTn fill="hold" nodeType="withEffect" presetClass="entr" presetID="23" presetSubtype="16">
                                  <p:stCondLst>
                                    <p:cond delay="400"/>
                                  </p:stCondLst>
                                  <p:childTnLst>
                                    <p:set>
                                      <p:cBhvr>
                                        <p:cTn dur="1" fill="hold">
                                          <p:stCondLst>
                                            <p:cond delay="0"/>
                                          </p:stCondLst>
                                        </p:cTn>
                                        <p:tgtEl>
                                          <p:spTgt spid="369"/>
                                        </p:tgtEl>
                                        <p:attrNameLst>
                                          <p:attrName>style.visibility</p:attrName>
                                        </p:attrNameLst>
                                      </p:cBhvr>
                                      <p:to>
                                        <p:strVal val="visible"/>
                                      </p:to>
                                    </p:set>
                                    <p:anim calcmode="lin" valueType="num">
                                      <p:cBhvr additive="base">
                                        <p:cTn dur="500"/>
                                        <p:tgtEl>
                                          <p:spTgt spid="369"/>
                                        </p:tgtEl>
                                        <p:attrNameLst>
                                          <p:attrName>ppt_w</p:attrName>
                                        </p:attrNameLst>
                                      </p:cBhvr>
                                      <p:tavLst>
                                        <p:tav fmla="" tm="0">
                                          <p:val>
                                            <p:strVal val="0"/>
                                          </p:val>
                                        </p:tav>
                                        <p:tav fmla="" tm="100000">
                                          <p:val>
                                            <p:strVal val="#ppt_w"/>
                                          </p:val>
                                        </p:tav>
                                      </p:tavLst>
                                    </p:anim>
                                    <p:anim calcmode="lin" valueType="num">
                                      <p:cBhvr additive="base">
                                        <p:cTn dur="500"/>
                                        <p:tgtEl>
                                          <p:spTgt spid="369"/>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800"/>
                                  </p:stCondLst>
                                  <p:childTnLst>
                                    <p:set>
                                      <p:cBhvr>
                                        <p:cTn dur="1" fill="hold">
                                          <p:stCondLst>
                                            <p:cond delay="0"/>
                                          </p:stCondLst>
                                        </p:cTn>
                                        <p:tgtEl>
                                          <p:spTgt spid="373"/>
                                        </p:tgtEl>
                                        <p:attrNameLst>
                                          <p:attrName>style.visibility</p:attrName>
                                        </p:attrNameLst>
                                      </p:cBhvr>
                                      <p:to>
                                        <p:strVal val="visible"/>
                                      </p:to>
                                    </p:set>
                                    <p:animEffect filter="fade" transition="in">
                                      <p:cBhvr>
                                        <p:cTn dur="500"/>
                                        <p:tgtEl>
                                          <p:spTgt spid="373"/>
                                        </p:tgtEl>
                                      </p:cBhvr>
                                    </p:animEffect>
                                  </p:childTnLst>
                                </p:cTn>
                              </p:par>
                              <p:par>
                                <p:cTn fill="hold" nodeType="withEffect" presetClass="entr" presetID="10" presetSubtype="0">
                                  <p:stCondLst>
                                    <p:cond delay="1100"/>
                                  </p:stCondLst>
                                  <p:childTnLst>
                                    <p:set>
                                      <p:cBhvr>
                                        <p:cTn dur="1" fill="hold">
                                          <p:stCondLst>
                                            <p:cond delay="0"/>
                                          </p:stCondLst>
                                        </p:cTn>
                                        <p:tgtEl>
                                          <p:spTgt spid="381"/>
                                        </p:tgtEl>
                                        <p:attrNameLst>
                                          <p:attrName>style.visibility</p:attrName>
                                        </p:attrNameLst>
                                      </p:cBhvr>
                                      <p:to>
                                        <p:strVal val="visible"/>
                                      </p:to>
                                    </p:set>
                                    <p:animEffect filter="fade" transition="in">
                                      <p:cBhvr>
                                        <p:cTn dur="500"/>
                                        <p:tgtEl>
                                          <p:spTgt spid="381"/>
                                        </p:tgtEl>
                                      </p:cBhvr>
                                    </p:animEffect>
                                  </p:childTnLst>
                                </p:cTn>
                              </p:par>
                              <p:par>
                                <p:cTn fill="hold" nodeType="withEffect" presetClass="entr" presetID="10" presetSubtype="0">
                                  <p:stCondLst>
                                    <p:cond delay="1400"/>
                                  </p:stCondLst>
                                  <p:childTnLst>
                                    <p:set>
                                      <p:cBhvr>
                                        <p:cTn dur="1" fill="hold">
                                          <p:stCondLst>
                                            <p:cond delay="0"/>
                                          </p:stCondLst>
                                        </p:cTn>
                                        <p:tgtEl>
                                          <p:spTgt spid="370"/>
                                        </p:tgtEl>
                                        <p:attrNameLst>
                                          <p:attrName>style.visibility</p:attrName>
                                        </p:attrNameLst>
                                      </p:cBhvr>
                                      <p:to>
                                        <p:strVal val="visible"/>
                                      </p:to>
                                    </p:set>
                                    <p:animEffect filter="fade" transition="in">
                                      <p:cBhvr>
                                        <p:cTn dur="500"/>
                                        <p:tgtEl>
                                          <p:spTgt spid="370"/>
                                        </p:tgtEl>
                                      </p:cBhvr>
                                    </p:animEffect>
                                  </p:childTnLst>
                                </p:cTn>
                              </p:par>
                              <p:par>
                                <p:cTn fill="hold" nodeType="withEffect" presetClass="entr" presetID="23" presetSubtype="16">
                                  <p:stCondLst>
                                    <p:cond delay="1800"/>
                                  </p:stCondLst>
                                  <p:childTnLst>
                                    <p:set>
                                      <p:cBhvr>
                                        <p:cTn dur="1" fill="hold">
                                          <p:stCondLst>
                                            <p:cond delay="0"/>
                                          </p:stCondLst>
                                        </p:cTn>
                                        <p:tgtEl>
                                          <p:spTgt spid="374"/>
                                        </p:tgtEl>
                                        <p:attrNameLst>
                                          <p:attrName>style.visibility</p:attrName>
                                        </p:attrNameLst>
                                      </p:cBhvr>
                                      <p:to>
                                        <p:strVal val="visible"/>
                                      </p:to>
                                    </p:set>
                                    <p:anim calcmode="lin" valueType="num">
                                      <p:cBhvr additive="base">
                                        <p:cTn dur="500"/>
                                        <p:tgtEl>
                                          <p:spTgt spid="374"/>
                                        </p:tgtEl>
                                        <p:attrNameLst>
                                          <p:attrName>ppt_w</p:attrName>
                                        </p:attrNameLst>
                                      </p:cBhvr>
                                      <p:tavLst>
                                        <p:tav fmla="" tm="0">
                                          <p:val>
                                            <p:strVal val="0"/>
                                          </p:val>
                                        </p:tav>
                                        <p:tav fmla="" tm="100000">
                                          <p:val>
                                            <p:strVal val="#ppt_w"/>
                                          </p:val>
                                        </p:tav>
                                      </p:tavLst>
                                    </p:anim>
                                    <p:anim calcmode="lin" valueType="num">
                                      <p:cBhvr additive="base">
                                        <p:cTn dur="500"/>
                                        <p:tgtEl>
                                          <p:spTgt spid="374"/>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100"/>
                                  </p:stCondLst>
                                  <p:childTnLst>
                                    <p:set>
                                      <p:cBhvr>
                                        <p:cTn dur="1" fill="hold">
                                          <p:stCondLst>
                                            <p:cond delay="0"/>
                                          </p:stCondLst>
                                        </p:cTn>
                                        <p:tgtEl>
                                          <p:spTgt spid="377"/>
                                        </p:tgtEl>
                                        <p:attrNameLst>
                                          <p:attrName>style.visibility</p:attrName>
                                        </p:attrNameLst>
                                      </p:cBhvr>
                                      <p:to>
                                        <p:strVal val="visible"/>
                                      </p:to>
                                    </p:set>
                                    <p:anim calcmode="lin" valueType="num">
                                      <p:cBhvr additive="base">
                                        <p:cTn dur="500"/>
                                        <p:tgtEl>
                                          <p:spTgt spid="377"/>
                                        </p:tgtEl>
                                        <p:attrNameLst>
                                          <p:attrName>ppt_w</p:attrName>
                                        </p:attrNameLst>
                                      </p:cBhvr>
                                      <p:tavLst>
                                        <p:tav fmla="" tm="0">
                                          <p:val>
                                            <p:strVal val="0"/>
                                          </p:val>
                                        </p:tav>
                                        <p:tav fmla="" tm="100000">
                                          <p:val>
                                            <p:strVal val="#ppt_w"/>
                                          </p:val>
                                        </p:tav>
                                      </p:tavLst>
                                    </p:anim>
                                    <p:anim calcmode="lin" valueType="num">
                                      <p:cBhvr additive="base">
                                        <p:cTn dur="500"/>
                                        <p:tgtEl>
                                          <p:spTgt spid="377"/>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2400"/>
                                  </p:stCondLst>
                                  <p:childTnLst>
                                    <p:set>
                                      <p:cBhvr>
                                        <p:cTn dur="1" fill="hold">
                                          <p:stCondLst>
                                            <p:cond delay="0"/>
                                          </p:stCondLst>
                                        </p:cTn>
                                        <p:tgtEl>
                                          <p:spTgt spid="380"/>
                                        </p:tgtEl>
                                        <p:attrNameLst>
                                          <p:attrName>style.visibility</p:attrName>
                                        </p:attrNameLst>
                                      </p:cBhvr>
                                      <p:to>
                                        <p:strVal val="visible"/>
                                      </p:to>
                                    </p:set>
                                    <p:animEffect filter="fade" transition="in">
                                      <p:cBhvr>
                                        <p:cTn dur="500"/>
                                        <p:tgtEl>
                                          <p:spTgt spid="380"/>
                                        </p:tgtEl>
                                      </p:cBhvr>
                                    </p:animEffect>
                                  </p:childTnLst>
                                </p:cTn>
                              </p:par>
                              <p:par>
                                <p:cTn fill="hold" nodeType="withEffect" presetClass="entr" presetID="10" presetSubtype="0">
                                  <p:stCondLst>
                                    <p:cond delay="2700"/>
                                  </p:stCondLst>
                                  <p:childTnLst>
                                    <p:set>
                                      <p:cBhvr>
                                        <p:cTn dur="1" fill="hold">
                                          <p:stCondLst>
                                            <p:cond delay="0"/>
                                          </p:stCondLst>
                                        </p:cTn>
                                        <p:tgtEl>
                                          <p:spTgt spid="371"/>
                                        </p:tgtEl>
                                        <p:attrNameLst>
                                          <p:attrName>style.visibility</p:attrName>
                                        </p:attrNameLst>
                                      </p:cBhvr>
                                      <p:to>
                                        <p:strVal val="visible"/>
                                      </p:to>
                                    </p:set>
                                    <p:animEffect filter="fade" transition="in">
                                      <p:cBhvr>
                                        <p:cTn dur="500"/>
                                        <p:tgtEl>
                                          <p:spTgt spid="371"/>
                                        </p:tgtEl>
                                      </p:cBhvr>
                                    </p:animEffect>
                                  </p:childTnLst>
                                </p:cTn>
                              </p:par>
                              <p:par>
                                <p:cTn fill="hold" nodeType="withEffect" presetClass="entr" presetID="10" presetSubtype="0">
                                  <p:stCondLst>
                                    <p:cond delay="3000"/>
                                  </p:stCondLst>
                                  <p:childTnLst>
                                    <p:set>
                                      <p:cBhvr>
                                        <p:cTn dur="1" fill="hold">
                                          <p:stCondLst>
                                            <p:cond delay="0"/>
                                          </p:stCondLst>
                                        </p:cTn>
                                        <p:tgtEl>
                                          <p:spTgt spid="372"/>
                                        </p:tgtEl>
                                        <p:attrNameLst>
                                          <p:attrName>style.visibility</p:attrName>
                                        </p:attrNameLst>
                                      </p:cBhvr>
                                      <p:to>
                                        <p:strVal val="visible"/>
                                      </p:to>
                                    </p:set>
                                    <p:animEffect filter="fade" transition="in">
                                      <p:cBhvr>
                                        <p:cTn dur="500"/>
                                        <p:tgtEl>
                                          <p:spTgt spid="372"/>
                                        </p:tgtEl>
                                      </p:cBhvr>
                                    </p:animEffect>
                                  </p:childTnLst>
                                </p:cTn>
                              </p:par>
                              <p:par>
                                <p:cTn fill="hold" nodeType="withEffect" presetClass="entr" presetID="10" presetSubtype="0">
                                  <p:stCondLst>
                                    <p:cond delay="3400"/>
                                  </p:stCondLst>
                                  <p:childTnLst>
                                    <p:set>
                                      <p:cBhvr>
                                        <p:cTn dur="1" fill="hold">
                                          <p:stCondLst>
                                            <p:cond delay="0"/>
                                          </p:stCondLst>
                                        </p:cTn>
                                        <p:tgtEl>
                                          <p:spTgt spid="382"/>
                                        </p:tgtEl>
                                        <p:attrNameLst>
                                          <p:attrName>style.visibility</p:attrName>
                                        </p:attrNameLst>
                                      </p:cBhvr>
                                      <p:to>
                                        <p:strVal val="visible"/>
                                      </p:to>
                                    </p:set>
                                    <p:animEffect filter="fade" transition="in">
                                      <p:cBhvr>
                                        <p:cTn dur="500"/>
                                        <p:tgtEl>
                                          <p:spTgt spid="3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28"/>
          <p:cNvSpPr/>
          <p:nvPr/>
        </p:nvSpPr>
        <p:spPr>
          <a:xfrm>
            <a:off x="0" y="-7620"/>
            <a:ext cx="12192000" cy="6865620"/>
          </a:xfrm>
          <a:prstGeom prst="rect">
            <a:avLst/>
          </a:prstGeom>
          <a:solidFill>
            <a:srgbClr val="1D27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2A0D5B"/>
              </a:solidFill>
              <a:latin typeface="Candara"/>
              <a:ea typeface="Candara"/>
              <a:cs typeface="Candara"/>
              <a:sym typeface="Candara"/>
            </a:endParaRPr>
          </a:p>
        </p:txBody>
      </p:sp>
      <p:sp>
        <p:nvSpPr>
          <p:cNvPr id="388" name="Google Shape;388;p28"/>
          <p:cNvSpPr/>
          <p:nvPr/>
        </p:nvSpPr>
        <p:spPr>
          <a:xfrm>
            <a:off x="660401" y="431800"/>
            <a:ext cx="4521200" cy="4521200"/>
          </a:xfrm>
          <a:prstGeom prst="donut">
            <a:avLst>
              <a:gd fmla="val 17092" name="adj"/>
            </a:avLst>
          </a:prstGeom>
          <a:gradFill>
            <a:gsLst>
              <a:gs pos="0">
                <a:srgbClr val="1EBCAD">
                  <a:alpha val="40000"/>
                </a:srgbClr>
              </a:gs>
              <a:gs pos="100000">
                <a:srgbClr val="1EBCAD">
                  <a:alpha val="0"/>
                </a:srgbClr>
              </a:gs>
            </a:gsLst>
            <a:path path="circle">
              <a:fillToRect b="100%" l="100%" r="0%" t="0%"/>
            </a:path>
            <a:tileRect b="0%" l="0%" r="-100%" t="-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pic>
        <p:nvPicPr>
          <p:cNvPr id="389" name="Google Shape;389;p28"/>
          <p:cNvPicPr preferRelativeResize="0"/>
          <p:nvPr/>
        </p:nvPicPr>
        <p:blipFill rotWithShape="1">
          <a:blip r:embed="rId3">
            <a:alphaModFix/>
          </a:blip>
          <a:srcRect b="0" l="0" r="0" t="0"/>
          <a:stretch/>
        </p:blipFill>
        <p:spPr>
          <a:xfrm>
            <a:off x="851338" y="0"/>
            <a:ext cx="10200289" cy="6858000"/>
          </a:xfrm>
          <a:custGeom>
            <a:rect b="b" l="l" r="r" t="t"/>
            <a:pathLst>
              <a:path extrusionOk="0" h="6858000" w="8897518">
                <a:moveTo>
                  <a:pt x="4663989" y="0"/>
                </a:moveTo>
                <a:lnTo>
                  <a:pt x="8897518" y="0"/>
                </a:lnTo>
                <a:lnTo>
                  <a:pt x="4233529" y="6858000"/>
                </a:lnTo>
                <a:lnTo>
                  <a:pt x="0" y="6858000"/>
                </a:lnTo>
                <a:close/>
              </a:path>
            </a:pathLst>
          </a:custGeom>
          <a:noFill/>
          <a:ln>
            <a:noFill/>
          </a:ln>
        </p:spPr>
      </p:pic>
      <p:sp>
        <p:nvSpPr>
          <p:cNvPr id="390" name="Google Shape;390;p28"/>
          <p:cNvSpPr/>
          <p:nvPr/>
        </p:nvSpPr>
        <p:spPr>
          <a:xfrm>
            <a:off x="1278437" y="-238769"/>
            <a:ext cx="10200289" cy="6858000"/>
          </a:xfrm>
          <a:custGeom>
            <a:rect b="b" l="l" r="r" t="t"/>
            <a:pathLst>
              <a:path extrusionOk="0" h="6858000" w="10200289">
                <a:moveTo>
                  <a:pt x="5346889" y="0"/>
                </a:moveTo>
                <a:lnTo>
                  <a:pt x="10200289" y="0"/>
                </a:lnTo>
                <a:lnTo>
                  <a:pt x="4853401" y="6858000"/>
                </a:lnTo>
                <a:lnTo>
                  <a:pt x="0" y="6858000"/>
                </a:lnTo>
                <a:close/>
              </a:path>
            </a:pathLst>
          </a:custGeom>
          <a:gradFill>
            <a:gsLst>
              <a:gs pos="0">
                <a:srgbClr val="1EBCAD">
                  <a:alpha val="40000"/>
                </a:srgbClr>
              </a:gs>
              <a:gs pos="56000">
                <a:srgbClr val="1EBCAD">
                  <a:alpha val="40000"/>
                </a:srgbClr>
              </a:gs>
              <a:gs pos="100000">
                <a:srgbClr val="1EBCAD">
                  <a:alpha val="0"/>
                </a:srgbClr>
              </a:gs>
            </a:gsLst>
            <a:path path="circle">
              <a:fillToRect b="100%" l="100%" r="0%" t="0%"/>
            </a:path>
            <a:tileRect b="0%" l="0%" r="-100%" t="-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
        <p:nvSpPr>
          <p:cNvPr id="391" name="Google Shape;391;p28"/>
          <p:cNvSpPr txBox="1"/>
          <p:nvPr/>
        </p:nvSpPr>
        <p:spPr>
          <a:xfrm>
            <a:off x="660401" y="823748"/>
            <a:ext cx="4114800" cy="1338828"/>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1800">
                <a:solidFill>
                  <a:schemeClr val="lt1"/>
                </a:solidFill>
                <a:latin typeface="Candara"/>
                <a:ea typeface="Candara"/>
                <a:cs typeface="Candara"/>
                <a:sym typeface="Candara"/>
              </a:rPr>
              <a:t>To see what is in front of one's nose needs a constant struggle. To see what is in front of one's nose needs a </a:t>
            </a:r>
            <a:endParaRPr/>
          </a:p>
        </p:txBody>
      </p:sp>
      <p:sp>
        <p:nvSpPr>
          <p:cNvPr id="392" name="Google Shape;392;p28"/>
          <p:cNvSpPr txBox="1"/>
          <p:nvPr/>
        </p:nvSpPr>
        <p:spPr>
          <a:xfrm>
            <a:off x="6309889" y="2908203"/>
            <a:ext cx="4603688" cy="461601"/>
          </a:xfrm>
          <a:prstGeom prst="rect">
            <a:avLst/>
          </a:prstGeom>
          <a:noFill/>
          <a:ln>
            <a:noFill/>
          </a:ln>
        </p:spPr>
        <p:txBody>
          <a:bodyPr anchorCtr="0" anchor="t" bIns="45700" lIns="91425" spcFirstLastPara="1" rIns="91425" wrap="square" tIns="45700">
            <a:noAutofit/>
          </a:bodyPr>
          <a:lstStyle/>
          <a:p>
            <a:pPr indent="0" lvl="0" marL="0" marR="0" rtl="0" algn="r">
              <a:lnSpc>
                <a:spcPct val="150000"/>
              </a:lnSpc>
              <a:spcBef>
                <a:spcPts val="0"/>
              </a:spcBef>
              <a:spcAft>
                <a:spcPts val="0"/>
              </a:spcAft>
              <a:buNone/>
            </a:pPr>
            <a:r>
              <a:rPr lang="en-US" sz="1800">
                <a:solidFill>
                  <a:schemeClr val="lt1"/>
                </a:solidFill>
                <a:latin typeface="Candara"/>
                <a:ea typeface="Candara"/>
                <a:cs typeface="Candara"/>
                <a:sym typeface="Candara"/>
              </a:rPr>
              <a:t>Woe be to him that reads but one book.</a:t>
            </a:r>
            <a:endParaRPr/>
          </a:p>
        </p:txBody>
      </p:sp>
      <p:sp>
        <p:nvSpPr>
          <p:cNvPr id="393" name="Google Shape;393;p28"/>
          <p:cNvSpPr txBox="1"/>
          <p:nvPr/>
        </p:nvSpPr>
        <p:spPr>
          <a:xfrm>
            <a:off x="7847083" y="3780881"/>
            <a:ext cx="3066494" cy="1295868"/>
          </a:xfrm>
          <a:prstGeom prst="rect">
            <a:avLst/>
          </a:prstGeom>
          <a:noFill/>
          <a:ln>
            <a:noFill/>
          </a:ln>
        </p:spPr>
        <p:txBody>
          <a:bodyPr anchorCtr="0" anchor="t" bIns="45700" lIns="91425" spcFirstLastPara="1" rIns="91425" wrap="square" tIns="45700">
            <a:noAutofit/>
          </a:bodyPr>
          <a:lstStyle/>
          <a:p>
            <a:pPr indent="0" lvl="0" marL="0" marR="0" rtl="0" algn="r">
              <a:lnSpc>
                <a:spcPct val="150000"/>
              </a:lnSpc>
              <a:spcBef>
                <a:spcPts val="0"/>
              </a:spcBef>
              <a:spcAft>
                <a:spcPts val="0"/>
              </a:spcAft>
              <a:buNone/>
            </a:pPr>
            <a:r>
              <a:rPr lang="en-US" sz="1800">
                <a:solidFill>
                  <a:schemeClr val="lt1"/>
                </a:solidFill>
                <a:latin typeface="Candara"/>
                <a:ea typeface="Candara"/>
                <a:cs typeface="Candara"/>
                <a:sym typeface="Candara"/>
              </a:rPr>
              <a:t>A torn jacket is soon mended; but hard words bruise the heart of a child.</a:t>
            </a:r>
            <a:endParaRPr/>
          </a:p>
        </p:txBody>
      </p:sp>
      <p:sp>
        <p:nvSpPr>
          <p:cNvPr id="394" name="Google Shape;394;p28"/>
          <p:cNvSpPr txBox="1"/>
          <p:nvPr/>
        </p:nvSpPr>
        <p:spPr>
          <a:xfrm>
            <a:off x="7144305" y="2307679"/>
            <a:ext cx="3769272" cy="769441"/>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US" sz="4400">
                <a:solidFill>
                  <a:srgbClr val="1EBCAD"/>
                </a:solidFill>
                <a:latin typeface="Candara"/>
                <a:ea typeface="Candara"/>
                <a:cs typeface="Candara"/>
                <a:sym typeface="Candara"/>
              </a:rPr>
              <a:t>Forum</a:t>
            </a:r>
            <a:endParaRPr b="1" sz="4400">
              <a:solidFill>
                <a:schemeClr val="lt1"/>
              </a:solidFill>
              <a:latin typeface="Candara"/>
              <a:ea typeface="Candara"/>
              <a:cs typeface="Candara"/>
              <a:sym typeface="Candara"/>
            </a:endParaRPr>
          </a:p>
        </p:txBody>
      </p:sp>
      <p:cxnSp>
        <p:nvCxnSpPr>
          <p:cNvPr id="395" name="Google Shape;395;p28"/>
          <p:cNvCxnSpPr/>
          <p:nvPr/>
        </p:nvCxnSpPr>
        <p:spPr>
          <a:xfrm>
            <a:off x="11178502" y="2441267"/>
            <a:ext cx="0" cy="2914123"/>
          </a:xfrm>
          <a:prstGeom prst="straightConnector1">
            <a:avLst/>
          </a:prstGeom>
          <a:noFill/>
          <a:ln cap="flat" cmpd="sng" w="9525">
            <a:solidFill>
              <a:srgbClr val="1EBCAD"/>
            </a:solidFill>
            <a:prstDash val="solid"/>
            <a:miter lim="800000"/>
            <a:headEnd len="sm" w="sm" type="none"/>
            <a:tailEnd len="sm" w="sm" type="none"/>
          </a:ln>
        </p:spPr>
      </p:cxnSp>
      <p:sp>
        <p:nvSpPr>
          <p:cNvPr id="396" name="Google Shape;396;p28"/>
          <p:cNvSpPr/>
          <p:nvPr/>
        </p:nvSpPr>
        <p:spPr>
          <a:xfrm>
            <a:off x="11051627" y="6508292"/>
            <a:ext cx="2052158" cy="2052158"/>
          </a:xfrm>
          <a:prstGeom prst="ellipse">
            <a:avLst/>
          </a:prstGeom>
          <a:solidFill>
            <a:srgbClr val="21D1C0">
              <a:alpha val="4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grpSp>
        <p:nvGrpSpPr>
          <p:cNvPr id="397" name="Google Shape;397;p28"/>
          <p:cNvGrpSpPr/>
          <p:nvPr/>
        </p:nvGrpSpPr>
        <p:grpSpPr>
          <a:xfrm>
            <a:off x="754549" y="2347495"/>
            <a:ext cx="1625600" cy="446252"/>
            <a:chOff x="754549" y="2347495"/>
            <a:chExt cx="1625600" cy="446252"/>
          </a:xfrm>
        </p:grpSpPr>
        <p:sp>
          <p:nvSpPr>
            <p:cNvPr id="398" name="Google Shape;398;p28"/>
            <p:cNvSpPr/>
            <p:nvPr/>
          </p:nvSpPr>
          <p:spPr>
            <a:xfrm>
              <a:off x="754549" y="2347495"/>
              <a:ext cx="1625600" cy="446252"/>
            </a:xfrm>
            <a:prstGeom prst="rect">
              <a:avLst/>
            </a:prstGeom>
            <a:solidFill>
              <a:srgbClr val="1EBC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ndara"/>
                <a:ea typeface="Candara"/>
                <a:cs typeface="Candara"/>
                <a:sym typeface="Candara"/>
              </a:endParaRPr>
            </a:p>
          </p:txBody>
        </p:sp>
        <p:sp>
          <p:nvSpPr>
            <p:cNvPr id="399" name="Google Shape;399;p28"/>
            <p:cNvSpPr/>
            <p:nvPr/>
          </p:nvSpPr>
          <p:spPr>
            <a:xfrm>
              <a:off x="817287" y="2385955"/>
              <a:ext cx="1500125" cy="369332"/>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US" sz="1800">
                  <a:solidFill>
                    <a:schemeClr val="lt1"/>
                  </a:solidFill>
                  <a:latin typeface="Candara"/>
                  <a:ea typeface="Candara"/>
                  <a:cs typeface="Candara"/>
                  <a:sym typeface="Candara"/>
                </a:rPr>
                <a:t>Services</a:t>
              </a:r>
              <a:endParaRPr b="1" sz="1800">
                <a:solidFill>
                  <a:schemeClr val="lt1"/>
                </a:solidFill>
                <a:latin typeface="Candara"/>
                <a:ea typeface="Candara"/>
                <a:cs typeface="Candara"/>
                <a:sym typeface="Candara"/>
              </a:endParaRPr>
            </a:p>
          </p:txBody>
        </p:sp>
      </p:grpSp>
    </p:spTree>
  </p:cSld>
  <p:clrMapOvr>
    <a:masterClrMapping/>
  </p:clrMapOvr>
  <p:transition spd="slow">
    <p:push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89"/>
                                        </p:tgtEl>
                                        <p:attrNameLst>
                                          <p:attrName>style.visibility</p:attrName>
                                        </p:attrNameLst>
                                      </p:cBhvr>
                                      <p:to>
                                        <p:strVal val="visible"/>
                                      </p:to>
                                    </p:set>
                                    <p:animEffect filter="fade" transition="in">
                                      <p:cBhvr>
                                        <p:cTn dur="500"/>
                                        <p:tgtEl>
                                          <p:spTgt spid="389"/>
                                        </p:tgtEl>
                                      </p:cBhvr>
                                    </p:animEffect>
                                  </p:childTnLst>
                                </p:cTn>
                              </p:par>
                              <p:par>
                                <p:cTn fill="hold" nodeType="withEffect" presetClass="entr" presetID="10" presetSubtype="0">
                                  <p:stCondLst>
                                    <p:cond delay="0"/>
                                  </p:stCondLst>
                                  <p:childTnLst>
                                    <p:set>
                                      <p:cBhvr>
                                        <p:cTn dur="1" fill="hold">
                                          <p:stCondLst>
                                            <p:cond delay="0"/>
                                          </p:stCondLst>
                                        </p:cTn>
                                        <p:tgtEl>
                                          <p:spTgt spid="390"/>
                                        </p:tgtEl>
                                        <p:attrNameLst>
                                          <p:attrName>style.visibility</p:attrName>
                                        </p:attrNameLst>
                                      </p:cBhvr>
                                      <p:to>
                                        <p:strVal val="visible"/>
                                      </p:to>
                                    </p:set>
                                    <p:animEffect filter="fade" transition="in">
                                      <p:cBhvr>
                                        <p:cTn dur="800"/>
                                        <p:tgtEl>
                                          <p:spTgt spid="390"/>
                                        </p:tgtEl>
                                      </p:cBhvr>
                                    </p:animEffect>
                                  </p:childTnLst>
                                </p:cTn>
                              </p:par>
                              <p:par>
                                <p:cTn fill="hold" nodeType="withEffect" presetClass="entr" presetID="10" presetSubtype="0">
                                  <p:stCondLst>
                                    <p:cond delay="700"/>
                                  </p:stCondLst>
                                  <p:childTnLst>
                                    <p:set>
                                      <p:cBhvr>
                                        <p:cTn dur="1" fill="hold">
                                          <p:stCondLst>
                                            <p:cond delay="0"/>
                                          </p:stCondLst>
                                        </p:cTn>
                                        <p:tgtEl>
                                          <p:spTgt spid="394"/>
                                        </p:tgtEl>
                                        <p:attrNameLst>
                                          <p:attrName>style.visibility</p:attrName>
                                        </p:attrNameLst>
                                      </p:cBhvr>
                                      <p:to>
                                        <p:strVal val="visible"/>
                                      </p:to>
                                    </p:set>
                                    <p:animEffect filter="fade" transition="in">
                                      <p:cBhvr>
                                        <p:cTn dur="500"/>
                                        <p:tgtEl>
                                          <p:spTgt spid="394"/>
                                        </p:tgtEl>
                                      </p:cBhvr>
                                    </p:animEffect>
                                  </p:childTnLst>
                                </p:cTn>
                              </p:par>
                              <p:par>
                                <p:cTn fill="hold" nodeType="withEffect" presetClass="entr" presetID="10" presetSubtype="0">
                                  <p:stCondLst>
                                    <p:cond delay="1100"/>
                                  </p:stCondLst>
                                  <p:childTnLst>
                                    <p:set>
                                      <p:cBhvr>
                                        <p:cTn dur="1" fill="hold">
                                          <p:stCondLst>
                                            <p:cond delay="0"/>
                                          </p:stCondLst>
                                        </p:cTn>
                                        <p:tgtEl>
                                          <p:spTgt spid="392"/>
                                        </p:tgtEl>
                                        <p:attrNameLst>
                                          <p:attrName>style.visibility</p:attrName>
                                        </p:attrNameLst>
                                      </p:cBhvr>
                                      <p:to>
                                        <p:strVal val="visible"/>
                                      </p:to>
                                    </p:set>
                                    <p:animEffect filter="fade" transition="in">
                                      <p:cBhvr>
                                        <p:cTn dur="500"/>
                                        <p:tgtEl>
                                          <p:spTgt spid="392"/>
                                        </p:tgtEl>
                                      </p:cBhvr>
                                    </p:animEffect>
                                  </p:childTnLst>
                                </p:cTn>
                              </p:par>
                              <p:par>
                                <p:cTn fill="hold" nodeType="withEffect" presetClass="entr" presetID="10" presetSubtype="0">
                                  <p:stCondLst>
                                    <p:cond delay="1500"/>
                                  </p:stCondLst>
                                  <p:childTnLst>
                                    <p:set>
                                      <p:cBhvr>
                                        <p:cTn dur="1" fill="hold">
                                          <p:stCondLst>
                                            <p:cond delay="0"/>
                                          </p:stCondLst>
                                        </p:cTn>
                                        <p:tgtEl>
                                          <p:spTgt spid="393"/>
                                        </p:tgtEl>
                                        <p:attrNameLst>
                                          <p:attrName>style.visibility</p:attrName>
                                        </p:attrNameLst>
                                      </p:cBhvr>
                                      <p:to>
                                        <p:strVal val="visible"/>
                                      </p:to>
                                    </p:set>
                                    <p:animEffect filter="fade" transition="in">
                                      <p:cBhvr>
                                        <p:cTn dur="500"/>
                                        <p:tgtEl>
                                          <p:spTgt spid="393"/>
                                        </p:tgtEl>
                                      </p:cBhvr>
                                    </p:animEffect>
                                  </p:childTnLst>
                                </p:cTn>
                              </p:par>
                              <p:par>
                                <p:cTn fill="hold" nodeType="withEffect" presetClass="entr" presetID="10" presetSubtype="0">
                                  <p:stCondLst>
                                    <p:cond delay="1800"/>
                                  </p:stCondLst>
                                  <p:childTnLst>
                                    <p:set>
                                      <p:cBhvr>
                                        <p:cTn dur="1" fill="hold">
                                          <p:stCondLst>
                                            <p:cond delay="0"/>
                                          </p:stCondLst>
                                        </p:cTn>
                                        <p:tgtEl>
                                          <p:spTgt spid="395"/>
                                        </p:tgtEl>
                                        <p:attrNameLst>
                                          <p:attrName>style.visibility</p:attrName>
                                        </p:attrNameLst>
                                      </p:cBhvr>
                                      <p:to>
                                        <p:strVal val="visible"/>
                                      </p:to>
                                    </p:set>
                                    <p:animEffect filter="fade" transition="in">
                                      <p:cBhvr>
                                        <p:cTn dur="500"/>
                                        <p:tgtEl>
                                          <p:spTgt spid="395"/>
                                        </p:tgtEl>
                                      </p:cBhvr>
                                    </p:animEffect>
                                  </p:childTnLst>
                                </p:cTn>
                              </p:par>
                              <p:par>
                                <p:cTn fill="hold" nodeType="withEffect" presetClass="entr" presetID="10" presetSubtype="0">
                                  <p:stCondLst>
                                    <p:cond delay="2200"/>
                                  </p:stCondLst>
                                  <p:childTnLst>
                                    <p:set>
                                      <p:cBhvr>
                                        <p:cTn dur="1" fill="hold">
                                          <p:stCondLst>
                                            <p:cond delay="0"/>
                                          </p:stCondLst>
                                        </p:cTn>
                                        <p:tgtEl>
                                          <p:spTgt spid="388"/>
                                        </p:tgtEl>
                                        <p:attrNameLst>
                                          <p:attrName>style.visibility</p:attrName>
                                        </p:attrNameLst>
                                      </p:cBhvr>
                                      <p:to>
                                        <p:strVal val="visible"/>
                                      </p:to>
                                    </p:set>
                                    <p:animEffect filter="fade" transition="in">
                                      <p:cBhvr>
                                        <p:cTn dur="1000"/>
                                        <p:tgtEl>
                                          <p:spTgt spid="388"/>
                                        </p:tgtEl>
                                      </p:cBhvr>
                                    </p:animEffect>
                                  </p:childTnLst>
                                </p:cTn>
                              </p:par>
                              <p:par>
                                <p:cTn fill="hold" nodeType="withEffect" presetClass="entr" presetID="10" presetSubtype="0">
                                  <p:stCondLst>
                                    <p:cond delay="3000"/>
                                  </p:stCondLst>
                                  <p:childTnLst>
                                    <p:set>
                                      <p:cBhvr>
                                        <p:cTn dur="1" fill="hold">
                                          <p:stCondLst>
                                            <p:cond delay="0"/>
                                          </p:stCondLst>
                                        </p:cTn>
                                        <p:tgtEl>
                                          <p:spTgt spid="391"/>
                                        </p:tgtEl>
                                        <p:attrNameLst>
                                          <p:attrName>style.visibility</p:attrName>
                                        </p:attrNameLst>
                                      </p:cBhvr>
                                      <p:to>
                                        <p:strVal val="visible"/>
                                      </p:to>
                                    </p:set>
                                    <p:animEffect filter="fade" transition="in">
                                      <p:cBhvr>
                                        <p:cTn dur="500"/>
                                        <p:tgtEl>
                                          <p:spTgt spid="391"/>
                                        </p:tgtEl>
                                      </p:cBhvr>
                                    </p:animEffect>
                                  </p:childTnLst>
                                </p:cTn>
                              </p:par>
                              <p:par>
                                <p:cTn fill="hold" nodeType="withEffect" presetClass="entr" presetID="10" presetSubtype="0">
                                  <p:stCondLst>
                                    <p:cond delay="3300"/>
                                  </p:stCondLst>
                                  <p:childTnLst>
                                    <p:set>
                                      <p:cBhvr>
                                        <p:cTn dur="1" fill="hold">
                                          <p:stCondLst>
                                            <p:cond delay="0"/>
                                          </p:stCondLst>
                                        </p:cTn>
                                        <p:tgtEl>
                                          <p:spTgt spid="397"/>
                                        </p:tgtEl>
                                        <p:attrNameLst>
                                          <p:attrName>style.visibility</p:attrName>
                                        </p:attrNameLst>
                                      </p:cBhvr>
                                      <p:to>
                                        <p:strVal val="visible"/>
                                      </p:to>
                                    </p:set>
                                    <p:animEffect filter="fade" transition="in">
                                      <p:cBhvr>
                                        <p:cTn dur="500"/>
                                        <p:tgtEl>
                                          <p:spTgt spid="397"/>
                                        </p:tgtEl>
                                      </p:cBhvr>
                                    </p:animEffect>
                                  </p:childTnLst>
                                </p:cTn>
                              </p:par>
                              <p:par>
                                <p:cTn fill="hold" nodeType="withEffect" presetClass="entr" presetID="10" presetSubtype="0">
                                  <p:stCondLst>
                                    <p:cond delay="3700"/>
                                  </p:stCondLst>
                                  <p:childTnLst>
                                    <p:set>
                                      <p:cBhvr>
                                        <p:cTn dur="1" fill="hold">
                                          <p:stCondLst>
                                            <p:cond delay="0"/>
                                          </p:stCondLst>
                                        </p:cTn>
                                        <p:tgtEl>
                                          <p:spTgt spid="396"/>
                                        </p:tgtEl>
                                        <p:attrNameLst>
                                          <p:attrName>style.visibility</p:attrName>
                                        </p:attrNameLst>
                                      </p:cBhvr>
                                      <p:to>
                                        <p:strVal val="visible"/>
                                      </p:to>
                                    </p:set>
                                    <p:animEffect filter="fade" transition="in">
                                      <p:cBhvr>
                                        <p:cTn dur="500"/>
                                        <p:tgtEl>
                                          <p:spTgt spid="3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29"/>
          <p:cNvSpPr/>
          <p:nvPr/>
        </p:nvSpPr>
        <p:spPr>
          <a:xfrm>
            <a:off x="0" y="-7620"/>
            <a:ext cx="12192000" cy="6865620"/>
          </a:xfrm>
          <a:prstGeom prst="rect">
            <a:avLst/>
          </a:prstGeom>
          <a:solidFill>
            <a:srgbClr val="1D27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2A0D5B"/>
              </a:solidFill>
              <a:latin typeface="Candara"/>
              <a:ea typeface="Candara"/>
              <a:cs typeface="Candara"/>
              <a:sym typeface="Candara"/>
            </a:endParaRPr>
          </a:p>
        </p:txBody>
      </p:sp>
      <p:sp>
        <p:nvSpPr>
          <p:cNvPr id="405" name="Google Shape;405;p29"/>
          <p:cNvSpPr/>
          <p:nvPr/>
        </p:nvSpPr>
        <p:spPr>
          <a:xfrm flipH="1" rot="10800000">
            <a:off x="-762699" y="3983009"/>
            <a:ext cx="6135990" cy="6264110"/>
          </a:xfrm>
          <a:custGeom>
            <a:rect b="b" l="l" r="r" t="t"/>
            <a:pathLst>
              <a:path extrusionOk="0" h="7350648" w="7200306">
                <a:moveTo>
                  <a:pt x="884903" y="241926"/>
                </a:moveTo>
                <a:cubicBezTo>
                  <a:pt x="1489587" y="-510242"/>
                  <a:pt x="3121742" y="689294"/>
                  <a:pt x="3628103" y="1156326"/>
                </a:cubicBezTo>
                <a:cubicBezTo>
                  <a:pt x="4134464" y="1623358"/>
                  <a:pt x="3470787" y="2523008"/>
                  <a:pt x="3923071" y="3044119"/>
                </a:cubicBezTo>
                <a:cubicBezTo>
                  <a:pt x="4375355" y="3565230"/>
                  <a:pt x="5397910" y="3053951"/>
                  <a:pt x="5899355" y="3457074"/>
                </a:cubicBezTo>
                <a:cubicBezTo>
                  <a:pt x="6400800" y="3860197"/>
                  <a:pt x="7777316" y="3948688"/>
                  <a:pt x="6931742" y="5462855"/>
                </a:cubicBezTo>
                <a:cubicBezTo>
                  <a:pt x="6086168" y="6977022"/>
                  <a:pt x="5181600" y="6721384"/>
                  <a:pt x="4306529" y="7350648"/>
                </a:cubicBezTo>
                <a:lnTo>
                  <a:pt x="0" y="5669332"/>
                </a:lnTo>
                <a:lnTo>
                  <a:pt x="884903" y="241926"/>
                </a:lnTo>
                <a:close/>
              </a:path>
            </a:pathLst>
          </a:custGeom>
          <a:gradFill>
            <a:gsLst>
              <a:gs pos="0">
                <a:srgbClr val="1EBCAD">
                  <a:alpha val="0"/>
                </a:srgbClr>
              </a:gs>
              <a:gs pos="100000">
                <a:srgbClr val="1EBCAD">
                  <a:alpha val="20000"/>
                </a:srgbClr>
              </a:gs>
            </a:gsLst>
            <a:path path="circle">
              <a:fillToRect b="0%" l="0%" r="100%" t="100%"/>
            </a:path>
            <a:tileRect b="-100%" l="-100%" r="0%" t="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
        <p:nvSpPr>
          <p:cNvPr id="406" name="Google Shape;406;p29"/>
          <p:cNvSpPr/>
          <p:nvPr/>
        </p:nvSpPr>
        <p:spPr>
          <a:xfrm>
            <a:off x="0" y="0"/>
            <a:ext cx="3543300" cy="6858000"/>
          </a:xfrm>
          <a:custGeom>
            <a:rect b="b" l="l" r="r" t="t"/>
            <a:pathLst>
              <a:path extrusionOk="0" h="6858000" w="3543300">
                <a:moveTo>
                  <a:pt x="0" y="0"/>
                </a:moveTo>
                <a:lnTo>
                  <a:pt x="3543300" y="0"/>
                </a:lnTo>
                <a:lnTo>
                  <a:pt x="3543300" y="6858000"/>
                </a:lnTo>
                <a:lnTo>
                  <a:pt x="0" y="6858000"/>
                </a:lnTo>
                <a:close/>
              </a:path>
            </a:pathLst>
          </a:custGeom>
          <a:solidFill>
            <a:srgbClr val="1EBC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2A0D5B"/>
              </a:solidFill>
              <a:latin typeface="Candara"/>
              <a:ea typeface="Candara"/>
              <a:cs typeface="Candara"/>
              <a:sym typeface="Candara"/>
            </a:endParaRPr>
          </a:p>
        </p:txBody>
      </p:sp>
      <p:sp>
        <p:nvSpPr>
          <p:cNvPr id="407" name="Google Shape;407;p29"/>
          <p:cNvSpPr txBox="1"/>
          <p:nvPr/>
        </p:nvSpPr>
        <p:spPr>
          <a:xfrm>
            <a:off x="1658664" y="553465"/>
            <a:ext cx="3769272" cy="769441"/>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US" sz="4400">
                <a:solidFill>
                  <a:schemeClr val="lt1"/>
                </a:solidFill>
                <a:latin typeface="Candara"/>
                <a:ea typeface="Candara"/>
                <a:cs typeface="Candara"/>
                <a:sym typeface="Candara"/>
              </a:rPr>
              <a:t>Timeline</a:t>
            </a:r>
            <a:endParaRPr b="1" sz="4400">
              <a:solidFill>
                <a:srgbClr val="1EBCAD"/>
              </a:solidFill>
              <a:latin typeface="Candara"/>
              <a:ea typeface="Candara"/>
              <a:cs typeface="Candara"/>
              <a:sym typeface="Candara"/>
            </a:endParaRPr>
          </a:p>
        </p:txBody>
      </p:sp>
      <p:sp>
        <p:nvSpPr>
          <p:cNvPr id="408" name="Google Shape;408;p29"/>
          <p:cNvSpPr txBox="1"/>
          <p:nvPr/>
        </p:nvSpPr>
        <p:spPr>
          <a:xfrm>
            <a:off x="4091868" y="1606889"/>
            <a:ext cx="4031116" cy="880369"/>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1800">
                <a:solidFill>
                  <a:schemeClr val="lt1"/>
                </a:solidFill>
                <a:latin typeface="Candara"/>
                <a:ea typeface="Candara"/>
                <a:cs typeface="Candara"/>
                <a:sym typeface="Candara"/>
              </a:rPr>
              <a:t>I believe that people would be alive today if there were a death penalty.</a:t>
            </a:r>
            <a:endParaRPr/>
          </a:p>
        </p:txBody>
      </p:sp>
      <p:pic>
        <p:nvPicPr>
          <p:cNvPr id="409" name="Google Shape;409;p29"/>
          <p:cNvPicPr preferRelativeResize="0"/>
          <p:nvPr/>
        </p:nvPicPr>
        <p:blipFill rotWithShape="1">
          <a:blip r:embed="rId3">
            <a:alphaModFix/>
          </a:blip>
          <a:srcRect b="0" l="0" r="0" t="0"/>
          <a:stretch/>
        </p:blipFill>
        <p:spPr>
          <a:xfrm>
            <a:off x="0" y="3429000"/>
            <a:ext cx="3543300" cy="3429000"/>
          </a:xfrm>
          <a:custGeom>
            <a:rect b="b" l="l" r="r" t="t"/>
            <a:pathLst>
              <a:path extrusionOk="0" h="3429000" w="3543300">
                <a:moveTo>
                  <a:pt x="0" y="0"/>
                </a:moveTo>
                <a:lnTo>
                  <a:pt x="3543300" y="0"/>
                </a:lnTo>
                <a:lnTo>
                  <a:pt x="3543300" y="3429000"/>
                </a:lnTo>
                <a:lnTo>
                  <a:pt x="0" y="3429000"/>
                </a:lnTo>
                <a:close/>
              </a:path>
            </a:pathLst>
          </a:custGeom>
          <a:noFill/>
          <a:ln>
            <a:noFill/>
          </a:ln>
        </p:spPr>
      </p:pic>
      <p:cxnSp>
        <p:nvCxnSpPr>
          <p:cNvPr id="410" name="Google Shape;410;p29"/>
          <p:cNvCxnSpPr/>
          <p:nvPr/>
        </p:nvCxnSpPr>
        <p:spPr>
          <a:xfrm rot="10800000">
            <a:off x="0" y="938185"/>
            <a:ext cx="1187593" cy="0"/>
          </a:xfrm>
          <a:prstGeom prst="straightConnector1">
            <a:avLst/>
          </a:prstGeom>
          <a:noFill/>
          <a:ln cap="flat" cmpd="sng" w="9525">
            <a:solidFill>
              <a:schemeClr val="lt1"/>
            </a:solidFill>
            <a:prstDash val="solid"/>
            <a:miter lim="800000"/>
            <a:headEnd len="sm" w="sm" type="none"/>
            <a:tailEnd len="sm" w="sm" type="none"/>
          </a:ln>
        </p:spPr>
      </p:cxnSp>
      <p:sp>
        <p:nvSpPr>
          <p:cNvPr id="411" name="Google Shape;411;p29"/>
          <p:cNvSpPr txBox="1"/>
          <p:nvPr/>
        </p:nvSpPr>
        <p:spPr>
          <a:xfrm>
            <a:off x="4091868" y="3061173"/>
            <a:ext cx="4031116" cy="2126864"/>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1800">
                <a:solidFill>
                  <a:schemeClr val="lt1"/>
                </a:solidFill>
                <a:latin typeface="Candara"/>
                <a:ea typeface="Candara"/>
                <a:cs typeface="Candara"/>
                <a:sym typeface="Candara"/>
              </a:rPr>
              <a:t>The time is now, the place is here. Stay in the present. You can do nothing to change the past, and the future will never come exactly as you plan or hope for.</a:t>
            </a:r>
            <a:endParaRPr/>
          </a:p>
        </p:txBody>
      </p:sp>
      <p:sp>
        <p:nvSpPr>
          <p:cNvPr id="412" name="Google Shape;412;p29"/>
          <p:cNvSpPr txBox="1"/>
          <p:nvPr/>
        </p:nvSpPr>
        <p:spPr>
          <a:xfrm>
            <a:off x="4091868" y="4849566"/>
            <a:ext cx="4031116" cy="880369"/>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1800">
                <a:solidFill>
                  <a:schemeClr val="lt1"/>
                </a:solidFill>
                <a:latin typeface="Candara"/>
                <a:ea typeface="Candara"/>
                <a:cs typeface="Candara"/>
                <a:sym typeface="Candara"/>
              </a:rPr>
              <a:t>Genius hath electric power which earth can never tame.</a:t>
            </a:r>
            <a:endParaRPr/>
          </a:p>
        </p:txBody>
      </p:sp>
      <p:sp>
        <p:nvSpPr>
          <p:cNvPr id="413" name="Google Shape;413;p29"/>
          <p:cNvSpPr/>
          <p:nvPr/>
        </p:nvSpPr>
        <p:spPr>
          <a:xfrm>
            <a:off x="5899007" y="594360"/>
            <a:ext cx="5869207" cy="5869207"/>
          </a:xfrm>
          <a:prstGeom prst="donut">
            <a:avLst>
              <a:gd fmla="val 17092" name="adj"/>
            </a:avLst>
          </a:prstGeom>
          <a:gradFill>
            <a:gsLst>
              <a:gs pos="0">
                <a:srgbClr val="1EBCAD">
                  <a:alpha val="40000"/>
                </a:srgbClr>
              </a:gs>
              <a:gs pos="100000">
                <a:srgbClr val="1EBCAD">
                  <a:alpha val="0"/>
                </a:srgbClr>
              </a:gs>
            </a:gsLst>
            <a:path path="circle">
              <a:fillToRect b="100%" l="100%" r="0%" t="0%"/>
            </a:path>
            <a:tileRect b="0%" l="0%" r="-100%" t="-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pic>
        <p:nvPicPr>
          <p:cNvPr id="414" name="Google Shape;414;p29"/>
          <p:cNvPicPr preferRelativeResize="0"/>
          <p:nvPr/>
        </p:nvPicPr>
        <p:blipFill rotWithShape="1">
          <a:blip r:embed="rId4">
            <a:alphaModFix/>
          </a:blip>
          <a:srcRect b="0" l="0" r="0" t="0"/>
          <a:stretch/>
        </p:blipFill>
        <p:spPr>
          <a:xfrm>
            <a:off x="8648700" y="0"/>
            <a:ext cx="3543300" cy="6858000"/>
          </a:xfrm>
          <a:custGeom>
            <a:rect b="b" l="l" r="r" t="t"/>
            <a:pathLst>
              <a:path extrusionOk="0" h="6858000" w="3543300">
                <a:moveTo>
                  <a:pt x="0" y="0"/>
                </a:moveTo>
                <a:lnTo>
                  <a:pt x="3543300" y="0"/>
                </a:lnTo>
                <a:lnTo>
                  <a:pt x="3543300" y="6858000"/>
                </a:lnTo>
                <a:lnTo>
                  <a:pt x="0" y="6858000"/>
                </a:lnTo>
                <a:close/>
              </a:path>
            </a:pathLst>
          </a:custGeom>
          <a:noFill/>
          <a:ln>
            <a:noFill/>
          </a:ln>
        </p:spPr>
      </p:pic>
    </p:spTree>
  </p:cSld>
  <p:clrMapOvr>
    <a:masterClrMapping/>
  </p:clrMapOvr>
  <p:transition spd="slow">
    <p:fade thruBlk="1"/>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06"/>
                                        </p:tgtEl>
                                        <p:attrNameLst>
                                          <p:attrName>style.visibility</p:attrName>
                                        </p:attrNameLst>
                                      </p:cBhvr>
                                      <p:to>
                                        <p:strVal val="visible"/>
                                      </p:to>
                                    </p:set>
                                    <p:animEffect filter="fade" transition="in">
                                      <p:cBhvr>
                                        <p:cTn dur="500"/>
                                        <p:tgtEl>
                                          <p:spTgt spid="406"/>
                                        </p:tgtEl>
                                      </p:cBhvr>
                                    </p:animEffect>
                                  </p:childTnLst>
                                </p:cTn>
                              </p:par>
                              <p:par>
                                <p:cTn fill="hold" nodeType="withEffect" presetClass="entr" presetID="10" presetSubtype="0">
                                  <p:stCondLst>
                                    <p:cond delay="400"/>
                                  </p:stCondLst>
                                  <p:childTnLst>
                                    <p:set>
                                      <p:cBhvr>
                                        <p:cTn dur="1" fill="hold">
                                          <p:stCondLst>
                                            <p:cond delay="0"/>
                                          </p:stCondLst>
                                        </p:cTn>
                                        <p:tgtEl>
                                          <p:spTgt spid="409"/>
                                        </p:tgtEl>
                                        <p:attrNameLst>
                                          <p:attrName>style.visibility</p:attrName>
                                        </p:attrNameLst>
                                      </p:cBhvr>
                                      <p:to>
                                        <p:strVal val="visible"/>
                                      </p:to>
                                    </p:set>
                                    <p:animEffect filter="fade" transition="in">
                                      <p:cBhvr>
                                        <p:cTn dur="500"/>
                                        <p:tgtEl>
                                          <p:spTgt spid="409"/>
                                        </p:tgtEl>
                                      </p:cBhvr>
                                    </p:animEffect>
                                  </p:childTnLst>
                                </p:cTn>
                              </p:par>
                              <p:par>
                                <p:cTn fill="hold" nodeType="withEffect" presetClass="entr" presetID="2" presetSubtype="2">
                                  <p:stCondLst>
                                    <p:cond delay="400"/>
                                  </p:stCondLst>
                                  <p:childTnLst>
                                    <p:set>
                                      <p:cBhvr>
                                        <p:cTn dur="1" fill="hold">
                                          <p:stCondLst>
                                            <p:cond delay="0"/>
                                          </p:stCondLst>
                                        </p:cTn>
                                        <p:tgtEl>
                                          <p:spTgt spid="414"/>
                                        </p:tgtEl>
                                        <p:attrNameLst>
                                          <p:attrName>style.visibility</p:attrName>
                                        </p:attrNameLst>
                                      </p:cBhvr>
                                      <p:to>
                                        <p:strVal val="visible"/>
                                      </p:to>
                                    </p:set>
                                    <p:anim calcmode="lin" valueType="num">
                                      <p:cBhvr additive="base">
                                        <p:cTn dur="500"/>
                                        <p:tgtEl>
                                          <p:spTgt spid="414"/>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800"/>
                                  </p:stCondLst>
                                  <p:childTnLst>
                                    <p:set>
                                      <p:cBhvr>
                                        <p:cTn dur="1" fill="hold">
                                          <p:stCondLst>
                                            <p:cond delay="0"/>
                                          </p:stCondLst>
                                        </p:cTn>
                                        <p:tgtEl>
                                          <p:spTgt spid="410"/>
                                        </p:tgtEl>
                                        <p:attrNameLst>
                                          <p:attrName>style.visibility</p:attrName>
                                        </p:attrNameLst>
                                      </p:cBhvr>
                                      <p:to>
                                        <p:strVal val="visible"/>
                                      </p:to>
                                    </p:set>
                                    <p:animEffect filter="fade" transition="in">
                                      <p:cBhvr>
                                        <p:cTn dur="500"/>
                                        <p:tgtEl>
                                          <p:spTgt spid="410"/>
                                        </p:tgtEl>
                                      </p:cBhvr>
                                    </p:animEffect>
                                  </p:childTnLst>
                                </p:cTn>
                              </p:par>
                              <p:par>
                                <p:cTn fill="hold" nodeType="withEffect" presetClass="entr" presetID="10" presetSubtype="0">
                                  <p:stCondLst>
                                    <p:cond delay="1200"/>
                                  </p:stCondLst>
                                  <p:childTnLst>
                                    <p:set>
                                      <p:cBhvr>
                                        <p:cTn dur="1" fill="hold">
                                          <p:stCondLst>
                                            <p:cond delay="0"/>
                                          </p:stCondLst>
                                        </p:cTn>
                                        <p:tgtEl>
                                          <p:spTgt spid="407"/>
                                        </p:tgtEl>
                                        <p:attrNameLst>
                                          <p:attrName>style.visibility</p:attrName>
                                        </p:attrNameLst>
                                      </p:cBhvr>
                                      <p:to>
                                        <p:strVal val="visible"/>
                                      </p:to>
                                    </p:set>
                                    <p:animEffect filter="fade" transition="in">
                                      <p:cBhvr>
                                        <p:cTn dur="500"/>
                                        <p:tgtEl>
                                          <p:spTgt spid="407"/>
                                        </p:tgtEl>
                                      </p:cBhvr>
                                    </p:animEffect>
                                  </p:childTnLst>
                                </p:cTn>
                              </p:par>
                              <p:par>
                                <p:cTn fill="hold" nodeType="withEffect" presetClass="entr" presetID="10" presetSubtype="0">
                                  <p:stCondLst>
                                    <p:cond delay="1600"/>
                                  </p:stCondLst>
                                  <p:childTnLst>
                                    <p:set>
                                      <p:cBhvr>
                                        <p:cTn dur="1" fill="hold">
                                          <p:stCondLst>
                                            <p:cond delay="0"/>
                                          </p:stCondLst>
                                        </p:cTn>
                                        <p:tgtEl>
                                          <p:spTgt spid="408"/>
                                        </p:tgtEl>
                                        <p:attrNameLst>
                                          <p:attrName>style.visibility</p:attrName>
                                        </p:attrNameLst>
                                      </p:cBhvr>
                                      <p:to>
                                        <p:strVal val="visible"/>
                                      </p:to>
                                    </p:set>
                                    <p:animEffect filter="fade" transition="in">
                                      <p:cBhvr>
                                        <p:cTn dur="500"/>
                                        <p:tgtEl>
                                          <p:spTgt spid="408"/>
                                        </p:tgtEl>
                                      </p:cBhvr>
                                    </p:animEffect>
                                  </p:childTnLst>
                                </p:cTn>
                              </p:par>
                              <p:par>
                                <p:cTn fill="hold" nodeType="withEffect" presetClass="entr" presetID="10" presetSubtype="0">
                                  <p:stCondLst>
                                    <p:cond delay="1900"/>
                                  </p:stCondLst>
                                  <p:childTnLst>
                                    <p:set>
                                      <p:cBhvr>
                                        <p:cTn dur="1" fill="hold">
                                          <p:stCondLst>
                                            <p:cond delay="0"/>
                                          </p:stCondLst>
                                        </p:cTn>
                                        <p:tgtEl>
                                          <p:spTgt spid="411"/>
                                        </p:tgtEl>
                                        <p:attrNameLst>
                                          <p:attrName>style.visibility</p:attrName>
                                        </p:attrNameLst>
                                      </p:cBhvr>
                                      <p:to>
                                        <p:strVal val="visible"/>
                                      </p:to>
                                    </p:set>
                                    <p:animEffect filter="fade" transition="in">
                                      <p:cBhvr>
                                        <p:cTn dur="500"/>
                                        <p:tgtEl>
                                          <p:spTgt spid="411"/>
                                        </p:tgtEl>
                                      </p:cBhvr>
                                    </p:animEffect>
                                  </p:childTnLst>
                                </p:cTn>
                              </p:par>
                              <p:par>
                                <p:cTn fill="hold" nodeType="withEffect" presetClass="entr" presetID="10" presetSubtype="0">
                                  <p:stCondLst>
                                    <p:cond delay="2200"/>
                                  </p:stCondLst>
                                  <p:childTnLst>
                                    <p:set>
                                      <p:cBhvr>
                                        <p:cTn dur="1" fill="hold">
                                          <p:stCondLst>
                                            <p:cond delay="0"/>
                                          </p:stCondLst>
                                        </p:cTn>
                                        <p:tgtEl>
                                          <p:spTgt spid="412"/>
                                        </p:tgtEl>
                                        <p:attrNameLst>
                                          <p:attrName>style.visibility</p:attrName>
                                        </p:attrNameLst>
                                      </p:cBhvr>
                                      <p:to>
                                        <p:strVal val="visible"/>
                                      </p:to>
                                    </p:set>
                                    <p:animEffect filter="fade" transition="in">
                                      <p:cBhvr>
                                        <p:cTn dur="500"/>
                                        <p:tgtEl>
                                          <p:spTgt spid="412"/>
                                        </p:tgtEl>
                                      </p:cBhvr>
                                    </p:animEffect>
                                  </p:childTnLst>
                                </p:cTn>
                              </p:par>
                              <p:par>
                                <p:cTn fill="hold" nodeType="withEffect" presetClass="entr" presetID="10" presetSubtype="0">
                                  <p:stCondLst>
                                    <p:cond delay="2500"/>
                                  </p:stCondLst>
                                  <p:childTnLst>
                                    <p:set>
                                      <p:cBhvr>
                                        <p:cTn dur="1" fill="hold">
                                          <p:stCondLst>
                                            <p:cond delay="0"/>
                                          </p:stCondLst>
                                        </p:cTn>
                                        <p:tgtEl>
                                          <p:spTgt spid="405"/>
                                        </p:tgtEl>
                                        <p:attrNameLst>
                                          <p:attrName>style.visibility</p:attrName>
                                        </p:attrNameLst>
                                      </p:cBhvr>
                                      <p:to>
                                        <p:strVal val="visible"/>
                                      </p:to>
                                    </p:set>
                                    <p:animEffect filter="fade" transition="in">
                                      <p:cBhvr>
                                        <p:cTn dur="500"/>
                                        <p:tgtEl>
                                          <p:spTgt spid="405"/>
                                        </p:tgtEl>
                                      </p:cBhvr>
                                    </p:animEffect>
                                  </p:childTnLst>
                                </p:cTn>
                              </p:par>
                              <p:par>
                                <p:cTn fill="hold" nodeType="withEffect" presetClass="entr" presetID="10" presetSubtype="0">
                                  <p:stCondLst>
                                    <p:cond delay="2700"/>
                                  </p:stCondLst>
                                  <p:childTnLst>
                                    <p:set>
                                      <p:cBhvr>
                                        <p:cTn dur="1" fill="hold">
                                          <p:stCondLst>
                                            <p:cond delay="0"/>
                                          </p:stCondLst>
                                        </p:cTn>
                                        <p:tgtEl>
                                          <p:spTgt spid="413"/>
                                        </p:tgtEl>
                                        <p:attrNameLst>
                                          <p:attrName>style.visibility</p:attrName>
                                        </p:attrNameLst>
                                      </p:cBhvr>
                                      <p:to>
                                        <p:strVal val="visible"/>
                                      </p:to>
                                    </p:set>
                                    <p:animEffect filter="fade" transition="in">
                                      <p:cBhvr>
                                        <p:cTn dur="500"/>
                                        <p:tgtEl>
                                          <p:spTgt spid="4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30"/>
          <p:cNvSpPr/>
          <p:nvPr/>
        </p:nvSpPr>
        <p:spPr>
          <a:xfrm>
            <a:off x="0" y="0"/>
            <a:ext cx="12192000" cy="6858000"/>
          </a:xfrm>
          <a:prstGeom prst="rect">
            <a:avLst/>
          </a:prstGeom>
          <a:solidFill>
            <a:srgbClr val="1D27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2A0D5B"/>
              </a:solidFill>
              <a:latin typeface="Arial"/>
              <a:ea typeface="Arial"/>
              <a:cs typeface="Arial"/>
              <a:sym typeface="Arial"/>
            </a:endParaRPr>
          </a:p>
        </p:txBody>
      </p:sp>
      <p:sp>
        <p:nvSpPr>
          <p:cNvPr id="420" name="Google Shape;420;p30"/>
          <p:cNvSpPr txBox="1"/>
          <p:nvPr/>
        </p:nvSpPr>
        <p:spPr>
          <a:xfrm>
            <a:off x="2445488" y="1275803"/>
            <a:ext cx="7192762" cy="1748171"/>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None/>
            </a:pPr>
            <a:r>
              <a:rPr b="1" lang="en-US" sz="8000">
                <a:solidFill>
                  <a:schemeClr val="lt1"/>
                </a:solidFill>
                <a:latin typeface="Candara"/>
                <a:ea typeface="Candara"/>
                <a:cs typeface="Candara"/>
                <a:sym typeface="Candara"/>
              </a:rPr>
              <a:t>THANK YOU !</a:t>
            </a:r>
            <a:endParaRPr b="1" sz="8000">
              <a:solidFill>
                <a:schemeClr val="lt1"/>
              </a:solidFill>
              <a:latin typeface="Candara"/>
              <a:ea typeface="Candara"/>
              <a:cs typeface="Candara"/>
              <a:sym typeface="Candara"/>
            </a:endParaRPr>
          </a:p>
        </p:txBody>
      </p:sp>
      <p:sp>
        <p:nvSpPr>
          <p:cNvPr id="421" name="Google Shape;421;p30"/>
          <p:cNvSpPr/>
          <p:nvPr/>
        </p:nvSpPr>
        <p:spPr>
          <a:xfrm flipH="1">
            <a:off x="239183" y="4821491"/>
            <a:ext cx="16962898" cy="2625218"/>
          </a:xfrm>
          <a:custGeom>
            <a:rect b="b" l="l" r="r" t="t"/>
            <a:pathLst>
              <a:path extrusionOk="0" h="2625218" w="15102348">
                <a:moveTo>
                  <a:pt x="0" y="1091386"/>
                </a:moveTo>
                <a:cubicBezTo>
                  <a:pt x="575187" y="703012"/>
                  <a:pt x="2576052" y="329386"/>
                  <a:pt x="3805084" y="294973"/>
                </a:cubicBezTo>
                <a:cubicBezTo>
                  <a:pt x="5034116" y="260560"/>
                  <a:pt x="6747114" y="925876"/>
                  <a:pt x="7374194" y="884908"/>
                </a:cubicBezTo>
                <a:cubicBezTo>
                  <a:pt x="8001274" y="843940"/>
                  <a:pt x="9778726" y="-2180"/>
                  <a:pt x="10677832" y="5"/>
                </a:cubicBezTo>
                <a:cubicBezTo>
                  <a:pt x="11576938" y="2190"/>
                  <a:pt x="13627509" y="884908"/>
                  <a:pt x="15102348" y="1327360"/>
                </a:cubicBezTo>
                <a:lnTo>
                  <a:pt x="15102348" y="2625218"/>
                </a:lnTo>
                <a:lnTo>
                  <a:pt x="353961" y="2625218"/>
                </a:lnTo>
                <a:lnTo>
                  <a:pt x="0" y="1091386"/>
                </a:lnTo>
                <a:close/>
              </a:path>
            </a:pathLst>
          </a:custGeom>
          <a:solidFill>
            <a:srgbClr val="1EBCAD">
              <a:alpha val="4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2A0D5B"/>
              </a:solidFill>
              <a:latin typeface="Arial"/>
              <a:ea typeface="Arial"/>
              <a:cs typeface="Arial"/>
              <a:sym typeface="Arial"/>
            </a:endParaRPr>
          </a:p>
        </p:txBody>
      </p:sp>
      <p:sp>
        <p:nvSpPr>
          <p:cNvPr id="422" name="Google Shape;422;p30"/>
          <p:cNvSpPr/>
          <p:nvPr/>
        </p:nvSpPr>
        <p:spPr>
          <a:xfrm>
            <a:off x="-796413" y="5220925"/>
            <a:ext cx="15102348" cy="2625218"/>
          </a:xfrm>
          <a:custGeom>
            <a:rect b="b" l="l" r="r" t="t"/>
            <a:pathLst>
              <a:path extrusionOk="0" h="2625218" w="15102348">
                <a:moveTo>
                  <a:pt x="0" y="1091386"/>
                </a:moveTo>
                <a:cubicBezTo>
                  <a:pt x="575187" y="703012"/>
                  <a:pt x="2576052" y="329386"/>
                  <a:pt x="3805084" y="294973"/>
                </a:cubicBezTo>
                <a:cubicBezTo>
                  <a:pt x="5034116" y="260560"/>
                  <a:pt x="6747114" y="925876"/>
                  <a:pt x="7374194" y="884908"/>
                </a:cubicBezTo>
                <a:cubicBezTo>
                  <a:pt x="8001274" y="843940"/>
                  <a:pt x="9778726" y="-2180"/>
                  <a:pt x="10677832" y="5"/>
                </a:cubicBezTo>
                <a:cubicBezTo>
                  <a:pt x="11576938" y="2190"/>
                  <a:pt x="13627509" y="884908"/>
                  <a:pt x="15102348" y="1327360"/>
                </a:cubicBezTo>
                <a:lnTo>
                  <a:pt x="15102348" y="2625218"/>
                </a:lnTo>
                <a:lnTo>
                  <a:pt x="353961" y="2625218"/>
                </a:lnTo>
                <a:lnTo>
                  <a:pt x="0" y="1091386"/>
                </a:lnTo>
                <a:close/>
              </a:path>
            </a:pathLst>
          </a:custGeom>
          <a:solidFill>
            <a:srgbClr val="1EBC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2A0D5B"/>
              </a:solidFill>
              <a:latin typeface="Arial"/>
              <a:ea typeface="Arial"/>
              <a:cs typeface="Arial"/>
              <a:sym typeface="Arial"/>
            </a:endParaRPr>
          </a:p>
        </p:txBody>
      </p:sp>
      <p:cxnSp>
        <p:nvCxnSpPr>
          <p:cNvPr id="423" name="Google Shape;423;p30"/>
          <p:cNvCxnSpPr/>
          <p:nvPr/>
        </p:nvCxnSpPr>
        <p:spPr>
          <a:xfrm flipH="1">
            <a:off x="6114000" y="-684415"/>
            <a:ext cx="3524250" cy="1842034"/>
          </a:xfrm>
          <a:prstGeom prst="straightConnector1">
            <a:avLst/>
          </a:prstGeom>
          <a:noFill/>
          <a:ln cap="flat" cmpd="sng" w="9525">
            <a:solidFill>
              <a:srgbClr val="23DBC9"/>
            </a:solidFill>
            <a:prstDash val="solid"/>
            <a:miter lim="800000"/>
            <a:headEnd len="sm" w="sm" type="none"/>
            <a:tailEnd len="sm" w="sm" type="none"/>
          </a:ln>
        </p:spPr>
      </p:cxnSp>
      <p:cxnSp>
        <p:nvCxnSpPr>
          <p:cNvPr id="424" name="Google Shape;424;p30"/>
          <p:cNvCxnSpPr/>
          <p:nvPr/>
        </p:nvCxnSpPr>
        <p:spPr>
          <a:xfrm flipH="1">
            <a:off x="6548210" y="2361621"/>
            <a:ext cx="1364343" cy="713107"/>
          </a:xfrm>
          <a:prstGeom prst="straightConnector1">
            <a:avLst/>
          </a:prstGeom>
          <a:noFill/>
          <a:ln cap="flat" cmpd="sng" w="9525">
            <a:solidFill>
              <a:srgbClr val="23DBC9"/>
            </a:solidFill>
            <a:prstDash val="solid"/>
            <a:miter lim="800000"/>
            <a:headEnd len="sm" w="sm" type="none"/>
            <a:tailEnd len="sm" w="sm" type="none"/>
          </a:ln>
        </p:spPr>
      </p:cxnSp>
      <p:cxnSp>
        <p:nvCxnSpPr>
          <p:cNvPr id="425" name="Google Shape;425;p30"/>
          <p:cNvCxnSpPr/>
          <p:nvPr/>
        </p:nvCxnSpPr>
        <p:spPr>
          <a:xfrm flipH="1">
            <a:off x="8594725" y="1248046"/>
            <a:ext cx="2236338" cy="1168876"/>
          </a:xfrm>
          <a:prstGeom prst="straightConnector1">
            <a:avLst/>
          </a:prstGeom>
          <a:noFill/>
          <a:ln cap="flat" cmpd="sng" w="9525">
            <a:solidFill>
              <a:srgbClr val="23DBC9"/>
            </a:solidFill>
            <a:prstDash val="solid"/>
            <a:miter lim="800000"/>
            <a:headEnd len="sm" w="sm" type="none"/>
            <a:tailEnd len="sm" w="sm" type="none"/>
          </a:ln>
        </p:spPr>
      </p:cxnSp>
      <p:cxnSp>
        <p:nvCxnSpPr>
          <p:cNvPr id="426" name="Google Shape;426;p30"/>
          <p:cNvCxnSpPr/>
          <p:nvPr/>
        </p:nvCxnSpPr>
        <p:spPr>
          <a:xfrm flipH="1">
            <a:off x="2683933" y="4130580"/>
            <a:ext cx="736063" cy="384721"/>
          </a:xfrm>
          <a:prstGeom prst="straightConnector1">
            <a:avLst/>
          </a:prstGeom>
          <a:noFill/>
          <a:ln cap="flat" cmpd="sng" w="9525">
            <a:solidFill>
              <a:srgbClr val="23DBC9"/>
            </a:solidFill>
            <a:prstDash val="solid"/>
            <a:miter lim="800000"/>
            <a:headEnd len="sm" w="sm" type="none"/>
            <a:tailEnd len="sm" w="sm" type="none"/>
          </a:ln>
        </p:spPr>
      </p:cxnSp>
      <p:cxnSp>
        <p:nvCxnSpPr>
          <p:cNvPr id="427" name="Google Shape;427;p30"/>
          <p:cNvCxnSpPr/>
          <p:nvPr/>
        </p:nvCxnSpPr>
        <p:spPr>
          <a:xfrm flipH="1">
            <a:off x="1835151" y="400315"/>
            <a:ext cx="1216813" cy="635997"/>
          </a:xfrm>
          <a:prstGeom prst="straightConnector1">
            <a:avLst/>
          </a:prstGeom>
          <a:noFill/>
          <a:ln cap="flat" cmpd="sng" w="9525">
            <a:solidFill>
              <a:srgbClr val="23DBC9"/>
            </a:solidFill>
            <a:prstDash val="solid"/>
            <a:miter lim="800000"/>
            <a:headEnd len="sm" w="sm" type="none"/>
            <a:tailEnd len="sm" w="sm" type="none"/>
          </a:ln>
        </p:spPr>
      </p:cxnSp>
      <p:cxnSp>
        <p:nvCxnSpPr>
          <p:cNvPr id="428" name="Google Shape;428;p30"/>
          <p:cNvCxnSpPr/>
          <p:nvPr/>
        </p:nvCxnSpPr>
        <p:spPr>
          <a:xfrm flipH="1">
            <a:off x="10831063" y="3426846"/>
            <a:ext cx="736063" cy="384721"/>
          </a:xfrm>
          <a:prstGeom prst="straightConnector1">
            <a:avLst/>
          </a:prstGeom>
          <a:noFill/>
          <a:ln cap="flat" cmpd="sng" w="9525">
            <a:solidFill>
              <a:srgbClr val="23DBC9"/>
            </a:solidFill>
            <a:prstDash val="solid"/>
            <a:miter lim="800000"/>
            <a:headEnd len="sm" w="sm" type="none"/>
            <a:tailEnd len="sm" w="sm" type="none"/>
          </a:ln>
        </p:spPr>
      </p:cxnSp>
      <p:cxnSp>
        <p:nvCxnSpPr>
          <p:cNvPr id="429" name="Google Shape;429;p30"/>
          <p:cNvCxnSpPr/>
          <p:nvPr/>
        </p:nvCxnSpPr>
        <p:spPr>
          <a:xfrm flipH="1">
            <a:off x="1360937" y="3367124"/>
            <a:ext cx="1216813" cy="635997"/>
          </a:xfrm>
          <a:prstGeom prst="straightConnector1">
            <a:avLst/>
          </a:prstGeom>
          <a:noFill/>
          <a:ln cap="flat" cmpd="sng" w="9525">
            <a:solidFill>
              <a:srgbClr val="23DBC9"/>
            </a:solidFill>
            <a:prstDash val="solid"/>
            <a:miter lim="800000"/>
            <a:headEnd len="sm" w="sm" type="none"/>
            <a:tailEnd len="sm" w="sm" type="none"/>
          </a:ln>
        </p:spPr>
      </p:cxnSp>
      <p:sp>
        <p:nvSpPr>
          <p:cNvPr id="430" name="Google Shape;430;p30"/>
          <p:cNvSpPr/>
          <p:nvPr/>
        </p:nvSpPr>
        <p:spPr>
          <a:xfrm>
            <a:off x="3161397" y="494397"/>
            <a:ext cx="5869207" cy="5869207"/>
          </a:xfrm>
          <a:prstGeom prst="donut">
            <a:avLst>
              <a:gd fmla="val 17092" name="adj"/>
            </a:avLst>
          </a:prstGeom>
          <a:gradFill>
            <a:gsLst>
              <a:gs pos="0">
                <a:srgbClr val="1EBCAD">
                  <a:alpha val="20000"/>
                </a:srgbClr>
              </a:gs>
              <a:gs pos="100000">
                <a:srgbClr val="1EBCAD">
                  <a:alpha val="0"/>
                </a:srgbClr>
              </a:gs>
            </a:gsLst>
            <a:path path="circle">
              <a:fillToRect b="0%" l="0%" r="100%" t="100%"/>
            </a:path>
            <a:tileRect b="-100%" l="-100%" r="0%" t="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431" name="Google Shape;431;p30"/>
          <p:cNvCxnSpPr/>
          <p:nvPr/>
        </p:nvCxnSpPr>
        <p:spPr>
          <a:xfrm rot="10800000">
            <a:off x="5894353" y="4095583"/>
            <a:ext cx="403295" cy="0"/>
          </a:xfrm>
          <a:prstGeom prst="straightConnector1">
            <a:avLst/>
          </a:prstGeom>
          <a:noFill/>
          <a:ln cap="flat" cmpd="sng" w="9525">
            <a:solidFill>
              <a:srgbClr val="1EBCAD"/>
            </a:solidFill>
            <a:prstDash val="solid"/>
            <a:miter lim="800000"/>
            <a:headEnd len="sm" w="sm" type="none"/>
            <a:tailEnd len="sm" w="sm" type="none"/>
          </a:ln>
        </p:spPr>
      </p:cxnSp>
      <p:sp>
        <p:nvSpPr>
          <p:cNvPr id="432" name="Google Shape;432;p30"/>
          <p:cNvSpPr txBox="1"/>
          <p:nvPr/>
        </p:nvSpPr>
        <p:spPr>
          <a:xfrm>
            <a:off x="2540673" y="3203597"/>
            <a:ext cx="6795054" cy="584775"/>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i="1" lang="en-US" sz="3200">
                <a:solidFill>
                  <a:schemeClr val="lt1"/>
                </a:solidFill>
                <a:latin typeface="Candara"/>
                <a:ea typeface="Candara"/>
                <a:cs typeface="Candara"/>
                <a:sym typeface="Candara"/>
              </a:rPr>
              <a:t>CV Resume Powerpoint Template</a:t>
            </a:r>
            <a:endParaRPr i="1" sz="3200">
              <a:solidFill>
                <a:schemeClr val="lt1"/>
              </a:solidFill>
              <a:latin typeface="Candara"/>
              <a:ea typeface="Candara"/>
              <a:cs typeface="Candara"/>
              <a:sym typeface="Candara"/>
            </a:endParaRPr>
          </a:p>
        </p:txBody>
      </p:sp>
      <p:sp>
        <p:nvSpPr>
          <p:cNvPr id="433" name="Google Shape;433;p30"/>
          <p:cNvSpPr/>
          <p:nvPr/>
        </p:nvSpPr>
        <p:spPr>
          <a:xfrm>
            <a:off x="-23545" y="5168170"/>
            <a:ext cx="3190997" cy="437217"/>
          </a:xfrm>
          <a:prstGeom prst="roundRect">
            <a:avLst>
              <a:gd fmla="val 50000" name="adj"/>
            </a:avLst>
          </a:prstGeom>
          <a:solidFill>
            <a:srgbClr val="1EBC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2A0D5B"/>
              </a:solidFill>
              <a:latin typeface="Candara"/>
              <a:ea typeface="Candara"/>
              <a:cs typeface="Candara"/>
              <a:sym typeface="Candara"/>
            </a:endParaRPr>
          </a:p>
        </p:txBody>
      </p:sp>
      <p:sp>
        <p:nvSpPr>
          <p:cNvPr id="434" name="Google Shape;434;p30"/>
          <p:cNvSpPr/>
          <p:nvPr/>
        </p:nvSpPr>
        <p:spPr>
          <a:xfrm>
            <a:off x="29370" y="5202112"/>
            <a:ext cx="3158237"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en-US" sz="1800">
                <a:solidFill>
                  <a:schemeClr val="lt1"/>
                </a:solidFill>
                <a:latin typeface="Candara"/>
                <a:ea typeface="Candara"/>
                <a:cs typeface="Candara"/>
                <a:sym typeface="Candara"/>
              </a:rPr>
              <a:t>www.freepptbackgrounds.net</a:t>
            </a:r>
            <a:endParaRPr i="1" sz="1800">
              <a:solidFill>
                <a:schemeClr val="lt1"/>
              </a:solidFill>
              <a:latin typeface="Candara"/>
              <a:ea typeface="Candara"/>
              <a:cs typeface="Candara"/>
              <a:sym typeface="Candar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30"/>
                                        </p:tgtEl>
                                        <p:attrNameLst>
                                          <p:attrName>style.visibility</p:attrName>
                                        </p:attrNameLst>
                                      </p:cBhvr>
                                      <p:to>
                                        <p:strVal val="visible"/>
                                      </p:to>
                                    </p:set>
                                    <p:animEffect filter="fade" transition="in">
                                      <p:cBhvr>
                                        <p:cTn dur="1000"/>
                                        <p:tgtEl>
                                          <p:spTgt spid="430"/>
                                        </p:tgtEl>
                                      </p:cBhvr>
                                    </p:animEffect>
                                  </p:childTnLst>
                                </p:cTn>
                              </p:par>
                              <p:par>
                                <p:cTn fill="hold" nodeType="withEffect" presetClass="entr" presetID="10" presetSubtype="0">
                                  <p:stCondLst>
                                    <p:cond delay="600"/>
                                  </p:stCondLst>
                                  <p:childTnLst>
                                    <p:set>
                                      <p:cBhvr>
                                        <p:cTn dur="1" fill="hold">
                                          <p:stCondLst>
                                            <p:cond delay="0"/>
                                          </p:stCondLst>
                                        </p:cTn>
                                        <p:tgtEl>
                                          <p:spTgt spid="432"/>
                                        </p:tgtEl>
                                        <p:attrNameLst>
                                          <p:attrName>style.visibility</p:attrName>
                                        </p:attrNameLst>
                                      </p:cBhvr>
                                      <p:to>
                                        <p:strVal val="visible"/>
                                      </p:to>
                                    </p:set>
                                    <p:animEffect filter="fade" transition="in">
                                      <p:cBhvr>
                                        <p:cTn dur="500"/>
                                        <p:tgtEl>
                                          <p:spTgt spid="432"/>
                                        </p:tgtEl>
                                      </p:cBhvr>
                                    </p:animEffect>
                                  </p:childTnLst>
                                </p:cTn>
                              </p:par>
                              <p:par>
                                <p:cTn fill="hold" nodeType="withEffect" presetClass="entr" presetID="10" presetSubtype="0">
                                  <p:stCondLst>
                                    <p:cond delay="900"/>
                                  </p:stCondLst>
                                  <p:childTnLst>
                                    <p:set>
                                      <p:cBhvr>
                                        <p:cTn dur="1" fill="hold">
                                          <p:stCondLst>
                                            <p:cond delay="0"/>
                                          </p:stCondLst>
                                        </p:cTn>
                                        <p:tgtEl>
                                          <p:spTgt spid="420"/>
                                        </p:tgtEl>
                                        <p:attrNameLst>
                                          <p:attrName>style.visibility</p:attrName>
                                        </p:attrNameLst>
                                      </p:cBhvr>
                                      <p:to>
                                        <p:strVal val="visible"/>
                                      </p:to>
                                    </p:set>
                                    <p:animEffect filter="fade" transition="in">
                                      <p:cBhvr>
                                        <p:cTn dur="500"/>
                                        <p:tgtEl>
                                          <p:spTgt spid="420"/>
                                        </p:tgtEl>
                                      </p:cBhvr>
                                    </p:animEffect>
                                  </p:childTnLst>
                                </p:cTn>
                              </p:par>
                              <p:par>
                                <p:cTn fill="hold" nodeType="withEffect" presetClass="entr" presetID="10" presetSubtype="0">
                                  <p:stCondLst>
                                    <p:cond delay="1300"/>
                                  </p:stCondLst>
                                  <p:childTnLst>
                                    <p:set>
                                      <p:cBhvr>
                                        <p:cTn dur="1" fill="hold">
                                          <p:stCondLst>
                                            <p:cond delay="0"/>
                                          </p:stCondLst>
                                        </p:cTn>
                                        <p:tgtEl>
                                          <p:spTgt spid="431"/>
                                        </p:tgtEl>
                                        <p:attrNameLst>
                                          <p:attrName>style.visibility</p:attrName>
                                        </p:attrNameLst>
                                      </p:cBhvr>
                                      <p:to>
                                        <p:strVal val="visible"/>
                                      </p:to>
                                    </p:set>
                                    <p:animEffect filter="fade" transition="in">
                                      <p:cBhvr>
                                        <p:cTn dur="500"/>
                                        <p:tgtEl>
                                          <p:spTgt spid="431"/>
                                        </p:tgtEl>
                                      </p:cBhvr>
                                    </p:animEffect>
                                  </p:childTnLst>
                                </p:cTn>
                              </p:par>
                              <p:par>
                                <p:cTn fill="hold" nodeType="withEffect" presetClass="entr" presetID="10" presetSubtype="0">
                                  <p:stCondLst>
                                    <p:cond delay="1600"/>
                                  </p:stCondLst>
                                  <p:childTnLst>
                                    <p:set>
                                      <p:cBhvr>
                                        <p:cTn dur="1" fill="hold">
                                          <p:stCondLst>
                                            <p:cond delay="0"/>
                                          </p:stCondLst>
                                        </p:cTn>
                                        <p:tgtEl>
                                          <p:spTgt spid="422"/>
                                        </p:tgtEl>
                                        <p:attrNameLst>
                                          <p:attrName>style.visibility</p:attrName>
                                        </p:attrNameLst>
                                      </p:cBhvr>
                                      <p:to>
                                        <p:strVal val="visible"/>
                                      </p:to>
                                    </p:set>
                                    <p:animEffect filter="fade" transition="in">
                                      <p:cBhvr>
                                        <p:cTn dur="1000"/>
                                        <p:tgtEl>
                                          <p:spTgt spid="422"/>
                                        </p:tgtEl>
                                      </p:cBhvr>
                                    </p:animEffect>
                                  </p:childTnLst>
                                </p:cTn>
                              </p:par>
                              <p:par>
                                <p:cTn fill="hold" nodeType="withEffect" presetClass="entr" presetID="10" presetSubtype="0">
                                  <p:stCondLst>
                                    <p:cond delay="1800"/>
                                  </p:stCondLst>
                                  <p:childTnLst>
                                    <p:set>
                                      <p:cBhvr>
                                        <p:cTn dur="1" fill="hold">
                                          <p:stCondLst>
                                            <p:cond delay="0"/>
                                          </p:stCondLst>
                                        </p:cTn>
                                        <p:tgtEl>
                                          <p:spTgt spid="421"/>
                                        </p:tgtEl>
                                        <p:attrNameLst>
                                          <p:attrName>style.visibility</p:attrName>
                                        </p:attrNameLst>
                                      </p:cBhvr>
                                      <p:to>
                                        <p:strVal val="visible"/>
                                      </p:to>
                                    </p:set>
                                    <p:animEffect filter="fade" transition="in">
                                      <p:cBhvr>
                                        <p:cTn dur="1000"/>
                                        <p:tgtEl>
                                          <p:spTgt spid="421"/>
                                        </p:tgtEl>
                                      </p:cBhvr>
                                    </p:animEffect>
                                  </p:childTnLst>
                                </p:cTn>
                              </p:par>
                              <p:par>
                                <p:cTn fill="hold" nodeType="withEffect" presetClass="entr" presetID="10" presetSubtype="0">
                                  <p:stCondLst>
                                    <p:cond delay="2500"/>
                                  </p:stCondLst>
                                  <p:childTnLst>
                                    <p:set>
                                      <p:cBhvr>
                                        <p:cTn dur="1" fill="hold">
                                          <p:stCondLst>
                                            <p:cond delay="0"/>
                                          </p:stCondLst>
                                        </p:cTn>
                                        <p:tgtEl>
                                          <p:spTgt spid="425"/>
                                        </p:tgtEl>
                                        <p:attrNameLst>
                                          <p:attrName>style.visibility</p:attrName>
                                        </p:attrNameLst>
                                      </p:cBhvr>
                                      <p:to>
                                        <p:strVal val="visible"/>
                                      </p:to>
                                    </p:set>
                                    <p:animEffect filter="fade" transition="in">
                                      <p:cBhvr>
                                        <p:cTn dur="500"/>
                                        <p:tgtEl>
                                          <p:spTgt spid="425"/>
                                        </p:tgtEl>
                                      </p:cBhvr>
                                    </p:animEffect>
                                  </p:childTnLst>
                                </p:cTn>
                              </p:par>
                              <p:par>
                                <p:cTn fill="hold" nodeType="withEffect" presetClass="entr" presetID="10" presetSubtype="0">
                                  <p:stCondLst>
                                    <p:cond delay="2800"/>
                                  </p:stCondLst>
                                  <p:childTnLst>
                                    <p:set>
                                      <p:cBhvr>
                                        <p:cTn dur="1" fill="hold">
                                          <p:stCondLst>
                                            <p:cond delay="0"/>
                                          </p:stCondLst>
                                        </p:cTn>
                                        <p:tgtEl>
                                          <p:spTgt spid="428"/>
                                        </p:tgtEl>
                                        <p:attrNameLst>
                                          <p:attrName>style.visibility</p:attrName>
                                        </p:attrNameLst>
                                      </p:cBhvr>
                                      <p:to>
                                        <p:strVal val="visible"/>
                                      </p:to>
                                    </p:set>
                                    <p:animEffect filter="fade" transition="in">
                                      <p:cBhvr>
                                        <p:cTn dur="500"/>
                                        <p:tgtEl>
                                          <p:spTgt spid="428"/>
                                        </p:tgtEl>
                                      </p:cBhvr>
                                    </p:animEffect>
                                  </p:childTnLst>
                                </p:cTn>
                              </p:par>
                              <p:par>
                                <p:cTn fill="hold" nodeType="withEffect" presetClass="entr" presetID="10" presetSubtype="0">
                                  <p:stCondLst>
                                    <p:cond delay="2600"/>
                                  </p:stCondLst>
                                  <p:childTnLst>
                                    <p:set>
                                      <p:cBhvr>
                                        <p:cTn dur="1" fill="hold">
                                          <p:stCondLst>
                                            <p:cond delay="0"/>
                                          </p:stCondLst>
                                        </p:cTn>
                                        <p:tgtEl>
                                          <p:spTgt spid="423"/>
                                        </p:tgtEl>
                                        <p:attrNameLst>
                                          <p:attrName>style.visibility</p:attrName>
                                        </p:attrNameLst>
                                      </p:cBhvr>
                                      <p:to>
                                        <p:strVal val="visible"/>
                                      </p:to>
                                    </p:set>
                                    <p:animEffect filter="fade" transition="in">
                                      <p:cBhvr>
                                        <p:cTn dur="500"/>
                                        <p:tgtEl>
                                          <p:spTgt spid="423"/>
                                        </p:tgtEl>
                                      </p:cBhvr>
                                    </p:animEffect>
                                  </p:childTnLst>
                                </p:cTn>
                              </p:par>
                              <p:par>
                                <p:cTn fill="hold" nodeType="withEffect" presetClass="entr" presetID="10" presetSubtype="0">
                                  <p:stCondLst>
                                    <p:cond delay="2900"/>
                                  </p:stCondLst>
                                  <p:childTnLst>
                                    <p:set>
                                      <p:cBhvr>
                                        <p:cTn dur="1" fill="hold">
                                          <p:stCondLst>
                                            <p:cond delay="0"/>
                                          </p:stCondLst>
                                        </p:cTn>
                                        <p:tgtEl>
                                          <p:spTgt spid="424"/>
                                        </p:tgtEl>
                                        <p:attrNameLst>
                                          <p:attrName>style.visibility</p:attrName>
                                        </p:attrNameLst>
                                      </p:cBhvr>
                                      <p:to>
                                        <p:strVal val="visible"/>
                                      </p:to>
                                    </p:set>
                                    <p:animEffect filter="fade" transition="in">
                                      <p:cBhvr>
                                        <p:cTn dur="500"/>
                                        <p:tgtEl>
                                          <p:spTgt spid="424"/>
                                        </p:tgtEl>
                                      </p:cBhvr>
                                    </p:animEffect>
                                  </p:childTnLst>
                                </p:cTn>
                              </p:par>
                              <p:par>
                                <p:cTn fill="hold" nodeType="withEffect" presetClass="entr" presetID="10" presetSubtype="0">
                                  <p:stCondLst>
                                    <p:cond delay="3000"/>
                                  </p:stCondLst>
                                  <p:childTnLst>
                                    <p:set>
                                      <p:cBhvr>
                                        <p:cTn dur="1" fill="hold">
                                          <p:stCondLst>
                                            <p:cond delay="0"/>
                                          </p:stCondLst>
                                        </p:cTn>
                                        <p:tgtEl>
                                          <p:spTgt spid="429"/>
                                        </p:tgtEl>
                                        <p:attrNameLst>
                                          <p:attrName>style.visibility</p:attrName>
                                        </p:attrNameLst>
                                      </p:cBhvr>
                                      <p:to>
                                        <p:strVal val="visible"/>
                                      </p:to>
                                    </p:set>
                                    <p:animEffect filter="fade" transition="in">
                                      <p:cBhvr>
                                        <p:cTn dur="500"/>
                                        <p:tgtEl>
                                          <p:spTgt spid="429"/>
                                        </p:tgtEl>
                                      </p:cBhvr>
                                    </p:animEffect>
                                  </p:childTnLst>
                                </p:cTn>
                              </p:par>
                              <p:par>
                                <p:cTn fill="hold" nodeType="withEffect" presetClass="entr" presetID="10" presetSubtype="0">
                                  <p:stCondLst>
                                    <p:cond delay="2500"/>
                                  </p:stCondLst>
                                  <p:childTnLst>
                                    <p:set>
                                      <p:cBhvr>
                                        <p:cTn dur="1" fill="hold">
                                          <p:stCondLst>
                                            <p:cond delay="0"/>
                                          </p:stCondLst>
                                        </p:cTn>
                                        <p:tgtEl>
                                          <p:spTgt spid="426"/>
                                        </p:tgtEl>
                                        <p:attrNameLst>
                                          <p:attrName>style.visibility</p:attrName>
                                        </p:attrNameLst>
                                      </p:cBhvr>
                                      <p:to>
                                        <p:strVal val="visible"/>
                                      </p:to>
                                    </p:set>
                                    <p:animEffect filter="fade" transition="in">
                                      <p:cBhvr>
                                        <p:cTn dur="500"/>
                                        <p:tgtEl>
                                          <p:spTgt spid="426"/>
                                        </p:tgtEl>
                                      </p:cBhvr>
                                    </p:animEffect>
                                  </p:childTnLst>
                                </p:cTn>
                              </p:par>
                              <p:par>
                                <p:cTn fill="hold" nodeType="withEffect" presetClass="entr" presetID="10" presetSubtype="0">
                                  <p:stCondLst>
                                    <p:cond delay="2700"/>
                                  </p:stCondLst>
                                  <p:childTnLst>
                                    <p:set>
                                      <p:cBhvr>
                                        <p:cTn dur="1" fill="hold">
                                          <p:stCondLst>
                                            <p:cond delay="0"/>
                                          </p:stCondLst>
                                        </p:cTn>
                                        <p:tgtEl>
                                          <p:spTgt spid="427"/>
                                        </p:tgtEl>
                                        <p:attrNameLst>
                                          <p:attrName>style.visibility</p:attrName>
                                        </p:attrNameLst>
                                      </p:cBhvr>
                                      <p:to>
                                        <p:strVal val="visible"/>
                                      </p:to>
                                    </p:set>
                                    <p:animEffect filter="fade" transition="in">
                                      <p:cBhvr>
                                        <p:cTn dur="500"/>
                                        <p:tgtEl>
                                          <p:spTgt spid="4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4"/>
          <p:cNvSpPr/>
          <p:nvPr/>
        </p:nvSpPr>
        <p:spPr>
          <a:xfrm>
            <a:off x="0" y="0"/>
            <a:ext cx="12192000" cy="6858000"/>
          </a:xfrm>
          <a:prstGeom prst="rect">
            <a:avLst/>
          </a:prstGeom>
          <a:solidFill>
            <a:srgbClr val="1EBC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2A0D5B"/>
              </a:solidFill>
              <a:latin typeface="Candara"/>
              <a:ea typeface="Candara"/>
              <a:cs typeface="Candara"/>
              <a:sym typeface="Candara"/>
            </a:endParaRPr>
          </a:p>
        </p:txBody>
      </p:sp>
      <p:sp>
        <p:nvSpPr>
          <p:cNvPr id="103" name="Google Shape;103;p14"/>
          <p:cNvSpPr/>
          <p:nvPr/>
        </p:nvSpPr>
        <p:spPr>
          <a:xfrm rot="-5400000">
            <a:off x="3978087" y="-1340703"/>
            <a:ext cx="4235827" cy="12192000"/>
          </a:xfrm>
          <a:custGeom>
            <a:rect b="b" l="l" r="r" t="t"/>
            <a:pathLst>
              <a:path extrusionOk="0" h="12192000" w="4235827">
                <a:moveTo>
                  <a:pt x="4235827" y="12192000"/>
                </a:moveTo>
                <a:lnTo>
                  <a:pt x="0" y="12192000"/>
                </a:lnTo>
                <a:lnTo>
                  <a:pt x="0" y="0"/>
                </a:lnTo>
                <a:lnTo>
                  <a:pt x="2532904" y="0"/>
                </a:lnTo>
                <a:close/>
              </a:path>
            </a:pathLst>
          </a:custGeom>
          <a:solidFill>
            <a:srgbClr val="1D27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2A0D5B"/>
              </a:solidFill>
              <a:latin typeface="Candara"/>
              <a:ea typeface="Candara"/>
              <a:cs typeface="Candara"/>
              <a:sym typeface="Candara"/>
            </a:endParaRPr>
          </a:p>
        </p:txBody>
      </p:sp>
      <p:grpSp>
        <p:nvGrpSpPr>
          <p:cNvPr id="104" name="Google Shape;104;p14"/>
          <p:cNvGrpSpPr/>
          <p:nvPr/>
        </p:nvGrpSpPr>
        <p:grpSpPr>
          <a:xfrm>
            <a:off x="3733800" y="419593"/>
            <a:ext cx="4724400" cy="1075468"/>
            <a:chOff x="3733800" y="419593"/>
            <a:chExt cx="4724400" cy="1075468"/>
          </a:xfrm>
        </p:grpSpPr>
        <p:sp>
          <p:nvSpPr>
            <p:cNvPr id="105" name="Google Shape;105;p14"/>
            <p:cNvSpPr txBox="1"/>
            <p:nvPr/>
          </p:nvSpPr>
          <p:spPr>
            <a:xfrm>
              <a:off x="3733800" y="725620"/>
              <a:ext cx="4724400" cy="76944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4400">
                  <a:solidFill>
                    <a:schemeClr val="lt1"/>
                  </a:solidFill>
                  <a:latin typeface="Candara"/>
                  <a:ea typeface="Candara"/>
                  <a:cs typeface="Candara"/>
                  <a:sym typeface="Candara"/>
                </a:rPr>
                <a:t>CONTENTS</a:t>
              </a:r>
              <a:endParaRPr b="1" sz="4400">
                <a:solidFill>
                  <a:schemeClr val="lt1"/>
                </a:solidFill>
                <a:latin typeface="Candara"/>
                <a:ea typeface="Candara"/>
                <a:cs typeface="Candara"/>
                <a:sym typeface="Candara"/>
              </a:endParaRPr>
            </a:p>
          </p:txBody>
        </p:sp>
        <p:sp>
          <p:nvSpPr>
            <p:cNvPr id="106" name="Google Shape;106;p14"/>
            <p:cNvSpPr txBox="1"/>
            <p:nvPr/>
          </p:nvSpPr>
          <p:spPr>
            <a:xfrm>
              <a:off x="5105400" y="419593"/>
              <a:ext cx="1981200" cy="769441"/>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t/>
              </a:r>
              <a:endParaRPr sz="4400">
                <a:solidFill>
                  <a:schemeClr val="lt1"/>
                </a:solidFill>
                <a:latin typeface="Candara"/>
                <a:ea typeface="Candara"/>
                <a:cs typeface="Candara"/>
                <a:sym typeface="Candara"/>
              </a:endParaRPr>
            </a:p>
          </p:txBody>
        </p:sp>
      </p:grpSp>
      <p:grpSp>
        <p:nvGrpSpPr>
          <p:cNvPr id="107" name="Google Shape;107;p14"/>
          <p:cNvGrpSpPr/>
          <p:nvPr/>
        </p:nvGrpSpPr>
        <p:grpSpPr>
          <a:xfrm>
            <a:off x="5304383" y="2637383"/>
            <a:ext cx="1583234" cy="1583234"/>
            <a:chOff x="5304383" y="2637383"/>
            <a:chExt cx="1583234" cy="1583234"/>
          </a:xfrm>
        </p:grpSpPr>
        <p:sp>
          <p:nvSpPr>
            <p:cNvPr id="108" name="Google Shape;108;p14"/>
            <p:cNvSpPr/>
            <p:nvPr/>
          </p:nvSpPr>
          <p:spPr>
            <a:xfrm>
              <a:off x="5304383" y="2637383"/>
              <a:ext cx="1583234" cy="1583234"/>
            </a:xfrm>
            <a:prstGeom prst="ellipse">
              <a:avLst/>
            </a:prstGeom>
            <a:solidFill>
              <a:schemeClr val="lt1"/>
            </a:solidFill>
            <a:ln>
              <a:noFill/>
            </a:ln>
            <a:effectLst>
              <a:outerShdw blurRad="101600" sx="101000" rotWithShape="0" algn="ctr" sy="101000">
                <a:srgbClr val="000000">
                  <a:alpha val="2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pic>
          <p:nvPicPr>
            <p:cNvPr id="109" name="Google Shape;109;p14"/>
            <p:cNvPicPr preferRelativeResize="0"/>
            <p:nvPr/>
          </p:nvPicPr>
          <p:blipFill rotWithShape="1">
            <a:blip r:embed="rId3">
              <a:alphaModFix/>
            </a:blip>
            <a:srcRect b="0" l="0" r="0" t="0"/>
            <a:stretch/>
          </p:blipFill>
          <p:spPr>
            <a:xfrm>
              <a:off x="5715000" y="3048000"/>
              <a:ext cx="762000" cy="762000"/>
            </a:xfrm>
            <a:prstGeom prst="rect">
              <a:avLst/>
            </a:prstGeom>
            <a:noFill/>
            <a:ln>
              <a:noFill/>
            </a:ln>
          </p:spPr>
        </p:pic>
      </p:grpSp>
      <p:grpSp>
        <p:nvGrpSpPr>
          <p:cNvPr id="110" name="Google Shape;110;p14"/>
          <p:cNvGrpSpPr/>
          <p:nvPr/>
        </p:nvGrpSpPr>
        <p:grpSpPr>
          <a:xfrm>
            <a:off x="9208998" y="2637383"/>
            <a:ext cx="1583234" cy="1583234"/>
            <a:chOff x="9208998" y="2637383"/>
            <a:chExt cx="1583234" cy="1583234"/>
          </a:xfrm>
        </p:grpSpPr>
        <p:sp>
          <p:nvSpPr>
            <p:cNvPr id="111" name="Google Shape;111;p14"/>
            <p:cNvSpPr/>
            <p:nvPr/>
          </p:nvSpPr>
          <p:spPr>
            <a:xfrm>
              <a:off x="9208998" y="2637383"/>
              <a:ext cx="1583234" cy="1583234"/>
            </a:xfrm>
            <a:prstGeom prst="ellipse">
              <a:avLst/>
            </a:prstGeom>
            <a:solidFill>
              <a:schemeClr val="lt1"/>
            </a:solidFill>
            <a:ln>
              <a:noFill/>
            </a:ln>
            <a:effectLst>
              <a:outerShdw blurRad="101600" sx="101000" rotWithShape="0" algn="ctr" sy="101000">
                <a:srgbClr val="000000">
                  <a:alpha val="2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pic>
          <p:nvPicPr>
            <p:cNvPr id="112" name="Google Shape;112;p14"/>
            <p:cNvPicPr preferRelativeResize="0"/>
            <p:nvPr/>
          </p:nvPicPr>
          <p:blipFill rotWithShape="1">
            <a:blip r:embed="rId4">
              <a:alphaModFix/>
            </a:blip>
            <a:srcRect b="0" l="0" r="0" t="0"/>
            <a:stretch/>
          </p:blipFill>
          <p:spPr>
            <a:xfrm>
              <a:off x="9620250" y="3048000"/>
              <a:ext cx="762000" cy="762000"/>
            </a:xfrm>
            <a:prstGeom prst="rect">
              <a:avLst/>
            </a:prstGeom>
            <a:noFill/>
            <a:ln>
              <a:noFill/>
            </a:ln>
          </p:spPr>
        </p:pic>
      </p:grpSp>
      <p:grpSp>
        <p:nvGrpSpPr>
          <p:cNvPr id="113" name="Google Shape;113;p14"/>
          <p:cNvGrpSpPr/>
          <p:nvPr/>
        </p:nvGrpSpPr>
        <p:grpSpPr>
          <a:xfrm>
            <a:off x="1399133" y="2637383"/>
            <a:ext cx="1583234" cy="1583234"/>
            <a:chOff x="1399133" y="2637383"/>
            <a:chExt cx="1583234" cy="1583234"/>
          </a:xfrm>
        </p:grpSpPr>
        <p:sp>
          <p:nvSpPr>
            <p:cNvPr id="114" name="Google Shape;114;p14"/>
            <p:cNvSpPr/>
            <p:nvPr/>
          </p:nvSpPr>
          <p:spPr>
            <a:xfrm>
              <a:off x="1399133" y="2637383"/>
              <a:ext cx="1583234" cy="1583234"/>
            </a:xfrm>
            <a:prstGeom prst="ellipse">
              <a:avLst/>
            </a:prstGeom>
            <a:solidFill>
              <a:schemeClr val="lt1"/>
            </a:solidFill>
            <a:ln>
              <a:noFill/>
            </a:ln>
            <a:effectLst>
              <a:outerShdw blurRad="101600" sx="101000" rotWithShape="0" algn="ctr" sy="101000">
                <a:srgbClr val="000000">
                  <a:alpha val="2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pic>
          <p:nvPicPr>
            <p:cNvPr id="115" name="Google Shape;115;p14"/>
            <p:cNvPicPr preferRelativeResize="0"/>
            <p:nvPr/>
          </p:nvPicPr>
          <p:blipFill rotWithShape="1">
            <a:blip r:embed="rId5">
              <a:alphaModFix/>
            </a:blip>
            <a:srcRect b="0" l="0" r="0" t="0"/>
            <a:stretch/>
          </p:blipFill>
          <p:spPr>
            <a:xfrm>
              <a:off x="1809750" y="3048000"/>
              <a:ext cx="762000" cy="762000"/>
            </a:xfrm>
            <a:prstGeom prst="rect">
              <a:avLst/>
            </a:prstGeom>
            <a:noFill/>
            <a:ln>
              <a:noFill/>
            </a:ln>
          </p:spPr>
        </p:pic>
      </p:grpSp>
      <p:grpSp>
        <p:nvGrpSpPr>
          <p:cNvPr id="116" name="Google Shape;116;p14"/>
          <p:cNvGrpSpPr/>
          <p:nvPr/>
        </p:nvGrpSpPr>
        <p:grpSpPr>
          <a:xfrm>
            <a:off x="1051560" y="4619297"/>
            <a:ext cx="2278380" cy="1801862"/>
            <a:chOff x="1051560" y="4619297"/>
            <a:chExt cx="2278380" cy="1801862"/>
          </a:xfrm>
        </p:grpSpPr>
        <p:sp>
          <p:nvSpPr>
            <p:cNvPr id="117" name="Google Shape;117;p14"/>
            <p:cNvSpPr txBox="1"/>
            <p:nvPr/>
          </p:nvSpPr>
          <p:spPr>
            <a:xfrm>
              <a:off x="1225550" y="4619297"/>
              <a:ext cx="1930400" cy="461665"/>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US" sz="2400">
                  <a:solidFill>
                    <a:schemeClr val="lt1"/>
                  </a:solidFill>
                  <a:latin typeface="Candara"/>
                  <a:ea typeface="Candara"/>
                  <a:cs typeface="Candara"/>
                  <a:sym typeface="Candara"/>
                </a:rPr>
                <a:t>Solutions</a:t>
              </a:r>
              <a:endParaRPr b="1" sz="2400">
                <a:solidFill>
                  <a:schemeClr val="lt1"/>
                </a:solidFill>
                <a:latin typeface="Candara"/>
                <a:ea typeface="Candara"/>
                <a:cs typeface="Candara"/>
                <a:sym typeface="Candara"/>
              </a:endParaRPr>
            </a:p>
          </p:txBody>
        </p:sp>
        <p:sp>
          <p:nvSpPr>
            <p:cNvPr id="118" name="Google Shape;118;p14"/>
            <p:cNvSpPr txBox="1"/>
            <p:nvPr/>
          </p:nvSpPr>
          <p:spPr>
            <a:xfrm>
              <a:off x="1051560" y="5082331"/>
              <a:ext cx="2278380" cy="1338828"/>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lang="en-US" sz="1800">
                  <a:solidFill>
                    <a:schemeClr val="lt1"/>
                  </a:solidFill>
                  <a:latin typeface="Candara"/>
                  <a:ea typeface="Candara"/>
                  <a:cs typeface="Candara"/>
                  <a:sym typeface="Candara"/>
                </a:rPr>
                <a:t>Genius hath electric power which earth can never tame.</a:t>
              </a:r>
              <a:endParaRPr/>
            </a:p>
          </p:txBody>
        </p:sp>
      </p:grpSp>
      <p:grpSp>
        <p:nvGrpSpPr>
          <p:cNvPr id="119" name="Google Shape;119;p14"/>
          <p:cNvGrpSpPr/>
          <p:nvPr/>
        </p:nvGrpSpPr>
        <p:grpSpPr>
          <a:xfrm>
            <a:off x="4956810" y="4619297"/>
            <a:ext cx="2278380" cy="1386364"/>
            <a:chOff x="4931410" y="4619297"/>
            <a:chExt cx="2278380" cy="1386364"/>
          </a:xfrm>
        </p:grpSpPr>
        <p:sp>
          <p:nvSpPr>
            <p:cNvPr id="120" name="Google Shape;120;p14"/>
            <p:cNvSpPr txBox="1"/>
            <p:nvPr/>
          </p:nvSpPr>
          <p:spPr>
            <a:xfrm>
              <a:off x="5105400" y="4619297"/>
              <a:ext cx="1930400" cy="461665"/>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US" sz="2400">
                  <a:solidFill>
                    <a:schemeClr val="lt1"/>
                  </a:solidFill>
                  <a:latin typeface="Candara"/>
                  <a:ea typeface="Candara"/>
                  <a:cs typeface="Candara"/>
                  <a:sym typeface="Candara"/>
                </a:rPr>
                <a:t>Web Design</a:t>
              </a:r>
              <a:endParaRPr b="1" sz="2400">
                <a:solidFill>
                  <a:schemeClr val="lt1"/>
                </a:solidFill>
                <a:latin typeface="Candara"/>
                <a:ea typeface="Candara"/>
                <a:cs typeface="Candara"/>
                <a:sym typeface="Candara"/>
              </a:endParaRPr>
            </a:p>
          </p:txBody>
        </p:sp>
        <p:sp>
          <p:nvSpPr>
            <p:cNvPr id="121" name="Google Shape;121;p14"/>
            <p:cNvSpPr txBox="1"/>
            <p:nvPr/>
          </p:nvSpPr>
          <p:spPr>
            <a:xfrm>
              <a:off x="4931410" y="5082331"/>
              <a:ext cx="2278380" cy="923330"/>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lang="en-US" sz="1800">
                  <a:solidFill>
                    <a:schemeClr val="lt1"/>
                  </a:solidFill>
                  <a:latin typeface="Candara"/>
                  <a:ea typeface="Candara"/>
                  <a:cs typeface="Candara"/>
                  <a:sym typeface="Candara"/>
                </a:rPr>
                <a:t>The time is now, the place is here</a:t>
              </a:r>
              <a:endParaRPr/>
            </a:p>
          </p:txBody>
        </p:sp>
      </p:grpSp>
      <p:grpSp>
        <p:nvGrpSpPr>
          <p:cNvPr id="122" name="Google Shape;122;p14"/>
          <p:cNvGrpSpPr/>
          <p:nvPr/>
        </p:nvGrpSpPr>
        <p:grpSpPr>
          <a:xfrm>
            <a:off x="8861425" y="4619297"/>
            <a:ext cx="2278380" cy="1386364"/>
            <a:chOff x="8811260" y="4619297"/>
            <a:chExt cx="2278380" cy="1386364"/>
          </a:xfrm>
        </p:grpSpPr>
        <p:sp>
          <p:nvSpPr>
            <p:cNvPr id="123" name="Google Shape;123;p14"/>
            <p:cNvSpPr txBox="1"/>
            <p:nvPr/>
          </p:nvSpPr>
          <p:spPr>
            <a:xfrm>
              <a:off x="8985250" y="4619297"/>
              <a:ext cx="1930400" cy="461665"/>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US" sz="2400">
                  <a:solidFill>
                    <a:schemeClr val="lt1"/>
                  </a:solidFill>
                  <a:latin typeface="Candara"/>
                  <a:ea typeface="Candara"/>
                  <a:cs typeface="Candara"/>
                  <a:sym typeface="Candara"/>
                </a:rPr>
                <a:t>Overview</a:t>
              </a:r>
              <a:endParaRPr b="1" sz="2400">
                <a:solidFill>
                  <a:schemeClr val="lt1"/>
                </a:solidFill>
                <a:latin typeface="Candara"/>
                <a:ea typeface="Candara"/>
                <a:cs typeface="Candara"/>
                <a:sym typeface="Candara"/>
              </a:endParaRPr>
            </a:p>
          </p:txBody>
        </p:sp>
        <p:sp>
          <p:nvSpPr>
            <p:cNvPr id="124" name="Google Shape;124;p14"/>
            <p:cNvSpPr txBox="1"/>
            <p:nvPr/>
          </p:nvSpPr>
          <p:spPr>
            <a:xfrm>
              <a:off x="8811260" y="5082331"/>
              <a:ext cx="2278380" cy="923330"/>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lang="en-US" sz="1800">
                  <a:solidFill>
                    <a:schemeClr val="lt1"/>
                  </a:solidFill>
                  <a:latin typeface="Candara"/>
                  <a:ea typeface="Candara"/>
                  <a:cs typeface="Candara"/>
                  <a:sym typeface="Candara"/>
                </a:rPr>
                <a:t>I believe that people would</a:t>
              </a:r>
              <a:endParaRPr/>
            </a:p>
          </p:txBody>
        </p:sp>
      </p:grpSp>
    </p:spTree>
  </p:cSld>
  <p:clrMapOvr>
    <a:masterClrMapping/>
  </p:clrMapOvr>
  <p:transition spd="slow">
    <p:push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300"/>
                                  </p:stCondLst>
                                  <p:childTnLst>
                                    <p:set>
                                      <p:cBhvr>
                                        <p:cTn dur="1" fill="hold">
                                          <p:stCondLst>
                                            <p:cond delay="0"/>
                                          </p:stCondLst>
                                        </p:cTn>
                                        <p:tgtEl>
                                          <p:spTgt spid="104"/>
                                        </p:tgtEl>
                                        <p:attrNameLst>
                                          <p:attrName>style.visibility</p:attrName>
                                        </p:attrNameLst>
                                      </p:cBhvr>
                                      <p:to>
                                        <p:strVal val="visible"/>
                                      </p:to>
                                    </p:set>
                                    <p:animEffect filter="fade" transition="in">
                                      <p:cBhvr>
                                        <p:cTn dur="500"/>
                                        <p:tgtEl>
                                          <p:spTgt spid="104"/>
                                        </p:tgtEl>
                                      </p:cBhvr>
                                    </p:animEffect>
                                  </p:childTnLst>
                                </p:cTn>
                              </p:par>
                              <p:par>
                                <p:cTn fill="hold" nodeType="withEffect" presetClass="entr" presetID="23" presetSubtype="16">
                                  <p:stCondLst>
                                    <p:cond delay="700"/>
                                  </p:stCondLst>
                                  <p:childTnLst>
                                    <p:set>
                                      <p:cBhvr>
                                        <p:cTn dur="1" fill="hold">
                                          <p:stCondLst>
                                            <p:cond delay="0"/>
                                          </p:stCondLst>
                                        </p:cTn>
                                        <p:tgtEl>
                                          <p:spTgt spid="113"/>
                                        </p:tgtEl>
                                        <p:attrNameLst>
                                          <p:attrName>style.visibility</p:attrName>
                                        </p:attrNameLst>
                                      </p:cBhvr>
                                      <p:to>
                                        <p:strVal val="visible"/>
                                      </p:to>
                                    </p:set>
                                    <p:anim calcmode="lin" valueType="num">
                                      <p:cBhvr additive="base">
                                        <p:cTn dur="500"/>
                                        <p:tgtEl>
                                          <p:spTgt spid="113"/>
                                        </p:tgtEl>
                                        <p:attrNameLst>
                                          <p:attrName>ppt_w</p:attrName>
                                        </p:attrNameLst>
                                      </p:cBhvr>
                                      <p:tavLst>
                                        <p:tav fmla="" tm="0">
                                          <p:val>
                                            <p:strVal val="0"/>
                                          </p:val>
                                        </p:tav>
                                        <p:tav fmla="" tm="100000">
                                          <p:val>
                                            <p:strVal val="#ppt_w"/>
                                          </p:val>
                                        </p:tav>
                                      </p:tavLst>
                                    </p:anim>
                                    <p:anim calcmode="lin" valueType="num">
                                      <p:cBhvr additive="base">
                                        <p:cTn dur="500"/>
                                        <p:tgtEl>
                                          <p:spTgt spid="113"/>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100"/>
                                  </p:stCondLst>
                                  <p:childTnLst>
                                    <p:set>
                                      <p:cBhvr>
                                        <p:cTn dur="1" fill="hold">
                                          <p:stCondLst>
                                            <p:cond delay="0"/>
                                          </p:stCondLst>
                                        </p:cTn>
                                        <p:tgtEl>
                                          <p:spTgt spid="107"/>
                                        </p:tgtEl>
                                        <p:attrNameLst>
                                          <p:attrName>style.visibility</p:attrName>
                                        </p:attrNameLst>
                                      </p:cBhvr>
                                      <p:to>
                                        <p:strVal val="visible"/>
                                      </p:to>
                                    </p:set>
                                    <p:anim calcmode="lin" valueType="num">
                                      <p:cBhvr additive="base">
                                        <p:cTn dur="500"/>
                                        <p:tgtEl>
                                          <p:spTgt spid="107"/>
                                        </p:tgtEl>
                                        <p:attrNameLst>
                                          <p:attrName>ppt_w</p:attrName>
                                        </p:attrNameLst>
                                      </p:cBhvr>
                                      <p:tavLst>
                                        <p:tav fmla="" tm="0">
                                          <p:val>
                                            <p:strVal val="0"/>
                                          </p:val>
                                        </p:tav>
                                        <p:tav fmla="" tm="100000">
                                          <p:val>
                                            <p:strVal val="#ppt_w"/>
                                          </p:val>
                                        </p:tav>
                                      </p:tavLst>
                                    </p:anim>
                                    <p:anim calcmode="lin" valueType="num">
                                      <p:cBhvr additive="base">
                                        <p:cTn dur="500"/>
                                        <p:tgtEl>
                                          <p:spTgt spid="107"/>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500"/>
                                  </p:stCondLst>
                                  <p:childTnLst>
                                    <p:set>
                                      <p:cBhvr>
                                        <p:cTn dur="1" fill="hold">
                                          <p:stCondLst>
                                            <p:cond delay="0"/>
                                          </p:stCondLst>
                                        </p:cTn>
                                        <p:tgtEl>
                                          <p:spTgt spid="110"/>
                                        </p:tgtEl>
                                        <p:attrNameLst>
                                          <p:attrName>style.visibility</p:attrName>
                                        </p:attrNameLst>
                                      </p:cBhvr>
                                      <p:to>
                                        <p:strVal val="visible"/>
                                      </p:to>
                                    </p:set>
                                    <p:anim calcmode="lin" valueType="num">
                                      <p:cBhvr additive="base">
                                        <p:cTn dur="500"/>
                                        <p:tgtEl>
                                          <p:spTgt spid="110"/>
                                        </p:tgtEl>
                                        <p:attrNameLst>
                                          <p:attrName>ppt_w</p:attrName>
                                        </p:attrNameLst>
                                      </p:cBhvr>
                                      <p:tavLst>
                                        <p:tav fmla="" tm="0">
                                          <p:val>
                                            <p:strVal val="0"/>
                                          </p:val>
                                        </p:tav>
                                        <p:tav fmla="" tm="100000">
                                          <p:val>
                                            <p:strVal val="#ppt_w"/>
                                          </p:val>
                                        </p:tav>
                                      </p:tavLst>
                                    </p:anim>
                                    <p:anim calcmode="lin" valueType="num">
                                      <p:cBhvr additive="base">
                                        <p:cTn dur="500"/>
                                        <p:tgtEl>
                                          <p:spTgt spid="110"/>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900"/>
                                  </p:stCondLst>
                                  <p:childTnLst>
                                    <p:set>
                                      <p:cBhvr>
                                        <p:cTn dur="1" fill="hold">
                                          <p:stCondLst>
                                            <p:cond delay="0"/>
                                          </p:stCondLst>
                                        </p:cTn>
                                        <p:tgtEl>
                                          <p:spTgt spid="116"/>
                                        </p:tgtEl>
                                        <p:attrNameLst>
                                          <p:attrName>style.visibility</p:attrName>
                                        </p:attrNameLst>
                                      </p:cBhvr>
                                      <p:to>
                                        <p:strVal val="visible"/>
                                      </p:to>
                                    </p:set>
                                    <p:animEffect filter="fade" transition="in">
                                      <p:cBhvr>
                                        <p:cTn dur="500"/>
                                        <p:tgtEl>
                                          <p:spTgt spid="116"/>
                                        </p:tgtEl>
                                      </p:cBhvr>
                                    </p:animEffect>
                                  </p:childTnLst>
                                </p:cTn>
                              </p:par>
                              <p:par>
                                <p:cTn fill="hold" nodeType="withEffect" presetClass="entr" presetID="10" presetSubtype="0">
                                  <p:stCondLst>
                                    <p:cond delay="1300"/>
                                  </p:stCondLst>
                                  <p:childTnLst>
                                    <p:set>
                                      <p:cBhvr>
                                        <p:cTn dur="1" fill="hold">
                                          <p:stCondLst>
                                            <p:cond delay="0"/>
                                          </p:stCondLst>
                                        </p:cTn>
                                        <p:tgtEl>
                                          <p:spTgt spid="119"/>
                                        </p:tgtEl>
                                        <p:attrNameLst>
                                          <p:attrName>style.visibility</p:attrName>
                                        </p:attrNameLst>
                                      </p:cBhvr>
                                      <p:to>
                                        <p:strVal val="visible"/>
                                      </p:to>
                                    </p:set>
                                    <p:animEffect filter="fade" transition="in">
                                      <p:cBhvr>
                                        <p:cTn dur="500"/>
                                        <p:tgtEl>
                                          <p:spTgt spid="119"/>
                                        </p:tgtEl>
                                      </p:cBhvr>
                                    </p:animEffect>
                                  </p:childTnLst>
                                </p:cTn>
                              </p:par>
                              <p:par>
                                <p:cTn fill="hold" nodeType="withEffect" presetClass="entr" presetID="10" presetSubtype="0">
                                  <p:stCondLst>
                                    <p:cond delay="1700"/>
                                  </p:stCondLst>
                                  <p:childTnLst>
                                    <p:set>
                                      <p:cBhvr>
                                        <p:cTn dur="1" fill="hold">
                                          <p:stCondLst>
                                            <p:cond delay="0"/>
                                          </p:stCondLst>
                                        </p:cTn>
                                        <p:tgtEl>
                                          <p:spTgt spid="122"/>
                                        </p:tgtEl>
                                        <p:attrNameLst>
                                          <p:attrName>style.visibility</p:attrName>
                                        </p:attrNameLst>
                                      </p:cBhvr>
                                      <p:to>
                                        <p:strVal val="visible"/>
                                      </p:to>
                                    </p:set>
                                    <p:animEffect filter="fade" transition="in">
                                      <p:cBhvr>
                                        <p:cTn dur="500"/>
                                        <p:tgtEl>
                                          <p:spTgt spid="1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15"/>
          <p:cNvSpPr/>
          <p:nvPr/>
        </p:nvSpPr>
        <p:spPr>
          <a:xfrm rot="-1239761">
            <a:off x="-2323113" y="4145159"/>
            <a:ext cx="5955976" cy="4151474"/>
          </a:xfrm>
          <a:custGeom>
            <a:rect b="b" l="l" r="r" t="t"/>
            <a:pathLst>
              <a:path extrusionOk="0" h="4151474" w="2847230">
                <a:moveTo>
                  <a:pt x="384499" y="405383"/>
                </a:moveTo>
                <a:cubicBezTo>
                  <a:pt x="640138" y="587280"/>
                  <a:pt x="1407055" y="1024816"/>
                  <a:pt x="1534874" y="1378777"/>
                </a:cubicBezTo>
                <a:cubicBezTo>
                  <a:pt x="1662693" y="1732738"/>
                  <a:pt x="1708355" y="2102142"/>
                  <a:pt x="1918332" y="2440661"/>
                </a:cubicBezTo>
                <a:cubicBezTo>
                  <a:pt x="2128309" y="2779180"/>
                  <a:pt x="3078641" y="2978500"/>
                  <a:pt x="2794735" y="3409890"/>
                </a:cubicBezTo>
                <a:cubicBezTo>
                  <a:pt x="2510829" y="3841280"/>
                  <a:pt x="1328396" y="3758184"/>
                  <a:pt x="472990" y="4151474"/>
                </a:cubicBezTo>
                <a:lnTo>
                  <a:pt x="1041" y="287396"/>
                </a:lnTo>
                <a:cubicBezTo>
                  <a:pt x="-13707" y="-336952"/>
                  <a:pt x="128860" y="223486"/>
                  <a:pt x="384499" y="405383"/>
                </a:cubicBezTo>
                <a:close/>
              </a:path>
            </a:pathLst>
          </a:custGeom>
          <a:solidFill>
            <a:srgbClr val="1EBC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2A0D5B"/>
              </a:solidFill>
              <a:latin typeface="Candara"/>
              <a:ea typeface="Candara"/>
              <a:cs typeface="Candara"/>
              <a:sym typeface="Candara"/>
            </a:endParaRPr>
          </a:p>
        </p:txBody>
      </p:sp>
      <p:sp>
        <p:nvSpPr>
          <p:cNvPr id="130" name="Google Shape;130;p15"/>
          <p:cNvSpPr/>
          <p:nvPr/>
        </p:nvSpPr>
        <p:spPr>
          <a:xfrm>
            <a:off x="10688210" y="2626077"/>
            <a:ext cx="3006255" cy="4487996"/>
          </a:xfrm>
          <a:custGeom>
            <a:rect b="b" l="l" r="r" t="t"/>
            <a:pathLst>
              <a:path extrusionOk="0" h="4487996" w="3006255">
                <a:moveTo>
                  <a:pt x="2659080" y="64889"/>
                </a:moveTo>
                <a:cubicBezTo>
                  <a:pt x="2201880" y="-351036"/>
                  <a:pt x="378713" y="1353017"/>
                  <a:pt x="55990" y="1755423"/>
                </a:cubicBezTo>
                <a:cubicBezTo>
                  <a:pt x="-266733" y="2157829"/>
                  <a:pt x="919590" y="2263423"/>
                  <a:pt x="722740" y="2479323"/>
                </a:cubicBezTo>
                <a:lnTo>
                  <a:pt x="132190" y="3127023"/>
                </a:lnTo>
                <a:cubicBezTo>
                  <a:pt x="176640" y="3368323"/>
                  <a:pt x="386190" y="3819173"/>
                  <a:pt x="989440" y="3927123"/>
                </a:cubicBezTo>
                <a:cubicBezTo>
                  <a:pt x="1592690" y="4035073"/>
                  <a:pt x="2520917" y="4894679"/>
                  <a:pt x="2799190" y="4250973"/>
                </a:cubicBezTo>
                <a:cubicBezTo>
                  <a:pt x="3077463" y="3607267"/>
                  <a:pt x="3116280" y="480814"/>
                  <a:pt x="2659080" y="64889"/>
                </a:cubicBezTo>
                <a:close/>
              </a:path>
            </a:pathLst>
          </a:custGeom>
          <a:solidFill>
            <a:srgbClr val="1EBC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2A0D5B"/>
              </a:solidFill>
              <a:latin typeface="Candara"/>
              <a:ea typeface="Candara"/>
              <a:cs typeface="Candara"/>
              <a:sym typeface="Candara"/>
            </a:endParaRPr>
          </a:p>
        </p:txBody>
      </p:sp>
      <p:sp>
        <p:nvSpPr>
          <p:cNvPr id="131" name="Google Shape;131;p15"/>
          <p:cNvSpPr/>
          <p:nvPr/>
        </p:nvSpPr>
        <p:spPr>
          <a:xfrm rot="5400000">
            <a:off x="3343892" y="-5325089"/>
            <a:ext cx="5504221" cy="12192000"/>
          </a:xfrm>
          <a:custGeom>
            <a:rect b="b" l="l" r="r" t="t"/>
            <a:pathLst>
              <a:path extrusionOk="0" h="12192000" w="5504221">
                <a:moveTo>
                  <a:pt x="5416927" y="12192000"/>
                </a:moveTo>
                <a:lnTo>
                  <a:pt x="0" y="12192000"/>
                </a:lnTo>
                <a:lnTo>
                  <a:pt x="0" y="0"/>
                </a:lnTo>
                <a:lnTo>
                  <a:pt x="2532904" y="0"/>
                </a:lnTo>
                <a:cubicBezTo>
                  <a:pt x="3081194" y="586828"/>
                  <a:pt x="2809068" y="1488969"/>
                  <a:pt x="3289738" y="3520969"/>
                </a:cubicBezTo>
                <a:cubicBezTo>
                  <a:pt x="3770409" y="5552969"/>
                  <a:pt x="5965217" y="10746828"/>
                  <a:pt x="5416927" y="12192000"/>
                </a:cubicBezTo>
                <a:close/>
              </a:path>
            </a:pathLst>
          </a:custGeom>
          <a:solidFill>
            <a:srgbClr val="1D27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2A0D5B"/>
              </a:solidFill>
              <a:latin typeface="Candara"/>
              <a:ea typeface="Candara"/>
              <a:cs typeface="Candara"/>
              <a:sym typeface="Candara"/>
            </a:endParaRPr>
          </a:p>
        </p:txBody>
      </p:sp>
      <p:sp>
        <p:nvSpPr>
          <p:cNvPr id="132" name="Google Shape;132;p15"/>
          <p:cNvSpPr/>
          <p:nvPr/>
        </p:nvSpPr>
        <p:spPr>
          <a:xfrm>
            <a:off x="666750" y="876300"/>
            <a:ext cx="10858500" cy="5105400"/>
          </a:xfrm>
          <a:prstGeom prst="rect">
            <a:avLst/>
          </a:prstGeom>
          <a:solidFill>
            <a:srgbClr val="F5F5F5"/>
          </a:solidFill>
          <a:ln>
            <a:noFill/>
          </a:ln>
          <a:effectLst>
            <a:outerShdw blurRad="101600" sx="101000" rotWithShape="0" algn="ctr" sy="101000">
              <a:srgbClr val="000000">
                <a:alpha val="2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cxnSp>
        <p:nvCxnSpPr>
          <p:cNvPr id="133" name="Google Shape;133;p15"/>
          <p:cNvCxnSpPr/>
          <p:nvPr/>
        </p:nvCxnSpPr>
        <p:spPr>
          <a:xfrm flipH="1">
            <a:off x="1307513" y="2324670"/>
            <a:ext cx="3524250" cy="1842034"/>
          </a:xfrm>
          <a:prstGeom prst="straightConnector1">
            <a:avLst/>
          </a:prstGeom>
          <a:noFill/>
          <a:ln cap="flat" cmpd="sng" w="9525">
            <a:solidFill>
              <a:srgbClr val="23DBC9"/>
            </a:solidFill>
            <a:prstDash val="solid"/>
            <a:miter lim="800000"/>
            <a:headEnd len="sm" w="sm" type="none"/>
            <a:tailEnd len="sm" w="sm" type="none"/>
          </a:ln>
        </p:spPr>
      </p:cxnSp>
      <p:cxnSp>
        <p:nvCxnSpPr>
          <p:cNvPr id="134" name="Google Shape;134;p15"/>
          <p:cNvCxnSpPr/>
          <p:nvPr/>
        </p:nvCxnSpPr>
        <p:spPr>
          <a:xfrm flipH="1">
            <a:off x="1023123" y="4117579"/>
            <a:ext cx="1364343" cy="713107"/>
          </a:xfrm>
          <a:prstGeom prst="straightConnector1">
            <a:avLst/>
          </a:prstGeom>
          <a:noFill/>
          <a:ln cap="flat" cmpd="sng" w="9525">
            <a:solidFill>
              <a:srgbClr val="23DBC9"/>
            </a:solidFill>
            <a:prstDash val="solid"/>
            <a:miter lim="800000"/>
            <a:headEnd len="sm" w="sm" type="none"/>
            <a:tailEnd len="sm" w="sm" type="none"/>
          </a:ln>
        </p:spPr>
      </p:cxnSp>
      <p:cxnSp>
        <p:nvCxnSpPr>
          <p:cNvPr id="135" name="Google Shape;135;p15"/>
          <p:cNvCxnSpPr/>
          <p:nvPr/>
        </p:nvCxnSpPr>
        <p:spPr>
          <a:xfrm flipH="1">
            <a:off x="3069638" y="3004004"/>
            <a:ext cx="2236338" cy="1168876"/>
          </a:xfrm>
          <a:prstGeom prst="straightConnector1">
            <a:avLst/>
          </a:prstGeom>
          <a:noFill/>
          <a:ln cap="flat" cmpd="sng" w="9525">
            <a:solidFill>
              <a:srgbClr val="23DBC9"/>
            </a:solidFill>
            <a:prstDash val="solid"/>
            <a:miter lim="800000"/>
            <a:headEnd len="sm" w="sm" type="none"/>
            <a:tailEnd len="sm" w="sm" type="none"/>
          </a:ln>
        </p:spPr>
      </p:cxnSp>
      <p:sp>
        <p:nvSpPr>
          <p:cNvPr id="136" name="Google Shape;136;p15"/>
          <p:cNvSpPr txBox="1"/>
          <p:nvPr/>
        </p:nvSpPr>
        <p:spPr>
          <a:xfrm>
            <a:off x="1482106" y="1851645"/>
            <a:ext cx="3006254" cy="315471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9900">
                <a:solidFill>
                  <a:srgbClr val="1EBCAD"/>
                </a:solidFill>
                <a:latin typeface="Candara"/>
                <a:ea typeface="Candara"/>
                <a:cs typeface="Candara"/>
                <a:sym typeface="Candara"/>
              </a:rPr>
              <a:t>01</a:t>
            </a:r>
            <a:endParaRPr b="1" sz="19900">
              <a:solidFill>
                <a:srgbClr val="1EBCAD"/>
              </a:solidFill>
              <a:latin typeface="Candara"/>
              <a:ea typeface="Candara"/>
              <a:cs typeface="Candara"/>
              <a:sym typeface="Candara"/>
            </a:endParaRPr>
          </a:p>
        </p:txBody>
      </p:sp>
      <p:cxnSp>
        <p:nvCxnSpPr>
          <p:cNvPr id="137" name="Google Shape;137;p15"/>
          <p:cNvCxnSpPr/>
          <p:nvPr/>
        </p:nvCxnSpPr>
        <p:spPr>
          <a:xfrm flipH="1">
            <a:off x="2303062" y="2307912"/>
            <a:ext cx="1364343" cy="713107"/>
          </a:xfrm>
          <a:prstGeom prst="straightConnector1">
            <a:avLst/>
          </a:prstGeom>
          <a:noFill/>
          <a:ln cap="flat" cmpd="sng" w="9525">
            <a:solidFill>
              <a:srgbClr val="23DBC9"/>
            </a:solidFill>
            <a:prstDash val="solid"/>
            <a:miter lim="800000"/>
            <a:headEnd len="sm" w="sm" type="none"/>
            <a:tailEnd len="sm" w="sm" type="none"/>
          </a:ln>
        </p:spPr>
      </p:cxnSp>
      <p:sp>
        <p:nvSpPr>
          <p:cNvPr id="138" name="Google Shape;138;p15"/>
          <p:cNvSpPr txBox="1"/>
          <p:nvPr/>
        </p:nvSpPr>
        <p:spPr>
          <a:xfrm>
            <a:off x="5761290" y="3013414"/>
            <a:ext cx="3524250" cy="769441"/>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US" sz="4400">
                <a:solidFill>
                  <a:srgbClr val="1D273B"/>
                </a:solidFill>
                <a:latin typeface="Candara"/>
                <a:ea typeface="Candara"/>
                <a:cs typeface="Candara"/>
                <a:sym typeface="Candara"/>
              </a:rPr>
              <a:t>Solutions</a:t>
            </a:r>
            <a:endParaRPr b="1" sz="4400">
              <a:solidFill>
                <a:srgbClr val="1EBCAD"/>
              </a:solidFill>
              <a:latin typeface="Candara"/>
              <a:ea typeface="Candara"/>
              <a:cs typeface="Candara"/>
              <a:sym typeface="Candara"/>
            </a:endParaRPr>
          </a:p>
        </p:txBody>
      </p:sp>
      <p:sp>
        <p:nvSpPr>
          <p:cNvPr id="139" name="Google Shape;139;p15"/>
          <p:cNvSpPr txBox="1"/>
          <p:nvPr/>
        </p:nvSpPr>
        <p:spPr>
          <a:xfrm>
            <a:off x="5761290" y="3728568"/>
            <a:ext cx="4420948" cy="461665"/>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en-US" sz="2400">
                <a:solidFill>
                  <a:srgbClr val="1D273B"/>
                </a:solidFill>
                <a:latin typeface="Candara"/>
                <a:ea typeface="Candara"/>
                <a:cs typeface="Candara"/>
                <a:sym typeface="Candara"/>
              </a:rPr>
              <a:t>Change The World</a:t>
            </a:r>
            <a:endParaRPr sz="2400">
              <a:solidFill>
                <a:srgbClr val="1D273B"/>
              </a:solidFill>
              <a:latin typeface="Candara"/>
              <a:ea typeface="Candara"/>
              <a:cs typeface="Candara"/>
              <a:sym typeface="Candara"/>
            </a:endParaRPr>
          </a:p>
        </p:txBody>
      </p:sp>
      <p:sp>
        <p:nvSpPr>
          <p:cNvPr id="140" name="Google Shape;140;p15"/>
          <p:cNvSpPr/>
          <p:nvPr/>
        </p:nvSpPr>
        <p:spPr>
          <a:xfrm>
            <a:off x="5870713" y="2667767"/>
            <a:ext cx="134021" cy="134021"/>
          </a:xfrm>
          <a:prstGeom prst="ellipse">
            <a:avLst/>
          </a:prstGeom>
          <a:solidFill>
            <a:srgbClr val="1EBC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
        <p:nvSpPr>
          <p:cNvPr id="141" name="Google Shape;141;p15"/>
          <p:cNvSpPr/>
          <p:nvPr/>
        </p:nvSpPr>
        <p:spPr>
          <a:xfrm>
            <a:off x="6315109" y="2667767"/>
            <a:ext cx="134021" cy="134021"/>
          </a:xfrm>
          <a:prstGeom prst="ellipse">
            <a:avLst/>
          </a:prstGeom>
          <a:noFill/>
          <a:ln cap="flat" cmpd="sng" w="12700">
            <a:solidFill>
              <a:srgbClr val="1EBCAD">
                <a:alpha val="69803"/>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
        <p:nvSpPr>
          <p:cNvPr id="142" name="Google Shape;142;p15"/>
          <p:cNvSpPr/>
          <p:nvPr/>
        </p:nvSpPr>
        <p:spPr>
          <a:xfrm>
            <a:off x="6759505" y="2667767"/>
            <a:ext cx="134021" cy="134021"/>
          </a:xfrm>
          <a:prstGeom prst="ellipse">
            <a:avLst/>
          </a:prstGeom>
          <a:noFill/>
          <a:ln cap="flat" cmpd="sng" w="12700">
            <a:solidFill>
              <a:srgbClr val="1EBCAD">
                <a:alpha val="69803"/>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cxnSp>
        <p:nvCxnSpPr>
          <p:cNvPr id="143" name="Google Shape;143;p15"/>
          <p:cNvCxnSpPr/>
          <p:nvPr/>
        </p:nvCxnSpPr>
        <p:spPr>
          <a:xfrm>
            <a:off x="7039619" y="2734777"/>
            <a:ext cx="2090964" cy="0"/>
          </a:xfrm>
          <a:prstGeom prst="straightConnector1">
            <a:avLst/>
          </a:prstGeom>
          <a:noFill/>
          <a:ln cap="flat" cmpd="sng" w="9525">
            <a:solidFill>
              <a:srgbClr val="1EBCAD"/>
            </a:solidFill>
            <a:prstDash val="solid"/>
            <a:miter lim="800000"/>
            <a:headEnd len="sm" w="sm" type="none"/>
            <a:tailEnd len="sm" w="sm" type="none"/>
          </a:ln>
        </p:spPr>
      </p:cxnSp>
      <p:sp>
        <p:nvSpPr>
          <p:cNvPr id="144" name="Google Shape;144;p15"/>
          <p:cNvSpPr/>
          <p:nvPr/>
        </p:nvSpPr>
        <p:spPr>
          <a:xfrm>
            <a:off x="1387864" y="1831632"/>
            <a:ext cx="3194738" cy="3194736"/>
          </a:xfrm>
          <a:prstGeom prst="donut">
            <a:avLst>
              <a:gd fmla="val 17092" name="adj"/>
            </a:avLst>
          </a:prstGeom>
          <a:gradFill>
            <a:gsLst>
              <a:gs pos="0">
                <a:srgbClr val="1EBCAD">
                  <a:alpha val="20000"/>
                </a:srgbClr>
              </a:gs>
              <a:gs pos="100000">
                <a:srgbClr val="1EBCAD">
                  <a:alpha val="0"/>
                </a:srgbClr>
              </a:gs>
            </a:gsLst>
            <a:path path="circle">
              <a:fillToRect b="0%" l="0%" r="100%" t="100%"/>
            </a:path>
            <a:tileRect b="-100%" l="-100%" r="0%" t="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Tree>
  </p:cSld>
  <p:clrMapOvr>
    <a:masterClrMapping/>
  </p:clrMapOvr>
  <p:transition spd="slow">
    <p:push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32"/>
                                        </p:tgtEl>
                                        <p:attrNameLst>
                                          <p:attrName>style.visibility</p:attrName>
                                        </p:attrNameLst>
                                      </p:cBhvr>
                                      <p:to>
                                        <p:strVal val="visible"/>
                                      </p:to>
                                    </p:set>
                                    <p:animEffect filter="fade" transition="in">
                                      <p:cBhvr>
                                        <p:cTn dur="500"/>
                                        <p:tgtEl>
                                          <p:spTgt spid="132"/>
                                        </p:tgtEl>
                                      </p:cBhvr>
                                    </p:animEffect>
                                  </p:childTnLst>
                                </p:cTn>
                              </p:par>
                              <p:par>
                                <p:cTn fill="hold" nodeType="withEffect" presetClass="entr" presetID="10" presetSubtype="0">
                                  <p:stCondLst>
                                    <p:cond delay="0"/>
                                  </p:stCondLst>
                                  <p:childTnLst>
                                    <p:set>
                                      <p:cBhvr>
                                        <p:cTn dur="1" fill="hold">
                                          <p:stCondLst>
                                            <p:cond delay="0"/>
                                          </p:stCondLst>
                                        </p:cTn>
                                        <p:tgtEl>
                                          <p:spTgt spid="144"/>
                                        </p:tgtEl>
                                        <p:attrNameLst>
                                          <p:attrName>style.visibility</p:attrName>
                                        </p:attrNameLst>
                                      </p:cBhvr>
                                      <p:to>
                                        <p:strVal val="visible"/>
                                      </p:to>
                                    </p:set>
                                    <p:animEffect filter="fade" transition="in">
                                      <p:cBhvr>
                                        <p:cTn dur="1000"/>
                                        <p:tgtEl>
                                          <p:spTgt spid="144"/>
                                        </p:tgtEl>
                                      </p:cBhvr>
                                    </p:animEffect>
                                  </p:childTnLst>
                                </p:cTn>
                              </p:par>
                              <p:par>
                                <p:cTn fill="hold" nodeType="withEffect" presetClass="entr" presetID="10" presetSubtype="0">
                                  <p:stCondLst>
                                    <p:cond delay="600"/>
                                  </p:stCondLst>
                                  <p:childTnLst>
                                    <p:set>
                                      <p:cBhvr>
                                        <p:cTn dur="1" fill="hold">
                                          <p:stCondLst>
                                            <p:cond delay="0"/>
                                          </p:stCondLst>
                                        </p:cTn>
                                        <p:tgtEl>
                                          <p:spTgt spid="136"/>
                                        </p:tgtEl>
                                        <p:attrNameLst>
                                          <p:attrName>style.visibility</p:attrName>
                                        </p:attrNameLst>
                                      </p:cBhvr>
                                      <p:to>
                                        <p:strVal val="visible"/>
                                      </p:to>
                                    </p:set>
                                    <p:animEffect filter="fade" transition="in">
                                      <p:cBhvr>
                                        <p:cTn dur="500"/>
                                        <p:tgtEl>
                                          <p:spTgt spid="136"/>
                                        </p:tgtEl>
                                      </p:cBhvr>
                                    </p:animEffect>
                                  </p:childTnLst>
                                </p:cTn>
                              </p:par>
                              <p:par>
                                <p:cTn fill="hold" nodeType="withEffect" presetClass="entr" presetID="10" presetSubtype="0">
                                  <p:stCondLst>
                                    <p:cond delay="700"/>
                                  </p:stCondLst>
                                  <p:childTnLst>
                                    <p:set>
                                      <p:cBhvr>
                                        <p:cTn dur="1" fill="hold">
                                          <p:stCondLst>
                                            <p:cond delay="0"/>
                                          </p:stCondLst>
                                        </p:cTn>
                                        <p:tgtEl>
                                          <p:spTgt spid="137"/>
                                        </p:tgtEl>
                                        <p:attrNameLst>
                                          <p:attrName>style.visibility</p:attrName>
                                        </p:attrNameLst>
                                      </p:cBhvr>
                                      <p:to>
                                        <p:strVal val="visible"/>
                                      </p:to>
                                    </p:set>
                                    <p:animEffect filter="fade" transition="in">
                                      <p:cBhvr>
                                        <p:cTn dur="500"/>
                                        <p:tgtEl>
                                          <p:spTgt spid="137"/>
                                        </p:tgtEl>
                                      </p:cBhvr>
                                    </p:animEffect>
                                  </p:childTnLst>
                                </p:cTn>
                              </p:par>
                              <p:par>
                                <p:cTn fill="hold" nodeType="withEffect" presetClass="entr" presetID="10" presetSubtype="0">
                                  <p:stCondLst>
                                    <p:cond delay="400"/>
                                  </p:stCondLst>
                                  <p:childTnLst>
                                    <p:set>
                                      <p:cBhvr>
                                        <p:cTn dur="1" fill="hold">
                                          <p:stCondLst>
                                            <p:cond delay="0"/>
                                          </p:stCondLst>
                                        </p:cTn>
                                        <p:tgtEl>
                                          <p:spTgt spid="133"/>
                                        </p:tgtEl>
                                        <p:attrNameLst>
                                          <p:attrName>style.visibility</p:attrName>
                                        </p:attrNameLst>
                                      </p:cBhvr>
                                      <p:to>
                                        <p:strVal val="visible"/>
                                      </p:to>
                                    </p:set>
                                    <p:animEffect filter="fade" transition="in">
                                      <p:cBhvr>
                                        <p:cTn dur="500"/>
                                        <p:tgtEl>
                                          <p:spTgt spid="133"/>
                                        </p:tgtEl>
                                      </p:cBhvr>
                                    </p:animEffect>
                                  </p:childTnLst>
                                </p:cTn>
                              </p:par>
                              <p:par>
                                <p:cTn fill="hold" nodeType="withEffect" presetClass="entr" presetID="10" presetSubtype="0">
                                  <p:stCondLst>
                                    <p:cond delay="600"/>
                                  </p:stCondLst>
                                  <p:childTnLst>
                                    <p:set>
                                      <p:cBhvr>
                                        <p:cTn dur="1" fill="hold">
                                          <p:stCondLst>
                                            <p:cond delay="0"/>
                                          </p:stCondLst>
                                        </p:cTn>
                                        <p:tgtEl>
                                          <p:spTgt spid="134"/>
                                        </p:tgtEl>
                                        <p:attrNameLst>
                                          <p:attrName>style.visibility</p:attrName>
                                        </p:attrNameLst>
                                      </p:cBhvr>
                                      <p:to>
                                        <p:strVal val="visible"/>
                                      </p:to>
                                    </p:set>
                                    <p:animEffect filter="fade" transition="in">
                                      <p:cBhvr>
                                        <p:cTn dur="500"/>
                                        <p:tgtEl>
                                          <p:spTgt spid="134"/>
                                        </p:tgtEl>
                                      </p:cBhvr>
                                    </p:animEffect>
                                  </p:childTnLst>
                                </p:cTn>
                              </p:par>
                              <p:par>
                                <p:cTn fill="hold" nodeType="withEffect" presetClass="entr" presetID="10" presetSubtype="0">
                                  <p:stCondLst>
                                    <p:cond delay="900"/>
                                  </p:stCondLst>
                                  <p:childTnLst>
                                    <p:set>
                                      <p:cBhvr>
                                        <p:cTn dur="1" fill="hold">
                                          <p:stCondLst>
                                            <p:cond delay="0"/>
                                          </p:stCondLst>
                                        </p:cTn>
                                        <p:tgtEl>
                                          <p:spTgt spid="135"/>
                                        </p:tgtEl>
                                        <p:attrNameLst>
                                          <p:attrName>style.visibility</p:attrName>
                                        </p:attrNameLst>
                                      </p:cBhvr>
                                      <p:to>
                                        <p:strVal val="visible"/>
                                      </p:to>
                                    </p:set>
                                    <p:animEffect filter="fade" transition="in">
                                      <p:cBhvr>
                                        <p:cTn dur="500"/>
                                        <p:tgtEl>
                                          <p:spTgt spid="135"/>
                                        </p:tgtEl>
                                      </p:cBhvr>
                                    </p:animEffect>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140"/>
                                        </p:tgtEl>
                                        <p:attrNameLst>
                                          <p:attrName>style.visibility</p:attrName>
                                        </p:attrNameLst>
                                      </p:cBhvr>
                                      <p:to>
                                        <p:strVal val="visible"/>
                                      </p:to>
                                    </p:set>
                                    <p:anim calcmode="lin" valueType="num">
                                      <p:cBhvr additive="base">
                                        <p:cTn dur="500"/>
                                        <p:tgtEl>
                                          <p:spTgt spid="140"/>
                                        </p:tgtEl>
                                        <p:attrNameLst>
                                          <p:attrName>ppt_w</p:attrName>
                                        </p:attrNameLst>
                                      </p:cBhvr>
                                      <p:tavLst>
                                        <p:tav fmla="" tm="0">
                                          <p:val>
                                            <p:strVal val="0"/>
                                          </p:val>
                                        </p:tav>
                                        <p:tav fmla="" tm="100000">
                                          <p:val>
                                            <p:strVal val="#ppt_w"/>
                                          </p:val>
                                        </p:tav>
                                      </p:tavLst>
                                    </p:anim>
                                    <p:anim calcmode="lin" valueType="num">
                                      <p:cBhvr additive="base">
                                        <p:cTn dur="500"/>
                                        <p:tgtEl>
                                          <p:spTgt spid="140"/>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300"/>
                                  </p:stCondLst>
                                  <p:childTnLst>
                                    <p:set>
                                      <p:cBhvr>
                                        <p:cTn dur="1" fill="hold">
                                          <p:stCondLst>
                                            <p:cond delay="0"/>
                                          </p:stCondLst>
                                        </p:cTn>
                                        <p:tgtEl>
                                          <p:spTgt spid="141"/>
                                        </p:tgtEl>
                                        <p:attrNameLst>
                                          <p:attrName>style.visibility</p:attrName>
                                        </p:attrNameLst>
                                      </p:cBhvr>
                                      <p:to>
                                        <p:strVal val="visible"/>
                                      </p:to>
                                    </p:set>
                                    <p:anim calcmode="lin" valueType="num">
                                      <p:cBhvr additive="base">
                                        <p:cTn dur="500"/>
                                        <p:tgtEl>
                                          <p:spTgt spid="141"/>
                                        </p:tgtEl>
                                        <p:attrNameLst>
                                          <p:attrName>ppt_w</p:attrName>
                                        </p:attrNameLst>
                                      </p:cBhvr>
                                      <p:tavLst>
                                        <p:tav fmla="" tm="0">
                                          <p:val>
                                            <p:strVal val="0"/>
                                          </p:val>
                                        </p:tav>
                                        <p:tav fmla="" tm="100000">
                                          <p:val>
                                            <p:strVal val="#ppt_w"/>
                                          </p:val>
                                        </p:tav>
                                      </p:tavLst>
                                    </p:anim>
                                    <p:anim calcmode="lin" valueType="num">
                                      <p:cBhvr additive="base">
                                        <p:cTn dur="500"/>
                                        <p:tgtEl>
                                          <p:spTgt spid="141"/>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600"/>
                                  </p:stCondLst>
                                  <p:childTnLst>
                                    <p:set>
                                      <p:cBhvr>
                                        <p:cTn dur="1" fill="hold">
                                          <p:stCondLst>
                                            <p:cond delay="0"/>
                                          </p:stCondLst>
                                        </p:cTn>
                                        <p:tgtEl>
                                          <p:spTgt spid="142"/>
                                        </p:tgtEl>
                                        <p:attrNameLst>
                                          <p:attrName>style.visibility</p:attrName>
                                        </p:attrNameLst>
                                      </p:cBhvr>
                                      <p:to>
                                        <p:strVal val="visible"/>
                                      </p:to>
                                    </p:set>
                                    <p:anim calcmode="lin" valueType="num">
                                      <p:cBhvr additive="base">
                                        <p:cTn dur="500"/>
                                        <p:tgtEl>
                                          <p:spTgt spid="142"/>
                                        </p:tgtEl>
                                        <p:attrNameLst>
                                          <p:attrName>ppt_w</p:attrName>
                                        </p:attrNameLst>
                                      </p:cBhvr>
                                      <p:tavLst>
                                        <p:tav fmla="" tm="0">
                                          <p:val>
                                            <p:strVal val="0"/>
                                          </p:val>
                                        </p:tav>
                                        <p:tav fmla="" tm="100000">
                                          <p:val>
                                            <p:strVal val="#ppt_w"/>
                                          </p:val>
                                        </p:tav>
                                      </p:tavLst>
                                    </p:anim>
                                    <p:anim calcmode="lin" valueType="num">
                                      <p:cBhvr additive="base">
                                        <p:cTn dur="500"/>
                                        <p:tgtEl>
                                          <p:spTgt spid="142"/>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1100"/>
                                  </p:stCondLst>
                                  <p:childTnLst>
                                    <p:set>
                                      <p:cBhvr>
                                        <p:cTn dur="1" fill="hold">
                                          <p:stCondLst>
                                            <p:cond delay="0"/>
                                          </p:stCondLst>
                                        </p:cTn>
                                        <p:tgtEl>
                                          <p:spTgt spid="143"/>
                                        </p:tgtEl>
                                        <p:attrNameLst>
                                          <p:attrName>style.visibility</p:attrName>
                                        </p:attrNameLst>
                                      </p:cBhvr>
                                      <p:to>
                                        <p:strVal val="visible"/>
                                      </p:to>
                                    </p:set>
                                    <p:animEffect filter="fade" transition="in">
                                      <p:cBhvr>
                                        <p:cTn dur="500"/>
                                        <p:tgtEl>
                                          <p:spTgt spid="143"/>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138"/>
                                        </p:tgtEl>
                                        <p:attrNameLst>
                                          <p:attrName>style.visibility</p:attrName>
                                        </p:attrNameLst>
                                      </p:cBhvr>
                                      <p:to>
                                        <p:strVal val="visible"/>
                                      </p:to>
                                    </p:set>
                                    <p:animEffect filter="fade" transition="in">
                                      <p:cBhvr>
                                        <p:cTn dur="500"/>
                                        <p:tgtEl>
                                          <p:spTgt spid="138"/>
                                        </p:tgtEl>
                                      </p:cBhvr>
                                    </p:animEffect>
                                  </p:childTnLst>
                                </p:cTn>
                              </p:par>
                              <p:par>
                                <p:cTn fill="hold" nodeType="withEffect" presetClass="entr" presetID="10" presetSubtype="0">
                                  <p:stCondLst>
                                    <p:cond delay="0"/>
                                  </p:stCondLst>
                                  <p:childTnLst>
                                    <p:set>
                                      <p:cBhvr>
                                        <p:cTn dur="1" fill="hold">
                                          <p:stCondLst>
                                            <p:cond delay="0"/>
                                          </p:stCondLst>
                                        </p:cTn>
                                        <p:tgtEl>
                                          <p:spTgt spid="139"/>
                                        </p:tgtEl>
                                        <p:attrNameLst>
                                          <p:attrName>style.visibility</p:attrName>
                                        </p:attrNameLst>
                                      </p:cBhvr>
                                      <p:to>
                                        <p:strVal val="visible"/>
                                      </p:to>
                                    </p:set>
                                    <p:animEffect filter="fade" transition="in">
                                      <p:cBhvr>
                                        <p:cTn dur="500"/>
                                        <p:tgtEl>
                                          <p:spTgt spid="1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pic>
        <p:nvPicPr>
          <p:cNvPr id="149" name="Google Shape;149;p16"/>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50" name="Google Shape;150;p16"/>
          <p:cNvSpPr/>
          <p:nvPr/>
        </p:nvSpPr>
        <p:spPr>
          <a:xfrm>
            <a:off x="0" y="3695700"/>
            <a:ext cx="12192000" cy="3162300"/>
          </a:xfrm>
          <a:prstGeom prst="rect">
            <a:avLst/>
          </a:prstGeom>
          <a:gradFill>
            <a:gsLst>
              <a:gs pos="0">
                <a:srgbClr val="1D273B">
                  <a:alpha val="0"/>
                </a:srgbClr>
              </a:gs>
              <a:gs pos="36000">
                <a:srgbClr val="1D273B">
                  <a:alpha val="0"/>
                </a:srgbClr>
              </a:gs>
              <a:gs pos="100000">
                <a:srgbClr val="1D273B">
                  <a:alpha val="80000"/>
                </a:srgbClr>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cxnSp>
        <p:nvCxnSpPr>
          <p:cNvPr id="151" name="Google Shape;151;p16"/>
          <p:cNvCxnSpPr/>
          <p:nvPr/>
        </p:nvCxnSpPr>
        <p:spPr>
          <a:xfrm>
            <a:off x="8572500" y="3695700"/>
            <a:ext cx="0" cy="1308100"/>
          </a:xfrm>
          <a:prstGeom prst="straightConnector1">
            <a:avLst/>
          </a:prstGeom>
          <a:noFill/>
          <a:ln cap="rnd" cmpd="sng" w="9525">
            <a:solidFill>
              <a:srgbClr val="1EBCAD"/>
            </a:solidFill>
            <a:prstDash val="solid"/>
            <a:round/>
            <a:headEnd len="sm" w="sm" type="none"/>
            <a:tailEnd len="sm" w="sm" type="none"/>
          </a:ln>
        </p:spPr>
      </p:cxnSp>
      <p:cxnSp>
        <p:nvCxnSpPr>
          <p:cNvPr id="152" name="Google Shape;152;p16"/>
          <p:cNvCxnSpPr/>
          <p:nvPr/>
        </p:nvCxnSpPr>
        <p:spPr>
          <a:xfrm>
            <a:off x="10401300" y="3695700"/>
            <a:ext cx="0" cy="2349500"/>
          </a:xfrm>
          <a:prstGeom prst="straightConnector1">
            <a:avLst/>
          </a:prstGeom>
          <a:noFill/>
          <a:ln cap="rnd" cmpd="sng" w="9525">
            <a:solidFill>
              <a:srgbClr val="1EBCAD"/>
            </a:solidFill>
            <a:prstDash val="solid"/>
            <a:round/>
            <a:headEnd len="sm" w="sm" type="none"/>
            <a:tailEnd len="sm" w="sm" type="none"/>
          </a:ln>
        </p:spPr>
      </p:cxnSp>
      <p:cxnSp>
        <p:nvCxnSpPr>
          <p:cNvPr id="153" name="Google Shape;153;p16"/>
          <p:cNvCxnSpPr/>
          <p:nvPr/>
        </p:nvCxnSpPr>
        <p:spPr>
          <a:xfrm>
            <a:off x="3365500" y="4851400"/>
            <a:ext cx="0" cy="1282700"/>
          </a:xfrm>
          <a:prstGeom prst="straightConnector1">
            <a:avLst/>
          </a:prstGeom>
          <a:noFill/>
          <a:ln cap="rnd" cmpd="sng" w="9525">
            <a:solidFill>
              <a:srgbClr val="1EBCAD"/>
            </a:solidFill>
            <a:prstDash val="solid"/>
            <a:round/>
            <a:headEnd len="sm" w="sm" type="none"/>
            <a:tailEnd len="sm" w="sm" type="none"/>
          </a:ln>
        </p:spPr>
      </p:cxnSp>
      <p:cxnSp>
        <p:nvCxnSpPr>
          <p:cNvPr id="154" name="Google Shape;154;p16"/>
          <p:cNvCxnSpPr/>
          <p:nvPr/>
        </p:nvCxnSpPr>
        <p:spPr>
          <a:xfrm>
            <a:off x="1000673" y="3695700"/>
            <a:ext cx="0" cy="1854158"/>
          </a:xfrm>
          <a:prstGeom prst="straightConnector1">
            <a:avLst/>
          </a:prstGeom>
          <a:noFill/>
          <a:ln cap="rnd" cmpd="sng" w="9525">
            <a:solidFill>
              <a:srgbClr val="1EBCAD"/>
            </a:solidFill>
            <a:prstDash val="solid"/>
            <a:round/>
            <a:headEnd len="sm" w="sm" type="none"/>
            <a:tailEnd len="sm" w="sm" type="none"/>
          </a:ln>
        </p:spPr>
      </p:cxnSp>
      <p:cxnSp>
        <p:nvCxnSpPr>
          <p:cNvPr id="155" name="Google Shape;155;p16"/>
          <p:cNvCxnSpPr/>
          <p:nvPr/>
        </p:nvCxnSpPr>
        <p:spPr>
          <a:xfrm>
            <a:off x="2336800" y="3429000"/>
            <a:ext cx="0" cy="1282700"/>
          </a:xfrm>
          <a:prstGeom prst="straightConnector1">
            <a:avLst/>
          </a:prstGeom>
          <a:noFill/>
          <a:ln cap="rnd" cmpd="sng" w="9525">
            <a:solidFill>
              <a:srgbClr val="1EBCAD"/>
            </a:solidFill>
            <a:prstDash val="solid"/>
            <a:round/>
            <a:headEnd len="sm" w="sm" type="none"/>
            <a:tailEnd len="sm" w="sm" type="none"/>
          </a:ln>
        </p:spPr>
      </p:cxnSp>
      <p:cxnSp>
        <p:nvCxnSpPr>
          <p:cNvPr id="156" name="Google Shape;156;p16"/>
          <p:cNvCxnSpPr/>
          <p:nvPr/>
        </p:nvCxnSpPr>
        <p:spPr>
          <a:xfrm>
            <a:off x="9347200" y="5892800"/>
            <a:ext cx="0" cy="1282700"/>
          </a:xfrm>
          <a:prstGeom prst="straightConnector1">
            <a:avLst/>
          </a:prstGeom>
          <a:noFill/>
          <a:ln cap="rnd" cmpd="sng" w="9525">
            <a:solidFill>
              <a:srgbClr val="1EBCAD"/>
            </a:solidFill>
            <a:prstDash val="solid"/>
            <a:round/>
            <a:headEnd len="sm" w="sm" type="none"/>
            <a:tailEnd len="sm" w="sm" type="none"/>
          </a:ln>
        </p:spPr>
      </p:cxnSp>
      <p:cxnSp>
        <p:nvCxnSpPr>
          <p:cNvPr id="157" name="Google Shape;157;p16"/>
          <p:cNvCxnSpPr/>
          <p:nvPr/>
        </p:nvCxnSpPr>
        <p:spPr>
          <a:xfrm>
            <a:off x="11715750" y="2800350"/>
            <a:ext cx="0" cy="2349500"/>
          </a:xfrm>
          <a:prstGeom prst="straightConnector1">
            <a:avLst/>
          </a:prstGeom>
          <a:noFill/>
          <a:ln cap="rnd" cmpd="sng" w="9525">
            <a:solidFill>
              <a:srgbClr val="1EBCAD"/>
            </a:solidFill>
            <a:prstDash val="solid"/>
            <a:round/>
            <a:headEnd len="sm" w="sm" type="none"/>
            <a:tailEnd len="sm" w="sm" type="none"/>
          </a:ln>
        </p:spPr>
      </p:cxnSp>
      <p:cxnSp>
        <p:nvCxnSpPr>
          <p:cNvPr id="158" name="Google Shape;158;p16"/>
          <p:cNvCxnSpPr/>
          <p:nvPr/>
        </p:nvCxnSpPr>
        <p:spPr>
          <a:xfrm>
            <a:off x="4622800" y="4070350"/>
            <a:ext cx="0" cy="1282700"/>
          </a:xfrm>
          <a:prstGeom prst="straightConnector1">
            <a:avLst/>
          </a:prstGeom>
          <a:noFill/>
          <a:ln cap="rnd" cmpd="sng" w="9525">
            <a:solidFill>
              <a:srgbClr val="1EBCAD"/>
            </a:solidFill>
            <a:prstDash val="solid"/>
            <a:round/>
            <a:headEnd len="sm" w="sm" type="none"/>
            <a:tailEnd len="sm" w="sm" type="none"/>
          </a:ln>
        </p:spPr>
      </p:cxnSp>
      <p:sp>
        <p:nvSpPr>
          <p:cNvPr id="159" name="Google Shape;159;p16"/>
          <p:cNvSpPr/>
          <p:nvPr/>
        </p:nvSpPr>
        <p:spPr>
          <a:xfrm>
            <a:off x="4589527" y="438138"/>
            <a:ext cx="2962146" cy="2962146"/>
          </a:xfrm>
          <a:prstGeom prst="donut">
            <a:avLst>
              <a:gd fmla="val 17092" name="adj"/>
            </a:avLst>
          </a:prstGeom>
          <a:gradFill>
            <a:gsLst>
              <a:gs pos="0">
                <a:srgbClr val="1EBCAD">
                  <a:alpha val="20000"/>
                </a:srgbClr>
              </a:gs>
              <a:gs pos="100000">
                <a:srgbClr val="1EBCAD">
                  <a:alpha val="9803"/>
                </a:srgbClr>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
        <p:nvSpPr>
          <p:cNvPr id="160" name="Google Shape;160;p16"/>
          <p:cNvSpPr txBox="1"/>
          <p:nvPr/>
        </p:nvSpPr>
        <p:spPr>
          <a:xfrm>
            <a:off x="4211364" y="914072"/>
            <a:ext cx="3769272" cy="769441"/>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US" sz="4400">
                <a:solidFill>
                  <a:srgbClr val="1EBCAD"/>
                </a:solidFill>
                <a:latin typeface="Candara"/>
                <a:ea typeface="Candara"/>
                <a:cs typeface="Candara"/>
                <a:sym typeface="Candara"/>
              </a:rPr>
              <a:t>Devices</a:t>
            </a:r>
            <a:endParaRPr b="1" sz="4400">
              <a:solidFill>
                <a:srgbClr val="1EBCAD"/>
              </a:solidFill>
              <a:latin typeface="Candara"/>
              <a:ea typeface="Candara"/>
              <a:cs typeface="Candara"/>
              <a:sym typeface="Candara"/>
            </a:endParaRPr>
          </a:p>
        </p:txBody>
      </p:sp>
      <p:sp>
        <p:nvSpPr>
          <p:cNvPr id="161" name="Google Shape;161;p16"/>
          <p:cNvSpPr txBox="1"/>
          <p:nvPr/>
        </p:nvSpPr>
        <p:spPr>
          <a:xfrm>
            <a:off x="660400" y="1919211"/>
            <a:ext cx="10871200" cy="1295868"/>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lang="en-US" sz="1800">
                <a:solidFill>
                  <a:schemeClr val="lt1"/>
                </a:solidFill>
                <a:latin typeface="Candara"/>
                <a:ea typeface="Candara"/>
                <a:cs typeface="Candara"/>
                <a:sym typeface="Candara"/>
              </a:rPr>
              <a:t>I feel very strongly that change is good because it stirs up the system. I feel very strongly that change is good because it stirs up the system. I feel very strongly that change is good because it stirs up the system.</a:t>
            </a:r>
            <a:endParaRPr sz="1800">
              <a:solidFill>
                <a:schemeClr val="lt1"/>
              </a:solidFill>
              <a:latin typeface="Candara"/>
              <a:ea typeface="Candara"/>
              <a:cs typeface="Candara"/>
              <a:sym typeface="Candara"/>
            </a:endParaRPr>
          </a:p>
          <a:p>
            <a:pPr indent="0" lvl="0" marL="0" marR="0" rtl="0" algn="ctr">
              <a:lnSpc>
                <a:spcPct val="150000"/>
              </a:lnSpc>
              <a:spcBef>
                <a:spcPts val="0"/>
              </a:spcBef>
              <a:spcAft>
                <a:spcPts val="0"/>
              </a:spcAft>
              <a:buNone/>
            </a:pPr>
            <a:r>
              <a:t/>
            </a:r>
            <a:endParaRPr sz="1800">
              <a:solidFill>
                <a:schemeClr val="lt1"/>
              </a:solidFill>
              <a:latin typeface="Candara"/>
              <a:ea typeface="Candara"/>
              <a:cs typeface="Candara"/>
              <a:sym typeface="Candar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1000"/>
                                        <p:tgtEl>
                                          <p:spTgt spid="159"/>
                                        </p:tgtEl>
                                      </p:cBhvr>
                                    </p:animEffect>
                                  </p:childTnLst>
                                </p:cTn>
                              </p:par>
                              <p:par>
                                <p:cTn fill="hold" nodeType="withEffect" presetClass="entr" presetID="10" presetSubtype="0">
                                  <p:stCondLst>
                                    <p:cond delay="500"/>
                                  </p:stCondLst>
                                  <p:childTnLst>
                                    <p:set>
                                      <p:cBhvr>
                                        <p:cTn dur="1" fill="hold">
                                          <p:stCondLst>
                                            <p:cond delay="0"/>
                                          </p:stCondLst>
                                        </p:cTn>
                                        <p:tgtEl>
                                          <p:spTgt spid="160"/>
                                        </p:tgtEl>
                                        <p:attrNameLst>
                                          <p:attrName>style.visibility</p:attrName>
                                        </p:attrNameLst>
                                      </p:cBhvr>
                                      <p:to>
                                        <p:strVal val="visible"/>
                                      </p:to>
                                    </p:set>
                                    <p:animEffect filter="fade" transition="in">
                                      <p:cBhvr>
                                        <p:cTn dur="500"/>
                                        <p:tgtEl>
                                          <p:spTgt spid="160"/>
                                        </p:tgtEl>
                                      </p:cBhvr>
                                    </p:animEffect>
                                  </p:childTnLst>
                                </p:cTn>
                              </p:par>
                              <p:par>
                                <p:cTn fill="hold" nodeType="withEffect" presetClass="entr" presetID="10" presetSubtype="0">
                                  <p:stCondLst>
                                    <p:cond delay="900"/>
                                  </p:stCondLst>
                                  <p:childTnLst>
                                    <p:set>
                                      <p:cBhvr>
                                        <p:cTn dur="1" fill="hold">
                                          <p:stCondLst>
                                            <p:cond delay="0"/>
                                          </p:stCondLst>
                                        </p:cTn>
                                        <p:tgtEl>
                                          <p:spTgt spid="161"/>
                                        </p:tgtEl>
                                        <p:attrNameLst>
                                          <p:attrName>style.visibility</p:attrName>
                                        </p:attrNameLst>
                                      </p:cBhvr>
                                      <p:to>
                                        <p:strVal val="visible"/>
                                      </p:to>
                                    </p:set>
                                    <p:animEffect filter="fade" transition="in">
                                      <p:cBhvr>
                                        <p:cTn dur="500"/>
                                        <p:tgtEl>
                                          <p:spTgt spid="161"/>
                                        </p:tgtEl>
                                      </p:cBhvr>
                                    </p:animEffect>
                                  </p:childTnLst>
                                </p:cTn>
                              </p:par>
                              <p:par>
                                <p:cTn fill="hold" nodeType="withEffect" presetClass="entr" presetID="10" presetSubtype="0">
                                  <p:stCondLst>
                                    <p:cond delay="2200"/>
                                  </p:stCondLst>
                                  <p:childTnLst>
                                    <p:set>
                                      <p:cBhvr>
                                        <p:cTn dur="1" fill="hold">
                                          <p:stCondLst>
                                            <p:cond delay="0"/>
                                          </p:stCondLst>
                                        </p:cTn>
                                        <p:tgtEl>
                                          <p:spTgt spid="150"/>
                                        </p:tgtEl>
                                        <p:attrNameLst>
                                          <p:attrName>style.visibility</p:attrName>
                                        </p:attrNameLst>
                                      </p:cBhvr>
                                      <p:to>
                                        <p:strVal val="visible"/>
                                      </p:to>
                                    </p:set>
                                    <p:animEffect filter="fade" transition="in">
                                      <p:cBhvr>
                                        <p:cTn dur="500"/>
                                        <p:tgtEl>
                                          <p:spTgt spid="150"/>
                                        </p:tgtEl>
                                      </p:cBhvr>
                                    </p:animEffect>
                                  </p:childTnLst>
                                </p:cTn>
                              </p:par>
                              <p:par>
                                <p:cTn fill="hold" nodeType="withEffect" presetClass="entr" presetID="10" presetSubtype="0">
                                  <p:stCondLst>
                                    <p:cond delay="2600"/>
                                  </p:stCondLst>
                                  <p:childTnLst>
                                    <p:set>
                                      <p:cBhvr>
                                        <p:cTn dur="1" fill="hold">
                                          <p:stCondLst>
                                            <p:cond delay="0"/>
                                          </p:stCondLst>
                                        </p:cTn>
                                        <p:tgtEl>
                                          <p:spTgt spid="154"/>
                                        </p:tgtEl>
                                        <p:attrNameLst>
                                          <p:attrName>style.visibility</p:attrName>
                                        </p:attrNameLst>
                                      </p:cBhvr>
                                      <p:to>
                                        <p:strVal val="visible"/>
                                      </p:to>
                                    </p:set>
                                    <p:animEffect filter="fade" transition="in">
                                      <p:cBhvr>
                                        <p:cTn dur="500"/>
                                        <p:tgtEl>
                                          <p:spTgt spid="154"/>
                                        </p:tgtEl>
                                      </p:cBhvr>
                                    </p:animEffect>
                                  </p:childTnLst>
                                </p:cTn>
                              </p:par>
                              <p:par>
                                <p:cTn fill="hold" nodeType="withEffect" presetClass="entr" presetID="10" presetSubtype="0">
                                  <p:stCondLst>
                                    <p:cond delay="2400"/>
                                  </p:stCondLst>
                                  <p:childTnLst>
                                    <p:set>
                                      <p:cBhvr>
                                        <p:cTn dur="1" fill="hold">
                                          <p:stCondLst>
                                            <p:cond delay="0"/>
                                          </p:stCondLst>
                                        </p:cTn>
                                        <p:tgtEl>
                                          <p:spTgt spid="155"/>
                                        </p:tgtEl>
                                        <p:attrNameLst>
                                          <p:attrName>style.visibility</p:attrName>
                                        </p:attrNameLst>
                                      </p:cBhvr>
                                      <p:to>
                                        <p:strVal val="visible"/>
                                      </p:to>
                                    </p:set>
                                    <p:animEffect filter="fade" transition="in">
                                      <p:cBhvr>
                                        <p:cTn dur="500"/>
                                        <p:tgtEl>
                                          <p:spTgt spid="155"/>
                                        </p:tgtEl>
                                      </p:cBhvr>
                                    </p:animEffect>
                                  </p:childTnLst>
                                </p:cTn>
                              </p:par>
                              <p:par>
                                <p:cTn fill="hold" nodeType="withEffect" presetClass="entr" presetID="10" presetSubtype="0">
                                  <p:stCondLst>
                                    <p:cond delay="2700"/>
                                  </p:stCondLst>
                                  <p:childTnLst>
                                    <p:set>
                                      <p:cBhvr>
                                        <p:cTn dur="1" fill="hold">
                                          <p:stCondLst>
                                            <p:cond delay="0"/>
                                          </p:stCondLst>
                                        </p:cTn>
                                        <p:tgtEl>
                                          <p:spTgt spid="153"/>
                                        </p:tgtEl>
                                        <p:attrNameLst>
                                          <p:attrName>style.visibility</p:attrName>
                                        </p:attrNameLst>
                                      </p:cBhvr>
                                      <p:to>
                                        <p:strVal val="visible"/>
                                      </p:to>
                                    </p:set>
                                    <p:animEffect filter="fade" transition="in">
                                      <p:cBhvr>
                                        <p:cTn dur="500"/>
                                        <p:tgtEl>
                                          <p:spTgt spid="153"/>
                                        </p:tgtEl>
                                      </p:cBhvr>
                                    </p:animEffect>
                                  </p:childTnLst>
                                </p:cTn>
                              </p:par>
                              <p:par>
                                <p:cTn fill="hold" nodeType="withEffect" presetClass="entr" presetID="10" presetSubtype="0">
                                  <p:stCondLst>
                                    <p:cond delay="2900"/>
                                  </p:stCondLst>
                                  <p:childTnLst>
                                    <p:set>
                                      <p:cBhvr>
                                        <p:cTn dur="1" fill="hold">
                                          <p:stCondLst>
                                            <p:cond delay="0"/>
                                          </p:stCondLst>
                                        </p:cTn>
                                        <p:tgtEl>
                                          <p:spTgt spid="158"/>
                                        </p:tgtEl>
                                        <p:attrNameLst>
                                          <p:attrName>style.visibility</p:attrName>
                                        </p:attrNameLst>
                                      </p:cBhvr>
                                      <p:to>
                                        <p:strVal val="visible"/>
                                      </p:to>
                                    </p:set>
                                    <p:animEffect filter="fade" transition="in">
                                      <p:cBhvr>
                                        <p:cTn dur="500"/>
                                        <p:tgtEl>
                                          <p:spTgt spid="158"/>
                                        </p:tgtEl>
                                      </p:cBhvr>
                                    </p:animEffect>
                                  </p:childTnLst>
                                </p:cTn>
                              </p:par>
                              <p:par>
                                <p:cTn fill="hold" nodeType="withEffect" presetClass="entr" presetID="10" presetSubtype="0">
                                  <p:stCondLst>
                                    <p:cond delay="2500"/>
                                  </p:stCondLst>
                                  <p:childTnLst>
                                    <p:set>
                                      <p:cBhvr>
                                        <p:cTn dur="1" fill="hold">
                                          <p:stCondLst>
                                            <p:cond delay="0"/>
                                          </p:stCondLst>
                                        </p:cTn>
                                        <p:tgtEl>
                                          <p:spTgt spid="151"/>
                                        </p:tgtEl>
                                        <p:attrNameLst>
                                          <p:attrName>style.visibility</p:attrName>
                                        </p:attrNameLst>
                                      </p:cBhvr>
                                      <p:to>
                                        <p:strVal val="visible"/>
                                      </p:to>
                                    </p:set>
                                    <p:animEffect filter="fade" transition="in">
                                      <p:cBhvr>
                                        <p:cTn dur="500"/>
                                        <p:tgtEl>
                                          <p:spTgt spid="151"/>
                                        </p:tgtEl>
                                      </p:cBhvr>
                                    </p:animEffect>
                                  </p:childTnLst>
                                </p:cTn>
                              </p:par>
                              <p:par>
                                <p:cTn fill="hold" nodeType="withEffect" presetClass="entr" presetID="10" presetSubtype="0">
                                  <p:stCondLst>
                                    <p:cond delay="2400"/>
                                  </p:stCondLst>
                                  <p:childTnLst>
                                    <p:set>
                                      <p:cBhvr>
                                        <p:cTn dur="1" fill="hold">
                                          <p:stCondLst>
                                            <p:cond delay="0"/>
                                          </p:stCondLst>
                                        </p:cTn>
                                        <p:tgtEl>
                                          <p:spTgt spid="152"/>
                                        </p:tgtEl>
                                        <p:attrNameLst>
                                          <p:attrName>style.visibility</p:attrName>
                                        </p:attrNameLst>
                                      </p:cBhvr>
                                      <p:to>
                                        <p:strVal val="visible"/>
                                      </p:to>
                                    </p:set>
                                    <p:animEffect filter="fade" transition="in">
                                      <p:cBhvr>
                                        <p:cTn dur="500"/>
                                        <p:tgtEl>
                                          <p:spTgt spid="152"/>
                                        </p:tgtEl>
                                      </p:cBhvr>
                                    </p:animEffect>
                                  </p:childTnLst>
                                </p:cTn>
                              </p:par>
                              <p:par>
                                <p:cTn fill="hold" nodeType="withEffect" presetClass="entr" presetID="10" presetSubtype="0">
                                  <p:stCondLst>
                                    <p:cond delay="2600"/>
                                  </p:stCondLst>
                                  <p:childTnLst>
                                    <p:set>
                                      <p:cBhvr>
                                        <p:cTn dur="1" fill="hold">
                                          <p:stCondLst>
                                            <p:cond delay="0"/>
                                          </p:stCondLst>
                                        </p:cTn>
                                        <p:tgtEl>
                                          <p:spTgt spid="157"/>
                                        </p:tgtEl>
                                        <p:attrNameLst>
                                          <p:attrName>style.visibility</p:attrName>
                                        </p:attrNameLst>
                                      </p:cBhvr>
                                      <p:to>
                                        <p:strVal val="visible"/>
                                      </p:to>
                                    </p:set>
                                    <p:animEffect filter="fade" transition="in">
                                      <p:cBhvr>
                                        <p:cTn dur="500"/>
                                        <p:tgtEl>
                                          <p:spTgt spid="1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17"/>
          <p:cNvSpPr/>
          <p:nvPr/>
        </p:nvSpPr>
        <p:spPr>
          <a:xfrm>
            <a:off x="0" y="0"/>
            <a:ext cx="12192000" cy="6858000"/>
          </a:xfrm>
          <a:prstGeom prst="rect">
            <a:avLst/>
          </a:prstGeom>
          <a:solidFill>
            <a:srgbClr val="1D27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2A0D5B"/>
              </a:solidFill>
              <a:latin typeface="Candara"/>
              <a:ea typeface="Candara"/>
              <a:cs typeface="Candara"/>
              <a:sym typeface="Candara"/>
            </a:endParaRPr>
          </a:p>
        </p:txBody>
      </p:sp>
      <p:sp>
        <p:nvSpPr>
          <p:cNvPr id="167" name="Google Shape;167;p17"/>
          <p:cNvSpPr/>
          <p:nvPr/>
        </p:nvSpPr>
        <p:spPr>
          <a:xfrm>
            <a:off x="-3342968" y="-5397911"/>
            <a:ext cx="9603762" cy="9468624"/>
          </a:xfrm>
          <a:custGeom>
            <a:rect b="b" l="l" r="r" t="t"/>
            <a:pathLst>
              <a:path extrusionOk="0" h="9468624" w="9603762">
                <a:moveTo>
                  <a:pt x="0" y="4719484"/>
                </a:moveTo>
                <a:cubicBezTo>
                  <a:pt x="0" y="2112985"/>
                  <a:pt x="2112985" y="0"/>
                  <a:pt x="4719484" y="0"/>
                </a:cubicBezTo>
                <a:cubicBezTo>
                  <a:pt x="7325983" y="0"/>
                  <a:pt x="8882739" y="3386281"/>
                  <a:pt x="9438968" y="4719484"/>
                </a:cubicBezTo>
                <a:cubicBezTo>
                  <a:pt x="9995197" y="6052687"/>
                  <a:pt x="9127219" y="7354529"/>
                  <a:pt x="7079396" y="7825799"/>
                </a:cubicBezTo>
                <a:cubicBezTo>
                  <a:pt x="5867146" y="8107884"/>
                  <a:pt x="5552541" y="9704438"/>
                  <a:pt x="4719484" y="9438968"/>
                </a:cubicBezTo>
                <a:cubicBezTo>
                  <a:pt x="3886427" y="9173498"/>
                  <a:pt x="0" y="7325983"/>
                  <a:pt x="0" y="4719484"/>
                </a:cubicBezTo>
                <a:close/>
              </a:path>
            </a:pathLst>
          </a:custGeom>
          <a:gradFill>
            <a:gsLst>
              <a:gs pos="0">
                <a:srgbClr val="1EBCAD">
                  <a:alpha val="20000"/>
                </a:srgbClr>
              </a:gs>
              <a:gs pos="100000">
                <a:srgbClr val="1EBCAD">
                  <a:alpha val="0"/>
                </a:srgbClr>
              </a:gs>
            </a:gsLst>
            <a:path path="circle">
              <a:fillToRect b="0%" l="0%" r="100%" t="100%"/>
            </a:path>
            <a:tileRect b="-100%" l="-100%" r="0%" t="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
        <p:nvSpPr>
          <p:cNvPr id="168" name="Google Shape;168;p17"/>
          <p:cNvSpPr/>
          <p:nvPr/>
        </p:nvSpPr>
        <p:spPr>
          <a:xfrm>
            <a:off x="5196114" y="3203534"/>
            <a:ext cx="6322786" cy="2921042"/>
          </a:xfrm>
          <a:prstGeom prst="rect">
            <a:avLst/>
          </a:prstGeom>
          <a:noFill/>
          <a:ln cap="flat" cmpd="sng" w="12700">
            <a:solidFill>
              <a:srgbClr val="1EBCA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
        <p:nvSpPr>
          <p:cNvPr id="169" name="Google Shape;169;p17"/>
          <p:cNvSpPr txBox="1"/>
          <p:nvPr/>
        </p:nvSpPr>
        <p:spPr>
          <a:xfrm>
            <a:off x="907726" y="914072"/>
            <a:ext cx="3769272" cy="769441"/>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US" sz="4400">
                <a:solidFill>
                  <a:srgbClr val="1EBCAD"/>
                </a:solidFill>
                <a:latin typeface="Candara"/>
                <a:ea typeface="Candara"/>
                <a:cs typeface="Candara"/>
                <a:sym typeface="Candara"/>
              </a:rPr>
              <a:t>Infographics</a:t>
            </a:r>
            <a:endParaRPr b="1" sz="4400">
              <a:solidFill>
                <a:srgbClr val="1EBCAD"/>
              </a:solidFill>
              <a:latin typeface="Candara"/>
              <a:ea typeface="Candara"/>
              <a:cs typeface="Candara"/>
              <a:sym typeface="Candara"/>
            </a:endParaRPr>
          </a:p>
        </p:txBody>
      </p:sp>
      <p:sp>
        <p:nvSpPr>
          <p:cNvPr id="170" name="Google Shape;170;p17"/>
          <p:cNvSpPr txBox="1"/>
          <p:nvPr/>
        </p:nvSpPr>
        <p:spPr>
          <a:xfrm>
            <a:off x="907726" y="1613220"/>
            <a:ext cx="10871200" cy="1338828"/>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1800">
                <a:solidFill>
                  <a:schemeClr val="lt1"/>
                </a:solidFill>
                <a:latin typeface="Candara"/>
                <a:ea typeface="Candara"/>
                <a:cs typeface="Candara"/>
                <a:sym typeface="Candara"/>
              </a:rPr>
              <a:t>The user can make a presentation on a projector or computer, or print out the presentation to make a film. The user can make a presentation on a projector or computer, and can also make a presentation. You can also print out the presentation to make a film</a:t>
            </a:r>
            <a:endParaRPr/>
          </a:p>
        </p:txBody>
      </p:sp>
      <p:pic>
        <p:nvPicPr>
          <p:cNvPr id="171" name="Google Shape;171;p17"/>
          <p:cNvPicPr preferRelativeResize="0"/>
          <p:nvPr/>
        </p:nvPicPr>
        <p:blipFill rotWithShape="1">
          <a:blip r:embed="rId3">
            <a:alphaModFix/>
          </a:blip>
          <a:srcRect b="0" l="0" r="0" t="0"/>
          <a:stretch/>
        </p:blipFill>
        <p:spPr>
          <a:xfrm>
            <a:off x="1010589" y="3203533"/>
            <a:ext cx="4410216" cy="2930567"/>
          </a:xfrm>
          <a:prstGeom prst="rect">
            <a:avLst/>
          </a:prstGeom>
          <a:noFill/>
          <a:ln>
            <a:noFill/>
          </a:ln>
        </p:spPr>
      </p:pic>
      <p:sp>
        <p:nvSpPr>
          <p:cNvPr id="172" name="Google Shape;172;p17"/>
          <p:cNvSpPr/>
          <p:nvPr/>
        </p:nvSpPr>
        <p:spPr>
          <a:xfrm flipH="1" rot="10800000">
            <a:off x="1010589" y="3203533"/>
            <a:ext cx="4410216" cy="2930567"/>
          </a:xfrm>
          <a:prstGeom prst="rect">
            <a:avLst/>
          </a:prstGeom>
          <a:gradFill>
            <a:gsLst>
              <a:gs pos="0">
                <a:srgbClr val="1EBCAD">
                  <a:alpha val="80000"/>
                </a:srgbClr>
              </a:gs>
              <a:gs pos="100000">
                <a:srgbClr val="1EBCAD">
                  <a:alpha val="0"/>
                </a:srgbClr>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
        <p:nvSpPr>
          <p:cNvPr id="173" name="Google Shape;173;p17"/>
          <p:cNvSpPr txBox="1"/>
          <p:nvPr/>
        </p:nvSpPr>
        <p:spPr>
          <a:xfrm>
            <a:off x="5909389" y="3661119"/>
            <a:ext cx="5121995" cy="923330"/>
          </a:xfrm>
          <a:prstGeom prst="rect">
            <a:avLst/>
          </a:prstGeom>
          <a:noFill/>
          <a:ln>
            <a:noFill/>
          </a:ln>
        </p:spPr>
        <p:txBody>
          <a:bodyPr anchorCtr="0" anchor="t" bIns="45700" lIns="91425" spcFirstLastPara="1" rIns="91425" wrap="square" tIns="45700">
            <a:noAutofit/>
          </a:bodyPr>
          <a:lstStyle/>
          <a:p>
            <a:pPr indent="-285750" lvl="0" marL="285750" marR="0" rtl="0" algn="l">
              <a:lnSpc>
                <a:spcPct val="150000"/>
              </a:lnSpc>
              <a:spcBef>
                <a:spcPts val="0"/>
              </a:spcBef>
              <a:spcAft>
                <a:spcPts val="0"/>
              </a:spcAft>
              <a:buClr>
                <a:srgbClr val="1EBCAD"/>
              </a:buClr>
              <a:buSzPts val="1800"/>
              <a:buFont typeface="Arial"/>
              <a:buChar char="•"/>
            </a:pPr>
            <a:r>
              <a:rPr lang="en-US" sz="1800">
                <a:solidFill>
                  <a:schemeClr val="lt1"/>
                </a:solidFill>
                <a:latin typeface="Candara"/>
                <a:ea typeface="Candara"/>
                <a:cs typeface="Candara"/>
                <a:sym typeface="Candara"/>
              </a:rPr>
              <a:t>It is a very sad thing that nowadays there is so little useless information.</a:t>
            </a:r>
            <a:endParaRPr/>
          </a:p>
        </p:txBody>
      </p:sp>
      <p:sp>
        <p:nvSpPr>
          <p:cNvPr id="174" name="Google Shape;174;p17"/>
          <p:cNvSpPr txBox="1"/>
          <p:nvPr/>
        </p:nvSpPr>
        <p:spPr>
          <a:xfrm>
            <a:off x="5909389" y="4433255"/>
            <a:ext cx="5121995" cy="923330"/>
          </a:xfrm>
          <a:prstGeom prst="rect">
            <a:avLst/>
          </a:prstGeom>
          <a:noFill/>
          <a:ln>
            <a:noFill/>
          </a:ln>
        </p:spPr>
        <p:txBody>
          <a:bodyPr anchorCtr="0" anchor="t" bIns="45700" lIns="91425" spcFirstLastPara="1" rIns="91425" wrap="square" tIns="45700">
            <a:noAutofit/>
          </a:bodyPr>
          <a:lstStyle/>
          <a:p>
            <a:pPr indent="-285750" lvl="0" marL="285750" marR="0" rtl="0" algn="l">
              <a:lnSpc>
                <a:spcPct val="150000"/>
              </a:lnSpc>
              <a:spcBef>
                <a:spcPts val="0"/>
              </a:spcBef>
              <a:spcAft>
                <a:spcPts val="0"/>
              </a:spcAft>
              <a:buClr>
                <a:srgbClr val="1EBCAD"/>
              </a:buClr>
              <a:buSzPts val="1800"/>
              <a:buFont typeface="Arial"/>
              <a:buChar char="•"/>
            </a:pPr>
            <a:r>
              <a:rPr lang="en-US" sz="1800">
                <a:solidFill>
                  <a:schemeClr val="lt1"/>
                </a:solidFill>
                <a:latin typeface="Candara"/>
                <a:ea typeface="Candara"/>
                <a:cs typeface="Candara"/>
                <a:sym typeface="Candara"/>
              </a:rPr>
              <a:t>We certainly do not forget you as soon as you forget us.</a:t>
            </a:r>
            <a:endParaRPr/>
          </a:p>
        </p:txBody>
      </p:sp>
      <p:sp>
        <p:nvSpPr>
          <p:cNvPr id="175" name="Google Shape;175;p17"/>
          <p:cNvSpPr txBox="1"/>
          <p:nvPr/>
        </p:nvSpPr>
        <p:spPr>
          <a:xfrm>
            <a:off x="5909389" y="5205391"/>
            <a:ext cx="5121995" cy="507831"/>
          </a:xfrm>
          <a:prstGeom prst="rect">
            <a:avLst/>
          </a:prstGeom>
          <a:noFill/>
          <a:ln>
            <a:noFill/>
          </a:ln>
        </p:spPr>
        <p:txBody>
          <a:bodyPr anchorCtr="0" anchor="t" bIns="45700" lIns="91425" spcFirstLastPara="1" rIns="91425" wrap="square" tIns="45700">
            <a:noAutofit/>
          </a:bodyPr>
          <a:lstStyle/>
          <a:p>
            <a:pPr indent="-285750" lvl="0" marL="285750" marR="0" rtl="0" algn="l">
              <a:lnSpc>
                <a:spcPct val="150000"/>
              </a:lnSpc>
              <a:spcBef>
                <a:spcPts val="0"/>
              </a:spcBef>
              <a:spcAft>
                <a:spcPts val="0"/>
              </a:spcAft>
              <a:buClr>
                <a:srgbClr val="1EBCAD"/>
              </a:buClr>
              <a:buSzPts val="1800"/>
              <a:buFont typeface="Arial"/>
              <a:buChar char="•"/>
            </a:pPr>
            <a:r>
              <a:rPr lang="en-US" sz="1800">
                <a:solidFill>
                  <a:schemeClr val="lt1"/>
                </a:solidFill>
                <a:latin typeface="Candara"/>
                <a:ea typeface="Candara"/>
                <a:cs typeface="Candara"/>
                <a:sym typeface="Candara"/>
              </a:rPr>
              <a:t>It is, perhaps, our fate rather than our merit</a:t>
            </a:r>
            <a:endParaRPr/>
          </a:p>
        </p:txBody>
      </p:sp>
      <p:cxnSp>
        <p:nvCxnSpPr>
          <p:cNvPr id="176" name="Google Shape;176;p17"/>
          <p:cNvCxnSpPr/>
          <p:nvPr/>
        </p:nvCxnSpPr>
        <p:spPr>
          <a:xfrm>
            <a:off x="0" y="1298792"/>
            <a:ext cx="721549" cy="0"/>
          </a:xfrm>
          <a:prstGeom prst="straightConnector1">
            <a:avLst/>
          </a:prstGeom>
          <a:noFill/>
          <a:ln cap="flat" cmpd="sng" w="9525">
            <a:solidFill>
              <a:srgbClr val="1EBCAD"/>
            </a:solidFill>
            <a:prstDash val="solid"/>
            <a:miter lim="800000"/>
            <a:headEnd len="sm" w="sm" type="none"/>
            <a:tailEnd len="sm" w="sm" type="none"/>
          </a:ln>
        </p:spPr>
      </p:cxnSp>
      <p:grpSp>
        <p:nvGrpSpPr>
          <p:cNvPr id="177" name="Google Shape;177;p17"/>
          <p:cNvGrpSpPr/>
          <p:nvPr/>
        </p:nvGrpSpPr>
        <p:grpSpPr>
          <a:xfrm>
            <a:off x="3929164" y="5487955"/>
            <a:ext cx="1620863" cy="369332"/>
            <a:chOff x="3929164" y="5487955"/>
            <a:chExt cx="1620863" cy="369332"/>
          </a:xfrm>
        </p:grpSpPr>
        <p:sp>
          <p:nvSpPr>
            <p:cNvPr id="178" name="Google Shape;178;p17"/>
            <p:cNvSpPr/>
            <p:nvPr/>
          </p:nvSpPr>
          <p:spPr>
            <a:xfrm>
              <a:off x="3929164" y="5487955"/>
              <a:ext cx="126695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lt1"/>
                  </a:solidFill>
                  <a:latin typeface="Candara"/>
                  <a:ea typeface="Candara"/>
                  <a:cs typeface="Candara"/>
                  <a:sym typeface="Candara"/>
                </a:rPr>
                <a:t>TEXT HERE</a:t>
              </a:r>
              <a:endParaRPr b="1" sz="1800">
                <a:solidFill>
                  <a:schemeClr val="lt1"/>
                </a:solidFill>
                <a:latin typeface="Candara"/>
                <a:ea typeface="Candara"/>
                <a:cs typeface="Candara"/>
                <a:sym typeface="Candara"/>
              </a:endParaRPr>
            </a:p>
          </p:txBody>
        </p:sp>
        <p:cxnSp>
          <p:nvCxnSpPr>
            <p:cNvPr id="179" name="Google Shape;179;p17"/>
            <p:cNvCxnSpPr/>
            <p:nvPr/>
          </p:nvCxnSpPr>
          <p:spPr>
            <a:xfrm>
              <a:off x="5236655" y="5672621"/>
              <a:ext cx="313372" cy="0"/>
            </a:xfrm>
            <a:prstGeom prst="straightConnector1">
              <a:avLst/>
            </a:prstGeom>
            <a:noFill/>
            <a:ln cap="flat" cmpd="sng" w="9525">
              <a:solidFill>
                <a:schemeClr val="lt1"/>
              </a:solidFill>
              <a:prstDash val="solid"/>
              <a:miter lim="800000"/>
              <a:headEnd len="sm" w="sm" type="none"/>
              <a:tailEnd len="sm" w="sm" type="none"/>
            </a:ln>
          </p:spPr>
        </p:cxnSp>
      </p:grpSp>
      <p:sp>
        <p:nvSpPr>
          <p:cNvPr id="180" name="Google Shape;180;p17"/>
          <p:cNvSpPr/>
          <p:nvPr/>
        </p:nvSpPr>
        <p:spPr>
          <a:xfrm>
            <a:off x="9442536" y="2119093"/>
            <a:ext cx="5869207" cy="5869207"/>
          </a:xfrm>
          <a:prstGeom prst="donut">
            <a:avLst>
              <a:gd fmla="val 17092" name="adj"/>
            </a:avLst>
          </a:prstGeom>
          <a:gradFill>
            <a:gsLst>
              <a:gs pos="0">
                <a:srgbClr val="1EBCAD">
                  <a:alpha val="20000"/>
                </a:srgbClr>
              </a:gs>
              <a:gs pos="100000">
                <a:srgbClr val="1EBCAD">
                  <a:alpha val="0"/>
                </a:srgbClr>
              </a:gs>
            </a:gsLst>
            <a:path path="circle">
              <a:fillToRect b="0%" l="0%" r="100%" t="100%"/>
            </a:path>
            <a:tileRect b="-100%" l="-100%" r="0%" t="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Tree>
  </p:cSld>
  <p:clrMapOvr>
    <a:masterClrMapping/>
  </p:clrMapOvr>
  <p:transition spd="slow">
    <p:push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76"/>
                                        </p:tgtEl>
                                        <p:attrNameLst>
                                          <p:attrName>style.visibility</p:attrName>
                                        </p:attrNameLst>
                                      </p:cBhvr>
                                      <p:to>
                                        <p:strVal val="visible"/>
                                      </p:to>
                                    </p:set>
                                    <p:animEffect filter="fade" transition="in">
                                      <p:cBhvr>
                                        <p:cTn dur="500"/>
                                        <p:tgtEl>
                                          <p:spTgt spid="176"/>
                                        </p:tgtEl>
                                      </p:cBhvr>
                                    </p:animEffect>
                                  </p:childTnLst>
                                </p:cTn>
                              </p:par>
                              <p:par>
                                <p:cTn fill="hold" nodeType="withEffect" presetClass="entr" presetID="10" presetSubtype="0">
                                  <p:stCondLst>
                                    <p:cond delay="300"/>
                                  </p:stCondLst>
                                  <p:childTnLst>
                                    <p:set>
                                      <p:cBhvr>
                                        <p:cTn dur="1" fill="hold">
                                          <p:stCondLst>
                                            <p:cond delay="0"/>
                                          </p:stCondLst>
                                        </p:cTn>
                                        <p:tgtEl>
                                          <p:spTgt spid="169"/>
                                        </p:tgtEl>
                                        <p:attrNameLst>
                                          <p:attrName>style.visibility</p:attrName>
                                        </p:attrNameLst>
                                      </p:cBhvr>
                                      <p:to>
                                        <p:strVal val="visible"/>
                                      </p:to>
                                    </p:set>
                                    <p:animEffect filter="fade" transition="in">
                                      <p:cBhvr>
                                        <p:cTn dur="500"/>
                                        <p:tgtEl>
                                          <p:spTgt spid="169"/>
                                        </p:tgtEl>
                                      </p:cBhvr>
                                    </p:animEffect>
                                  </p:childTnLst>
                                </p:cTn>
                              </p:par>
                              <p:par>
                                <p:cTn fill="hold" nodeType="withEffect" presetClass="entr" presetID="10" presetSubtype="0">
                                  <p:stCondLst>
                                    <p:cond delay="200"/>
                                  </p:stCondLst>
                                  <p:childTnLst>
                                    <p:set>
                                      <p:cBhvr>
                                        <p:cTn dur="1" fill="hold">
                                          <p:stCondLst>
                                            <p:cond delay="0"/>
                                          </p:stCondLst>
                                        </p:cTn>
                                        <p:tgtEl>
                                          <p:spTgt spid="167"/>
                                        </p:tgtEl>
                                        <p:attrNameLst>
                                          <p:attrName>style.visibility</p:attrName>
                                        </p:attrNameLst>
                                      </p:cBhvr>
                                      <p:to>
                                        <p:strVal val="visible"/>
                                      </p:to>
                                    </p:set>
                                    <p:animEffect filter="fade" transition="in">
                                      <p:cBhvr>
                                        <p:cTn dur="500"/>
                                        <p:tgtEl>
                                          <p:spTgt spid="167"/>
                                        </p:tgtEl>
                                      </p:cBhvr>
                                    </p:animEffect>
                                  </p:childTnLst>
                                </p:cTn>
                              </p:par>
                              <p:par>
                                <p:cTn fill="hold" nodeType="withEffect" presetClass="entr" presetID="10" presetSubtype="0">
                                  <p:stCondLst>
                                    <p:cond delay="700"/>
                                  </p:stCondLst>
                                  <p:childTnLst>
                                    <p:set>
                                      <p:cBhvr>
                                        <p:cTn dur="1" fill="hold">
                                          <p:stCondLst>
                                            <p:cond delay="0"/>
                                          </p:stCondLst>
                                        </p:cTn>
                                        <p:tgtEl>
                                          <p:spTgt spid="170"/>
                                        </p:tgtEl>
                                        <p:attrNameLst>
                                          <p:attrName>style.visibility</p:attrName>
                                        </p:attrNameLst>
                                      </p:cBhvr>
                                      <p:to>
                                        <p:strVal val="visible"/>
                                      </p:to>
                                    </p:set>
                                    <p:animEffect filter="fade" transition="in">
                                      <p:cBhvr>
                                        <p:cTn dur="500"/>
                                        <p:tgtEl>
                                          <p:spTgt spid="170"/>
                                        </p:tgtEl>
                                      </p:cBhvr>
                                    </p:animEffect>
                                  </p:childTnLst>
                                </p:cTn>
                              </p:par>
                              <p:par>
                                <p:cTn fill="hold" nodeType="withEffect" presetClass="entr" presetID="10" presetSubtype="0">
                                  <p:stCondLst>
                                    <p:cond delay="2800"/>
                                  </p:stCondLst>
                                  <p:childTnLst>
                                    <p:set>
                                      <p:cBhvr>
                                        <p:cTn dur="1" fill="hold">
                                          <p:stCondLst>
                                            <p:cond delay="0"/>
                                          </p:stCondLst>
                                        </p:cTn>
                                        <p:tgtEl>
                                          <p:spTgt spid="171"/>
                                        </p:tgtEl>
                                        <p:attrNameLst>
                                          <p:attrName>style.visibility</p:attrName>
                                        </p:attrNameLst>
                                      </p:cBhvr>
                                      <p:to>
                                        <p:strVal val="visible"/>
                                      </p:to>
                                    </p:set>
                                    <p:animEffect filter="fade" transition="in">
                                      <p:cBhvr>
                                        <p:cTn dur="500"/>
                                        <p:tgtEl>
                                          <p:spTgt spid="171"/>
                                        </p:tgtEl>
                                      </p:cBhvr>
                                    </p:animEffect>
                                  </p:childTnLst>
                                </p:cTn>
                              </p:par>
                              <p:par>
                                <p:cTn fill="hold" nodeType="withEffect" presetClass="entr" presetID="10" presetSubtype="0">
                                  <p:stCondLst>
                                    <p:cond delay="3100"/>
                                  </p:stCondLst>
                                  <p:childTnLst>
                                    <p:set>
                                      <p:cBhvr>
                                        <p:cTn dur="1" fill="hold">
                                          <p:stCondLst>
                                            <p:cond delay="0"/>
                                          </p:stCondLst>
                                        </p:cTn>
                                        <p:tgtEl>
                                          <p:spTgt spid="172"/>
                                        </p:tgtEl>
                                        <p:attrNameLst>
                                          <p:attrName>style.visibility</p:attrName>
                                        </p:attrNameLst>
                                      </p:cBhvr>
                                      <p:to>
                                        <p:strVal val="visible"/>
                                      </p:to>
                                    </p:set>
                                    <p:animEffect filter="fade" transition="in">
                                      <p:cBhvr>
                                        <p:cTn dur="500"/>
                                        <p:tgtEl>
                                          <p:spTgt spid="172"/>
                                        </p:tgtEl>
                                      </p:cBhvr>
                                    </p:animEffect>
                                  </p:childTnLst>
                                </p:cTn>
                              </p:par>
                              <p:par>
                                <p:cTn fill="hold" nodeType="withEffect" presetClass="entr" presetID="10" presetSubtype="0">
                                  <p:stCondLst>
                                    <p:cond delay="3500"/>
                                  </p:stCondLst>
                                  <p:childTnLst>
                                    <p:set>
                                      <p:cBhvr>
                                        <p:cTn dur="1" fill="hold">
                                          <p:stCondLst>
                                            <p:cond delay="0"/>
                                          </p:stCondLst>
                                        </p:cTn>
                                        <p:tgtEl>
                                          <p:spTgt spid="177"/>
                                        </p:tgtEl>
                                        <p:attrNameLst>
                                          <p:attrName>style.visibility</p:attrName>
                                        </p:attrNameLst>
                                      </p:cBhvr>
                                      <p:to>
                                        <p:strVal val="visible"/>
                                      </p:to>
                                    </p:set>
                                    <p:animEffect filter="fade" transition="in">
                                      <p:cBhvr>
                                        <p:cTn dur="500"/>
                                        <p:tgtEl>
                                          <p:spTgt spid="177"/>
                                        </p:tgtEl>
                                      </p:cBhvr>
                                    </p:animEffect>
                                  </p:childTnLst>
                                </p:cTn>
                              </p:par>
                              <p:par>
                                <p:cTn fill="hold" nodeType="withEffect" presetClass="entr" presetID="10" presetSubtype="0">
                                  <p:stCondLst>
                                    <p:cond delay="3800"/>
                                  </p:stCondLst>
                                  <p:childTnLst>
                                    <p:set>
                                      <p:cBhvr>
                                        <p:cTn dur="1" fill="hold">
                                          <p:stCondLst>
                                            <p:cond delay="0"/>
                                          </p:stCondLst>
                                        </p:cTn>
                                        <p:tgtEl>
                                          <p:spTgt spid="168"/>
                                        </p:tgtEl>
                                        <p:attrNameLst>
                                          <p:attrName>style.visibility</p:attrName>
                                        </p:attrNameLst>
                                      </p:cBhvr>
                                      <p:to>
                                        <p:strVal val="visible"/>
                                      </p:to>
                                    </p:set>
                                    <p:animEffect filter="fade" transition="in">
                                      <p:cBhvr>
                                        <p:cTn dur="500"/>
                                        <p:tgtEl>
                                          <p:spTgt spid="168"/>
                                        </p:tgtEl>
                                      </p:cBhvr>
                                    </p:animEffect>
                                  </p:childTnLst>
                                </p:cTn>
                              </p:par>
                              <p:par>
                                <p:cTn fill="hold" nodeType="withEffect" presetClass="entr" presetID="23" presetSubtype="16">
                                  <p:stCondLst>
                                    <p:cond delay="4300"/>
                                  </p:stCondLst>
                                  <p:childTnLst>
                                    <p:set>
                                      <p:cBhvr>
                                        <p:cTn dur="1" fill="hold">
                                          <p:stCondLst>
                                            <p:cond delay="0"/>
                                          </p:stCondLst>
                                        </p:cTn>
                                        <p:tgtEl>
                                          <p:spTgt spid="173"/>
                                        </p:tgtEl>
                                        <p:attrNameLst>
                                          <p:attrName>style.visibility</p:attrName>
                                        </p:attrNameLst>
                                      </p:cBhvr>
                                      <p:to>
                                        <p:strVal val="visible"/>
                                      </p:to>
                                    </p:set>
                                    <p:anim calcmode="lin" valueType="num">
                                      <p:cBhvr additive="base">
                                        <p:cTn dur="500"/>
                                        <p:tgtEl>
                                          <p:spTgt spid="173"/>
                                        </p:tgtEl>
                                        <p:attrNameLst>
                                          <p:attrName>ppt_w</p:attrName>
                                        </p:attrNameLst>
                                      </p:cBhvr>
                                      <p:tavLst>
                                        <p:tav fmla="" tm="0">
                                          <p:val>
                                            <p:strVal val="0"/>
                                          </p:val>
                                        </p:tav>
                                        <p:tav fmla="" tm="100000">
                                          <p:val>
                                            <p:strVal val="#ppt_w"/>
                                          </p:val>
                                        </p:tav>
                                      </p:tavLst>
                                    </p:anim>
                                    <p:anim calcmode="lin" valueType="num">
                                      <p:cBhvr additive="base">
                                        <p:cTn dur="500"/>
                                        <p:tgtEl>
                                          <p:spTgt spid="173"/>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4600"/>
                                  </p:stCondLst>
                                  <p:childTnLst>
                                    <p:set>
                                      <p:cBhvr>
                                        <p:cTn dur="1" fill="hold">
                                          <p:stCondLst>
                                            <p:cond delay="0"/>
                                          </p:stCondLst>
                                        </p:cTn>
                                        <p:tgtEl>
                                          <p:spTgt spid="174"/>
                                        </p:tgtEl>
                                        <p:attrNameLst>
                                          <p:attrName>style.visibility</p:attrName>
                                        </p:attrNameLst>
                                      </p:cBhvr>
                                      <p:to>
                                        <p:strVal val="visible"/>
                                      </p:to>
                                    </p:set>
                                    <p:anim calcmode="lin" valueType="num">
                                      <p:cBhvr additive="base">
                                        <p:cTn dur="500"/>
                                        <p:tgtEl>
                                          <p:spTgt spid="174"/>
                                        </p:tgtEl>
                                        <p:attrNameLst>
                                          <p:attrName>ppt_w</p:attrName>
                                        </p:attrNameLst>
                                      </p:cBhvr>
                                      <p:tavLst>
                                        <p:tav fmla="" tm="0">
                                          <p:val>
                                            <p:strVal val="0"/>
                                          </p:val>
                                        </p:tav>
                                        <p:tav fmla="" tm="100000">
                                          <p:val>
                                            <p:strVal val="#ppt_w"/>
                                          </p:val>
                                        </p:tav>
                                      </p:tavLst>
                                    </p:anim>
                                    <p:anim calcmode="lin" valueType="num">
                                      <p:cBhvr additive="base">
                                        <p:cTn dur="500"/>
                                        <p:tgtEl>
                                          <p:spTgt spid="174"/>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4900"/>
                                  </p:stCondLst>
                                  <p:childTnLst>
                                    <p:set>
                                      <p:cBhvr>
                                        <p:cTn dur="1" fill="hold">
                                          <p:stCondLst>
                                            <p:cond delay="0"/>
                                          </p:stCondLst>
                                        </p:cTn>
                                        <p:tgtEl>
                                          <p:spTgt spid="175"/>
                                        </p:tgtEl>
                                        <p:attrNameLst>
                                          <p:attrName>style.visibility</p:attrName>
                                        </p:attrNameLst>
                                      </p:cBhvr>
                                      <p:to>
                                        <p:strVal val="visible"/>
                                      </p:to>
                                    </p:set>
                                    <p:anim calcmode="lin" valueType="num">
                                      <p:cBhvr additive="base">
                                        <p:cTn dur="500"/>
                                        <p:tgtEl>
                                          <p:spTgt spid="175"/>
                                        </p:tgtEl>
                                        <p:attrNameLst>
                                          <p:attrName>ppt_w</p:attrName>
                                        </p:attrNameLst>
                                      </p:cBhvr>
                                      <p:tavLst>
                                        <p:tav fmla="" tm="0">
                                          <p:val>
                                            <p:strVal val="0"/>
                                          </p:val>
                                        </p:tav>
                                        <p:tav fmla="" tm="100000">
                                          <p:val>
                                            <p:strVal val="#ppt_w"/>
                                          </p:val>
                                        </p:tav>
                                      </p:tavLst>
                                    </p:anim>
                                    <p:anim calcmode="lin" valueType="num">
                                      <p:cBhvr additive="base">
                                        <p:cTn dur="500"/>
                                        <p:tgtEl>
                                          <p:spTgt spid="175"/>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5200"/>
                                  </p:stCondLst>
                                  <p:childTnLst>
                                    <p:set>
                                      <p:cBhvr>
                                        <p:cTn dur="1" fill="hold">
                                          <p:stCondLst>
                                            <p:cond delay="0"/>
                                          </p:stCondLst>
                                        </p:cTn>
                                        <p:tgtEl>
                                          <p:spTgt spid="180"/>
                                        </p:tgtEl>
                                        <p:attrNameLst>
                                          <p:attrName>style.visibility</p:attrName>
                                        </p:attrNameLst>
                                      </p:cBhvr>
                                      <p:to>
                                        <p:strVal val="visible"/>
                                      </p:to>
                                    </p:set>
                                    <p:animEffect filter="fade" transition="in">
                                      <p:cBhvr>
                                        <p:cTn dur="500"/>
                                        <p:tgtEl>
                                          <p:spTgt spid="1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18"/>
          <p:cNvSpPr/>
          <p:nvPr/>
        </p:nvSpPr>
        <p:spPr>
          <a:xfrm>
            <a:off x="0" y="0"/>
            <a:ext cx="12192000" cy="6858000"/>
          </a:xfrm>
          <a:prstGeom prst="rect">
            <a:avLst/>
          </a:prstGeom>
          <a:solidFill>
            <a:srgbClr val="1D27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2A0D5B"/>
              </a:solidFill>
              <a:latin typeface="Candara"/>
              <a:ea typeface="Candara"/>
              <a:cs typeface="Candara"/>
              <a:sym typeface="Candara"/>
            </a:endParaRPr>
          </a:p>
        </p:txBody>
      </p:sp>
      <p:sp>
        <p:nvSpPr>
          <p:cNvPr id="186" name="Google Shape;186;p18"/>
          <p:cNvSpPr/>
          <p:nvPr/>
        </p:nvSpPr>
        <p:spPr>
          <a:xfrm flipH="1">
            <a:off x="4839961" y="-450850"/>
            <a:ext cx="7140674" cy="6858000"/>
          </a:xfrm>
          <a:custGeom>
            <a:rect b="b" l="l" r="r" t="t"/>
            <a:pathLst>
              <a:path extrusionOk="0" h="6858000" w="7140674">
                <a:moveTo>
                  <a:pt x="35024" y="0"/>
                </a:moveTo>
                <a:lnTo>
                  <a:pt x="5426174" y="0"/>
                </a:lnTo>
                <a:lnTo>
                  <a:pt x="7140674" y="6858000"/>
                </a:lnTo>
                <a:lnTo>
                  <a:pt x="0" y="6858000"/>
                </a:lnTo>
                <a:lnTo>
                  <a:pt x="0" y="140096"/>
                </a:lnTo>
                <a:close/>
              </a:path>
            </a:pathLst>
          </a:custGeom>
          <a:noFill/>
          <a:ln cap="flat" cmpd="sng" w="12700">
            <a:solidFill>
              <a:srgbClr val="1EBCA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pic>
        <p:nvPicPr>
          <p:cNvPr id="187" name="Google Shape;187;p18"/>
          <p:cNvPicPr preferRelativeResize="0"/>
          <p:nvPr/>
        </p:nvPicPr>
        <p:blipFill rotWithShape="1">
          <a:blip r:embed="rId3">
            <a:alphaModFix/>
          </a:blip>
          <a:srcRect b="0" l="0" r="0" t="0"/>
          <a:stretch/>
        </p:blipFill>
        <p:spPr>
          <a:xfrm>
            <a:off x="5108476" y="1476"/>
            <a:ext cx="6672576" cy="6405673"/>
          </a:xfrm>
          <a:prstGeom prst="rect">
            <a:avLst/>
          </a:prstGeom>
          <a:noFill/>
          <a:ln>
            <a:noFill/>
          </a:ln>
        </p:spPr>
      </p:pic>
      <p:sp>
        <p:nvSpPr>
          <p:cNvPr id="188" name="Google Shape;188;p18"/>
          <p:cNvSpPr txBox="1"/>
          <p:nvPr/>
        </p:nvSpPr>
        <p:spPr>
          <a:xfrm>
            <a:off x="660400" y="1842818"/>
            <a:ext cx="3769272" cy="769441"/>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US" sz="4400">
                <a:solidFill>
                  <a:srgbClr val="1EBCAD"/>
                </a:solidFill>
                <a:latin typeface="Candara"/>
                <a:ea typeface="Candara"/>
                <a:cs typeface="Candara"/>
                <a:sym typeface="Candara"/>
              </a:rPr>
              <a:t>Opening </a:t>
            </a:r>
            <a:endParaRPr b="1" sz="4400">
              <a:solidFill>
                <a:srgbClr val="1EBCAD"/>
              </a:solidFill>
              <a:latin typeface="Candara"/>
              <a:ea typeface="Candara"/>
              <a:cs typeface="Candara"/>
              <a:sym typeface="Candara"/>
            </a:endParaRPr>
          </a:p>
        </p:txBody>
      </p:sp>
      <p:sp>
        <p:nvSpPr>
          <p:cNvPr id="189" name="Google Shape;189;p18"/>
          <p:cNvSpPr txBox="1"/>
          <p:nvPr/>
        </p:nvSpPr>
        <p:spPr>
          <a:xfrm>
            <a:off x="660400" y="2706852"/>
            <a:ext cx="4390926" cy="1295868"/>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1800">
                <a:solidFill>
                  <a:schemeClr val="lt1"/>
                </a:solidFill>
                <a:latin typeface="Candara"/>
                <a:ea typeface="Candara"/>
                <a:cs typeface="Candara"/>
                <a:sym typeface="Candara"/>
              </a:rPr>
              <a:t>We cannot help ourselves. We live at home, quiet, confined, and our feelings prey upon us</a:t>
            </a:r>
            <a:endParaRPr/>
          </a:p>
        </p:txBody>
      </p:sp>
      <p:grpSp>
        <p:nvGrpSpPr>
          <p:cNvPr id="190" name="Google Shape;190;p18"/>
          <p:cNvGrpSpPr/>
          <p:nvPr/>
        </p:nvGrpSpPr>
        <p:grpSpPr>
          <a:xfrm>
            <a:off x="660400" y="1130300"/>
            <a:ext cx="1625600" cy="446252"/>
            <a:chOff x="660400" y="1130300"/>
            <a:chExt cx="1625600" cy="446252"/>
          </a:xfrm>
        </p:grpSpPr>
        <p:sp>
          <p:nvSpPr>
            <p:cNvPr id="191" name="Google Shape;191;p18"/>
            <p:cNvSpPr/>
            <p:nvPr/>
          </p:nvSpPr>
          <p:spPr>
            <a:xfrm>
              <a:off x="660400" y="1130300"/>
              <a:ext cx="1625600" cy="446252"/>
            </a:xfrm>
            <a:prstGeom prst="rect">
              <a:avLst/>
            </a:prstGeom>
            <a:solidFill>
              <a:srgbClr val="1EBC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ndara"/>
                <a:ea typeface="Candara"/>
                <a:cs typeface="Candara"/>
                <a:sym typeface="Candara"/>
              </a:endParaRPr>
            </a:p>
          </p:txBody>
        </p:sp>
        <p:sp>
          <p:nvSpPr>
            <p:cNvPr id="192" name="Google Shape;192;p18"/>
            <p:cNvSpPr/>
            <p:nvPr/>
          </p:nvSpPr>
          <p:spPr>
            <a:xfrm>
              <a:off x="1015999" y="1168760"/>
              <a:ext cx="914402" cy="369332"/>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en-US" sz="1800">
                  <a:solidFill>
                    <a:schemeClr val="lt1"/>
                  </a:solidFill>
                  <a:latin typeface="Candara"/>
                  <a:ea typeface="Candara"/>
                  <a:cs typeface="Candara"/>
                  <a:sym typeface="Candara"/>
                </a:rPr>
                <a:t>CEO</a:t>
              </a:r>
              <a:endParaRPr sz="1800">
                <a:solidFill>
                  <a:schemeClr val="lt1"/>
                </a:solidFill>
                <a:latin typeface="Candara"/>
                <a:ea typeface="Candara"/>
                <a:cs typeface="Candara"/>
                <a:sym typeface="Candara"/>
              </a:endParaRPr>
            </a:p>
          </p:txBody>
        </p:sp>
      </p:grpSp>
      <p:sp>
        <p:nvSpPr>
          <p:cNvPr id="193" name="Google Shape;193;p18"/>
          <p:cNvSpPr txBox="1"/>
          <p:nvPr/>
        </p:nvSpPr>
        <p:spPr>
          <a:xfrm>
            <a:off x="660400" y="4244944"/>
            <a:ext cx="4390926" cy="1295868"/>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1800">
                <a:solidFill>
                  <a:schemeClr val="lt1"/>
                </a:solidFill>
                <a:latin typeface="Candara"/>
                <a:ea typeface="Candara"/>
                <a:cs typeface="Candara"/>
                <a:sym typeface="Candara"/>
              </a:rPr>
              <a:t>You are forced on exertion. You have always a profession, pursuits, business of some sort or other,</a:t>
            </a:r>
            <a:endParaRPr/>
          </a:p>
        </p:txBody>
      </p:sp>
      <p:sp>
        <p:nvSpPr>
          <p:cNvPr id="194" name="Google Shape;194;p18"/>
          <p:cNvSpPr/>
          <p:nvPr/>
        </p:nvSpPr>
        <p:spPr>
          <a:xfrm>
            <a:off x="-2723239" y="2119093"/>
            <a:ext cx="5869207" cy="5869207"/>
          </a:xfrm>
          <a:prstGeom prst="donut">
            <a:avLst>
              <a:gd fmla="val 17092" name="adj"/>
            </a:avLst>
          </a:prstGeom>
          <a:gradFill>
            <a:gsLst>
              <a:gs pos="0">
                <a:srgbClr val="1EBCAD">
                  <a:alpha val="20000"/>
                </a:srgbClr>
              </a:gs>
              <a:gs pos="100000">
                <a:srgbClr val="1EBCAD">
                  <a:alpha val="0"/>
                </a:srgbClr>
              </a:gs>
            </a:gsLst>
            <a:path path="circle">
              <a:fillToRect b="0%" l="0%" r="100%" t="100%"/>
            </a:path>
            <a:tileRect b="-100%" l="-100%" r="0%" t="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cxnSp>
        <p:nvCxnSpPr>
          <p:cNvPr id="195" name="Google Shape;195;p18"/>
          <p:cNvCxnSpPr/>
          <p:nvPr/>
        </p:nvCxnSpPr>
        <p:spPr>
          <a:xfrm>
            <a:off x="4690551" y="2227538"/>
            <a:ext cx="721549" cy="0"/>
          </a:xfrm>
          <a:prstGeom prst="straightConnector1">
            <a:avLst/>
          </a:prstGeom>
          <a:noFill/>
          <a:ln cap="flat" cmpd="sng" w="9525">
            <a:solidFill>
              <a:srgbClr val="1EBCAD"/>
            </a:solidFill>
            <a:prstDash val="solid"/>
            <a:miter lim="800000"/>
            <a:headEnd len="sm" w="sm" type="none"/>
            <a:tailEnd len="sm" w="sm" type="none"/>
          </a:ln>
        </p:spPr>
      </p:cxnSp>
    </p:spTree>
  </p:cSld>
  <p:clrMapOvr>
    <a:masterClrMapping/>
  </p:clrMapOvr>
  <p:transition spd="slow">
    <p:push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2">
                                  <p:stCondLst>
                                    <p:cond delay="200"/>
                                  </p:stCondLst>
                                  <p:childTnLst>
                                    <p:set>
                                      <p:cBhvr>
                                        <p:cTn dur="1" fill="hold">
                                          <p:stCondLst>
                                            <p:cond delay="0"/>
                                          </p:stCondLst>
                                        </p:cTn>
                                        <p:tgtEl>
                                          <p:spTgt spid="187"/>
                                        </p:tgtEl>
                                        <p:attrNameLst>
                                          <p:attrName>style.visibility</p:attrName>
                                        </p:attrNameLst>
                                      </p:cBhvr>
                                      <p:to>
                                        <p:strVal val="visible"/>
                                      </p:to>
                                    </p:set>
                                    <p:anim calcmode="lin" valueType="num">
                                      <p:cBhvr additive="base">
                                        <p:cTn dur="500"/>
                                        <p:tgtEl>
                                          <p:spTgt spid="187"/>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0"/>
                                  </p:stCondLst>
                                  <p:childTnLst>
                                    <p:set>
                                      <p:cBhvr>
                                        <p:cTn dur="1" fill="hold">
                                          <p:stCondLst>
                                            <p:cond delay="0"/>
                                          </p:stCondLst>
                                        </p:cTn>
                                        <p:tgtEl>
                                          <p:spTgt spid="186"/>
                                        </p:tgtEl>
                                        <p:attrNameLst>
                                          <p:attrName>style.visibility</p:attrName>
                                        </p:attrNameLst>
                                      </p:cBhvr>
                                      <p:to>
                                        <p:strVal val="visible"/>
                                      </p:to>
                                    </p:set>
                                    <p:animEffect filter="fade" transition="in">
                                      <p:cBhvr>
                                        <p:cTn dur="1000"/>
                                        <p:tgtEl>
                                          <p:spTgt spid="186"/>
                                        </p:tgtEl>
                                      </p:cBhvr>
                                    </p:animEffect>
                                  </p:childTnLst>
                                </p:cTn>
                              </p:par>
                              <p:par>
                                <p:cTn fill="hold" nodeType="withEffect" presetClass="entr" presetID="10" presetSubtype="0">
                                  <p:stCondLst>
                                    <p:cond delay="900"/>
                                  </p:stCondLst>
                                  <p:childTnLst>
                                    <p:set>
                                      <p:cBhvr>
                                        <p:cTn dur="1" fill="hold">
                                          <p:stCondLst>
                                            <p:cond delay="0"/>
                                          </p:stCondLst>
                                        </p:cTn>
                                        <p:tgtEl>
                                          <p:spTgt spid="190"/>
                                        </p:tgtEl>
                                        <p:attrNameLst>
                                          <p:attrName>style.visibility</p:attrName>
                                        </p:attrNameLst>
                                      </p:cBhvr>
                                      <p:to>
                                        <p:strVal val="visible"/>
                                      </p:to>
                                    </p:set>
                                    <p:animEffect filter="fade" transition="in">
                                      <p:cBhvr>
                                        <p:cTn dur="500"/>
                                        <p:tgtEl>
                                          <p:spTgt spid="190"/>
                                        </p:tgtEl>
                                      </p:cBhvr>
                                    </p:animEffect>
                                  </p:childTnLst>
                                </p:cTn>
                              </p:par>
                              <p:par>
                                <p:cTn fill="hold" nodeType="withEffect" presetClass="entr" presetID="10" presetSubtype="0">
                                  <p:stCondLst>
                                    <p:cond delay="1200"/>
                                  </p:stCondLst>
                                  <p:childTnLst>
                                    <p:set>
                                      <p:cBhvr>
                                        <p:cTn dur="1" fill="hold">
                                          <p:stCondLst>
                                            <p:cond delay="0"/>
                                          </p:stCondLst>
                                        </p:cTn>
                                        <p:tgtEl>
                                          <p:spTgt spid="188"/>
                                        </p:tgtEl>
                                        <p:attrNameLst>
                                          <p:attrName>style.visibility</p:attrName>
                                        </p:attrNameLst>
                                      </p:cBhvr>
                                      <p:to>
                                        <p:strVal val="visible"/>
                                      </p:to>
                                    </p:set>
                                    <p:animEffect filter="fade" transition="in">
                                      <p:cBhvr>
                                        <p:cTn dur="500"/>
                                        <p:tgtEl>
                                          <p:spTgt spid="188"/>
                                        </p:tgtEl>
                                      </p:cBhvr>
                                    </p:animEffect>
                                  </p:childTnLst>
                                </p:cTn>
                              </p:par>
                              <p:par>
                                <p:cTn fill="hold" nodeType="withEffect" presetClass="entr" presetID="10" presetSubtype="0">
                                  <p:stCondLst>
                                    <p:cond delay="1600"/>
                                  </p:stCondLst>
                                  <p:childTnLst>
                                    <p:set>
                                      <p:cBhvr>
                                        <p:cTn dur="1" fill="hold">
                                          <p:stCondLst>
                                            <p:cond delay="0"/>
                                          </p:stCondLst>
                                        </p:cTn>
                                        <p:tgtEl>
                                          <p:spTgt spid="195"/>
                                        </p:tgtEl>
                                        <p:attrNameLst>
                                          <p:attrName>style.visibility</p:attrName>
                                        </p:attrNameLst>
                                      </p:cBhvr>
                                      <p:to>
                                        <p:strVal val="visible"/>
                                      </p:to>
                                    </p:set>
                                    <p:animEffect filter="fade" transition="in">
                                      <p:cBhvr>
                                        <p:cTn dur="500"/>
                                        <p:tgtEl>
                                          <p:spTgt spid="195"/>
                                        </p:tgtEl>
                                      </p:cBhvr>
                                    </p:animEffect>
                                  </p:childTnLst>
                                </p:cTn>
                              </p:par>
                              <p:par>
                                <p:cTn fill="hold" nodeType="withEffect" presetClass="entr" presetID="10" presetSubtype="0">
                                  <p:stCondLst>
                                    <p:cond delay="1900"/>
                                  </p:stCondLst>
                                  <p:childTnLst>
                                    <p:set>
                                      <p:cBhvr>
                                        <p:cTn dur="1" fill="hold">
                                          <p:stCondLst>
                                            <p:cond delay="0"/>
                                          </p:stCondLst>
                                        </p:cTn>
                                        <p:tgtEl>
                                          <p:spTgt spid="189"/>
                                        </p:tgtEl>
                                        <p:attrNameLst>
                                          <p:attrName>style.visibility</p:attrName>
                                        </p:attrNameLst>
                                      </p:cBhvr>
                                      <p:to>
                                        <p:strVal val="visible"/>
                                      </p:to>
                                    </p:set>
                                    <p:animEffect filter="fade" transition="in">
                                      <p:cBhvr>
                                        <p:cTn dur="500"/>
                                        <p:tgtEl>
                                          <p:spTgt spid="189"/>
                                        </p:tgtEl>
                                      </p:cBhvr>
                                    </p:animEffect>
                                  </p:childTnLst>
                                </p:cTn>
                              </p:par>
                              <p:par>
                                <p:cTn fill="hold" nodeType="withEffect" presetClass="entr" presetID="10" presetSubtype="0">
                                  <p:stCondLst>
                                    <p:cond delay="2800"/>
                                  </p:stCondLst>
                                  <p:childTnLst>
                                    <p:set>
                                      <p:cBhvr>
                                        <p:cTn dur="1" fill="hold">
                                          <p:stCondLst>
                                            <p:cond delay="0"/>
                                          </p:stCondLst>
                                        </p:cTn>
                                        <p:tgtEl>
                                          <p:spTgt spid="193"/>
                                        </p:tgtEl>
                                        <p:attrNameLst>
                                          <p:attrName>style.visibility</p:attrName>
                                        </p:attrNameLst>
                                      </p:cBhvr>
                                      <p:to>
                                        <p:strVal val="visible"/>
                                      </p:to>
                                    </p:set>
                                    <p:animEffect filter="fade" transition="in">
                                      <p:cBhvr>
                                        <p:cTn dur="500"/>
                                        <p:tgtEl>
                                          <p:spTgt spid="1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19"/>
          <p:cNvSpPr/>
          <p:nvPr/>
        </p:nvSpPr>
        <p:spPr>
          <a:xfrm>
            <a:off x="0" y="-7620"/>
            <a:ext cx="12192000" cy="6865620"/>
          </a:xfrm>
          <a:prstGeom prst="rect">
            <a:avLst/>
          </a:prstGeom>
          <a:solidFill>
            <a:srgbClr val="1D27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2A0D5B"/>
              </a:solidFill>
              <a:latin typeface="Candara"/>
              <a:ea typeface="Candara"/>
              <a:cs typeface="Candara"/>
              <a:sym typeface="Candara"/>
            </a:endParaRPr>
          </a:p>
        </p:txBody>
      </p:sp>
      <p:sp>
        <p:nvSpPr>
          <p:cNvPr id="201" name="Google Shape;201;p19"/>
          <p:cNvSpPr/>
          <p:nvPr/>
        </p:nvSpPr>
        <p:spPr>
          <a:xfrm>
            <a:off x="4743450" y="2069517"/>
            <a:ext cx="6837136" cy="1043235"/>
          </a:xfrm>
          <a:prstGeom prst="rect">
            <a:avLst/>
          </a:prstGeom>
          <a:gradFill>
            <a:gsLst>
              <a:gs pos="0">
                <a:srgbClr val="1EBCAD">
                  <a:alpha val="20000"/>
                </a:srgbClr>
              </a:gs>
              <a:gs pos="100000">
                <a:srgbClr val="1EBCAD">
                  <a:alpha val="0"/>
                </a:srgbClr>
              </a:gs>
            </a:gsLst>
            <a:path path="circle">
              <a:fillToRect b="0%" l="0%" r="100%" t="100%"/>
            </a:path>
            <a:tileRect b="-100%" l="-100%" r="0%" t="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
        <p:nvSpPr>
          <p:cNvPr id="202" name="Google Shape;202;p19"/>
          <p:cNvSpPr/>
          <p:nvPr/>
        </p:nvSpPr>
        <p:spPr>
          <a:xfrm flipH="1">
            <a:off x="-4801880" y="-1368272"/>
            <a:ext cx="9296186" cy="8428373"/>
          </a:xfrm>
          <a:custGeom>
            <a:rect b="b" l="l" r="r" t="t"/>
            <a:pathLst>
              <a:path extrusionOk="0" h="8428373" w="9296186">
                <a:moveTo>
                  <a:pt x="46385" y="7289669"/>
                </a:moveTo>
                <a:cubicBezTo>
                  <a:pt x="-335733" y="6262006"/>
                  <a:pt x="1745574" y="3031152"/>
                  <a:pt x="2532155" y="2244571"/>
                </a:cubicBezTo>
                <a:cubicBezTo>
                  <a:pt x="3318736" y="1457990"/>
                  <a:pt x="3312035" y="-360020"/>
                  <a:pt x="4411908" y="62959"/>
                </a:cubicBezTo>
                <a:cubicBezTo>
                  <a:pt x="5511781" y="485938"/>
                  <a:pt x="8575163" y="3449240"/>
                  <a:pt x="9131392" y="4782443"/>
                </a:cubicBezTo>
                <a:cubicBezTo>
                  <a:pt x="9687621" y="6115646"/>
                  <a:pt x="8819643" y="7417488"/>
                  <a:pt x="6771820" y="7888758"/>
                </a:cubicBezTo>
                <a:cubicBezTo>
                  <a:pt x="5559570" y="8170843"/>
                  <a:pt x="5945768" y="8510395"/>
                  <a:pt x="4824862" y="8410547"/>
                </a:cubicBezTo>
                <a:cubicBezTo>
                  <a:pt x="3703956" y="8310699"/>
                  <a:pt x="428503" y="8317332"/>
                  <a:pt x="46385" y="7289669"/>
                </a:cubicBezTo>
                <a:close/>
              </a:path>
            </a:pathLst>
          </a:custGeom>
          <a:gradFill>
            <a:gsLst>
              <a:gs pos="0">
                <a:srgbClr val="1EBCAD">
                  <a:alpha val="20000"/>
                </a:srgbClr>
              </a:gs>
              <a:gs pos="100000">
                <a:srgbClr val="1EBCAD">
                  <a:alpha val="0"/>
                </a:srgbClr>
              </a:gs>
            </a:gsLst>
            <a:path path="circle">
              <a:fillToRect b="0%" l="0%" r="100%" t="100%"/>
            </a:path>
            <a:tileRect b="-100%" l="-100%" r="0%" t="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
        <p:nvSpPr>
          <p:cNvPr id="203" name="Google Shape;203;p19"/>
          <p:cNvSpPr/>
          <p:nvPr/>
        </p:nvSpPr>
        <p:spPr>
          <a:xfrm>
            <a:off x="666750" y="0"/>
            <a:ext cx="3409950" cy="5981700"/>
          </a:xfrm>
          <a:prstGeom prst="rect">
            <a:avLst/>
          </a:prstGeom>
          <a:solidFill>
            <a:srgbClr val="1EBCAD"/>
          </a:solidFill>
          <a:ln>
            <a:noFill/>
          </a:ln>
          <a:effectLst>
            <a:outerShdw blurRad="101600" sx="101000" rotWithShape="0" algn="ctr" sy="101000">
              <a:srgbClr val="000000">
                <a:alpha val="2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
        <p:nvSpPr>
          <p:cNvPr id="204" name="Google Shape;204;p19"/>
          <p:cNvSpPr txBox="1"/>
          <p:nvPr/>
        </p:nvSpPr>
        <p:spPr>
          <a:xfrm>
            <a:off x="597873" y="643979"/>
            <a:ext cx="5900762" cy="707886"/>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US" sz="4000">
                <a:solidFill>
                  <a:schemeClr val="lt1"/>
                </a:solidFill>
                <a:latin typeface="Candara"/>
                <a:ea typeface="Candara"/>
                <a:cs typeface="Candara"/>
                <a:sym typeface="Candara"/>
              </a:rPr>
              <a:t>Speakers Introduction</a:t>
            </a:r>
            <a:endParaRPr b="1" sz="4000">
              <a:solidFill>
                <a:srgbClr val="1EBCAD"/>
              </a:solidFill>
              <a:latin typeface="Candara"/>
              <a:ea typeface="Candara"/>
              <a:cs typeface="Candara"/>
              <a:sym typeface="Candara"/>
            </a:endParaRPr>
          </a:p>
        </p:txBody>
      </p:sp>
      <p:cxnSp>
        <p:nvCxnSpPr>
          <p:cNvPr id="205" name="Google Shape;205;p19"/>
          <p:cNvCxnSpPr/>
          <p:nvPr/>
        </p:nvCxnSpPr>
        <p:spPr>
          <a:xfrm>
            <a:off x="6400800" y="1028699"/>
            <a:ext cx="721549" cy="0"/>
          </a:xfrm>
          <a:prstGeom prst="straightConnector1">
            <a:avLst/>
          </a:prstGeom>
          <a:noFill/>
          <a:ln cap="flat" cmpd="sng" w="9525">
            <a:solidFill>
              <a:srgbClr val="1EBCAD"/>
            </a:solidFill>
            <a:prstDash val="solid"/>
            <a:miter lim="800000"/>
            <a:headEnd len="sm" w="sm" type="none"/>
            <a:tailEnd len="sm" w="sm" type="none"/>
          </a:ln>
        </p:spPr>
      </p:cxnSp>
      <p:sp>
        <p:nvSpPr>
          <p:cNvPr id="206" name="Google Shape;206;p19"/>
          <p:cNvSpPr txBox="1"/>
          <p:nvPr/>
        </p:nvSpPr>
        <p:spPr>
          <a:xfrm>
            <a:off x="995039" y="2135393"/>
            <a:ext cx="2753373" cy="1754326"/>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1800">
                <a:solidFill>
                  <a:schemeClr val="lt1"/>
                </a:solidFill>
                <a:latin typeface="Candara"/>
                <a:ea typeface="Candara"/>
                <a:cs typeface="Candara"/>
                <a:sym typeface="Candara"/>
              </a:rPr>
              <a:t>To take you back into the world immediately, and continual occupation and change soon weaken</a:t>
            </a:r>
            <a:endParaRPr/>
          </a:p>
        </p:txBody>
      </p:sp>
      <p:sp>
        <p:nvSpPr>
          <p:cNvPr id="207" name="Google Shape;207;p19"/>
          <p:cNvSpPr/>
          <p:nvPr/>
        </p:nvSpPr>
        <p:spPr>
          <a:xfrm>
            <a:off x="660400" y="5455920"/>
            <a:ext cx="3409950" cy="62011"/>
          </a:xfrm>
          <a:prstGeom prst="rect">
            <a:avLst/>
          </a:prstGeom>
          <a:solidFill>
            <a:srgbClr val="1D27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
        <p:nvSpPr>
          <p:cNvPr id="208" name="Google Shape;208;p19"/>
          <p:cNvSpPr/>
          <p:nvPr/>
        </p:nvSpPr>
        <p:spPr>
          <a:xfrm>
            <a:off x="8584296" y="-4245468"/>
            <a:ext cx="5869207" cy="5869207"/>
          </a:xfrm>
          <a:prstGeom prst="donut">
            <a:avLst>
              <a:gd fmla="val 17092" name="adj"/>
            </a:avLst>
          </a:prstGeom>
          <a:gradFill>
            <a:gsLst>
              <a:gs pos="0">
                <a:srgbClr val="1EBCAD">
                  <a:alpha val="20000"/>
                </a:srgbClr>
              </a:gs>
              <a:gs pos="100000">
                <a:srgbClr val="1EBCAD">
                  <a:alpha val="0"/>
                </a:srgbClr>
              </a:gs>
            </a:gsLst>
            <a:path path="circle">
              <a:fillToRect b="0%" l="0%" r="100%" t="100%"/>
            </a:path>
            <a:tileRect b="-100%" l="-100%" r="0%" t="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
        <p:nvSpPr>
          <p:cNvPr id="209" name="Google Shape;209;p19"/>
          <p:cNvSpPr/>
          <p:nvPr/>
        </p:nvSpPr>
        <p:spPr>
          <a:xfrm>
            <a:off x="6645861" y="5813309"/>
            <a:ext cx="7582154" cy="1678872"/>
          </a:xfrm>
          <a:custGeom>
            <a:rect b="b" l="l" r="r" t="t"/>
            <a:pathLst>
              <a:path extrusionOk="0" h="1678872" w="7582154">
                <a:moveTo>
                  <a:pt x="167895" y="1619878"/>
                </a:moveTo>
                <a:cubicBezTo>
                  <a:pt x="-638350" y="1462562"/>
                  <a:pt x="1686978" y="867710"/>
                  <a:pt x="2321159" y="734975"/>
                </a:cubicBezTo>
                <a:cubicBezTo>
                  <a:pt x="2955340" y="602240"/>
                  <a:pt x="3235560" y="1059439"/>
                  <a:pt x="3972979" y="823465"/>
                </a:cubicBezTo>
                <a:cubicBezTo>
                  <a:pt x="4710398" y="587491"/>
                  <a:pt x="5172046" y="714374"/>
                  <a:pt x="6185237" y="115543"/>
                </a:cubicBezTo>
                <a:cubicBezTo>
                  <a:pt x="7198428" y="-483288"/>
                  <a:pt x="8161520" y="1428150"/>
                  <a:pt x="7158630" y="1678872"/>
                </a:cubicBezTo>
                <a:lnTo>
                  <a:pt x="167895" y="1619878"/>
                </a:lnTo>
                <a:close/>
              </a:path>
            </a:pathLst>
          </a:custGeom>
          <a:gradFill>
            <a:gsLst>
              <a:gs pos="0">
                <a:srgbClr val="1EBCAD">
                  <a:alpha val="20000"/>
                </a:srgbClr>
              </a:gs>
              <a:gs pos="100000">
                <a:srgbClr val="1EBCAD">
                  <a:alpha val="0"/>
                </a:srgbClr>
              </a:gs>
            </a:gsLst>
            <a:path path="circle">
              <a:fillToRect b="0%" l="0%" r="100%" t="100%"/>
            </a:path>
            <a:tileRect b="-100%" l="-100%" r="0%" t="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grpSp>
        <p:nvGrpSpPr>
          <p:cNvPr id="210" name="Google Shape;210;p19"/>
          <p:cNvGrpSpPr/>
          <p:nvPr/>
        </p:nvGrpSpPr>
        <p:grpSpPr>
          <a:xfrm>
            <a:off x="5238750" y="2152584"/>
            <a:ext cx="6119317" cy="923330"/>
            <a:chOff x="5238750" y="2152584"/>
            <a:chExt cx="6119317" cy="923330"/>
          </a:xfrm>
        </p:grpSpPr>
        <p:sp>
          <p:nvSpPr>
            <p:cNvPr id="211" name="Google Shape;211;p19"/>
            <p:cNvSpPr txBox="1"/>
            <p:nvPr/>
          </p:nvSpPr>
          <p:spPr>
            <a:xfrm>
              <a:off x="5958024" y="2152584"/>
              <a:ext cx="5400043" cy="92333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1800">
                  <a:solidFill>
                    <a:schemeClr val="lt1"/>
                  </a:solidFill>
                  <a:latin typeface="Candara"/>
                  <a:ea typeface="Candara"/>
                  <a:cs typeface="Candara"/>
                  <a:sym typeface="Candara"/>
                </a:rPr>
                <a:t>All the privilege I claim for my own sex (it is not a very enviable one; you need not covet it)</a:t>
              </a:r>
              <a:endParaRPr/>
            </a:p>
          </p:txBody>
        </p:sp>
        <p:cxnSp>
          <p:nvCxnSpPr>
            <p:cNvPr id="212" name="Google Shape;212;p19"/>
            <p:cNvCxnSpPr/>
            <p:nvPr/>
          </p:nvCxnSpPr>
          <p:spPr>
            <a:xfrm>
              <a:off x="5238750" y="2591134"/>
              <a:ext cx="398020" cy="0"/>
            </a:xfrm>
            <a:prstGeom prst="straightConnector1">
              <a:avLst/>
            </a:prstGeom>
            <a:noFill/>
            <a:ln cap="flat" cmpd="sng" w="9525">
              <a:solidFill>
                <a:schemeClr val="lt1"/>
              </a:solidFill>
              <a:prstDash val="solid"/>
              <a:miter lim="800000"/>
              <a:headEnd len="sm" w="sm" type="none"/>
              <a:tailEnd len="sm" w="sm" type="none"/>
            </a:ln>
          </p:spPr>
        </p:cxnSp>
      </p:grpSp>
      <p:grpSp>
        <p:nvGrpSpPr>
          <p:cNvPr id="213" name="Google Shape;213;p19"/>
          <p:cNvGrpSpPr/>
          <p:nvPr/>
        </p:nvGrpSpPr>
        <p:grpSpPr>
          <a:xfrm>
            <a:off x="5238750" y="3576382"/>
            <a:ext cx="6119317" cy="923330"/>
            <a:chOff x="5238750" y="3576382"/>
            <a:chExt cx="6119317" cy="923330"/>
          </a:xfrm>
        </p:grpSpPr>
        <p:sp>
          <p:nvSpPr>
            <p:cNvPr id="214" name="Google Shape;214;p19"/>
            <p:cNvSpPr txBox="1"/>
            <p:nvPr/>
          </p:nvSpPr>
          <p:spPr>
            <a:xfrm>
              <a:off x="5958024" y="3576382"/>
              <a:ext cx="5400043" cy="92333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1800">
                  <a:solidFill>
                    <a:schemeClr val="lt1"/>
                  </a:solidFill>
                  <a:latin typeface="Candara"/>
                  <a:ea typeface="Candara"/>
                  <a:cs typeface="Candara"/>
                  <a:sym typeface="Candara"/>
                </a:rPr>
                <a:t>İs that of loving longest, when existence or when hope is gone.</a:t>
              </a:r>
              <a:endParaRPr/>
            </a:p>
          </p:txBody>
        </p:sp>
        <p:cxnSp>
          <p:nvCxnSpPr>
            <p:cNvPr id="215" name="Google Shape;215;p19"/>
            <p:cNvCxnSpPr/>
            <p:nvPr/>
          </p:nvCxnSpPr>
          <p:spPr>
            <a:xfrm>
              <a:off x="5238750" y="4014932"/>
              <a:ext cx="398020" cy="0"/>
            </a:xfrm>
            <a:prstGeom prst="straightConnector1">
              <a:avLst/>
            </a:prstGeom>
            <a:noFill/>
            <a:ln cap="flat" cmpd="sng" w="9525">
              <a:solidFill>
                <a:srgbClr val="1EBCAD"/>
              </a:solidFill>
              <a:prstDash val="solid"/>
              <a:miter lim="800000"/>
              <a:headEnd len="sm" w="sm" type="none"/>
              <a:tailEnd len="sm" w="sm" type="none"/>
            </a:ln>
          </p:spPr>
        </p:cxnSp>
      </p:grpSp>
      <p:grpSp>
        <p:nvGrpSpPr>
          <p:cNvPr id="216" name="Google Shape;216;p19"/>
          <p:cNvGrpSpPr/>
          <p:nvPr/>
        </p:nvGrpSpPr>
        <p:grpSpPr>
          <a:xfrm>
            <a:off x="5238750" y="5017370"/>
            <a:ext cx="6119317" cy="923330"/>
            <a:chOff x="5238750" y="5017370"/>
            <a:chExt cx="6119317" cy="923330"/>
          </a:xfrm>
        </p:grpSpPr>
        <p:sp>
          <p:nvSpPr>
            <p:cNvPr id="217" name="Google Shape;217;p19"/>
            <p:cNvSpPr txBox="1"/>
            <p:nvPr/>
          </p:nvSpPr>
          <p:spPr>
            <a:xfrm>
              <a:off x="5958024" y="5017370"/>
              <a:ext cx="5400043" cy="92333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1800">
                  <a:solidFill>
                    <a:schemeClr val="lt1"/>
                  </a:solidFill>
                  <a:latin typeface="Candara"/>
                  <a:ea typeface="Candara"/>
                  <a:cs typeface="Candara"/>
                  <a:sym typeface="Candara"/>
                </a:rPr>
                <a:t>I feel very strongly that change is good because it stirs up the system.</a:t>
              </a:r>
              <a:endParaRPr/>
            </a:p>
          </p:txBody>
        </p:sp>
        <p:cxnSp>
          <p:nvCxnSpPr>
            <p:cNvPr id="218" name="Google Shape;218;p19"/>
            <p:cNvCxnSpPr/>
            <p:nvPr/>
          </p:nvCxnSpPr>
          <p:spPr>
            <a:xfrm>
              <a:off x="5238750" y="5455920"/>
              <a:ext cx="398020" cy="0"/>
            </a:xfrm>
            <a:prstGeom prst="straightConnector1">
              <a:avLst/>
            </a:prstGeom>
            <a:noFill/>
            <a:ln cap="flat" cmpd="sng" w="9525">
              <a:solidFill>
                <a:srgbClr val="1EBCAD"/>
              </a:solidFill>
              <a:prstDash val="solid"/>
              <a:miter lim="800000"/>
              <a:headEnd len="sm" w="sm" type="none"/>
              <a:tailEnd len="sm" w="sm" type="none"/>
            </a:ln>
          </p:spPr>
        </p:cxnSp>
      </p:grpSp>
    </p:spTree>
  </p:cSld>
  <p:clrMapOvr>
    <a:masterClrMapping/>
  </p:clrMapOvr>
  <p:transition spd="slow">
    <p:fade thruBlk="1"/>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03"/>
                                        </p:tgtEl>
                                        <p:attrNameLst>
                                          <p:attrName>style.visibility</p:attrName>
                                        </p:attrNameLst>
                                      </p:cBhvr>
                                      <p:to>
                                        <p:strVal val="visible"/>
                                      </p:to>
                                    </p:set>
                                    <p:animEffect filter="fade" transition="in">
                                      <p:cBhvr>
                                        <p:cTn dur="500"/>
                                        <p:tgtEl>
                                          <p:spTgt spid="203"/>
                                        </p:tgtEl>
                                      </p:cBhvr>
                                    </p:animEffect>
                                  </p:childTnLst>
                                </p:cTn>
                              </p:par>
                              <p:par>
                                <p:cTn fill="hold" nodeType="withEffect" presetClass="entr" presetID="10" presetSubtype="0">
                                  <p:stCondLst>
                                    <p:cond delay="200"/>
                                  </p:stCondLst>
                                  <p:childTnLst>
                                    <p:set>
                                      <p:cBhvr>
                                        <p:cTn dur="1" fill="hold">
                                          <p:stCondLst>
                                            <p:cond delay="0"/>
                                          </p:stCondLst>
                                        </p:cTn>
                                        <p:tgtEl>
                                          <p:spTgt spid="207"/>
                                        </p:tgtEl>
                                        <p:attrNameLst>
                                          <p:attrName>style.visibility</p:attrName>
                                        </p:attrNameLst>
                                      </p:cBhvr>
                                      <p:to>
                                        <p:strVal val="visible"/>
                                      </p:to>
                                    </p:set>
                                    <p:animEffect filter="fade" transition="in">
                                      <p:cBhvr>
                                        <p:cTn dur="500"/>
                                        <p:tgtEl>
                                          <p:spTgt spid="207"/>
                                        </p:tgtEl>
                                      </p:cBhvr>
                                    </p:animEffect>
                                  </p:childTnLst>
                                </p:cTn>
                              </p:par>
                              <p:par>
                                <p:cTn fill="hold" nodeType="withEffect" presetClass="entr" presetID="10" presetSubtype="0">
                                  <p:stCondLst>
                                    <p:cond delay="400"/>
                                  </p:stCondLst>
                                  <p:childTnLst>
                                    <p:set>
                                      <p:cBhvr>
                                        <p:cTn dur="1" fill="hold">
                                          <p:stCondLst>
                                            <p:cond delay="0"/>
                                          </p:stCondLst>
                                        </p:cTn>
                                        <p:tgtEl>
                                          <p:spTgt spid="202"/>
                                        </p:tgtEl>
                                        <p:attrNameLst>
                                          <p:attrName>style.visibility</p:attrName>
                                        </p:attrNameLst>
                                      </p:cBhvr>
                                      <p:to>
                                        <p:strVal val="visible"/>
                                      </p:to>
                                    </p:set>
                                    <p:animEffect filter="fade" transition="in">
                                      <p:cBhvr>
                                        <p:cTn dur="500"/>
                                        <p:tgtEl>
                                          <p:spTgt spid="202"/>
                                        </p:tgtEl>
                                      </p:cBhvr>
                                    </p:animEffect>
                                  </p:childTnLst>
                                </p:cTn>
                              </p:par>
                              <p:par>
                                <p:cTn fill="hold" nodeType="withEffect" presetClass="entr" presetID="10" presetSubtype="0">
                                  <p:stCondLst>
                                    <p:cond delay="600"/>
                                  </p:stCondLst>
                                  <p:childTnLst>
                                    <p:set>
                                      <p:cBhvr>
                                        <p:cTn dur="1" fill="hold">
                                          <p:stCondLst>
                                            <p:cond delay="0"/>
                                          </p:stCondLst>
                                        </p:cTn>
                                        <p:tgtEl>
                                          <p:spTgt spid="204"/>
                                        </p:tgtEl>
                                        <p:attrNameLst>
                                          <p:attrName>style.visibility</p:attrName>
                                        </p:attrNameLst>
                                      </p:cBhvr>
                                      <p:to>
                                        <p:strVal val="visible"/>
                                      </p:to>
                                    </p:set>
                                    <p:animEffect filter="fade" transition="in">
                                      <p:cBhvr>
                                        <p:cTn dur="500"/>
                                        <p:tgtEl>
                                          <p:spTgt spid="204"/>
                                        </p:tgtEl>
                                      </p:cBhvr>
                                    </p:animEffect>
                                  </p:childTnLst>
                                </p:cTn>
                              </p:par>
                              <p:par>
                                <p:cTn fill="hold" nodeType="withEffect" presetClass="entr" presetID="10" presetSubtype="0">
                                  <p:stCondLst>
                                    <p:cond delay="1000"/>
                                  </p:stCondLst>
                                  <p:childTnLst>
                                    <p:set>
                                      <p:cBhvr>
                                        <p:cTn dur="1" fill="hold">
                                          <p:stCondLst>
                                            <p:cond delay="0"/>
                                          </p:stCondLst>
                                        </p:cTn>
                                        <p:tgtEl>
                                          <p:spTgt spid="205"/>
                                        </p:tgtEl>
                                        <p:attrNameLst>
                                          <p:attrName>style.visibility</p:attrName>
                                        </p:attrNameLst>
                                      </p:cBhvr>
                                      <p:to>
                                        <p:strVal val="visible"/>
                                      </p:to>
                                    </p:set>
                                    <p:animEffect filter="fade" transition="in">
                                      <p:cBhvr>
                                        <p:cTn dur="500"/>
                                        <p:tgtEl>
                                          <p:spTgt spid="205"/>
                                        </p:tgtEl>
                                      </p:cBhvr>
                                    </p:animEffect>
                                  </p:childTnLst>
                                </p:cTn>
                              </p:par>
                              <p:par>
                                <p:cTn fill="hold" nodeType="withEffect" presetClass="entr" presetID="10" presetSubtype="0">
                                  <p:stCondLst>
                                    <p:cond delay="1500"/>
                                  </p:stCondLst>
                                  <p:childTnLst>
                                    <p:set>
                                      <p:cBhvr>
                                        <p:cTn dur="1" fill="hold">
                                          <p:stCondLst>
                                            <p:cond delay="0"/>
                                          </p:stCondLst>
                                        </p:cTn>
                                        <p:tgtEl>
                                          <p:spTgt spid="206"/>
                                        </p:tgtEl>
                                        <p:attrNameLst>
                                          <p:attrName>style.visibility</p:attrName>
                                        </p:attrNameLst>
                                      </p:cBhvr>
                                      <p:to>
                                        <p:strVal val="visible"/>
                                      </p:to>
                                    </p:set>
                                    <p:animEffect filter="fade" transition="in">
                                      <p:cBhvr>
                                        <p:cTn dur="500"/>
                                        <p:tgtEl>
                                          <p:spTgt spid="206"/>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10"/>
                                        </p:tgtEl>
                                        <p:attrNameLst>
                                          <p:attrName>style.visibility</p:attrName>
                                        </p:attrNameLst>
                                      </p:cBhvr>
                                      <p:to>
                                        <p:strVal val="visible"/>
                                      </p:to>
                                    </p:set>
                                    <p:animEffect filter="fade" transition="in">
                                      <p:cBhvr>
                                        <p:cTn dur="500"/>
                                        <p:tgtEl>
                                          <p:spTgt spid="210"/>
                                        </p:tgtEl>
                                      </p:cBhvr>
                                    </p:animEffect>
                                  </p:childTnLst>
                                </p:cTn>
                              </p:par>
                              <p:par>
                                <p:cTn fill="hold" nodeType="withEffect" presetClass="entr" presetID="10" presetSubtype="0">
                                  <p:stCondLst>
                                    <p:cond delay="300"/>
                                  </p:stCondLst>
                                  <p:childTnLst>
                                    <p:set>
                                      <p:cBhvr>
                                        <p:cTn dur="1" fill="hold">
                                          <p:stCondLst>
                                            <p:cond delay="0"/>
                                          </p:stCondLst>
                                        </p:cTn>
                                        <p:tgtEl>
                                          <p:spTgt spid="201"/>
                                        </p:tgtEl>
                                        <p:attrNameLst>
                                          <p:attrName>style.visibility</p:attrName>
                                        </p:attrNameLst>
                                      </p:cBhvr>
                                      <p:to>
                                        <p:strVal val="visible"/>
                                      </p:to>
                                    </p:set>
                                    <p:animEffect filter="fade" transition="in">
                                      <p:cBhvr>
                                        <p:cTn dur="500"/>
                                        <p:tgtEl>
                                          <p:spTgt spid="201"/>
                                        </p:tgtEl>
                                      </p:cBhvr>
                                    </p:animEffect>
                                  </p:childTnLst>
                                </p:cTn>
                              </p:par>
                              <p:par>
                                <p:cTn fill="hold" nodeType="withEffect" presetClass="entr" presetID="10" presetSubtype="0">
                                  <p:stCondLst>
                                    <p:cond delay="600"/>
                                  </p:stCondLst>
                                  <p:childTnLst>
                                    <p:set>
                                      <p:cBhvr>
                                        <p:cTn dur="1" fill="hold">
                                          <p:stCondLst>
                                            <p:cond delay="0"/>
                                          </p:stCondLst>
                                        </p:cTn>
                                        <p:tgtEl>
                                          <p:spTgt spid="213"/>
                                        </p:tgtEl>
                                        <p:attrNameLst>
                                          <p:attrName>style.visibility</p:attrName>
                                        </p:attrNameLst>
                                      </p:cBhvr>
                                      <p:to>
                                        <p:strVal val="visible"/>
                                      </p:to>
                                    </p:set>
                                    <p:animEffect filter="fade" transition="in">
                                      <p:cBhvr>
                                        <p:cTn dur="500"/>
                                        <p:tgtEl>
                                          <p:spTgt spid="213"/>
                                        </p:tgtEl>
                                      </p:cBhvr>
                                    </p:animEffect>
                                  </p:childTnLst>
                                </p:cTn>
                              </p:par>
                              <p:par>
                                <p:cTn fill="hold" nodeType="withEffect" presetClass="entr" presetID="10" presetSubtype="0">
                                  <p:stCondLst>
                                    <p:cond delay="900"/>
                                  </p:stCondLst>
                                  <p:childTnLst>
                                    <p:set>
                                      <p:cBhvr>
                                        <p:cTn dur="1" fill="hold">
                                          <p:stCondLst>
                                            <p:cond delay="0"/>
                                          </p:stCondLst>
                                        </p:cTn>
                                        <p:tgtEl>
                                          <p:spTgt spid="216"/>
                                        </p:tgtEl>
                                        <p:attrNameLst>
                                          <p:attrName>style.visibility</p:attrName>
                                        </p:attrNameLst>
                                      </p:cBhvr>
                                      <p:to>
                                        <p:strVal val="visible"/>
                                      </p:to>
                                    </p:set>
                                    <p:animEffect filter="fade" transition="in">
                                      <p:cBhvr>
                                        <p:cTn dur="500"/>
                                        <p:tgtEl>
                                          <p:spTgt spid="216"/>
                                        </p:tgtEl>
                                      </p:cBhvr>
                                    </p:animEffect>
                                  </p:childTnLst>
                                </p:cTn>
                              </p:par>
                              <p:par>
                                <p:cTn fill="hold" nodeType="withEffect" presetClass="entr" presetID="10" presetSubtype="0">
                                  <p:stCondLst>
                                    <p:cond delay="1200"/>
                                  </p:stCondLst>
                                  <p:childTnLst>
                                    <p:set>
                                      <p:cBhvr>
                                        <p:cTn dur="1" fill="hold">
                                          <p:stCondLst>
                                            <p:cond delay="0"/>
                                          </p:stCondLst>
                                        </p:cTn>
                                        <p:tgtEl>
                                          <p:spTgt spid="209"/>
                                        </p:tgtEl>
                                        <p:attrNameLst>
                                          <p:attrName>style.visibility</p:attrName>
                                        </p:attrNameLst>
                                      </p:cBhvr>
                                      <p:to>
                                        <p:strVal val="visible"/>
                                      </p:to>
                                    </p:set>
                                    <p:animEffect filter="fade" transition="in">
                                      <p:cBhvr>
                                        <p:cTn dur="500"/>
                                        <p:tgtEl>
                                          <p:spTgt spid="209"/>
                                        </p:tgtEl>
                                      </p:cBhvr>
                                    </p:animEffect>
                                  </p:childTnLst>
                                </p:cTn>
                              </p:par>
                              <p:par>
                                <p:cTn fill="hold" nodeType="withEffect" presetClass="entr" presetID="10" presetSubtype="0">
                                  <p:stCondLst>
                                    <p:cond delay="1500"/>
                                  </p:stCondLst>
                                  <p:childTnLst>
                                    <p:set>
                                      <p:cBhvr>
                                        <p:cTn dur="1" fill="hold">
                                          <p:stCondLst>
                                            <p:cond delay="0"/>
                                          </p:stCondLst>
                                        </p:cTn>
                                        <p:tgtEl>
                                          <p:spTgt spid="208"/>
                                        </p:tgtEl>
                                        <p:attrNameLst>
                                          <p:attrName>style.visibility</p:attrName>
                                        </p:attrNameLst>
                                      </p:cBhvr>
                                      <p:to>
                                        <p:strVal val="visible"/>
                                      </p:to>
                                    </p:set>
                                    <p:animEffect filter="fade" transition="in">
                                      <p:cBhvr>
                                        <p:cTn dur="500"/>
                                        <p:tgtEl>
                                          <p:spTgt spid="2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20"/>
          <p:cNvSpPr/>
          <p:nvPr/>
        </p:nvSpPr>
        <p:spPr>
          <a:xfrm>
            <a:off x="-1437241" y="4017298"/>
            <a:ext cx="5399642" cy="3254992"/>
          </a:xfrm>
          <a:custGeom>
            <a:rect b="b" l="l" r="r" t="t"/>
            <a:pathLst>
              <a:path extrusionOk="0" h="1490365" w="7261006">
                <a:moveTo>
                  <a:pt x="117256" y="1452265"/>
                </a:moveTo>
                <a:cubicBezTo>
                  <a:pt x="-600294" y="1220490"/>
                  <a:pt x="2178296" y="308262"/>
                  <a:pt x="2955706" y="99715"/>
                </a:cubicBezTo>
                <a:cubicBezTo>
                  <a:pt x="3733116" y="-108832"/>
                  <a:pt x="4559797" y="51534"/>
                  <a:pt x="4781715" y="200986"/>
                </a:cubicBezTo>
                <a:cubicBezTo>
                  <a:pt x="5003633" y="350438"/>
                  <a:pt x="3873997" y="781533"/>
                  <a:pt x="4287212" y="996429"/>
                </a:cubicBezTo>
                <a:cubicBezTo>
                  <a:pt x="4700427" y="1211325"/>
                  <a:pt x="6562506" y="1077615"/>
                  <a:pt x="7261006" y="1490365"/>
                </a:cubicBezTo>
                <a:lnTo>
                  <a:pt x="117256" y="1452265"/>
                </a:lnTo>
                <a:close/>
              </a:path>
            </a:pathLst>
          </a:custGeom>
          <a:solidFill>
            <a:srgbClr val="1EBC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2A0D5B"/>
              </a:solidFill>
              <a:latin typeface="Candara"/>
              <a:ea typeface="Candara"/>
              <a:cs typeface="Candara"/>
              <a:sym typeface="Candara"/>
            </a:endParaRPr>
          </a:p>
        </p:txBody>
      </p:sp>
      <p:sp>
        <p:nvSpPr>
          <p:cNvPr id="224" name="Google Shape;224;p20"/>
          <p:cNvSpPr/>
          <p:nvPr/>
        </p:nvSpPr>
        <p:spPr>
          <a:xfrm rot="-4396053">
            <a:off x="9695580" y="1228686"/>
            <a:ext cx="5355874" cy="3991013"/>
          </a:xfrm>
          <a:custGeom>
            <a:rect b="b" l="l" r="r" t="t"/>
            <a:pathLst>
              <a:path extrusionOk="0" h="4252202" w="5706386">
                <a:moveTo>
                  <a:pt x="198675" y="2703413"/>
                </a:moveTo>
                <a:cubicBezTo>
                  <a:pt x="-480775" y="2411313"/>
                  <a:pt x="754146" y="364441"/>
                  <a:pt x="1330841" y="173333"/>
                </a:cubicBezTo>
                <a:cubicBezTo>
                  <a:pt x="1907536" y="-17775"/>
                  <a:pt x="2934728" y="1707191"/>
                  <a:pt x="3658847" y="1556762"/>
                </a:cubicBezTo>
                <a:cubicBezTo>
                  <a:pt x="4382966" y="1406333"/>
                  <a:pt x="5135142" y="-59645"/>
                  <a:pt x="5426591" y="1883"/>
                </a:cubicBezTo>
                <a:cubicBezTo>
                  <a:pt x="5718040" y="63412"/>
                  <a:pt x="5880980" y="1217736"/>
                  <a:pt x="5407541" y="1925933"/>
                </a:cubicBezTo>
                <a:cubicBezTo>
                  <a:pt x="4934102" y="2634130"/>
                  <a:pt x="3617831" y="4301867"/>
                  <a:pt x="2585956" y="4251067"/>
                </a:cubicBezTo>
                <a:cubicBezTo>
                  <a:pt x="1554081" y="4200267"/>
                  <a:pt x="416083" y="3034394"/>
                  <a:pt x="198675" y="2703413"/>
                </a:cubicBezTo>
                <a:close/>
              </a:path>
            </a:pathLst>
          </a:custGeom>
          <a:solidFill>
            <a:srgbClr val="1EBC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2A0D5B"/>
              </a:solidFill>
              <a:latin typeface="Candara"/>
              <a:ea typeface="Candara"/>
              <a:cs typeface="Candara"/>
              <a:sym typeface="Candara"/>
            </a:endParaRPr>
          </a:p>
        </p:txBody>
      </p:sp>
      <p:sp>
        <p:nvSpPr>
          <p:cNvPr id="225" name="Google Shape;225;p20"/>
          <p:cNvSpPr/>
          <p:nvPr/>
        </p:nvSpPr>
        <p:spPr>
          <a:xfrm>
            <a:off x="-2228088" y="-609600"/>
            <a:ext cx="16678674" cy="2951519"/>
          </a:xfrm>
          <a:custGeom>
            <a:rect b="b" l="l" r="r" t="t"/>
            <a:pathLst>
              <a:path extrusionOk="0" h="2951519" w="16678674">
                <a:moveTo>
                  <a:pt x="12267437" y="781050"/>
                </a:moveTo>
                <a:cubicBezTo>
                  <a:pt x="11353037" y="955675"/>
                  <a:pt x="11194287" y="1101725"/>
                  <a:pt x="10591037" y="1333500"/>
                </a:cubicBezTo>
                <a:cubicBezTo>
                  <a:pt x="9987787" y="1565275"/>
                  <a:pt x="9644777" y="2080501"/>
                  <a:pt x="8647937" y="2171700"/>
                </a:cubicBezTo>
                <a:cubicBezTo>
                  <a:pt x="7651097" y="2262899"/>
                  <a:pt x="5936487" y="1038225"/>
                  <a:pt x="4704587" y="1123950"/>
                </a:cubicBezTo>
                <a:cubicBezTo>
                  <a:pt x="3472687" y="1209675"/>
                  <a:pt x="2520187" y="3765550"/>
                  <a:pt x="1256537" y="2686050"/>
                </a:cubicBezTo>
                <a:cubicBezTo>
                  <a:pt x="-7113" y="1606550"/>
                  <a:pt x="-908813" y="400050"/>
                  <a:pt x="1561337" y="0"/>
                </a:cubicBezTo>
                <a:lnTo>
                  <a:pt x="16077437" y="285750"/>
                </a:lnTo>
                <a:cubicBezTo>
                  <a:pt x="18430112" y="857250"/>
                  <a:pt x="13181837" y="606425"/>
                  <a:pt x="12267437" y="781050"/>
                </a:cubicBezTo>
                <a:close/>
              </a:path>
            </a:pathLst>
          </a:custGeom>
          <a:solidFill>
            <a:srgbClr val="1D27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2A0D5B"/>
              </a:solidFill>
              <a:latin typeface="Candara"/>
              <a:ea typeface="Candara"/>
              <a:cs typeface="Candara"/>
              <a:sym typeface="Candara"/>
            </a:endParaRPr>
          </a:p>
        </p:txBody>
      </p:sp>
      <p:sp>
        <p:nvSpPr>
          <p:cNvPr id="226" name="Google Shape;226;p20"/>
          <p:cNvSpPr/>
          <p:nvPr/>
        </p:nvSpPr>
        <p:spPr>
          <a:xfrm>
            <a:off x="666750" y="876300"/>
            <a:ext cx="10858500" cy="5105400"/>
          </a:xfrm>
          <a:prstGeom prst="rect">
            <a:avLst/>
          </a:prstGeom>
          <a:solidFill>
            <a:srgbClr val="F5F5F5"/>
          </a:solidFill>
          <a:ln>
            <a:noFill/>
          </a:ln>
          <a:effectLst>
            <a:outerShdw blurRad="101600" sx="101000" rotWithShape="0" algn="ctr" sy="101000">
              <a:srgbClr val="000000">
                <a:alpha val="2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cxnSp>
        <p:nvCxnSpPr>
          <p:cNvPr id="227" name="Google Shape;227;p20"/>
          <p:cNvCxnSpPr/>
          <p:nvPr/>
        </p:nvCxnSpPr>
        <p:spPr>
          <a:xfrm flipH="1">
            <a:off x="1307513" y="2324670"/>
            <a:ext cx="3524250" cy="1842034"/>
          </a:xfrm>
          <a:prstGeom prst="straightConnector1">
            <a:avLst/>
          </a:prstGeom>
          <a:noFill/>
          <a:ln cap="flat" cmpd="sng" w="9525">
            <a:solidFill>
              <a:srgbClr val="23DBC9"/>
            </a:solidFill>
            <a:prstDash val="solid"/>
            <a:miter lim="800000"/>
            <a:headEnd len="sm" w="sm" type="none"/>
            <a:tailEnd len="sm" w="sm" type="none"/>
          </a:ln>
        </p:spPr>
      </p:cxnSp>
      <p:cxnSp>
        <p:nvCxnSpPr>
          <p:cNvPr id="228" name="Google Shape;228;p20"/>
          <p:cNvCxnSpPr/>
          <p:nvPr/>
        </p:nvCxnSpPr>
        <p:spPr>
          <a:xfrm flipH="1">
            <a:off x="1023123" y="4117579"/>
            <a:ext cx="1364343" cy="713107"/>
          </a:xfrm>
          <a:prstGeom prst="straightConnector1">
            <a:avLst/>
          </a:prstGeom>
          <a:noFill/>
          <a:ln cap="flat" cmpd="sng" w="9525">
            <a:solidFill>
              <a:srgbClr val="23DBC9"/>
            </a:solidFill>
            <a:prstDash val="solid"/>
            <a:miter lim="800000"/>
            <a:headEnd len="sm" w="sm" type="none"/>
            <a:tailEnd len="sm" w="sm" type="none"/>
          </a:ln>
        </p:spPr>
      </p:cxnSp>
      <p:cxnSp>
        <p:nvCxnSpPr>
          <p:cNvPr id="229" name="Google Shape;229;p20"/>
          <p:cNvCxnSpPr/>
          <p:nvPr/>
        </p:nvCxnSpPr>
        <p:spPr>
          <a:xfrm flipH="1">
            <a:off x="3069638" y="3004004"/>
            <a:ext cx="2236338" cy="1168876"/>
          </a:xfrm>
          <a:prstGeom prst="straightConnector1">
            <a:avLst/>
          </a:prstGeom>
          <a:noFill/>
          <a:ln cap="flat" cmpd="sng" w="9525">
            <a:solidFill>
              <a:srgbClr val="23DBC9"/>
            </a:solidFill>
            <a:prstDash val="solid"/>
            <a:miter lim="800000"/>
            <a:headEnd len="sm" w="sm" type="none"/>
            <a:tailEnd len="sm" w="sm" type="none"/>
          </a:ln>
        </p:spPr>
      </p:cxnSp>
      <p:sp>
        <p:nvSpPr>
          <p:cNvPr id="230" name="Google Shape;230;p20"/>
          <p:cNvSpPr txBox="1"/>
          <p:nvPr/>
        </p:nvSpPr>
        <p:spPr>
          <a:xfrm>
            <a:off x="1482106" y="1851645"/>
            <a:ext cx="3006254" cy="315471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9900">
                <a:solidFill>
                  <a:srgbClr val="1EBCAD"/>
                </a:solidFill>
                <a:latin typeface="Candara"/>
                <a:ea typeface="Candara"/>
                <a:cs typeface="Candara"/>
                <a:sym typeface="Candara"/>
              </a:rPr>
              <a:t>02</a:t>
            </a:r>
            <a:endParaRPr b="1" sz="19900">
              <a:solidFill>
                <a:srgbClr val="1EBCAD"/>
              </a:solidFill>
              <a:latin typeface="Candara"/>
              <a:ea typeface="Candara"/>
              <a:cs typeface="Candara"/>
              <a:sym typeface="Candara"/>
            </a:endParaRPr>
          </a:p>
        </p:txBody>
      </p:sp>
      <p:cxnSp>
        <p:nvCxnSpPr>
          <p:cNvPr id="231" name="Google Shape;231;p20"/>
          <p:cNvCxnSpPr/>
          <p:nvPr/>
        </p:nvCxnSpPr>
        <p:spPr>
          <a:xfrm flipH="1">
            <a:off x="2303062" y="2307912"/>
            <a:ext cx="1364343" cy="713107"/>
          </a:xfrm>
          <a:prstGeom prst="straightConnector1">
            <a:avLst/>
          </a:prstGeom>
          <a:noFill/>
          <a:ln cap="flat" cmpd="sng" w="9525">
            <a:solidFill>
              <a:srgbClr val="23DBC9"/>
            </a:solidFill>
            <a:prstDash val="solid"/>
            <a:miter lim="800000"/>
            <a:headEnd len="sm" w="sm" type="none"/>
            <a:tailEnd len="sm" w="sm" type="none"/>
          </a:ln>
        </p:spPr>
      </p:cxnSp>
      <p:sp>
        <p:nvSpPr>
          <p:cNvPr id="232" name="Google Shape;232;p20"/>
          <p:cNvSpPr txBox="1"/>
          <p:nvPr/>
        </p:nvSpPr>
        <p:spPr>
          <a:xfrm>
            <a:off x="5761290" y="3013414"/>
            <a:ext cx="3524250" cy="769441"/>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US" sz="4400">
                <a:solidFill>
                  <a:srgbClr val="1D273B"/>
                </a:solidFill>
                <a:latin typeface="Candara"/>
                <a:ea typeface="Candara"/>
                <a:cs typeface="Candara"/>
                <a:sym typeface="Candara"/>
              </a:rPr>
              <a:t>Web Design</a:t>
            </a:r>
            <a:endParaRPr b="1" sz="4400">
              <a:solidFill>
                <a:srgbClr val="1EBCAD"/>
              </a:solidFill>
              <a:latin typeface="Candara"/>
              <a:ea typeface="Candara"/>
              <a:cs typeface="Candara"/>
              <a:sym typeface="Candara"/>
            </a:endParaRPr>
          </a:p>
        </p:txBody>
      </p:sp>
      <p:sp>
        <p:nvSpPr>
          <p:cNvPr id="233" name="Google Shape;233;p20"/>
          <p:cNvSpPr txBox="1"/>
          <p:nvPr/>
        </p:nvSpPr>
        <p:spPr>
          <a:xfrm>
            <a:off x="5761290" y="3728568"/>
            <a:ext cx="4420948" cy="461665"/>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en-US" sz="2400">
                <a:solidFill>
                  <a:srgbClr val="1D273B"/>
                </a:solidFill>
                <a:latin typeface="Candara"/>
                <a:ea typeface="Candara"/>
                <a:cs typeface="Candara"/>
                <a:sym typeface="Candara"/>
              </a:rPr>
              <a:t>Our Target</a:t>
            </a:r>
            <a:endParaRPr sz="2400">
              <a:solidFill>
                <a:srgbClr val="1D273B"/>
              </a:solidFill>
              <a:latin typeface="Candara"/>
              <a:ea typeface="Candara"/>
              <a:cs typeface="Candara"/>
              <a:sym typeface="Candara"/>
            </a:endParaRPr>
          </a:p>
        </p:txBody>
      </p:sp>
      <p:sp>
        <p:nvSpPr>
          <p:cNvPr id="234" name="Google Shape;234;p20"/>
          <p:cNvSpPr/>
          <p:nvPr/>
        </p:nvSpPr>
        <p:spPr>
          <a:xfrm>
            <a:off x="5870713" y="2667767"/>
            <a:ext cx="134021" cy="134021"/>
          </a:xfrm>
          <a:prstGeom prst="ellipse">
            <a:avLst/>
          </a:prstGeom>
          <a:solidFill>
            <a:srgbClr val="1EBC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
        <p:nvSpPr>
          <p:cNvPr id="235" name="Google Shape;235;p20"/>
          <p:cNvSpPr/>
          <p:nvPr/>
        </p:nvSpPr>
        <p:spPr>
          <a:xfrm>
            <a:off x="6315109" y="2667767"/>
            <a:ext cx="134021" cy="134021"/>
          </a:xfrm>
          <a:prstGeom prst="ellipse">
            <a:avLst/>
          </a:prstGeom>
          <a:solidFill>
            <a:srgbClr val="1EBC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
        <p:nvSpPr>
          <p:cNvPr id="236" name="Google Shape;236;p20"/>
          <p:cNvSpPr/>
          <p:nvPr/>
        </p:nvSpPr>
        <p:spPr>
          <a:xfrm>
            <a:off x="6759505" y="2667767"/>
            <a:ext cx="134021" cy="134021"/>
          </a:xfrm>
          <a:prstGeom prst="ellipse">
            <a:avLst/>
          </a:prstGeom>
          <a:noFill/>
          <a:ln cap="flat" cmpd="sng" w="12700">
            <a:solidFill>
              <a:srgbClr val="1EBCAD">
                <a:alpha val="69803"/>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cxnSp>
        <p:nvCxnSpPr>
          <p:cNvPr id="237" name="Google Shape;237;p20"/>
          <p:cNvCxnSpPr/>
          <p:nvPr/>
        </p:nvCxnSpPr>
        <p:spPr>
          <a:xfrm>
            <a:off x="7039619" y="2734777"/>
            <a:ext cx="2090964" cy="0"/>
          </a:xfrm>
          <a:prstGeom prst="straightConnector1">
            <a:avLst/>
          </a:prstGeom>
          <a:noFill/>
          <a:ln cap="flat" cmpd="sng" w="9525">
            <a:solidFill>
              <a:srgbClr val="1EBCAD"/>
            </a:solidFill>
            <a:prstDash val="solid"/>
            <a:miter lim="800000"/>
            <a:headEnd len="sm" w="sm" type="none"/>
            <a:tailEnd len="sm" w="sm" type="none"/>
          </a:ln>
        </p:spPr>
      </p:cxnSp>
      <p:sp>
        <p:nvSpPr>
          <p:cNvPr id="238" name="Google Shape;238;p20"/>
          <p:cNvSpPr/>
          <p:nvPr/>
        </p:nvSpPr>
        <p:spPr>
          <a:xfrm>
            <a:off x="1387864" y="1831632"/>
            <a:ext cx="3194738" cy="3194736"/>
          </a:xfrm>
          <a:prstGeom prst="donut">
            <a:avLst>
              <a:gd fmla="val 17092" name="adj"/>
            </a:avLst>
          </a:prstGeom>
          <a:gradFill>
            <a:gsLst>
              <a:gs pos="0">
                <a:srgbClr val="1EBCAD">
                  <a:alpha val="20000"/>
                </a:srgbClr>
              </a:gs>
              <a:gs pos="100000">
                <a:srgbClr val="1EBCAD">
                  <a:alpha val="0"/>
                </a:srgbClr>
              </a:gs>
            </a:gsLst>
            <a:path path="circle">
              <a:fillToRect b="0%" l="0%" r="100%" t="100%"/>
            </a:path>
            <a:tileRect b="-100%" l="-100%" r="0%" t="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Tree>
  </p:cSld>
  <p:clrMapOvr>
    <a:masterClrMapping/>
  </p:clrMapOvr>
  <p:transition spd="slow">
    <p:push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26"/>
                                        </p:tgtEl>
                                        <p:attrNameLst>
                                          <p:attrName>style.visibility</p:attrName>
                                        </p:attrNameLst>
                                      </p:cBhvr>
                                      <p:to>
                                        <p:strVal val="visible"/>
                                      </p:to>
                                    </p:set>
                                    <p:animEffect filter="fade" transition="in">
                                      <p:cBhvr>
                                        <p:cTn dur="500"/>
                                        <p:tgtEl>
                                          <p:spTgt spid="226"/>
                                        </p:tgtEl>
                                      </p:cBhvr>
                                    </p:animEffect>
                                  </p:childTnLst>
                                </p:cTn>
                              </p:par>
                              <p:par>
                                <p:cTn fill="hold" nodeType="withEffect" presetClass="entr" presetID="10" presetSubtype="0">
                                  <p:stCondLst>
                                    <p:cond delay="0"/>
                                  </p:stCondLst>
                                  <p:childTnLst>
                                    <p:set>
                                      <p:cBhvr>
                                        <p:cTn dur="1" fill="hold">
                                          <p:stCondLst>
                                            <p:cond delay="0"/>
                                          </p:stCondLst>
                                        </p:cTn>
                                        <p:tgtEl>
                                          <p:spTgt spid="238"/>
                                        </p:tgtEl>
                                        <p:attrNameLst>
                                          <p:attrName>style.visibility</p:attrName>
                                        </p:attrNameLst>
                                      </p:cBhvr>
                                      <p:to>
                                        <p:strVal val="visible"/>
                                      </p:to>
                                    </p:set>
                                    <p:animEffect filter="fade" transition="in">
                                      <p:cBhvr>
                                        <p:cTn dur="1000"/>
                                        <p:tgtEl>
                                          <p:spTgt spid="238"/>
                                        </p:tgtEl>
                                      </p:cBhvr>
                                    </p:animEffect>
                                  </p:childTnLst>
                                </p:cTn>
                              </p:par>
                              <p:par>
                                <p:cTn fill="hold" nodeType="withEffect" presetClass="entr" presetID="10" presetSubtype="0">
                                  <p:stCondLst>
                                    <p:cond delay="600"/>
                                  </p:stCondLst>
                                  <p:childTnLst>
                                    <p:set>
                                      <p:cBhvr>
                                        <p:cTn dur="1" fill="hold">
                                          <p:stCondLst>
                                            <p:cond delay="0"/>
                                          </p:stCondLst>
                                        </p:cTn>
                                        <p:tgtEl>
                                          <p:spTgt spid="230"/>
                                        </p:tgtEl>
                                        <p:attrNameLst>
                                          <p:attrName>style.visibility</p:attrName>
                                        </p:attrNameLst>
                                      </p:cBhvr>
                                      <p:to>
                                        <p:strVal val="visible"/>
                                      </p:to>
                                    </p:set>
                                    <p:animEffect filter="fade" transition="in">
                                      <p:cBhvr>
                                        <p:cTn dur="500"/>
                                        <p:tgtEl>
                                          <p:spTgt spid="230"/>
                                        </p:tgtEl>
                                      </p:cBhvr>
                                    </p:animEffect>
                                  </p:childTnLst>
                                </p:cTn>
                              </p:par>
                              <p:par>
                                <p:cTn fill="hold" nodeType="withEffect" presetClass="entr" presetID="10" presetSubtype="0">
                                  <p:stCondLst>
                                    <p:cond delay="700"/>
                                  </p:stCondLst>
                                  <p:childTnLst>
                                    <p:set>
                                      <p:cBhvr>
                                        <p:cTn dur="1" fill="hold">
                                          <p:stCondLst>
                                            <p:cond delay="0"/>
                                          </p:stCondLst>
                                        </p:cTn>
                                        <p:tgtEl>
                                          <p:spTgt spid="231"/>
                                        </p:tgtEl>
                                        <p:attrNameLst>
                                          <p:attrName>style.visibility</p:attrName>
                                        </p:attrNameLst>
                                      </p:cBhvr>
                                      <p:to>
                                        <p:strVal val="visible"/>
                                      </p:to>
                                    </p:set>
                                    <p:animEffect filter="fade" transition="in">
                                      <p:cBhvr>
                                        <p:cTn dur="500"/>
                                        <p:tgtEl>
                                          <p:spTgt spid="231"/>
                                        </p:tgtEl>
                                      </p:cBhvr>
                                    </p:animEffect>
                                  </p:childTnLst>
                                </p:cTn>
                              </p:par>
                              <p:par>
                                <p:cTn fill="hold" nodeType="withEffect" presetClass="entr" presetID="10" presetSubtype="0">
                                  <p:stCondLst>
                                    <p:cond delay="400"/>
                                  </p:stCondLst>
                                  <p:childTnLst>
                                    <p:set>
                                      <p:cBhvr>
                                        <p:cTn dur="1" fill="hold">
                                          <p:stCondLst>
                                            <p:cond delay="0"/>
                                          </p:stCondLst>
                                        </p:cTn>
                                        <p:tgtEl>
                                          <p:spTgt spid="227"/>
                                        </p:tgtEl>
                                        <p:attrNameLst>
                                          <p:attrName>style.visibility</p:attrName>
                                        </p:attrNameLst>
                                      </p:cBhvr>
                                      <p:to>
                                        <p:strVal val="visible"/>
                                      </p:to>
                                    </p:set>
                                    <p:animEffect filter="fade" transition="in">
                                      <p:cBhvr>
                                        <p:cTn dur="500"/>
                                        <p:tgtEl>
                                          <p:spTgt spid="227"/>
                                        </p:tgtEl>
                                      </p:cBhvr>
                                    </p:animEffect>
                                  </p:childTnLst>
                                </p:cTn>
                              </p:par>
                              <p:par>
                                <p:cTn fill="hold" nodeType="withEffect" presetClass="entr" presetID="10" presetSubtype="0">
                                  <p:stCondLst>
                                    <p:cond delay="600"/>
                                  </p:stCondLst>
                                  <p:childTnLst>
                                    <p:set>
                                      <p:cBhvr>
                                        <p:cTn dur="1" fill="hold">
                                          <p:stCondLst>
                                            <p:cond delay="0"/>
                                          </p:stCondLst>
                                        </p:cTn>
                                        <p:tgtEl>
                                          <p:spTgt spid="228"/>
                                        </p:tgtEl>
                                        <p:attrNameLst>
                                          <p:attrName>style.visibility</p:attrName>
                                        </p:attrNameLst>
                                      </p:cBhvr>
                                      <p:to>
                                        <p:strVal val="visible"/>
                                      </p:to>
                                    </p:set>
                                    <p:animEffect filter="fade" transition="in">
                                      <p:cBhvr>
                                        <p:cTn dur="500"/>
                                        <p:tgtEl>
                                          <p:spTgt spid="228"/>
                                        </p:tgtEl>
                                      </p:cBhvr>
                                    </p:animEffect>
                                  </p:childTnLst>
                                </p:cTn>
                              </p:par>
                              <p:par>
                                <p:cTn fill="hold" nodeType="withEffect" presetClass="entr" presetID="10" presetSubtype="0">
                                  <p:stCondLst>
                                    <p:cond delay="900"/>
                                  </p:stCondLst>
                                  <p:childTnLst>
                                    <p:set>
                                      <p:cBhvr>
                                        <p:cTn dur="1" fill="hold">
                                          <p:stCondLst>
                                            <p:cond delay="0"/>
                                          </p:stCondLst>
                                        </p:cTn>
                                        <p:tgtEl>
                                          <p:spTgt spid="229"/>
                                        </p:tgtEl>
                                        <p:attrNameLst>
                                          <p:attrName>style.visibility</p:attrName>
                                        </p:attrNameLst>
                                      </p:cBhvr>
                                      <p:to>
                                        <p:strVal val="visible"/>
                                      </p:to>
                                    </p:set>
                                    <p:animEffect filter="fade" transition="in">
                                      <p:cBhvr>
                                        <p:cTn dur="500"/>
                                        <p:tgtEl>
                                          <p:spTgt spid="229"/>
                                        </p:tgtEl>
                                      </p:cBhvr>
                                    </p:animEffect>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234"/>
                                        </p:tgtEl>
                                        <p:attrNameLst>
                                          <p:attrName>style.visibility</p:attrName>
                                        </p:attrNameLst>
                                      </p:cBhvr>
                                      <p:to>
                                        <p:strVal val="visible"/>
                                      </p:to>
                                    </p:set>
                                    <p:anim calcmode="lin" valueType="num">
                                      <p:cBhvr additive="base">
                                        <p:cTn dur="500"/>
                                        <p:tgtEl>
                                          <p:spTgt spid="234"/>
                                        </p:tgtEl>
                                        <p:attrNameLst>
                                          <p:attrName>ppt_w</p:attrName>
                                        </p:attrNameLst>
                                      </p:cBhvr>
                                      <p:tavLst>
                                        <p:tav fmla="" tm="0">
                                          <p:val>
                                            <p:strVal val="0"/>
                                          </p:val>
                                        </p:tav>
                                        <p:tav fmla="" tm="100000">
                                          <p:val>
                                            <p:strVal val="#ppt_w"/>
                                          </p:val>
                                        </p:tav>
                                      </p:tavLst>
                                    </p:anim>
                                    <p:anim calcmode="lin" valueType="num">
                                      <p:cBhvr additive="base">
                                        <p:cTn dur="500"/>
                                        <p:tgtEl>
                                          <p:spTgt spid="234"/>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300"/>
                                  </p:stCondLst>
                                  <p:childTnLst>
                                    <p:set>
                                      <p:cBhvr>
                                        <p:cTn dur="1" fill="hold">
                                          <p:stCondLst>
                                            <p:cond delay="0"/>
                                          </p:stCondLst>
                                        </p:cTn>
                                        <p:tgtEl>
                                          <p:spTgt spid="235"/>
                                        </p:tgtEl>
                                        <p:attrNameLst>
                                          <p:attrName>style.visibility</p:attrName>
                                        </p:attrNameLst>
                                      </p:cBhvr>
                                      <p:to>
                                        <p:strVal val="visible"/>
                                      </p:to>
                                    </p:set>
                                    <p:anim calcmode="lin" valueType="num">
                                      <p:cBhvr additive="base">
                                        <p:cTn dur="500"/>
                                        <p:tgtEl>
                                          <p:spTgt spid="235"/>
                                        </p:tgtEl>
                                        <p:attrNameLst>
                                          <p:attrName>ppt_w</p:attrName>
                                        </p:attrNameLst>
                                      </p:cBhvr>
                                      <p:tavLst>
                                        <p:tav fmla="" tm="0">
                                          <p:val>
                                            <p:strVal val="0"/>
                                          </p:val>
                                        </p:tav>
                                        <p:tav fmla="" tm="100000">
                                          <p:val>
                                            <p:strVal val="#ppt_w"/>
                                          </p:val>
                                        </p:tav>
                                      </p:tavLst>
                                    </p:anim>
                                    <p:anim calcmode="lin" valueType="num">
                                      <p:cBhvr additive="base">
                                        <p:cTn dur="500"/>
                                        <p:tgtEl>
                                          <p:spTgt spid="235"/>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600"/>
                                  </p:stCondLst>
                                  <p:childTnLst>
                                    <p:set>
                                      <p:cBhvr>
                                        <p:cTn dur="1" fill="hold">
                                          <p:stCondLst>
                                            <p:cond delay="0"/>
                                          </p:stCondLst>
                                        </p:cTn>
                                        <p:tgtEl>
                                          <p:spTgt spid="236"/>
                                        </p:tgtEl>
                                        <p:attrNameLst>
                                          <p:attrName>style.visibility</p:attrName>
                                        </p:attrNameLst>
                                      </p:cBhvr>
                                      <p:to>
                                        <p:strVal val="visible"/>
                                      </p:to>
                                    </p:set>
                                    <p:anim calcmode="lin" valueType="num">
                                      <p:cBhvr additive="base">
                                        <p:cTn dur="500"/>
                                        <p:tgtEl>
                                          <p:spTgt spid="236"/>
                                        </p:tgtEl>
                                        <p:attrNameLst>
                                          <p:attrName>ppt_w</p:attrName>
                                        </p:attrNameLst>
                                      </p:cBhvr>
                                      <p:tavLst>
                                        <p:tav fmla="" tm="0">
                                          <p:val>
                                            <p:strVal val="0"/>
                                          </p:val>
                                        </p:tav>
                                        <p:tav fmla="" tm="100000">
                                          <p:val>
                                            <p:strVal val="#ppt_w"/>
                                          </p:val>
                                        </p:tav>
                                      </p:tavLst>
                                    </p:anim>
                                    <p:anim calcmode="lin" valueType="num">
                                      <p:cBhvr additive="base">
                                        <p:cTn dur="500"/>
                                        <p:tgtEl>
                                          <p:spTgt spid="236"/>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1100"/>
                                  </p:stCondLst>
                                  <p:childTnLst>
                                    <p:set>
                                      <p:cBhvr>
                                        <p:cTn dur="1" fill="hold">
                                          <p:stCondLst>
                                            <p:cond delay="0"/>
                                          </p:stCondLst>
                                        </p:cTn>
                                        <p:tgtEl>
                                          <p:spTgt spid="237"/>
                                        </p:tgtEl>
                                        <p:attrNameLst>
                                          <p:attrName>style.visibility</p:attrName>
                                        </p:attrNameLst>
                                      </p:cBhvr>
                                      <p:to>
                                        <p:strVal val="visible"/>
                                      </p:to>
                                    </p:set>
                                    <p:animEffect filter="fade" transition="in">
                                      <p:cBhvr>
                                        <p:cTn dur="500"/>
                                        <p:tgtEl>
                                          <p:spTgt spid="237"/>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232"/>
                                        </p:tgtEl>
                                        <p:attrNameLst>
                                          <p:attrName>style.visibility</p:attrName>
                                        </p:attrNameLst>
                                      </p:cBhvr>
                                      <p:to>
                                        <p:strVal val="visible"/>
                                      </p:to>
                                    </p:set>
                                    <p:animEffect filter="fade" transition="in">
                                      <p:cBhvr>
                                        <p:cTn dur="500"/>
                                        <p:tgtEl>
                                          <p:spTgt spid="232"/>
                                        </p:tgtEl>
                                      </p:cBhvr>
                                    </p:animEffect>
                                  </p:childTnLst>
                                </p:cTn>
                              </p:par>
                              <p:par>
                                <p:cTn fill="hold" nodeType="withEffect" presetClass="entr" presetID="10" presetSubtype="0">
                                  <p:stCondLst>
                                    <p:cond delay="0"/>
                                  </p:stCondLst>
                                  <p:childTnLst>
                                    <p:set>
                                      <p:cBhvr>
                                        <p:cTn dur="1" fill="hold">
                                          <p:stCondLst>
                                            <p:cond delay="0"/>
                                          </p:stCondLst>
                                        </p:cTn>
                                        <p:tgtEl>
                                          <p:spTgt spid="233"/>
                                        </p:tgtEl>
                                        <p:attrNameLst>
                                          <p:attrName>style.visibility</p:attrName>
                                        </p:attrNameLst>
                                      </p:cBhvr>
                                      <p:to>
                                        <p:strVal val="visible"/>
                                      </p:to>
                                    </p:set>
                                    <p:animEffect filter="fade" transition="in">
                                      <p:cBhvr>
                                        <p:cTn dur="500"/>
                                        <p:tgtEl>
                                          <p:spTgt spid="2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21"/>
          <p:cNvSpPr/>
          <p:nvPr/>
        </p:nvSpPr>
        <p:spPr>
          <a:xfrm>
            <a:off x="0" y="-7620"/>
            <a:ext cx="12192000" cy="6865620"/>
          </a:xfrm>
          <a:prstGeom prst="rect">
            <a:avLst/>
          </a:prstGeom>
          <a:solidFill>
            <a:srgbClr val="1D27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2A0D5B"/>
              </a:solidFill>
              <a:latin typeface="Candara"/>
              <a:ea typeface="Candara"/>
              <a:cs typeface="Candara"/>
              <a:sym typeface="Candara"/>
            </a:endParaRPr>
          </a:p>
        </p:txBody>
      </p:sp>
      <p:sp>
        <p:nvSpPr>
          <p:cNvPr id="244" name="Google Shape;244;p21"/>
          <p:cNvSpPr/>
          <p:nvPr/>
        </p:nvSpPr>
        <p:spPr>
          <a:xfrm>
            <a:off x="5610791" y="409912"/>
            <a:ext cx="2052158" cy="2052158"/>
          </a:xfrm>
          <a:prstGeom prst="ellipse">
            <a:avLst/>
          </a:prstGeom>
          <a:solidFill>
            <a:srgbClr val="21D1C0">
              <a:alpha val="4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
        <p:nvSpPr>
          <p:cNvPr id="245" name="Google Shape;245;p21"/>
          <p:cNvSpPr/>
          <p:nvPr/>
        </p:nvSpPr>
        <p:spPr>
          <a:xfrm>
            <a:off x="9765178" y="-1618510"/>
            <a:ext cx="3653080" cy="3653080"/>
          </a:xfrm>
          <a:prstGeom prst="donut">
            <a:avLst>
              <a:gd fmla="val 14674" name="adj"/>
            </a:avLst>
          </a:prstGeom>
          <a:solidFill>
            <a:srgbClr val="21D1C0">
              <a:alpha val="4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
        <p:nvSpPr>
          <p:cNvPr id="246" name="Google Shape;246;p21"/>
          <p:cNvSpPr/>
          <p:nvPr/>
        </p:nvSpPr>
        <p:spPr>
          <a:xfrm>
            <a:off x="6991477" y="5713753"/>
            <a:ext cx="2593056" cy="2593056"/>
          </a:xfrm>
          <a:prstGeom prst="donut">
            <a:avLst>
              <a:gd fmla="val 14674" name="adj"/>
            </a:avLst>
          </a:prstGeom>
          <a:solidFill>
            <a:srgbClr val="21D1C0">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
        <p:nvSpPr>
          <p:cNvPr id="247" name="Google Shape;247;p21"/>
          <p:cNvSpPr/>
          <p:nvPr/>
        </p:nvSpPr>
        <p:spPr>
          <a:xfrm>
            <a:off x="0" y="-7620"/>
            <a:ext cx="3962400" cy="6865620"/>
          </a:xfrm>
          <a:prstGeom prst="rect">
            <a:avLst/>
          </a:prstGeom>
          <a:solidFill>
            <a:srgbClr val="1EBC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
        <p:nvSpPr>
          <p:cNvPr id="248" name="Google Shape;248;p21"/>
          <p:cNvSpPr/>
          <p:nvPr/>
        </p:nvSpPr>
        <p:spPr>
          <a:xfrm>
            <a:off x="1044575" y="662152"/>
            <a:ext cx="10102850" cy="5533696"/>
          </a:xfrm>
          <a:prstGeom prst="rect">
            <a:avLst/>
          </a:prstGeom>
          <a:solidFill>
            <a:schemeClr val="lt1">
              <a:alpha val="9490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
        <p:nvSpPr>
          <p:cNvPr id="249" name="Google Shape;249;p21"/>
          <p:cNvSpPr/>
          <p:nvPr/>
        </p:nvSpPr>
        <p:spPr>
          <a:xfrm>
            <a:off x="-2757133" y="-2835885"/>
            <a:ext cx="5869207" cy="5869207"/>
          </a:xfrm>
          <a:prstGeom prst="donut">
            <a:avLst>
              <a:gd fmla="val 14674" name="adj"/>
            </a:avLst>
          </a:prstGeom>
          <a:solidFill>
            <a:srgbClr val="21D1C0">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
        <p:nvSpPr>
          <p:cNvPr id="250" name="Google Shape;250;p21"/>
          <p:cNvSpPr/>
          <p:nvPr/>
        </p:nvSpPr>
        <p:spPr>
          <a:xfrm>
            <a:off x="1044575" y="658342"/>
            <a:ext cx="2917825" cy="5533696"/>
          </a:xfrm>
          <a:custGeom>
            <a:rect b="b" l="l" r="r" t="t"/>
            <a:pathLst>
              <a:path extrusionOk="0" h="5081661" w="2917825">
                <a:moveTo>
                  <a:pt x="0" y="0"/>
                </a:moveTo>
                <a:lnTo>
                  <a:pt x="2917825" y="0"/>
                </a:lnTo>
                <a:lnTo>
                  <a:pt x="2917825" y="5081661"/>
                </a:lnTo>
                <a:lnTo>
                  <a:pt x="0" y="5081661"/>
                </a:lnTo>
                <a:close/>
              </a:path>
            </a:pathLst>
          </a:custGeom>
          <a:solidFill>
            <a:srgbClr val="F5F5F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
        <p:nvSpPr>
          <p:cNvPr id="251" name="Google Shape;251;p21"/>
          <p:cNvSpPr txBox="1"/>
          <p:nvPr/>
        </p:nvSpPr>
        <p:spPr>
          <a:xfrm>
            <a:off x="1901004" y="2209829"/>
            <a:ext cx="5400043" cy="92333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1800">
                <a:solidFill>
                  <a:srgbClr val="1D273B"/>
                </a:solidFill>
                <a:latin typeface="Candara"/>
                <a:ea typeface="Candara"/>
                <a:cs typeface="Candara"/>
                <a:sym typeface="Candara"/>
              </a:rPr>
              <a:t>A torn jacket is soon mended; but hard words bruise the heart of a child.</a:t>
            </a:r>
            <a:endParaRPr/>
          </a:p>
        </p:txBody>
      </p:sp>
      <p:grpSp>
        <p:nvGrpSpPr>
          <p:cNvPr id="252" name="Google Shape;252;p21"/>
          <p:cNvGrpSpPr/>
          <p:nvPr/>
        </p:nvGrpSpPr>
        <p:grpSpPr>
          <a:xfrm>
            <a:off x="1996440" y="5372759"/>
            <a:ext cx="721549" cy="289191"/>
            <a:chOff x="1996440" y="5372759"/>
            <a:chExt cx="721549" cy="289191"/>
          </a:xfrm>
        </p:grpSpPr>
        <p:cxnSp>
          <p:nvCxnSpPr>
            <p:cNvPr id="253" name="Google Shape;253;p21"/>
            <p:cNvCxnSpPr/>
            <p:nvPr/>
          </p:nvCxnSpPr>
          <p:spPr>
            <a:xfrm>
              <a:off x="1996440" y="5515542"/>
              <a:ext cx="721549" cy="0"/>
            </a:xfrm>
            <a:prstGeom prst="straightConnector1">
              <a:avLst/>
            </a:prstGeom>
            <a:noFill/>
            <a:ln cap="rnd" cmpd="sng" w="25400">
              <a:solidFill>
                <a:srgbClr val="1EBCAD"/>
              </a:solidFill>
              <a:prstDash val="solid"/>
              <a:round/>
              <a:headEnd len="sm" w="sm" type="none"/>
              <a:tailEnd len="sm" w="sm" type="none"/>
            </a:ln>
          </p:spPr>
        </p:cxnSp>
        <p:cxnSp>
          <p:nvCxnSpPr>
            <p:cNvPr id="254" name="Google Shape;254;p21"/>
            <p:cNvCxnSpPr/>
            <p:nvPr/>
          </p:nvCxnSpPr>
          <p:spPr>
            <a:xfrm>
              <a:off x="2476500" y="5372759"/>
              <a:ext cx="241489" cy="142690"/>
            </a:xfrm>
            <a:prstGeom prst="straightConnector1">
              <a:avLst/>
            </a:prstGeom>
            <a:noFill/>
            <a:ln cap="rnd" cmpd="sng" w="25400">
              <a:solidFill>
                <a:srgbClr val="1EBCAD"/>
              </a:solidFill>
              <a:prstDash val="solid"/>
              <a:round/>
              <a:headEnd len="sm" w="sm" type="none"/>
              <a:tailEnd len="sm" w="sm" type="none"/>
            </a:ln>
          </p:spPr>
        </p:cxnSp>
        <p:cxnSp>
          <p:nvCxnSpPr>
            <p:cNvPr id="255" name="Google Shape;255;p21"/>
            <p:cNvCxnSpPr/>
            <p:nvPr/>
          </p:nvCxnSpPr>
          <p:spPr>
            <a:xfrm flipH="1" rot="10800000">
              <a:off x="2476500" y="5519260"/>
              <a:ext cx="241489" cy="142690"/>
            </a:xfrm>
            <a:prstGeom prst="straightConnector1">
              <a:avLst/>
            </a:prstGeom>
            <a:noFill/>
            <a:ln cap="rnd" cmpd="sng" w="25400">
              <a:solidFill>
                <a:srgbClr val="1EBCAD"/>
              </a:solidFill>
              <a:prstDash val="solid"/>
              <a:round/>
              <a:headEnd len="sm" w="sm" type="none"/>
              <a:tailEnd len="sm" w="sm" type="none"/>
            </a:ln>
          </p:spPr>
        </p:cxnSp>
      </p:grpSp>
      <p:sp>
        <p:nvSpPr>
          <p:cNvPr id="256" name="Google Shape;256;p21"/>
          <p:cNvSpPr txBox="1"/>
          <p:nvPr/>
        </p:nvSpPr>
        <p:spPr>
          <a:xfrm>
            <a:off x="1901004" y="2986803"/>
            <a:ext cx="5400043" cy="1338828"/>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1800">
                <a:solidFill>
                  <a:srgbClr val="1D273B"/>
                </a:solidFill>
                <a:latin typeface="Candara"/>
                <a:ea typeface="Candara"/>
                <a:cs typeface="Candara"/>
                <a:sym typeface="Candara"/>
              </a:rPr>
              <a:t>To see what is in front of one's nose needs a constant struggle. To see what is in front of one's nose needs a constant struggle.</a:t>
            </a:r>
            <a:endParaRPr/>
          </a:p>
        </p:txBody>
      </p:sp>
      <p:sp>
        <p:nvSpPr>
          <p:cNvPr id="257" name="Google Shape;257;p21"/>
          <p:cNvSpPr txBox="1"/>
          <p:nvPr/>
        </p:nvSpPr>
        <p:spPr>
          <a:xfrm>
            <a:off x="1901004" y="4016184"/>
            <a:ext cx="5400043" cy="1338828"/>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1800">
                <a:solidFill>
                  <a:srgbClr val="1D273B"/>
                </a:solidFill>
                <a:latin typeface="Candara"/>
                <a:ea typeface="Candara"/>
                <a:cs typeface="Candara"/>
                <a:sym typeface="Candara"/>
              </a:rPr>
              <a:t>Skiing consists of wearing $3,000 worth of clothes and equipment and driving 200 miles in the snow in order to stand around at a bar and drink.</a:t>
            </a:r>
            <a:endParaRPr/>
          </a:p>
        </p:txBody>
      </p:sp>
      <p:sp>
        <p:nvSpPr>
          <p:cNvPr id="258" name="Google Shape;258;p21"/>
          <p:cNvSpPr/>
          <p:nvPr/>
        </p:nvSpPr>
        <p:spPr>
          <a:xfrm>
            <a:off x="7947948" y="1011284"/>
            <a:ext cx="4823409" cy="4582721"/>
          </a:xfrm>
          <a:custGeom>
            <a:rect b="b" l="l" r="r" t="t"/>
            <a:pathLst>
              <a:path extrusionOk="0" h="4582721" w="4823409">
                <a:moveTo>
                  <a:pt x="1905272" y="629188"/>
                </a:moveTo>
                <a:cubicBezTo>
                  <a:pt x="1552847" y="933988"/>
                  <a:pt x="755922" y="1073688"/>
                  <a:pt x="438422" y="1372138"/>
                </a:cubicBezTo>
                <a:cubicBezTo>
                  <a:pt x="120922" y="1670588"/>
                  <a:pt x="6622" y="2007138"/>
                  <a:pt x="272" y="2419888"/>
                </a:cubicBezTo>
                <a:cubicBezTo>
                  <a:pt x="-6078" y="2832638"/>
                  <a:pt x="97931" y="3492053"/>
                  <a:pt x="400322" y="3848638"/>
                </a:cubicBezTo>
                <a:cubicBezTo>
                  <a:pt x="702713" y="4205223"/>
                  <a:pt x="1367273" y="4695706"/>
                  <a:pt x="1814620" y="4559400"/>
                </a:cubicBezTo>
                <a:cubicBezTo>
                  <a:pt x="2261967" y="4423094"/>
                  <a:pt x="2583518" y="3492162"/>
                  <a:pt x="3084402" y="3030802"/>
                </a:cubicBezTo>
                <a:cubicBezTo>
                  <a:pt x="3585286" y="2569442"/>
                  <a:pt x="4752919" y="2289932"/>
                  <a:pt x="4819922" y="1791238"/>
                </a:cubicBezTo>
                <a:cubicBezTo>
                  <a:pt x="4886925" y="1292544"/>
                  <a:pt x="3972197" y="232313"/>
                  <a:pt x="3486422" y="38638"/>
                </a:cubicBezTo>
                <a:cubicBezTo>
                  <a:pt x="3000647" y="-155037"/>
                  <a:pt x="2432322" y="432338"/>
                  <a:pt x="1905272" y="629188"/>
                </a:cubicBezTo>
                <a:close/>
              </a:path>
            </a:pathLst>
          </a:custGeom>
          <a:solidFill>
            <a:srgbClr val="1EBC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
        <p:nvSpPr>
          <p:cNvPr id="259" name="Google Shape;259;p21"/>
          <p:cNvSpPr/>
          <p:nvPr/>
        </p:nvSpPr>
        <p:spPr>
          <a:xfrm>
            <a:off x="10531929" y="4948871"/>
            <a:ext cx="423888" cy="423888"/>
          </a:xfrm>
          <a:prstGeom prst="ellipse">
            <a:avLst/>
          </a:prstGeom>
          <a:solidFill>
            <a:srgbClr val="1EBC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
        <p:nvSpPr>
          <p:cNvPr id="260" name="Google Shape;260;p21"/>
          <p:cNvSpPr/>
          <p:nvPr/>
        </p:nvSpPr>
        <p:spPr>
          <a:xfrm>
            <a:off x="1044575" y="658342"/>
            <a:ext cx="2012733" cy="2244476"/>
          </a:xfrm>
          <a:custGeom>
            <a:rect b="b" l="l" r="r" t="t"/>
            <a:pathLst>
              <a:path extrusionOk="0" h="2244476" w="2012733">
                <a:moveTo>
                  <a:pt x="1127675" y="0"/>
                </a:moveTo>
                <a:lnTo>
                  <a:pt x="2012733" y="0"/>
                </a:lnTo>
                <a:lnTo>
                  <a:pt x="2007879" y="31802"/>
                </a:lnTo>
                <a:cubicBezTo>
                  <a:pt x="1792876" y="1082498"/>
                  <a:pt x="1016360" y="1928655"/>
                  <a:pt x="5558" y="2243047"/>
                </a:cubicBezTo>
                <a:lnTo>
                  <a:pt x="0" y="2244476"/>
                </a:lnTo>
                <a:lnTo>
                  <a:pt x="0" y="1321866"/>
                </a:lnTo>
                <a:lnTo>
                  <a:pt x="121180" y="1263490"/>
                </a:lnTo>
                <a:cubicBezTo>
                  <a:pt x="591229" y="1008144"/>
                  <a:pt x="951492" y="576313"/>
                  <a:pt x="1113037" y="56930"/>
                </a:cubicBezTo>
                <a:close/>
              </a:path>
            </a:pathLst>
          </a:custGeom>
          <a:solidFill>
            <a:srgbClr val="FFFFFF">
              <a:alpha val="6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
        <p:nvSpPr>
          <p:cNvPr id="261" name="Google Shape;261;p21"/>
          <p:cNvSpPr txBox="1"/>
          <p:nvPr/>
        </p:nvSpPr>
        <p:spPr>
          <a:xfrm>
            <a:off x="1901004" y="1504558"/>
            <a:ext cx="3769272" cy="769441"/>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US" sz="4400">
                <a:solidFill>
                  <a:srgbClr val="1EBCAD"/>
                </a:solidFill>
                <a:latin typeface="Candara"/>
                <a:ea typeface="Candara"/>
                <a:cs typeface="Candara"/>
                <a:sym typeface="Candara"/>
              </a:rPr>
              <a:t>Break Time</a:t>
            </a:r>
            <a:endParaRPr b="1" sz="4400">
              <a:solidFill>
                <a:srgbClr val="1EBCAD"/>
              </a:solidFill>
              <a:latin typeface="Candara"/>
              <a:ea typeface="Candara"/>
              <a:cs typeface="Candara"/>
              <a:sym typeface="Candara"/>
            </a:endParaRPr>
          </a:p>
        </p:txBody>
      </p:sp>
      <p:cxnSp>
        <p:nvCxnSpPr>
          <p:cNvPr id="262" name="Google Shape;262;p21"/>
          <p:cNvCxnSpPr/>
          <p:nvPr/>
        </p:nvCxnSpPr>
        <p:spPr>
          <a:xfrm>
            <a:off x="1653753" y="3127732"/>
            <a:ext cx="0" cy="1765552"/>
          </a:xfrm>
          <a:prstGeom prst="straightConnector1">
            <a:avLst/>
          </a:prstGeom>
          <a:noFill/>
          <a:ln cap="flat" cmpd="sng" w="9525">
            <a:solidFill>
              <a:srgbClr val="1EBCAD"/>
            </a:solidFill>
            <a:prstDash val="solid"/>
            <a:miter lim="800000"/>
            <a:headEnd len="sm" w="sm" type="none"/>
            <a:tailEnd len="sm" w="sm" type="none"/>
          </a:ln>
        </p:spPr>
      </p:cxnSp>
      <p:pic>
        <p:nvPicPr>
          <p:cNvPr id="263" name="Google Shape;263;p21"/>
          <p:cNvPicPr preferRelativeResize="0"/>
          <p:nvPr/>
        </p:nvPicPr>
        <p:blipFill rotWithShape="1">
          <a:blip r:embed="rId3">
            <a:alphaModFix/>
          </a:blip>
          <a:srcRect b="0" l="0" r="0" t="0"/>
          <a:stretch/>
        </p:blipFill>
        <p:spPr>
          <a:xfrm>
            <a:off x="8632033" y="2476500"/>
            <a:ext cx="1905000" cy="1905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47"/>
                                        </p:tgtEl>
                                        <p:attrNameLst>
                                          <p:attrName>style.visibility</p:attrName>
                                        </p:attrNameLst>
                                      </p:cBhvr>
                                      <p:to>
                                        <p:strVal val="visible"/>
                                      </p:to>
                                    </p:set>
                                    <p:animEffect filter="fade" transition="in">
                                      <p:cBhvr>
                                        <p:cTn dur="500"/>
                                        <p:tgtEl>
                                          <p:spTgt spid="247"/>
                                        </p:tgtEl>
                                      </p:cBhvr>
                                    </p:animEffect>
                                  </p:childTnLst>
                                </p:cTn>
                              </p:par>
                              <p:par>
                                <p:cTn fill="hold" nodeType="withEffect" presetClass="entr" presetID="10" presetSubtype="0">
                                  <p:stCondLst>
                                    <p:cond delay="400"/>
                                  </p:stCondLst>
                                  <p:childTnLst>
                                    <p:set>
                                      <p:cBhvr>
                                        <p:cTn dur="1" fill="hold">
                                          <p:stCondLst>
                                            <p:cond delay="0"/>
                                          </p:stCondLst>
                                        </p:cTn>
                                        <p:tgtEl>
                                          <p:spTgt spid="248"/>
                                        </p:tgtEl>
                                        <p:attrNameLst>
                                          <p:attrName>style.visibility</p:attrName>
                                        </p:attrNameLst>
                                      </p:cBhvr>
                                      <p:to>
                                        <p:strVal val="visible"/>
                                      </p:to>
                                    </p:set>
                                    <p:animEffect filter="fade" transition="in">
                                      <p:cBhvr>
                                        <p:cTn dur="500"/>
                                        <p:tgtEl>
                                          <p:spTgt spid="248"/>
                                        </p:tgtEl>
                                      </p:cBhvr>
                                    </p:animEffect>
                                  </p:childTnLst>
                                </p:cTn>
                              </p:par>
                              <p:par>
                                <p:cTn fill="hold" nodeType="withEffect" presetClass="entr" presetID="1" presetSubtype="0">
                                  <p:stCondLst>
                                    <p:cond delay="1000"/>
                                  </p:stCondLst>
                                  <p:childTnLst>
                                    <p:set>
                                      <p:cBhvr>
                                        <p:cTn dur="1" fill="hold">
                                          <p:stCondLst>
                                            <p:cond delay="0"/>
                                          </p:stCondLst>
                                        </p:cTn>
                                        <p:tgtEl>
                                          <p:spTgt spid="250"/>
                                        </p:tgtEl>
                                        <p:attrNameLst>
                                          <p:attrName>style.visibility</p:attrName>
                                        </p:attrNameLst>
                                      </p:cBhvr>
                                      <p:to>
                                        <p:strVal val="visible"/>
                                      </p:to>
                                    </p:set>
                                  </p:childTnLst>
                                </p:cTn>
                              </p:par>
                              <p:par>
                                <p:cTn fill="hold" nodeType="withEffect" presetClass="entr" presetID="10" presetSubtype="0">
                                  <p:stCondLst>
                                    <p:cond delay="800"/>
                                  </p:stCondLst>
                                  <p:childTnLst>
                                    <p:set>
                                      <p:cBhvr>
                                        <p:cTn dur="1" fill="hold">
                                          <p:stCondLst>
                                            <p:cond delay="0"/>
                                          </p:stCondLst>
                                        </p:cTn>
                                        <p:tgtEl>
                                          <p:spTgt spid="249"/>
                                        </p:tgtEl>
                                        <p:attrNameLst>
                                          <p:attrName>style.visibility</p:attrName>
                                        </p:attrNameLst>
                                      </p:cBhvr>
                                      <p:to>
                                        <p:strVal val="visible"/>
                                      </p:to>
                                    </p:set>
                                    <p:animEffect filter="fade" transition="in">
                                      <p:cBhvr>
                                        <p:cTn dur="500"/>
                                        <p:tgtEl>
                                          <p:spTgt spid="249"/>
                                        </p:tgtEl>
                                      </p:cBhvr>
                                    </p:animEffect>
                                  </p:childTnLst>
                                </p:cTn>
                              </p:par>
                              <p:par>
                                <p:cTn fill="hold" nodeType="withEffect" presetClass="entr" presetID="10" presetSubtype="0">
                                  <p:stCondLst>
                                    <p:cond delay="900"/>
                                  </p:stCondLst>
                                  <p:childTnLst>
                                    <p:set>
                                      <p:cBhvr>
                                        <p:cTn dur="1" fill="hold">
                                          <p:stCondLst>
                                            <p:cond delay="0"/>
                                          </p:stCondLst>
                                        </p:cTn>
                                        <p:tgtEl>
                                          <p:spTgt spid="260"/>
                                        </p:tgtEl>
                                        <p:attrNameLst>
                                          <p:attrName>style.visibility</p:attrName>
                                        </p:attrNameLst>
                                      </p:cBhvr>
                                      <p:to>
                                        <p:strVal val="visible"/>
                                      </p:to>
                                    </p:set>
                                    <p:animEffect filter="fade" transition="in">
                                      <p:cBhvr>
                                        <p:cTn dur="500"/>
                                        <p:tgtEl>
                                          <p:spTgt spid="260"/>
                                        </p:tgtEl>
                                      </p:cBhvr>
                                    </p:animEffect>
                                  </p:childTnLst>
                                </p:cTn>
                              </p:par>
                              <p:par>
                                <p:cTn fill="hold" nodeType="withEffect" presetClass="entr" presetID="10" presetSubtype="0">
                                  <p:stCondLst>
                                    <p:cond delay="1100"/>
                                  </p:stCondLst>
                                  <p:childTnLst>
                                    <p:set>
                                      <p:cBhvr>
                                        <p:cTn dur="1" fill="hold">
                                          <p:stCondLst>
                                            <p:cond delay="0"/>
                                          </p:stCondLst>
                                        </p:cTn>
                                        <p:tgtEl>
                                          <p:spTgt spid="261"/>
                                        </p:tgtEl>
                                        <p:attrNameLst>
                                          <p:attrName>style.visibility</p:attrName>
                                        </p:attrNameLst>
                                      </p:cBhvr>
                                      <p:to>
                                        <p:strVal val="visible"/>
                                      </p:to>
                                    </p:set>
                                    <p:animEffect filter="fade" transition="in">
                                      <p:cBhvr>
                                        <p:cTn dur="500"/>
                                        <p:tgtEl>
                                          <p:spTgt spid="261"/>
                                        </p:tgtEl>
                                      </p:cBhvr>
                                    </p:animEffect>
                                  </p:childTnLst>
                                </p:cTn>
                              </p:par>
                              <p:par>
                                <p:cTn fill="hold" nodeType="withEffect" presetClass="entr" presetID="10" presetSubtype="0">
                                  <p:stCondLst>
                                    <p:cond delay="1300"/>
                                  </p:stCondLst>
                                  <p:childTnLst>
                                    <p:set>
                                      <p:cBhvr>
                                        <p:cTn dur="1" fill="hold">
                                          <p:stCondLst>
                                            <p:cond delay="0"/>
                                          </p:stCondLst>
                                        </p:cTn>
                                        <p:tgtEl>
                                          <p:spTgt spid="251"/>
                                        </p:tgtEl>
                                        <p:attrNameLst>
                                          <p:attrName>style.visibility</p:attrName>
                                        </p:attrNameLst>
                                      </p:cBhvr>
                                      <p:to>
                                        <p:strVal val="visible"/>
                                      </p:to>
                                    </p:set>
                                    <p:animEffect filter="fade" transition="in">
                                      <p:cBhvr>
                                        <p:cTn dur="500"/>
                                        <p:tgtEl>
                                          <p:spTgt spid="251"/>
                                        </p:tgtEl>
                                      </p:cBhvr>
                                    </p:animEffect>
                                  </p:childTnLst>
                                </p:cTn>
                              </p:par>
                              <p:par>
                                <p:cTn fill="hold" nodeType="withEffect" presetClass="entr" presetID="10" presetSubtype="0">
                                  <p:stCondLst>
                                    <p:cond delay="1700"/>
                                  </p:stCondLst>
                                  <p:childTnLst>
                                    <p:set>
                                      <p:cBhvr>
                                        <p:cTn dur="1" fill="hold">
                                          <p:stCondLst>
                                            <p:cond delay="0"/>
                                          </p:stCondLst>
                                        </p:cTn>
                                        <p:tgtEl>
                                          <p:spTgt spid="262"/>
                                        </p:tgtEl>
                                        <p:attrNameLst>
                                          <p:attrName>style.visibility</p:attrName>
                                        </p:attrNameLst>
                                      </p:cBhvr>
                                      <p:to>
                                        <p:strVal val="visible"/>
                                      </p:to>
                                    </p:set>
                                    <p:animEffect filter="fade" transition="in">
                                      <p:cBhvr>
                                        <p:cTn dur="500"/>
                                        <p:tgtEl>
                                          <p:spTgt spid="262"/>
                                        </p:tgtEl>
                                      </p:cBhvr>
                                    </p:animEffect>
                                  </p:childTnLst>
                                </p:cTn>
                              </p:par>
                              <p:par>
                                <p:cTn fill="hold" nodeType="withEffect" presetClass="entr" presetID="10" presetSubtype="0">
                                  <p:stCondLst>
                                    <p:cond delay="2100"/>
                                  </p:stCondLst>
                                  <p:childTnLst>
                                    <p:set>
                                      <p:cBhvr>
                                        <p:cTn dur="1" fill="hold">
                                          <p:stCondLst>
                                            <p:cond delay="0"/>
                                          </p:stCondLst>
                                        </p:cTn>
                                        <p:tgtEl>
                                          <p:spTgt spid="256"/>
                                        </p:tgtEl>
                                        <p:attrNameLst>
                                          <p:attrName>style.visibility</p:attrName>
                                        </p:attrNameLst>
                                      </p:cBhvr>
                                      <p:to>
                                        <p:strVal val="visible"/>
                                      </p:to>
                                    </p:set>
                                    <p:animEffect filter="fade" transition="in">
                                      <p:cBhvr>
                                        <p:cTn dur="500"/>
                                        <p:tgtEl>
                                          <p:spTgt spid="256"/>
                                        </p:tgtEl>
                                      </p:cBhvr>
                                    </p:animEffect>
                                  </p:childTnLst>
                                </p:cTn>
                              </p:par>
                              <p:par>
                                <p:cTn fill="hold" nodeType="withEffect" presetClass="entr" presetID="10" presetSubtype="0">
                                  <p:stCondLst>
                                    <p:cond delay="2400"/>
                                  </p:stCondLst>
                                  <p:childTnLst>
                                    <p:set>
                                      <p:cBhvr>
                                        <p:cTn dur="1" fill="hold">
                                          <p:stCondLst>
                                            <p:cond delay="0"/>
                                          </p:stCondLst>
                                        </p:cTn>
                                        <p:tgtEl>
                                          <p:spTgt spid="257"/>
                                        </p:tgtEl>
                                        <p:attrNameLst>
                                          <p:attrName>style.visibility</p:attrName>
                                        </p:attrNameLst>
                                      </p:cBhvr>
                                      <p:to>
                                        <p:strVal val="visible"/>
                                      </p:to>
                                    </p:set>
                                    <p:animEffect filter="fade" transition="in">
                                      <p:cBhvr>
                                        <p:cTn dur="500"/>
                                        <p:tgtEl>
                                          <p:spTgt spid="257"/>
                                        </p:tgtEl>
                                      </p:cBhvr>
                                    </p:animEffect>
                                  </p:childTnLst>
                                </p:cTn>
                              </p:par>
                              <p:par>
                                <p:cTn fill="hold" nodeType="withEffect" presetClass="entr" presetID="10" presetSubtype="0">
                                  <p:stCondLst>
                                    <p:cond delay="2700"/>
                                  </p:stCondLst>
                                  <p:childTnLst>
                                    <p:set>
                                      <p:cBhvr>
                                        <p:cTn dur="1" fill="hold">
                                          <p:stCondLst>
                                            <p:cond delay="0"/>
                                          </p:stCondLst>
                                        </p:cTn>
                                        <p:tgtEl>
                                          <p:spTgt spid="252"/>
                                        </p:tgtEl>
                                        <p:attrNameLst>
                                          <p:attrName>style.visibility</p:attrName>
                                        </p:attrNameLst>
                                      </p:cBhvr>
                                      <p:to>
                                        <p:strVal val="visible"/>
                                      </p:to>
                                    </p:set>
                                    <p:animEffect filter="fade" transition="in">
                                      <p:cBhvr>
                                        <p:cTn dur="500"/>
                                        <p:tgtEl>
                                          <p:spTgt spid="252"/>
                                        </p:tgtEl>
                                      </p:cBhvr>
                                    </p:animEffect>
                                  </p:childTnLst>
                                </p:cTn>
                              </p:par>
                              <p:par>
                                <p:cTn fill="hold" nodeType="withEffect" presetClass="entr" presetID="10" presetSubtype="0">
                                  <p:stCondLst>
                                    <p:cond delay="3200"/>
                                  </p:stCondLst>
                                  <p:childTnLst>
                                    <p:set>
                                      <p:cBhvr>
                                        <p:cTn dur="1" fill="hold">
                                          <p:stCondLst>
                                            <p:cond delay="0"/>
                                          </p:stCondLst>
                                        </p:cTn>
                                        <p:tgtEl>
                                          <p:spTgt spid="258"/>
                                        </p:tgtEl>
                                        <p:attrNameLst>
                                          <p:attrName>style.visibility</p:attrName>
                                        </p:attrNameLst>
                                      </p:cBhvr>
                                      <p:to>
                                        <p:strVal val="visible"/>
                                      </p:to>
                                    </p:set>
                                    <p:animEffect filter="fade" transition="in">
                                      <p:cBhvr>
                                        <p:cTn dur="500"/>
                                        <p:tgtEl>
                                          <p:spTgt spid="258"/>
                                        </p:tgtEl>
                                      </p:cBhvr>
                                    </p:animEffect>
                                  </p:childTnLst>
                                </p:cTn>
                              </p:par>
                              <p:par>
                                <p:cTn fill="hold" nodeType="withEffect" presetClass="entr" presetID="10" presetSubtype="0">
                                  <p:stCondLst>
                                    <p:cond delay="2900"/>
                                  </p:stCondLst>
                                  <p:childTnLst>
                                    <p:set>
                                      <p:cBhvr>
                                        <p:cTn dur="1" fill="hold">
                                          <p:stCondLst>
                                            <p:cond delay="0"/>
                                          </p:stCondLst>
                                        </p:cTn>
                                        <p:tgtEl>
                                          <p:spTgt spid="263"/>
                                        </p:tgtEl>
                                        <p:attrNameLst>
                                          <p:attrName>style.visibility</p:attrName>
                                        </p:attrNameLst>
                                      </p:cBhvr>
                                      <p:to>
                                        <p:strVal val="visible"/>
                                      </p:to>
                                    </p:set>
                                    <p:animEffect filter="fade" transition="in">
                                      <p:cBhvr>
                                        <p:cTn dur="500"/>
                                        <p:tgtEl>
                                          <p:spTgt spid="263"/>
                                        </p:tgtEl>
                                      </p:cBhvr>
                                    </p:animEffect>
                                  </p:childTnLst>
                                </p:cTn>
                              </p:par>
                              <p:par>
                                <p:cTn fill="hold" nodeType="withEffect" presetClass="entr" presetID="10" presetSubtype="0">
                                  <p:stCondLst>
                                    <p:cond delay="3100"/>
                                  </p:stCondLst>
                                  <p:childTnLst>
                                    <p:set>
                                      <p:cBhvr>
                                        <p:cTn dur="1" fill="hold">
                                          <p:stCondLst>
                                            <p:cond delay="0"/>
                                          </p:stCondLst>
                                        </p:cTn>
                                        <p:tgtEl>
                                          <p:spTgt spid="259"/>
                                        </p:tgtEl>
                                        <p:attrNameLst>
                                          <p:attrName>style.visibility</p:attrName>
                                        </p:attrNameLst>
                                      </p:cBhvr>
                                      <p:to>
                                        <p:strVal val="visible"/>
                                      </p:to>
                                    </p:set>
                                    <p:animEffect filter="fade" transition="in">
                                      <p:cBhvr>
                                        <p:cTn dur="500"/>
                                        <p:tgtEl>
                                          <p:spTgt spid="259"/>
                                        </p:tgtEl>
                                      </p:cBhvr>
                                    </p:animEffect>
                                  </p:childTnLst>
                                </p:cTn>
                              </p:par>
                              <p:par>
                                <p:cTn fill="hold" nodeType="withEffect" presetClass="entr" presetID="2" presetSubtype="1">
                                  <p:stCondLst>
                                    <p:cond delay="3100"/>
                                  </p:stCondLst>
                                  <p:childTnLst>
                                    <p:set>
                                      <p:cBhvr>
                                        <p:cTn dur="1" fill="hold">
                                          <p:stCondLst>
                                            <p:cond delay="0"/>
                                          </p:stCondLst>
                                        </p:cTn>
                                        <p:tgtEl>
                                          <p:spTgt spid="244"/>
                                        </p:tgtEl>
                                        <p:attrNameLst>
                                          <p:attrName>style.visibility</p:attrName>
                                        </p:attrNameLst>
                                      </p:cBhvr>
                                      <p:to>
                                        <p:strVal val="visible"/>
                                      </p:to>
                                    </p:set>
                                    <p:anim calcmode="lin" valueType="num">
                                      <p:cBhvr additive="base">
                                        <p:cTn dur="500"/>
                                        <p:tgtEl>
                                          <p:spTgt spid="244"/>
                                        </p:tgtEl>
                                        <p:attrNameLst>
                                          <p:attrName>ppt_y</p:attrName>
                                        </p:attrNameLst>
                                      </p:cBhvr>
                                      <p:tavLst>
                                        <p:tav fmla="" tm="0">
                                          <p:val>
                                            <p:strVal val="#ppt_y-1"/>
                                          </p:val>
                                        </p:tav>
                                        <p:tav fmla="" tm="100000">
                                          <p:val>
                                            <p:strVal val="#ppt_y"/>
                                          </p:val>
                                        </p:tav>
                                      </p:tavLst>
                                    </p:anim>
                                  </p:childTnLst>
                                </p:cTn>
                              </p:par>
                              <p:par>
                                <p:cTn fill="hold" nodeType="withEffect" presetClass="entr" presetID="10" presetSubtype="0">
                                  <p:stCondLst>
                                    <p:cond delay="3400"/>
                                  </p:stCondLst>
                                  <p:childTnLst>
                                    <p:set>
                                      <p:cBhvr>
                                        <p:cTn dur="1" fill="hold">
                                          <p:stCondLst>
                                            <p:cond delay="0"/>
                                          </p:stCondLst>
                                        </p:cTn>
                                        <p:tgtEl>
                                          <p:spTgt spid="245"/>
                                        </p:tgtEl>
                                        <p:attrNameLst>
                                          <p:attrName>style.visibility</p:attrName>
                                        </p:attrNameLst>
                                      </p:cBhvr>
                                      <p:to>
                                        <p:strVal val="visible"/>
                                      </p:to>
                                    </p:set>
                                    <p:animEffect filter="fade" transition="in">
                                      <p:cBhvr>
                                        <p:cTn dur="500"/>
                                        <p:tgtEl>
                                          <p:spTgt spid="245"/>
                                        </p:tgtEl>
                                      </p:cBhvr>
                                    </p:animEffect>
                                  </p:childTnLst>
                                </p:cTn>
                              </p:par>
                              <p:par>
                                <p:cTn fill="hold" nodeType="withEffect" presetClass="entr" presetID="10" presetSubtype="0">
                                  <p:stCondLst>
                                    <p:cond delay="3300"/>
                                  </p:stCondLst>
                                  <p:childTnLst>
                                    <p:set>
                                      <p:cBhvr>
                                        <p:cTn dur="1" fill="hold">
                                          <p:stCondLst>
                                            <p:cond delay="0"/>
                                          </p:stCondLst>
                                        </p:cTn>
                                        <p:tgtEl>
                                          <p:spTgt spid="246"/>
                                        </p:tgtEl>
                                        <p:attrNameLst>
                                          <p:attrName>style.visibility</p:attrName>
                                        </p:attrNameLst>
                                      </p:cBhvr>
                                      <p:to>
                                        <p:strVal val="visible"/>
                                      </p:to>
                                    </p:set>
                                    <p:animEffect filter="fade" transition="in">
                                      <p:cBhvr>
                                        <p:cTn dur="500"/>
                                        <p:tgtEl>
                                          <p:spTgt spid="2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V Resume Powerpoint Template，Freepptbackgrounds.net ">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