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6" r:id="rId3"/>
    <p:sldMasterId id="2147483677" r:id="rId4"/>
    <p:sldMasterId id="214748367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Lst>
  <p:sldSz cy="7560000" cx="10692000"/>
  <p:notesSz cx="7560000" cy="10692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File:Neural_network_example.sv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illustrations/flat-recognition-facial-face-woman-3252983/"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ailystar.co.uk/tech/news/792470/FaceApp-Warning-Old-Age-filter-is-fun-but-be-careful-what-information-you-re-sharin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Alan_Turing_az_1930-as_%C3%A9vekben.jpg"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technology/2019/jul/09/instagram-bullying-new-feature-do-you-want-to-post-thi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illustrations/artificial-neural-network-ann-3501528/"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igital-technologies.institute/" TargetMode="Externa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photos/hands-human-old-human-age-seniors-4051469/"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vectors/student-teenager-book-learning-147783/"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illustrations/chatbot-chat-application-artificial-3589528/" TargetMode="Externa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illustrations/chatbot-chat-application-artificial-3589528/" TargetMode="Externa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photos/desk-paper-feedback-smartphone-pen-3400724/" TargetMode="Externa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1fa62a360_1_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1fa62a36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1fa62a360_1_67: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1fa62a360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7f169ea36e_2_21: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7f169ea36e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7f169ea36e_2_27: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7f169ea36e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5e4c3260a2_1_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5e4c3260a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Image source -</a:t>
            </a:r>
            <a:r>
              <a:rPr lang="en-GB" u="sng">
                <a:solidFill>
                  <a:schemeClr val="hlink"/>
                </a:solidFill>
                <a:hlinkClick r:id="rId2"/>
              </a:rPr>
              <a:t>https://en.wikipedia.org/wiki/File:Neural_network_example.svg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5edd524b89_8_2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5edd524b89_8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5edb1586fd_1_9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5edb1586fd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Image source - </a:t>
            </a:r>
            <a:r>
              <a:rPr lang="en-GB" u="sng">
                <a:solidFill>
                  <a:schemeClr val="hlink"/>
                </a:solidFill>
                <a:hlinkClick r:id="rId2"/>
              </a:rPr>
              <a:t>https://pixabay.com/illustrations/flat-recognition-facial-face-woman-3252983/</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5ee622d62c_0_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5ee622d6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Image source - </a:t>
            </a:r>
            <a:r>
              <a:rPr lang="en-GB" u="sng">
                <a:solidFill>
                  <a:schemeClr val="hlink"/>
                </a:solidFill>
                <a:hlinkClick r:id="rId2"/>
              </a:rPr>
              <a:t>https://www.dailystar.co.uk/tech/news/792470/FaceApp-Warning-Old-Age-filter-is-fun-but-be-careful-what-information-you-re-sharing</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5ee622d62c_0_12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5ee622d62c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5ee622d62c_0_126: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5ee622d62c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7f169ea36e_1_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7f169ea36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5dc3f36abd_1_5: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5dc3f36abd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5ee622d62c_0_34: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5ee622d62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5ca81fde09_0_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5ca81fde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5ca81fde09_0_6: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5ca81fde0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5da9f357bc_0_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5da9f357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7f169ea36e_7_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7f169ea36e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5ca81fde09_9_8: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5ca81fde09_9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Image source - </a:t>
            </a:r>
            <a:r>
              <a:rPr lang="en-GB" u="sng">
                <a:solidFill>
                  <a:schemeClr val="hlink"/>
                </a:solidFill>
                <a:hlinkClick r:id="rId2"/>
              </a:rPr>
              <a:t>https://commons.wikimedia.org/wiki/File:Alan_Turing_az_1930-as_%C3%A9vekben.jpg</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5ca81fde09_9_14: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5ca81fde09_9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5ca81fde09_9_19: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5ca81fde09_9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5ee622d62c_0_132: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5ee622d62c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5ee622d62c_0_138: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5ee622d62c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Source - </a:t>
            </a:r>
            <a:r>
              <a:rPr lang="en-GB" u="sng">
                <a:solidFill>
                  <a:schemeClr val="accent5"/>
                </a:solidFill>
                <a:hlinkClick r:id="rId2">
                  <a:extLst>
                    <a:ext uri="{A12FA001-AC4F-418D-AE19-62706E023703}">
                      <ahyp:hlinkClr val="tx"/>
                    </a:ext>
                  </a:extLst>
                </a:hlinkClick>
              </a:rPr>
              <a:t>https://www.theguardian.com/technology/2019/jul/09/instagram-bullying-new-feature-do-you-want-to-post-this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5ee622d62c_0_107: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5ee622d62c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5ee622d62c_0_48: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5ee622d62c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5ee622d62c_0_54: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5ee622d62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5ee622d62c_0_149: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5ee622d62c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5ee622d62c_0_154: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5ee622d62c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5ee622d62c_0_16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5ee622d62c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5ee622d62c_0_166: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5ee622d62c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5ee622d62c_0_171: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5ee622d62c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5ee622d62c_0_186: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5ee622d62c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5ee622d62c_0_176: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5ee622d62c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5ee622d62c_0_192: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5ee622d62c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5dc3f36abd_1_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5dc3f36ab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Image source - </a:t>
            </a:r>
            <a:r>
              <a:rPr lang="en-GB" u="sng">
                <a:solidFill>
                  <a:schemeClr val="hlink"/>
                </a:solidFill>
                <a:hlinkClick r:id="rId2"/>
              </a:rPr>
              <a:t>https://pixabay.com/illustrations/artificial-neural-network-ann-3501528/</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5ee622d62c_0_206: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5ee622d62c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5ee622d62c_0_212: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5ee622d62c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5edd524b89_4_7: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5edd524b89_4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5edd524b89_4_21: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5edd524b89_4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5ee622d62c_0_219: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5ee622d62c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5edd524b89_4_35: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5edd524b89_4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5e4c3260a2_0_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5e4c3260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scenario has been inspired by and developed in cooperation with the</a:t>
            </a:r>
            <a:r>
              <a:rPr lang="en-GB" u="sng">
                <a:solidFill>
                  <a:schemeClr val="hlink"/>
                </a:solidFill>
                <a:hlinkClick r:id="rId2"/>
              </a:rPr>
              <a:t> Digital Technologies Institute, Australia</a:t>
            </a:r>
            <a:r>
              <a:rPr lang="en-GB"/>
              <a:t> and Apps for Good.</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7f169ea36e_1_12: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7f169ea36e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7f169ea36e_1_18: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7f169ea36e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5ee622d62c_0_6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5ee622d62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Image source - </a:t>
            </a:r>
            <a:r>
              <a:rPr lang="en-GB" u="sng">
                <a:solidFill>
                  <a:schemeClr val="accent5"/>
                </a:solidFill>
                <a:hlinkClick r:id="rId2">
                  <a:extLst>
                    <a:ext uri="{A12FA001-AC4F-418D-AE19-62706E023703}">
                      <ahyp:hlinkClr val="tx"/>
                    </a:ext>
                  </a:extLst>
                </a:hlinkClick>
              </a:rPr>
              <a:t>https://pixabay.com/photos/hands-human-old-human-age-seniors-4051469/</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7f169ea36e_2_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7f169ea36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5ee622d62c_0_71: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5ee622d62c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Image source - </a:t>
            </a:r>
            <a:r>
              <a:rPr lang="en-GB" u="sng">
                <a:solidFill>
                  <a:schemeClr val="accent5"/>
                </a:solidFill>
                <a:hlinkClick r:id="rId2">
                  <a:extLst>
                    <a:ext uri="{A12FA001-AC4F-418D-AE19-62706E023703}">
                      <ahyp:hlinkClr val="tx"/>
                    </a:ext>
                  </a:extLst>
                </a:hlinkClick>
              </a:rPr>
              <a:t>https://pixabay.com/vectors/student-teenager-book-learning-147783/</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5ee622d62c_0_233: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5ee622d62c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5ee622d62c_2_27: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5ee622d62c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6b1fa4352b_0_8: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6b1fa4352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7f271f979d_0_2: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7f271f979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6b13f3a9e5_0_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6b13f3a9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Image source - </a:t>
            </a:r>
            <a:r>
              <a:rPr lang="en-GB" u="sng">
                <a:solidFill>
                  <a:schemeClr val="hlink"/>
                </a:solidFill>
                <a:hlinkClick r:id="rId2"/>
              </a:rPr>
              <a:t>https://pixabay.com/illustrations/chatbot-chat-application-artificial-3589528/</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7f169ea36e_1_31: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7f169ea36e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7f271f979d_0_15: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7f271f979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Image source - </a:t>
            </a:r>
            <a:r>
              <a:rPr lang="en-GB" u="sng">
                <a:solidFill>
                  <a:schemeClr val="hlink"/>
                </a:solidFill>
                <a:hlinkClick r:id="rId2"/>
              </a:rPr>
              <a:t>https://pixabay.com/illustrations/chatbot-chat-application-artificial-3589528/</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7f1d590971_5_0:notes"/>
          <p:cNvSpPr/>
          <p:nvPr>
            <p:ph idx="2" type="sldImg"/>
          </p:nvPr>
        </p:nvSpPr>
        <p:spPr>
          <a:xfrm>
            <a:off x="1004617" y="685813"/>
            <a:ext cx="4849591" cy="3429064"/>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7" name="Google Shape;657;g7f1d590971_5_0:notes"/>
          <p:cNvSpPr txBox="1"/>
          <p:nvPr>
            <p:ph idx="1" type="body"/>
          </p:nvPr>
        </p:nvSpPr>
        <p:spPr>
          <a:xfrm>
            <a:off x="685829" y="4343481"/>
            <a:ext cx="5486636" cy="411487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7f169ea36e_1_45: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7f169ea36e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7f169ea36e_2_8: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7f169ea36e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5ef46f0415_0_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5ef46f04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72521cc8d5_1_0:notes"/>
          <p:cNvSpPr/>
          <p:nvPr>
            <p:ph idx="2" type="sldImg"/>
          </p:nvPr>
        </p:nvSpPr>
        <p:spPr>
          <a:xfrm>
            <a:off x="1004512"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72521cc8d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7214683095_0_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72146830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Image source - </a:t>
            </a:r>
            <a:r>
              <a:rPr lang="en-GB" u="sng">
                <a:solidFill>
                  <a:schemeClr val="hlink"/>
                </a:solidFill>
                <a:hlinkClick r:id="rId2"/>
              </a:rPr>
              <a:t>https://pixabay.com/photos/desk-paper-feedback-smartphone-pen-3400724/</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5edd524b89_28_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5edd524b89_2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5ca81fde09_17_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5ca81fde09_1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7f1d590971_0_0:notes"/>
          <p:cNvSpPr/>
          <p:nvPr>
            <p:ph idx="2" type="sldImg"/>
          </p:nvPr>
        </p:nvSpPr>
        <p:spPr>
          <a:xfrm>
            <a:off x="1004617" y="685813"/>
            <a:ext cx="4849591" cy="3429064"/>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1" name="Google Shape;711;g7f1d590971_0_0:notes"/>
          <p:cNvSpPr txBox="1"/>
          <p:nvPr>
            <p:ph idx="1" type="body"/>
          </p:nvPr>
        </p:nvSpPr>
        <p:spPr>
          <a:xfrm>
            <a:off x="685829" y="4343481"/>
            <a:ext cx="5486636" cy="411487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7f1d590971_0_13: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7f1d59097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49aaac2368_2_38: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49aaac2368_2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1fa62a360_1_48: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1fa62a360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1fa62a360_1_54: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1fa62a360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Image source - https://pixabay.com/en/artificial-intelligence-507813/</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1fa62a360_1_61: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1fa62a360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cSld name="TITLE_2_1">
    <p:spTree>
      <p:nvGrpSpPr>
        <p:cNvPr id="9" name="Shape 9"/>
        <p:cNvGrpSpPr/>
        <p:nvPr/>
      </p:nvGrpSpPr>
      <p:grpSpPr>
        <a:xfrm>
          <a:off x="0" y="0"/>
          <a:ext cx="0" cy="0"/>
          <a:chOff x="0" y="0"/>
          <a:chExt cx="0" cy="0"/>
        </a:xfrm>
      </p:grpSpPr>
      <p:sp>
        <p:nvSpPr>
          <p:cNvPr id="10" name="Google Shape;10;p2"/>
          <p:cNvSpPr/>
          <p:nvPr/>
        </p:nvSpPr>
        <p:spPr>
          <a:xfrm>
            <a:off x="0" y="0"/>
            <a:ext cx="10692000" cy="1460700"/>
          </a:xfrm>
          <a:prstGeom prst="rect">
            <a:avLst/>
          </a:prstGeom>
          <a:solidFill>
            <a:srgbClr val="6060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lvl1pPr lvl="0" rtl="0">
              <a:spcBef>
                <a:spcPts val="0"/>
              </a:spcBef>
              <a:spcAft>
                <a:spcPts val="0"/>
              </a:spcAft>
              <a:buClr>
                <a:srgbClr val="FFFFFF"/>
              </a:buClr>
              <a:buSzPts val="3400"/>
              <a:buNone/>
              <a:defRPr b="1" sz="3400">
                <a:solidFill>
                  <a:srgbClr val="FFFFFF"/>
                </a:solidFill>
              </a:defRPr>
            </a:lvl1pPr>
            <a:lvl2pPr lvl="1" rtl="0" algn="ctr">
              <a:spcBef>
                <a:spcPts val="0"/>
              </a:spcBef>
              <a:spcAft>
                <a:spcPts val="0"/>
              </a:spcAft>
              <a:buClr>
                <a:srgbClr val="FFFFFF"/>
              </a:buClr>
              <a:buSzPts val="3600"/>
              <a:buNone/>
              <a:defRPr b="1">
                <a:solidFill>
                  <a:srgbClr val="FFFFFF"/>
                </a:solidFill>
              </a:defRPr>
            </a:lvl2pPr>
            <a:lvl3pPr lvl="2" rtl="0" algn="ctr">
              <a:spcBef>
                <a:spcPts val="0"/>
              </a:spcBef>
              <a:spcAft>
                <a:spcPts val="0"/>
              </a:spcAft>
              <a:buClr>
                <a:srgbClr val="FFFFFF"/>
              </a:buClr>
              <a:buSzPts val="3600"/>
              <a:buNone/>
              <a:defRPr b="1">
                <a:solidFill>
                  <a:srgbClr val="FFFFFF"/>
                </a:solidFill>
              </a:defRPr>
            </a:lvl3pPr>
            <a:lvl4pPr lvl="3" rtl="0" algn="ctr">
              <a:spcBef>
                <a:spcPts val="0"/>
              </a:spcBef>
              <a:spcAft>
                <a:spcPts val="0"/>
              </a:spcAft>
              <a:buClr>
                <a:srgbClr val="FFFFFF"/>
              </a:buClr>
              <a:buSzPts val="3600"/>
              <a:buNone/>
              <a:defRPr b="1">
                <a:solidFill>
                  <a:srgbClr val="FFFFFF"/>
                </a:solidFill>
              </a:defRPr>
            </a:lvl4pPr>
            <a:lvl5pPr lvl="4" rtl="0" algn="ctr">
              <a:spcBef>
                <a:spcPts val="0"/>
              </a:spcBef>
              <a:spcAft>
                <a:spcPts val="0"/>
              </a:spcAft>
              <a:buClr>
                <a:srgbClr val="FFFFFF"/>
              </a:buClr>
              <a:buSzPts val="3600"/>
              <a:buNone/>
              <a:defRPr b="1">
                <a:solidFill>
                  <a:srgbClr val="FFFFFF"/>
                </a:solidFill>
              </a:defRPr>
            </a:lvl5pPr>
            <a:lvl6pPr lvl="5" rtl="0" algn="ctr">
              <a:spcBef>
                <a:spcPts val="0"/>
              </a:spcBef>
              <a:spcAft>
                <a:spcPts val="0"/>
              </a:spcAft>
              <a:buClr>
                <a:srgbClr val="FFFFFF"/>
              </a:buClr>
              <a:buSzPts val="3600"/>
              <a:buNone/>
              <a:defRPr b="1">
                <a:solidFill>
                  <a:srgbClr val="FFFFFF"/>
                </a:solidFill>
              </a:defRPr>
            </a:lvl6pPr>
            <a:lvl7pPr lvl="6" rtl="0" algn="ctr">
              <a:spcBef>
                <a:spcPts val="0"/>
              </a:spcBef>
              <a:spcAft>
                <a:spcPts val="0"/>
              </a:spcAft>
              <a:buClr>
                <a:srgbClr val="FFFFFF"/>
              </a:buClr>
              <a:buSzPts val="3600"/>
              <a:buNone/>
              <a:defRPr b="1">
                <a:solidFill>
                  <a:srgbClr val="FFFFFF"/>
                </a:solidFill>
              </a:defRPr>
            </a:lvl7pPr>
            <a:lvl8pPr lvl="7" rtl="0" algn="ctr">
              <a:spcBef>
                <a:spcPts val="0"/>
              </a:spcBef>
              <a:spcAft>
                <a:spcPts val="0"/>
              </a:spcAft>
              <a:buClr>
                <a:srgbClr val="FFFFFF"/>
              </a:buClr>
              <a:buSzPts val="3600"/>
              <a:buNone/>
              <a:defRPr b="1">
                <a:solidFill>
                  <a:srgbClr val="FFFFFF"/>
                </a:solidFill>
              </a:defRPr>
            </a:lvl8pPr>
            <a:lvl9pPr lvl="8" rtl="0" algn="ctr">
              <a:spcBef>
                <a:spcPts val="0"/>
              </a:spcBef>
              <a:spcAft>
                <a:spcPts val="0"/>
              </a:spcAft>
              <a:buClr>
                <a:srgbClr val="FFFFFF"/>
              </a:buClr>
              <a:buSzPts val="3600"/>
              <a:buNone/>
              <a:defRPr b="1">
                <a:solidFill>
                  <a:srgbClr val="FFFFFF"/>
                </a:solidFill>
              </a:defRPr>
            </a:lvl9pPr>
          </a:lstStyle>
          <a:p/>
        </p:txBody>
      </p:sp>
      <p:sp>
        <p:nvSpPr>
          <p:cNvPr id="12" name="Google Shape;12;p2"/>
          <p:cNvSpPr txBox="1"/>
          <p:nvPr>
            <p:ph idx="1" type="body"/>
          </p:nvPr>
        </p:nvSpPr>
        <p:spPr>
          <a:xfrm>
            <a:off x="1108025" y="1771675"/>
            <a:ext cx="8475900" cy="5249100"/>
          </a:xfrm>
          <a:prstGeom prst="rect">
            <a:avLst/>
          </a:prstGeom>
        </p:spPr>
        <p:txBody>
          <a:bodyPr anchorCtr="0" anchor="t" bIns="116050" lIns="116050" spcFirstLastPara="1" rIns="116050" wrap="square" tIns="116050">
            <a:noAutofit/>
          </a:bodyPr>
          <a:lstStyle>
            <a:lvl1pPr indent="-381000" lvl="0" marL="457200" rtl="0">
              <a:spcBef>
                <a:spcPts val="0"/>
              </a:spcBef>
              <a:spcAft>
                <a:spcPts val="0"/>
              </a:spcAft>
              <a:buSzPts val="2400"/>
              <a:buChar char="●"/>
              <a:defRPr/>
            </a:lvl1pPr>
            <a:lvl2pPr indent="-381000" lvl="1" marL="914400" rtl="0">
              <a:spcBef>
                <a:spcPts val="2000"/>
              </a:spcBef>
              <a:spcAft>
                <a:spcPts val="0"/>
              </a:spcAft>
              <a:buSzPts val="2400"/>
              <a:buChar char="○"/>
              <a:defRPr/>
            </a:lvl2pPr>
            <a:lvl3pPr indent="-381000" lvl="2" marL="1371600" rtl="0">
              <a:spcBef>
                <a:spcPts val="2000"/>
              </a:spcBef>
              <a:spcAft>
                <a:spcPts val="0"/>
              </a:spcAft>
              <a:buSzPts val="2400"/>
              <a:buChar char="■"/>
              <a:defRPr/>
            </a:lvl3pPr>
            <a:lvl4pPr indent="-381000" lvl="3" marL="1828800" rtl="0">
              <a:spcBef>
                <a:spcPts val="2000"/>
              </a:spcBef>
              <a:spcAft>
                <a:spcPts val="0"/>
              </a:spcAft>
              <a:buSzPts val="2400"/>
              <a:buChar char="●"/>
              <a:defRPr/>
            </a:lvl4pPr>
            <a:lvl5pPr indent="-381000" lvl="4" marL="2286000" rtl="0">
              <a:spcBef>
                <a:spcPts val="2000"/>
              </a:spcBef>
              <a:spcAft>
                <a:spcPts val="0"/>
              </a:spcAft>
              <a:buSzPts val="2400"/>
              <a:buChar char="○"/>
              <a:defRPr/>
            </a:lvl5pPr>
            <a:lvl6pPr indent="-381000" lvl="5" marL="2743200" rtl="0">
              <a:spcBef>
                <a:spcPts val="2000"/>
              </a:spcBef>
              <a:spcAft>
                <a:spcPts val="0"/>
              </a:spcAft>
              <a:buSzPts val="2400"/>
              <a:buChar char="■"/>
              <a:defRPr/>
            </a:lvl6pPr>
            <a:lvl7pPr indent="-381000" lvl="6" marL="3200400" rtl="0">
              <a:spcBef>
                <a:spcPts val="2000"/>
              </a:spcBef>
              <a:spcAft>
                <a:spcPts val="0"/>
              </a:spcAft>
              <a:buSzPts val="2400"/>
              <a:buChar char="●"/>
              <a:defRPr/>
            </a:lvl7pPr>
            <a:lvl8pPr indent="-381000" lvl="7" marL="3657600" rtl="0">
              <a:spcBef>
                <a:spcPts val="2000"/>
              </a:spcBef>
              <a:spcAft>
                <a:spcPts val="0"/>
              </a:spcAft>
              <a:buSzPts val="2400"/>
              <a:buChar char="○"/>
              <a:defRPr/>
            </a:lvl8pPr>
            <a:lvl9pPr indent="-381000" lvl="8" marL="4114800" rtl="0">
              <a:spcBef>
                <a:spcPts val="2000"/>
              </a:spcBef>
              <a:spcAft>
                <a:spcPts val="2000"/>
              </a:spcAft>
              <a:buSzPts val="2400"/>
              <a:buChar char="■"/>
              <a:defRPr/>
            </a:lvl9pPr>
          </a:lstStyle>
          <a:p/>
        </p:txBody>
      </p:sp>
      <p:pic>
        <p:nvPicPr>
          <p:cNvPr id="13" name="Google Shape;13;p2"/>
          <p:cNvPicPr preferRelativeResize="0"/>
          <p:nvPr/>
        </p:nvPicPr>
        <p:blipFill>
          <a:blip r:embed="rId2">
            <a:alphaModFix/>
          </a:blip>
          <a:stretch>
            <a:fillRect/>
          </a:stretch>
        </p:blipFill>
        <p:spPr>
          <a:xfrm>
            <a:off x="9315125" y="516264"/>
            <a:ext cx="934250" cy="4281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WITH PICS">
  <p:cSld name="TITLE_2_1_3_1">
    <p:spTree>
      <p:nvGrpSpPr>
        <p:cNvPr id="65" name="Shape 65"/>
        <p:cNvGrpSpPr/>
        <p:nvPr/>
      </p:nvGrpSpPr>
      <p:grpSpPr>
        <a:xfrm>
          <a:off x="0" y="0"/>
          <a:ext cx="0" cy="0"/>
          <a:chOff x="0" y="0"/>
          <a:chExt cx="0" cy="0"/>
        </a:xfrm>
      </p:grpSpPr>
      <p:sp>
        <p:nvSpPr>
          <p:cNvPr id="66" name="Google Shape;66;p11"/>
          <p:cNvSpPr/>
          <p:nvPr/>
        </p:nvSpPr>
        <p:spPr>
          <a:xfrm>
            <a:off x="0" y="0"/>
            <a:ext cx="10692200" cy="1460763"/>
          </a:xfrm>
          <a:prstGeom prst="rect">
            <a:avLst/>
          </a:prstGeom>
          <a:solidFill>
            <a:srgbClr val="606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1"/>
          <p:cNvSpPr txBox="1"/>
          <p:nvPr>
            <p:ph type="ctrTitle"/>
          </p:nvPr>
        </p:nvSpPr>
        <p:spPr>
          <a:xfrm>
            <a:off x="1108046" y="0"/>
            <a:ext cx="8476058" cy="1460763"/>
          </a:xfrm>
          <a:prstGeom prst="rect">
            <a:avLst/>
          </a:prstGeom>
          <a:noFill/>
          <a:ln>
            <a:noFill/>
          </a:ln>
        </p:spPr>
        <p:txBody>
          <a:bodyPr anchorCtr="0" anchor="ctr" bIns="116050" lIns="116050" spcFirstLastPara="1" rIns="116050" wrap="square" tIns="116050">
            <a:noAutofit/>
          </a:bodyPr>
          <a:lstStyle>
            <a:lvl1pPr lvl="0" marR="0" rtl="0" algn="l">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1pPr>
            <a:lvl2pPr lvl="1"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2pPr>
            <a:lvl3pPr lvl="2"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3pPr>
            <a:lvl4pPr lvl="3"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4pPr>
            <a:lvl5pPr lvl="4"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5pPr>
            <a:lvl6pPr lvl="5"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6pPr>
            <a:lvl7pPr lvl="6"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7pPr>
            <a:lvl8pPr lvl="7"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8pPr>
            <a:lvl9pPr lvl="8"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9pPr>
          </a:lstStyle>
          <a:p/>
        </p:txBody>
      </p:sp>
      <p:sp>
        <p:nvSpPr>
          <p:cNvPr id="68" name="Google Shape;68;p11"/>
          <p:cNvSpPr txBox="1"/>
          <p:nvPr>
            <p:ph idx="1" type="body"/>
          </p:nvPr>
        </p:nvSpPr>
        <p:spPr>
          <a:xfrm>
            <a:off x="1108046" y="1771751"/>
            <a:ext cx="5414501" cy="5249326"/>
          </a:xfrm>
          <a:prstGeom prst="rect">
            <a:avLst/>
          </a:prstGeom>
          <a:noFill/>
          <a:ln>
            <a:noFill/>
          </a:ln>
        </p:spPr>
        <p:txBody>
          <a:bodyPr anchorCtr="0" anchor="t" bIns="116050" lIns="116050" spcFirstLastPara="1" rIns="116050" wrap="square" tIns="116050">
            <a:noAutofit/>
          </a:bodyPr>
          <a:lstStyle>
            <a:lvl1pPr indent="-381000" lvl="0" marL="457200" marR="0" rtl="0" algn="l">
              <a:lnSpc>
                <a:spcPct val="115000"/>
              </a:lnSpc>
              <a:spcBef>
                <a:spcPts val="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1pPr>
            <a:lvl2pPr indent="-381000" lvl="1" marL="9144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2pPr>
            <a:lvl3pPr indent="-381000" lvl="2" marL="13716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3pPr>
            <a:lvl4pPr indent="-381000" lvl="3" marL="18288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4pPr>
            <a:lvl5pPr indent="-381000" lvl="4" marL="22860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5pPr>
            <a:lvl6pPr indent="-381000" lvl="5" marL="27432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6pPr>
            <a:lvl7pPr indent="-381000" lvl="6" marL="32004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7pPr>
            <a:lvl8pPr indent="-381000" lvl="7" marL="36576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8pPr>
            <a:lvl9pPr indent="-381000" lvl="8" marL="4114800" marR="0" rtl="0" algn="l">
              <a:lnSpc>
                <a:spcPct val="115000"/>
              </a:lnSpc>
              <a:spcBef>
                <a:spcPts val="2000"/>
              </a:spcBef>
              <a:spcAft>
                <a:spcPts val="2000"/>
              </a:spcAft>
              <a:buClr>
                <a:srgbClr val="262626"/>
              </a:buClr>
              <a:buSzPts val="2400"/>
              <a:buFont typeface="Arial"/>
              <a:buChar char="■"/>
              <a:defRPr b="0" i="0" sz="2400" u="none" cap="none" strike="noStrike">
                <a:solidFill>
                  <a:srgbClr val="262626"/>
                </a:solidFill>
                <a:latin typeface="Arial"/>
                <a:ea typeface="Arial"/>
                <a:cs typeface="Arial"/>
                <a:sym typeface="Arial"/>
              </a:defRPr>
            </a:lvl9pPr>
          </a:lstStyle>
          <a:p/>
        </p:txBody>
      </p:sp>
      <p:sp>
        <p:nvSpPr>
          <p:cNvPr id="69" name="Google Shape;69;p11"/>
          <p:cNvSpPr/>
          <p:nvPr/>
        </p:nvSpPr>
        <p:spPr>
          <a:xfrm>
            <a:off x="7003831" y="1997211"/>
            <a:ext cx="3688269" cy="5562839"/>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0" name="Google Shape;70;p11"/>
          <p:cNvPicPr preferRelativeResize="0"/>
          <p:nvPr/>
        </p:nvPicPr>
        <p:blipFill>
          <a:blip r:embed="rId2">
            <a:alphaModFix/>
          </a:blip>
          <a:stretch>
            <a:fillRect/>
          </a:stretch>
        </p:blipFill>
        <p:spPr>
          <a:xfrm>
            <a:off x="9315125" y="516264"/>
            <a:ext cx="934227" cy="42816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orksheet – Frame">
  <p:cSld name="TITLE_1_1_1_1_2">
    <p:spTree>
      <p:nvGrpSpPr>
        <p:cNvPr id="71" name="Shape 71"/>
        <p:cNvGrpSpPr/>
        <p:nvPr/>
      </p:nvGrpSpPr>
      <p:grpSpPr>
        <a:xfrm>
          <a:off x="0" y="0"/>
          <a:ext cx="0" cy="0"/>
          <a:chOff x="0" y="0"/>
          <a:chExt cx="0" cy="0"/>
        </a:xfrm>
      </p:grpSpPr>
      <p:sp>
        <p:nvSpPr>
          <p:cNvPr id="72" name="Google Shape;72;p12"/>
          <p:cNvSpPr txBox="1"/>
          <p:nvPr/>
        </p:nvSpPr>
        <p:spPr>
          <a:xfrm>
            <a:off x="6959605" y="6685087"/>
            <a:ext cx="2713251" cy="7398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262626"/>
                </a:solidFill>
                <a:latin typeface="Arial"/>
                <a:ea typeface="Arial"/>
                <a:cs typeface="Arial"/>
                <a:sym typeface="Arial"/>
              </a:rPr>
              <a:t>NAME</a:t>
            </a:r>
            <a:endParaRPr b="1" i="0" sz="1200" u="none" cap="none" strike="noStrike">
              <a:solidFill>
                <a:srgbClr val="262626"/>
              </a:solidFill>
              <a:latin typeface="Arial"/>
              <a:ea typeface="Arial"/>
              <a:cs typeface="Arial"/>
              <a:sym typeface="Arial"/>
            </a:endParaRPr>
          </a:p>
        </p:txBody>
      </p:sp>
      <p:sp>
        <p:nvSpPr>
          <p:cNvPr id="73" name="Google Shape;73;p12"/>
          <p:cNvSpPr txBox="1"/>
          <p:nvPr>
            <p:ph type="ctrTitle"/>
          </p:nvPr>
        </p:nvSpPr>
        <p:spPr>
          <a:xfrm>
            <a:off x="505134" y="567974"/>
            <a:ext cx="6454621" cy="739832"/>
          </a:xfrm>
          <a:prstGeom prst="rect">
            <a:avLst/>
          </a:prstGeom>
          <a:noFill/>
          <a:ln>
            <a:noFill/>
          </a:ln>
        </p:spPr>
        <p:txBody>
          <a:bodyPr anchorCtr="0" anchor="ctr" bIns="116050" lIns="116050" spcFirstLastPara="1" rIns="116050" wrap="square" tIns="116050">
            <a:noAutofit/>
          </a:bodyPr>
          <a:lstStyle>
            <a:lvl1pPr lvl="0" marR="0" rtl="0" algn="l">
              <a:lnSpc>
                <a:spcPct val="115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1pPr>
            <a:lvl2pPr lvl="1" marR="0" rtl="0" algn="ctr">
              <a:lnSpc>
                <a:spcPct val="100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2pPr>
            <a:lvl3pPr lvl="2" marR="0" rtl="0" algn="ctr">
              <a:lnSpc>
                <a:spcPct val="100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3pPr>
            <a:lvl4pPr lvl="3" marR="0" rtl="0" algn="ctr">
              <a:lnSpc>
                <a:spcPct val="100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4pPr>
            <a:lvl5pPr lvl="4" marR="0" rtl="0" algn="ctr">
              <a:lnSpc>
                <a:spcPct val="100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5pPr>
            <a:lvl6pPr lvl="5" marR="0" rtl="0" algn="ctr">
              <a:lnSpc>
                <a:spcPct val="100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6pPr>
            <a:lvl7pPr lvl="6" marR="0" rtl="0" algn="ctr">
              <a:lnSpc>
                <a:spcPct val="100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7pPr>
            <a:lvl8pPr lvl="7" marR="0" rtl="0" algn="ctr">
              <a:lnSpc>
                <a:spcPct val="100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8pPr>
            <a:lvl9pPr lvl="8" marR="0" rtl="0" algn="ctr">
              <a:lnSpc>
                <a:spcPct val="100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9pPr>
          </a:lstStyle>
          <a:p/>
        </p:txBody>
      </p:sp>
      <p:sp>
        <p:nvSpPr>
          <p:cNvPr id="74" name="Google Shape;74;p12"/>
          <p:cNvSpPr txBox="1"/>
          <p:nvPr>
            <p:ph idx="1" type="subTitle"/>
          </p:nvPr>
        </p:nvSpPr>
        <p:spPr>
          <a:xfrm>
            <a:off x="6959605" y="567974"/>
            <a:ext cx="3227160" cy="739832"/>
          </a:xfrm>
          <a:prstGeom prst="rect">
            <a:avLst/>
          </a:prstGeom>
          <a:noFill/>
          <a:ln>
            <a:noFill/>
          </a:ln>
        </p:spPr>
        <p:txBody>
          <a:bodyPr anchorCtr="0" anchor="ctr" bIns="116050" lIns="116050" spcFirstLastPara="1" rIns="116050" wrap="square" tIns="116050">
            <a:noAutofit/>
          </a:bodyPr>
          <a:lstStyle>
            <a:lvl1pPr lvl="0" marR="0" rtl="0" algn="l">
              <a:lnSpc>
                <a:spcPct val="115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1pPr>
            <a:lvl2pPr lvl="1" marR="0" rtl="0" algn="l">
              <a:lnSpc>
                <a:spcPct val="100000"/>
              </a:lnSpc>
              <a:spcBef>
                <a:spcPts val="0"/>
              </a:spcBef>
              <a:spcAft>
                <a:spcPts val="0"/>
              </a:spcAft>
              <a:buClr>
                <a:srgbClr val="262626"/>
              </a:buClr>
              <a:buSzPts val="1400"/>
              <a:buFont typeface="Arial"/>
              <a:buNone/>
              <a:defRPr b="0" i="0" sz="1400" u="none" cap="none" strike="noStrike">
                <a:solidFill>
                  <a:srgbClr val="262626"/>
                </a:solidFill>
                <a:latin typeface="Arial"/>
                <a:ea typeface="Arial"/>
                <a:cs typeface="Arial"/>
                <a:sym typeface="Arial"/>
              </a:defRPr>
            </a:lvl2pPr>
            <a:lvl3pPr lvl="2" marR="0" rtl="0" algn="l">
              <a:lnSpc>
                <a:spcPct val="100000"/>
              </a:lnSpc>
              <a:spcBef>
                <a:spcPts val="0"/>
              </a:spcBef>
              <a:spcAft>
                <a:spcPts val="0"/>
              </a:spcAft>
              <a:buClr>
                <a:srgbClr val="262626"/>
              </a:buClr>
              <a:buSzPts val="1400"/>
              <a:buFont typeface="Arial"/>
              <a:buNone/>
              <a:defRPr b="0" i="0" sz="1400" u="none" cap="none" strike="noStrike">
                <a:solidFill>
                  <a:srgbClr val="262626"/>
                </a:solidFill>
                <a:latin typeface="Arial"/>
                <a:ea typeface="Arial"/>
                <a:cs typeface="Arial"/>
                <a:sym typeface="Arial"/>
              </a:defRPr>
            </a:lvl3pPr>
            <a:lvl4pPr lvl="3" marR="0" rtl="0" algn="l">
              <a:lnSpc>
                <a:spcPct val="100000"/>
              </a:lnSpc>
              <a:spcBef>
                <a:spcPts val="0"/>
              </a:spcBef>
              <a:spcAft>
                <a:spcPts val="0"/>
              </a:spcAft>
              <a:buClr>
                <a:srgbClr val="262626"/>
              </a:buClr>
              <a:buSzPts val="1400"/>
              <a:buFont typeface="Arial"/>
              <a:buNone/>
              <a:defRPr b="0" i="0" sz="1400" u="none" cap="none" strike="noStrike">
                <a:solidFill>
                  <a:srgbClr val="262626"/>
                </a:solidFill>
                <a:latin typeface="Arial"/>
                <a:ea typeface="Arial"/>
                <a:cs typeface="Arial"/>
                <a:sym typeface="Arial"/>
              </a:defRPr>
            </a:lvl4pPr>
            <a:lvl5pPr lvl="4" marR="0" rtl="0" algn="l">
              <a:lnSpc>
                <a:spcPct val="100000"/>
              </a:lnSpc>
              <a:spcBef>
                <a:spcPts val="0"/>
              </a:spcBef>
              <a:spcAft>
                <a:spcPts val="0"/>
              </a:spcAft>
              <a:buClr>
                <a:srgbClr val="262626"/>
              </a:buClr>
              <a:buSzPts val="1400"/>
              <a:buFont typeface="Arial"/>
              <a:buNone/>
              <a:defRPr b="0" i="0" sz="1400" u="none" cap="none" strike="noStrike">
                <a:solidFill>
                  <a:srgbClr val="262626"/>
                </a:solidFill>
                <a:latin typeface="Arial"/>
                <a:ea typeface="Arial"/>
                <a:cs typeface="Arial"/>
                <a:sym typeface="Arial"/>
              </a:defRPr>
            </a:lvl5pPr>
            <a:lvl6pPr lvl="5" marR="0" rtl="0" algn="l">
              <a:lnSpc>
                <a:spcPct val="100000"/>
              </a:lnSpc>
              <a:spcBef>
                <a:spcPts val="0"/>
              </a:spcBef>
              <a:spcAft>
                <a:spcPts val="0"/>
              </a:spcAft>
              <a:buClr>
                <a:srgbClr val="262626"/>
              </a:buClr>
              <a:buSzPts val="1400"/>
              <a:buFont typeface="Arial"/>
              <a:buNone/>
              <a:defRPr b="0" i="0" sz="1400" u="none" cap="none" strike="noStrike">
                <a:solidFill>
                  <a:srgbClr val="262626"/>
                </a:solidFill>
                <a:latin typeface="Arial"/>
                <a:ea typeface="Arial"/>
                <a:cs typeface="Arial"/>
                <a:sym typeface="Arial"/>
              </a:defRPr>
            </a:lvl6pPr>
            <a:lvl7pPr lvl="6" marR="0" rtl="0" algn="l">
              <a:lnSpc>
                <a:spcPct val="100000"/>
              </a:lnSpc>
              <a:spcBef>
                <a:spcPts val="0"/>
              </a:spcBef>
              <a:spcAft>
                <a:spcPts val="0"/>
              </a:spcAft>
              <a:buClr>
                <a:srgbClr val="262626"/>
              </a:buClr>
              <a:buSzPts val="1400"/>
              <a:buFont typeface="Arial"/>
              <a:buNone/>
              <a:defRPr b="0" i="0" sz="1400" u="none" cap="none" strike="noStrike">
                <a:solidFill>
                  <a:srgbClr val="262626"/>
                </a:solidFill>
                <a:latin typeface="Arial"/>
                <a:ea typeface="Arial"/>
                <a:cs typeface="Arial"/>
                <a:sym typeface="Arial"/>
              </a:defRPr>
            </a:lvl7pPr>
            <a:lvl8pPr lvl="7" marR="0" rtl="0" algn="l">
              <a:lnSpc>
                <a:spcPct val="100000"/>
              </a:lnSpc>
              <a:spcBef>
                <a:spcPts val="0"/>
              </a:spcBef>
              <a:spcAft>
                <a:spcPts val="0"/>
              </a:spcAft>
              <a:buClr>
                <a:srgbClr val="262626"/>
              </a:buClr>
              <a:buSzPts val="1400"/>
              <a:buFont typeface="Arial"/>
              <a:buNone/>
              <a:defRPr b="0" i="0" sz="1400" u="none" cap="none" strike="noStrike">
                <a:solidFill>
                  <a:srgbClr val="262626"/>
                </a:solidFill>
                <a:latin typeface="Arial"/>
                <a:ea typeface="Arial"/>
                <a:cs typeface="Arial"/>
                <a:sym typeface="Arial"/>
              </a:defRPr>
            </a:lvl8pPr>
            <a:lvl9pPr lvl="8" marR="0" rtl="0" algn="l">
              <a:lnSpc>
                <a:spcPct val="100000"/>
              </a:lnSpc>
              <a:spcBef>
                <a:spcPts val="0"/>
              </a:spcBef>
              <a:spcAft>
                <a:spcPts val="0"/>
              </a:spcAft>
              <a:buClr>
                <a:srgbClr val="262626"/>
              </a:buClr>
              <a:buSzPts val="1400"/>
              <a:buFont typeface="Arial"/>
              <a:buNone/>
              <a:defRPr b="0" i="0" sz="1400" u="none" cap="none" strike="noStrike">
                <a:solidFill>
                  <a:srgbClr val="262626"/>
                </a:solidFill>
                <a:latin typeface="Arial"/>
                <a:ea typeface="Arial"/>
                <a:cs typeface="Arial"/>
                <a:sym typeface="Arial"/>
              </a:defRPr>
            </a:lvl9pPr>
          </a:lstStyle>
          <a:p/>
        </p:txBody>
      </p:sp>
      <p:sp>
        <p:nvSpPr>
          <p:cNvPr id="75" name="Google Shape;75;p12"/>
          <p:cNvSpPr txBox="1"/>
          <p:nvPr>
            <p:ph idx="2" type="subTitle"/>
          </p:nvPr>
        </p:nvSpPr>
        <p:spPr>
          <a:xfrm>
            <a:off x="505134" y="6685087"/>
            <a:ext cx="6454621" cy="739832"/>
          </a:xfrm>
          <a:prstGeom prst="rect">
            <a:avLst/>
          </a:prstGeom>
          <a:noFill/>
          <a:ln>
            <a:noFill/>
          </a:ln>
        </p:spPr>
        <p:txBody>
          <a:bodyPr anchorCtr="0" anchor="ctr" bIns="116050" lIns="116050" spcFirstLastPara="1" rIns="116050" wrap="square" tIns="116050">
            <a:noAutofit/>
          </a:bodyPr>
          <a:lstStyle>
            <a:lvl1pPr lvl="0"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1pPr>
            <a:lvl2pPr lvl="1"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2pPr>
            <a:lvl3pPr lvl="2"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3pPr>
            <a:lvl4pPr lvl="3"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4pPr>
            <a:lvl5pPr lvl="4"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5pPr>
            <a:lvl6pPr lvl="5"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6pPr>
            <a:lvl7pPr lvl="6"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7pPr>
            <a:lvl8pPr lvl="7"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8pPr>
            <a:lvl9pPr lvl="8"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9pPr>
          </a:lstStyle>
          <a:p/>
        </p:txBody>
      </p:sp>
      <p:cxnSp>
        <p:nvCxnSpPr>
          <p:cNvPr id="76" name="Google Shape;76;p12"/>
          <p:cNvCxnSpPr/>
          <p:nvPr/>
        </p:nvCxnSpPr>
        <p:spPr>
          <a:xfrm>
            <a:off x="505134" y="1307806"/>
            <a:ext cx="9681481" cy="0"/>
          </a:xfrm>
          <a:prstGeom prst="straightConnector1">
            <a:avLst/>
          </a:prstGeom>
          <a:noFill/>
          <a:ln cap="flat" cmpd="sng" w="9525">
            <a:solidFill>
              <a:srgbClr val="262626"/>
            </a:solidFill>
            <a:prstDash val="solid"/>
            <a:round/>
            <a:headEnd len="sm" w="sm" type="none"/>
            <a:tailEnd len="sm" w="sm" type="none"/>
          </a:ln>
        </p:spPr>
      </p:cxnSp>
      <p:cxnSp>
        <p:nvCxnSpPr>
          <p:cNvPr id="77" name="Google Shape;77;p12"/>
          <p:cNvCxnSpPr/>
          <p:nvPr/>
        </p:nvCxnSpPr>
        <p:spPr>
          <a:xfrm>
            <a:off x="505134" y="6685087"/>
            <a:ext cx="9681481" cy="0"/>
          </a:xfrm>
          <a:prstGeom prst="straightConnector1">
            <a:avLst/>
          </a:prstGeom>
          <a:noFill/>
          <a:ln cap="flat" cmpd="sng" w="9525">
            <a:solidFill>
              <a:srgbClr val="262626"/>
            </a:solidFill>
            <a:prstDash val="solid"/>
            <a:round/>
            <a:headEnd len="sm" w="sm" type="none"/>
            <a:tailEnd len="sm" w="sm" type="none"/>
          </a:ln>
        </p:spPr>
      </p:cxnSp>
      <p:cxnSp>
        <p:nvCxnSpPr>
          <p:cNvPr id="78" name="Google Shape;78;p12"/>
          <p:cNvCxnSpPr/>
          <p:nvPr/>
        </p:nvCxnSpPr>
        <p:spPr>
          <a:xfrm>
            <a:off x="6959605" y="6685087"/>
            <a:ext cx="0" cy="625527"/>
          </a:xfrm>
          <a:prstGeom prst="straightConnector1">
            <a:avLst/>
          </a:prstGeom>
          <a:noFill/>
          <a:ln cap="flat" cmpd="sng" w="9525">
            <a:solidFill>
              <a:srgbClr val="262626"/>
            </a:solidFill>
            <a:prstDash val="solid"/>
            <a:round/>
            <a:headEnd len="sm" w="sm" type="none"/>
            <a:tailEnd len="sm" w="sm" type="none"/>
          </a:ln>
        </p:spPr>
      </p:cxnSp>
      <p:cxnSp>
        <p:nvCxnSpPr>
          <p:cNvPr id="79" name="Google Shape;79;p12"/>
          <p:cNvCxnSpPr/>
          <p:nvPr/>
        </p:nvCxnSpPr>
        <p:spPr>
          <a:xfrm>
            <a:off x="6959605" y="682279"/>
            <a:ext cx="0" cy="625527"/>
          </a:xfrm>
          <a:prstGeom prst="straightConnector1">
            <a:avLst/>
          </a:prstGeom>
          <a:noFill/>
          <a:ln cap="flat" cmpd="sng" w="9525">
            <a:solidFill>
              <a:srgbClr val="262626"/>
            </a:solidFill>
            <a:prstDash val="solid"/>
            <a:round/>
            <a:headEnd len="sm" w="sm" type="none"/>
            <a:tailEnd len="sm" w="sm" type="none"/>
          </a:ln>
        </p:spPr>
      </p:cxnSp>
      <p:pic>
        <p:nvPicPr>
          <p:cNvPr id="80" name="Google Shape;80;p12"/>
          <p:cNvPicPr preferRelativeResize="0"/>
          <p:nvPr/>
        </p:nvPicPr>
        <p:blipFill>
          <a:blip r:embed="rId2">
            <a:alphaModFix/>
          </a:blip>
          <a:stretch>
            <a:fillRect/>
          </a:stretch>
        </p:blipFill>
        <p:spPr>
          <a:xfrm>
            <a:off x="9337000" y="6860050"/>
            <a:ext cx="849405" cy="38929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cSld name="TITLE_2_1_5">
    <p:spTree>
      <p:nvGrpSpPr>
        <p:cNvPr id="81" name="Shape 81"/>
        <p:cNvGrpSpPr/>
        <p:nvPr/>
      </p:nvGrpSpPr>
      <p:grpSpPr>
        <a:xfrm>
          <a:off x="0" y="0"/>
          <a:ext cx="0" cy="0"/>
          <a:chOff x="0" y="0"/>
          <a:chExt cx="0" cy="0"/>
        </a:xfrm>
      </p:grpSpPr>
      <p:sp>
        <p:nvSpPr>
          <p:cNvPr id="82" name="Google Shape;82;p13"/>
          <p:cNvSpPr/>
          <p:nvPr/>
        </p:nvSpPr>
        <p:spPr>
          <a:xfrm>
            <a:off x="0" y="0"/>
            <a:ext cx="10692200" cy="1460763"/>
          </a:xfrm>
          <a:prstGeom prst="rect">
            <a:avLst/>
          </a:prstGeom>
          <a:solidFill>
            <a:srgbClr val="606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3"/>
          <p:cNvSpPr txBox="1"/>
          <p:nvPr>
            <p:ph type="ctrTitle"/>
          </p:nvPr>
        </p:nvSpPr>
        <p:spPr>
          <a:xfrm>
            <a:off x="1108046" y="0"/>
            <a:ext cx="8476058" cy="1460763"/>
          </a:xfrm>
          <a:prstGeom prst="rect">
            <a:avLst/>
          </a:prstGeom>
          <a:noFill/>
          <a:ln>
            <a:noFill/>
          </a:ln>
        </p:spPr>
        <p:txBody>
          <a:bodyPr anchorCtr="0" anchor="ctr" bIns="116050" lIns="116050" spcFirstLastPara="1" rIns="116050" wrap="square" tIns="116050">
            <a:noAutofit/>
          </a:bodyPr>
          <a:lstStyle>
            <a:lvl1pPr lvl="0" marR="0" rtl="0" algn="l">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1pPr>
            <a:lvl2pPr lvl="1"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2pPr>
            <a:lvl3pPr lvl="2"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3pPr>
            <a:lvl4pPr lvl="3"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4pPr>
            <a:lvl5pPr lvl="4"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5pPr>
            <a:lvl6pPr lvl="5"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6pPr>
            <a:lvl7pPr lvl="6"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7pPr>
            <a:lvl8pPr lvl="7"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8pPr>
            <a:lvl9pPr lvl="8"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9pPr>
          </a:lstStyle>
          <a:p/>
        </p:txBody>
      </p:sp>
      <p:sp>
        <p:nvSpPr>
          <p:cNvPr id="84" name="Google Shape;84;p13"/>
          <p:cNvSpPr txBox="1"/>
          <p:nvPr>
            <p:ph idx="1" type="body"/>
          </p:nvPr>
        </p:nvSpPr>
        <p:spPr>
          <a:xfrm>
            <a:off x="1108046" y="1771751"/>
            <a:ext cx="8476058" cy="5249326"/>
          </a:xfrm>
          <a:prstGeom prst="rect">
            <a:avLst/>
          </a:prstGeom>
          <a:noFill/>
          <a:ln>
            <a:noFill/>
          </a:ln>
        </p:spPr>
        <p:txBody>
          <a:bodyPr anchorCtr="0" anchor="t" bIns="116050" lIns="116050" spcFirstLastPara="1" rIns="116050" wrap="square" tIns="116050">
            <a:noAutofit/>
          </a:bodyPr>
          <a:lstStyle>
            <a:lvl1pPr indent="-381000" lvl="0" marL="457200" marR="0" rtl="0" algn="l">
              <a:lnSpc>
                <a:spcPct val="115000"/>
              </a:lnSpc>
              <a:spcBef>
                <a:spcPts val="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1pPr>
            <a:lvl2pPr indent="-381000" lvl="1" marL="9144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2pPr>
            <a:lvl3pPr indent="-381000" lvl="2" marL="13716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3pPr>
            <a:lvl4pPr indent="-381000" lvl="3" marL="18288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4pPr>
            <a:lvl5pPr indent="-381000" lvl="4" marL="22860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5pPr>
            <a:lvl6pPr indent="-381000" lvl="5" marL="27432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6pPr>
            <a:lvl7pPr indent="-381000" lvl="6" marL="32004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7pPr>
            <a:lvl8pPr indent="-381000" lvl="7" marL="36576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8pPr>
            <a:lvl9pPr indent="-381000" lvl="8" marL="4114800" marR="0" rtl="0" algn="l">
              <a:lnSpc>
                <a:spcPct val="115000"/>
              </a:lnSpc>
              <a:spcBef>
                <a:spcPts val="2000"/>
              </a:spcBef>
              <a:spcAft>
                <a:spcPts val="2000"/>
              </a:spcAft>
              <a:buClr>
                <a:srgbClr val="262626"/>
              </a:buClr>
              <a:buSzPts val="2400"/>
              <a:buFont typeface="Arial"/>
              <a:buChar char="■"/>
              <a:defRPr b="0" i="0" sz="2400" u="none" cap="none" strike="noStrike">
                <a:solidFill>
                  <a:srgbClr val="262626"/>
                </a:solidFill>
                <a:latin typeface="Arial"/>
                <a:ea typeface="Arial"/>
                <a:cs typeface="Arial"/>
                <a:sym typeface="Arial"/>
              </a:defRPr>
            </a:lvl9pPr>
          </a:lstStyle>
          <a:p/>
        </p:txBody>
      </p:sp>
      <p:pic>
        <p:nvPicPr>
          <p:cNvPr id="85" name="Google Shape;85;p13"/>
          <p:cNvPicPr preferRelativeResize="0"/>
          <p:nvPr/>
        </p:nvPicPr>
        <p:blipFill>
          <a:blip r:embed="rId2">
            <a:alphaModFix/>
          </a:blip>
          <a:stretch>
            <a:fillRect/>
          </a:stretch>
        </p:blipFill>
        <p:spPr>
          <a:xfrm>
            <a:off x="9315125" y="516264"/>
            <a:ext cx="934227" cy="42816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cSld name="TITLE_2_1_6">
    <p:spTree>
      <p:nvGrpSpPr>
        <p:cNvPr id="86" name="Shape 86"/>
        <p:cNvGrpSpPr/>
        <p:nvPr/>
      </p:nvGrpSpPr>
      <p:grpSpPr>
        <a:xfrm>
          <a:off x="0" y="0"/>
          <a:ext cx="0" cy="0"/>
          <a:chOff x="0" y="0"/>
          <a:chExt cx="0" cy="0"/>
        </a:xfrm>
      </p:grpSpPr>
      <p:sp>
        <p:nvSpPr>
          <p:cNvPr id="87" name="Google Shape;87;p14"/>
          <p:cNvSpPr/>
          <p:nvPr/>
        </p:nvSpPr>
        <p:spPr>
          <a:xfrm>
            <a:off x="0" y="0"/>
            <a:ext cx="10692200" cy="1460763"/>
          </a:xfrm>
          <a:prstGeom prst="rect">
            <a:avLst/>
          </a:prstGeom>
          <a:solidFill>
            <a:srgbClr val="606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4"/>
          <p:cNvSpPr txBox="1"/>
          <p:nvPr>
            <p:ph type="ctrTitle"/>
          </p:nvPr>
        </p:nvSpPr>
        <p:spPr>
          <a:xfrm>
            <a:off x="1108046" y="0"/>
            <a:ext cx="8476058" cy="1460763"/>
          </a:xfrm>
          <a:prstGeom prst="rect">
            <a:avLst/>
          </a:prstGeom>
          <a:noFill/>
          <a:ln>
            <a:noFill/>
          </a:ln>
        </p:spPr>
        <p:txBody>
          <a:bodyPr anchorCtr="0" anchor="ctr" bIns="116050" lIns="116050" spcFirstLastPara="1" rIns="116050" wrap="square" tIns="116050">
            <a:noAutofit/>
          </a:bodyPr>
          <a:lstStyle>
            <a:lvl1pPr lvl="0" marR="0" rtl="0" algn="l">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1pPr>
            <a:lvl2pPr lvl="1"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2pPr>
            <a:lvl3pPr lvl="2"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3pPr>
            <a:lvl4pPr lvl="3"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4pPr>
            <a:lvl5pPr lvl="4"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5pPr>
            <a:lvl6pPr lvl="5"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6pPr>
            <a:lvl7pPr lvl="6"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7pPr>
            <a:lvl8pPr lvl="7"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8pPr>
            <a:lvl9pPr lvl="8"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9pPr>
          </a:lstStyle>
          <a:p/>
        </p:txBody>
      </p:sp>
      <p:sp>
        <p:nvSpPr>
          <p:cNvPr id="89" name="Google Shape;89;p14"/>
          <p:cNvSpPr txBox="1"/>
          <p:nvPr>
            <p:ph idx="1" type="body"/>
          </p:nvPr>
        </p:nvSpPr>
        <p:spPr>
          <a:xfrm>
            <a:off x="1108046" y="1771751"/>
            <a:ext cx="8476058" cy="5249326"/>
          </a:xfrm>
          <a:prstGeom prst="rect">
            <a:avLst/>
          </a:prstGeom>
          <a:noFill/>
          <a:ln>
            <a:noFill/>
          </a:ln>
        </p:spPr>
        <p:txBody>
          <a:bodyPr anchorCtr="0" anchor="t" bIns="116050" lIns="116050" spcFirstLastPara="1" rIns="116050" wrap="square" tIns="116050">
            <a:noAutofit/>
          </a:bodyPr>
          <a:lstStyle>
            <a:lvl1pPr indent="-381000" lvl="0" marL="457200" marR="0" rtl="0" algn="l">
              <a:lnSpc>
                <a:spcPct val="115000"/>
              </a:lnSpc>
              <a:spcBef>
                <a:spcPts val="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1pPr>
            <a:lvl2pPr indent="-381000" lvl="1" marL="9144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2pPr>
            <a:lvl3pPr indent="-381000" lvl="2" marL="13716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3pPr>
            <a:lvl4pPr indent="-381000" lvl="3" marL="18288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4pPr>
            <a:lvl5pPr indent="-381000" lvl="4" marL="22860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5pPr>
            <a:lvl6pPr indent="-381000" lvl="5" marL="27432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6pPr>
            <a:lvl7pPr indent="-381000" lvl="6" marL="32004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7pPr>
            <a:lvl8pPr indent="-381000" lvl="7" marL="36576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8pPr>
            <a:lvl9pPr indent="-381000" lvl="8" marL="4114800" marR="0" rtl="0" algn="l">
              <a:lnSpc>
                <a:spcPct val="115000"/>
              </a:lnSpc>
              <a:spcBef>
                <a:spcPts val="2000"/>
              </a:spcBef>
              <a:spcAft>
                <a:spcPts val="2000"/>
              </a:spcAft>
              <a:buClr>
                <a:srgbClr val="262626"/>
              </a:buClr>
              <a:buSzPts val="2400"/>
              <a:buFont typeface="Arial"/>
              <a:buChar char="■"/>
              <a:defRPr b="0" i="0" sz="2400" u="none" cap="none" strike="noStrike">
                <a:solidFill>
                  <a:srgbClr val="262626"/>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WITH PICS">
  <p:cSld name="TITLE_2_1_3_2">
    <p:spTree>
      <p:nvGrpSpPr>
        <p:cNvPr id="90" name="Shape 90"/>
        <p:cNvGrpSpPr/>
        <p:nvPr/>
      </p:nvGrpSpPr>
      <p:grpSpPr>
        <a:xfrm>
          <a:off x="0" y="0"/>
          <a:ext cx="0" cy="0"/>
          <a:chOff x="0" y="0"/>
          <a:chExt cx="0" cy="0"/>
        </a:xfrm>
      </p:grpSpPr>
      <p:sp>
        <p:nvSpPr>
          <p:cNvPr id="91" name="Google Shape;91;p15"/>
          <p:cNvSpPr/>
          <p:nvPr/>
        </p:nvSpPr>
        <p:spPr>
          <a:xfrm>
            <a:off x="0" y="0"/>
            <a:ext cx="10692200" cy="1460763"/>
          </a:xfrm>
          <a:prstGeom prst="rect">
            <a:avLst/>
          </a:prstGeom>
          <a:solidFill>
            <a:srgbClr val="606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5"/>
          <p:cNvSpPr txBox="1"/>
          <p:nvPr>
            <p:ph type="ctrTitle"/>
          </p:nvPr>
        </p:nvSpPr>
        <p:spPr>
          <a:xfrm>
            <a:off x="1108046" y="0"/>
            <a:ext cx="8476058" cy="1460763"/>
          </a:xfrm>
          <a:prstGeom prst="rect">
            <a:avLst/>
          </a:prstGeom>
          <a:noFill/>
          <a:ln>
            <a:noFill/>
          </a:ln>
        </p:spPr>
        <p:txBody>
          <a:bodyPr anchorCtr="0" anchor="ctr" bIns="116050" lIns="116050" spcFirstLastPara="1" rIns="116050" wrap="square" tIns="116050">
            <a:noAutofit/>
          </a:bodyPr>
          <a:lstStyle>
            <a:lvl1pPr lvl="0" marR="0" rtl="0" algn="l">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1pPr>
            <a:lvl2pPr lvl="1"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2pPr>
            <a:lvl3pPr lvl="2"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3pPr>
            <a:lvl4pPr lvl="3"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4pPr>
            <a:lvl5pPr lvl="4"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5pPr>
            <a:lvl6pPr lvl="5"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6pPr>
            <a:lvl7pPr lvl="6"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7pPr>
            <a:lvl8pPr lvl="7"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8pPr>
            <a:lvl9pPr lvl="8"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9pPr>
          </a:lstStyle>
          <a:p/>
        </p:txBody>
      </p:sp>
      <p:sp>
        <p:nvSpPr>
          <p:cNvPr id="93" name="Google Shape;93;p15"/>
          <p:cNvSpPr txBox="1"/>
          <p:nvPr>
            <p:ph idx="1" type="body"/>
          </p:nvPr>
        </p:nvSpPr>
        <p:spPr>
          <a:xfrm>
            <a:off x="1108046" y="1771751"/>
            <a:ext cx="5414501" cy="5249326"/>
          </a:xfrm>
          <a:prstGeom prst="rect">
            <a:avLst/>
          </a:prstGeom>
          <a:noFill/>
          <a:ln>
            <a:noFill/>
          </a:ln>
        </p:spPr>
        <p:txBody>
          <a:bodyPr anchorCtr="0" anchor="t" bIns="116050" lIns="116050" spcFirstLastPara="1" rIns="116050" wrap="square" tIns="116050">
            <a:noAutofit/>
          </a:bodyPr>
          <a:lstStyle>
            <a:lvl1pPr indent="-381000" lvl="0" marL="457200" marR="0" rtl="0" algn="l">
              <a:lnSpc>
                <a:spcPct val="115000"/>
              </a:lnSpc>
              <a:spcBef>
                <a:spcPts val="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1pPr>
            <a:lvl2pPr indent="-381000" lvl="1" marL="9144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2pPr>
            <a:lvl3pPr indent="-381000" lvl="2" marL="13716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3pPr>
            <a:lvl4pPr indent="-381000" lvl="3" marL="18288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4pPr>
            <a:lvl5pPr indent="-381000" lvl="4" marL="22860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5pPr>
            <a:lvl6pPr indent="-381000" lvl="5" marL="27432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6pPr>
            <a:lvl7pPr indent="-381000" lvl="6" marL="32004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7pPr>
            <a:lvl8pPr indent="-381000" lvl="7" marL="36576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8pPr>
            <a:lvl9pPr indent="-381000" lvl="8" marL="4114800" marR="0" rtl="0" algn="l">
              <a:lnSpc>
                <a:spcPct val="115000"/>
              </a:lnSpc>
              <a:spcBef>
                <a:spcPts val="2000"/>
              </a:spcBef>
              <a:spcAft>
                <a:spcPts val="2000"/>
              </a:spcAft>
              <a:buClr>
                <a:srgbClr val="262626"/>
              </a:buClr>
              <a:buSzPts val="2400"/>
              <a:buFont typeface="Arial"/>
              <a:buChar char="■"/>
              <a:defRPr b="0" i="0" sz="2400" u="none" cap="none" strike="noStrike">
                <a:solidFill>
                  <a:srgbClr val="262626"/>
                </a:solidFill>
                <a:latin typeface="Arial"/>
                <a:ea typeface="Arial"/>
                <a:cs typeface="Arial"/>
                <a:sym typeface="Arial"/>
              </a:defRPr>
            </a:lvl9pPr>
          </a:lstStyle>
          <a:p/>
        </p:txBody>
      </p:sp>
      <p:sp>
        <p:nvSpPr>
          <p:cNvPr id="94" name="Google Shape;94;p15"/>
          <p:cNvSpPr/>
          <p:nvPr/>
        </p:nvSpPr>
        <p:spPr>
          <a:xfrm>
            <a:off x="7003831" y="1997211"/>
            <a:ext cx="3688269" cy="5562839"/>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orksheet – Frame">
  <p:cSld name="TITLE_1_1_1_1_3">
    <p:spTree>
      <p:nvGrpSpPr>
        <p:cNvPr id="95" name="Shape 95"/>
        <p:cNvGrpSpPr/>
        <p:nvPr/>
      </p:nvGrpSpPr>
      <p:grpSpPr>
        <a:xfrm>
          <a:off x="0" y="0"/>
          <a:ext cx="0" cy="0"/>
          <a:chOff x="0" y="0"/>
          <a:chExt cx="0" cy="0"/>
        </a:xfrm>
      </p:grpSpPr>
      <p:sp>
        <p:nvSpPr>
          <p:cNvPr id="96" name="Google Shape;96;p16"/>
          <p:cNvSpPr txBox="1"/>
          <p:nvPr/>
        </p:nvSpPr>
        <p:spPr>
          <a:xfrm>
            <a:off x="6959605" y="6685087"/>
            <a:ext cx="3227160" cy="7398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34495E"/>
                </a:solidFill>
                <a:latin typeface="Arial"/>
                <a:ea typeface="Arial"/>
                <a:cs typeface="Arial"/>
                <a:sym typeface="Arial"/>
              </a:rPr>
              <a:t>NAME</a:t>
            </a:r>
            <a:endParaRPr b="1" i="0" sz="1200" u="none" cap="none" strike="noStrike">
              <a:solidFill>
                <a:srgbClr val="34495E"/>
              </a:solidFill>
              <a:latin typeface="Arial"/>
              <a:ea typeface="Arial"/>
              <a:cs typeface="Arial"/>
              <a:sym typeface="Arial"/>
            </a:endParaRPr>
          </a:p>
        </p:txBody>
      </p:sp>
      <p:sp>
        <p:nvSpPr>
          <p:cNvPr id="97" name="Google Shape;97;p16"/>
          <p:cNvSpPr txBox="1"/>
          <p:nvPr>
            <p:ph type="ctrTitle"/>
          </p:nvPr>
        </p:nvSpPr>
        <p:spPr>
          <a:xfrm>
            <a:off x="505134" y="567974"/>
            <a:ext cx="6454621" cy="739832"/>
          </a:xfrm>
          <a:prstGeom prst="rect">
            <a:avLst/>
          </a:prstGeom>
          <a:noFill/>
          <a:ln>
            <a:noFill/>
          </a:ln>
        </p:spPr>
        <p:txBody>
          <a:bodyPr anchorCtr="0" anchor="ctr" bIns="116050" lIns="116050" spcFirstLastPara="1" rIns="116050" wrap="square" tIns="116050">
            <a:noAutofit/>
          </a:bodyPr>
          <a:lstStyle>
            <a:lvl1pPr lvl="0" marR="0" rtl="0" algn="l">
              <a:lnSpc>
                <a:spcPct val="115000"/>
              </a:lnSpc>
              <a:spcBef>
                <a:spcPts val="0"/>
              </a:spcBef>
              <a:spcAft>
                <a:spcPts val="0"/>
              </a:spcAft>
              <a:buClr>
                <a:srgbClr val="34495E"/>
              </a:buClr>
              <a:buSzPts val="1400"/>
              <a:buFont typeface="Arial"/>
              <a:buNone/>
              <a:defRPr b="1" i="0" sz="1400" u="none" cap="none" strike="noStrike">
                <a:solidFill>
                  <a:srgbClr val="34495E"/>
                </a:solidFill>
                <a:latin typeface="Arial"/>
                <a:ea typeface="Arial"/>
                <a:cs typeface="Arial"/>
                <a:sym typeface="Arial"/>
              </a:defRPr>
            </a:lvl1pPr>
            <a:lvl2pPr lvl="1" marR="0" rtl="0" algn="ctr">
              <a:lnSpc>
                <a:spcPct val="100000"/>
              </a:lnSpc>
              <a:spcBef>
                <a:spcPts val="0"/>
              </a:spcBef>
              <a:spcAft>
                <a:spcPts val="0"/>
              </a:spcAft>
              <a:buClr>
                <a:srgbClr val="34495E"/>
              </a:buClr>
              <a:buSzPts val="1400"/>
              <a:buFont typeface="Arial"/>
              <a:buNone/>
              <a:defRPr b="1" i="0" sz="1400" u="none" cap="none" strike="noStrike">
                <a:solidFill>
                  <a:srgbClr val="34495E"/>
                </a:solidFill>
                <a:latin typeface="Arial"/>
                <a:ea typeface="Arial"/>
                <a:cs typeface="Arial"/>
                <a:sym typeface="Arial"/>
              </a:defRPr>
            </a:lvl2pPr>
            <a:lvl3pPr lvl="2" marR="0" rtl="0" algn="ctr">
              <a:lnSpc>
                <a:spcPct val="100000"/>
              </a:lnSpc>
              <a:spcBef>
                <a:spcPts val="0"/>
              </a:spcBef>
              <a:spcAft>
                <a:spcPts val="0"/>
              </a:spcAft>
              <a:buClr>
                <a:srgbClr val="34495E"/>
              </a:buClr>
              <a:buSzPts val="1400"/>
              <a:buFont typeface="Arial"/>
              <a:buNone/>
              <a:defRPr b="1" i="0" sz="1400" u="none" cap="none" strike="noStrike">
                <a:solidFill>
                  <a:srgbClr val="34495E"/>
                </a:solidFill>
                <a:latin typeface="Arial"/>
                <a:ea typeface="Arial"/>
                <a:cs typeface="Arial"/>
                <a:sym typeface="Arial"/>
              </a:defRPr>
            </a:lvl3pPr>
            <a:lvl4pPr lvl="3" marR="0" rtl="0" algn="ctr">
              <a:lnSpc>
                <a:spcPct val="100000"/>
              </a:lnSpc>
              <a:spcBef>
                <a:spcPts val="0"/>
              </a:spcBef>
              <a:spcAft>
                <a:spcPts val="0"/>
              </a:spcAft>
              <a:buClr>
                <a:srgbClr val="34495E"/>
              </a:buClr>
              <a:buSzPts val="1400"/>
              <a:buFont typeface="Arial"/>
              <a:buNone/>
              <a:defRPr b="1" i="0" sz="1400" u="none" cap="none" strike="noStrike">
                <a:solidFill>
                  <a:srgbClr val="34495E"/>
                </a:solidFill>
                <a:latin typeface="Arial"/>
                <a:ea typeface="Arial"/>
                <a:cs typeface="Arial"/>
                <a:sym typeface="Arial"/>
              </a:defRPr>
            </a:lvl4pPr>
            <a:lvl5pPr lvl="4" marR="0" rtl="0" algn="ctr">
              <a:lnSpc>
                <a:spcPct val="100000"/>
              </a:lnSpc>
              <a:spcBef>
                <a:spcPts val="0"/>
              </a:spcBef>
              <a:spcAft>
                <a:spcPts val="0"/>
              </a:spcAft>
              <a:buClr>
                <a:srgbClr val="34495E"/>
              </a:buClr>
              <a:buSzPts val="1400"/>
              <a:buFont typeface="Arial"/>
              <a:buNone/>
              <a:defRPr b="1" i="0" sz="1400" u="none" cap="none" strike="noStrike">
                <a:solidFill>
                  <a:srgbClr val="34495E"/>
                </a:solidFill>
                <a:latin typeface="Arial"/>
                <a:ea typeface="Arial"/>
                <a:cs typeface="Arial"/>
                <a:sym typeface="Arial"/>
              </a:defRPr>
            </a:lvl5pPr>
            <a:lvl6pPr lvl="5" marR="0" rtl="0" algn="ctr">
              <a:lnSpc>
                <a:spcPct val="100000"/>
              </a:lnSpc>
              <a:spcBef>
                <a:spcPts val="0"/>
              </a:spcBef>
              <a:spcAft>
                <a:spcPts val="0"/>
              </a:spcAft>
              <a:buClr>
                <a:srgbClr val="34495E"/>
              </a:buClr>
              <a:buSzPts val="1400"/>
              <a:buFont typeface="Arial"/>
              <a:buNone/>
              <a:defRPr b="1" i="0" sz="1400" u="none" cap="none" strike="noStrike">
                <a:solidFill>
                  <a:srgbClr val="34495E"/>
                </a:solidFill>
                <a:latin typeface="Arial"/>
                <a:ea typeface="Arial"/>
                <a:cs typeface="Arial"/>
                <a:sym typeface="Arial"/>
              </a:defRPr>
            </a:lvl6pPr>
            <a:lvl7pPr lvl="6" marR="0" rtl="0" algn="ctr">
              <a:lnSpc>
                <a:spcPct val="100000"/>
              </a:lnSpc>
              <a:spcBef>
                <a:spcPts val="0"/>
              </a:spcBef>
              <a:spcAft>
                <a:spcPts val="0"/>
              </a:spcAft>
              <a:buClr>
                <a:srgbClr val="34495E"/>
              </a:buClr>
              <a:buSzPts val="1400"/>
              <a:buFont typeface="Arial"/>
              <a:buNone/>
              <a:defRPr b="1" i="0" sz="1400" u="none" cap="none" strike="noStrike">
                <a:solidFill>
                  <a:srgbClr val="34495E"/>
                </a:solidFill>
                <a:latin typeface="Arial"/>
                <a:ea typeface="Arial"/>
                <a:cs typeface="Arial"/>
                <a:sym typeface="Arial"/>
              </a:defRPr>
            </a:lvl7pPr>
            <a:lvl8pPr lvl="7" marR="0" rtl="0" algn="ctr">
              <a:lnSpc>
                <a:spcPct val="100000"/>
              </a:lnSpc>
              <a:spcBef>
                <a:spcPts val="0"/>
              </a:spcBef>
              <a:spcAft>
                <a:spcPts val="0"/>
              </a:spcAft>
              <a:buClr>
                <a:srgbClr val="34495E"/>
              </a:buClr>
              <a:buSzPts val="1400"/>
              <a:buFont typeface="Arial"/>
              <a:buNone/>
              <a:defRPr b="1" i="0" sz="1400" u="none" cap="none" strike="noStrike">
                <a:solidFill>
                  <a:srgbClr val="34495E"/>
                </a:solidFill>
                <a:latin typeface="Arial"/>
                <a:ea typeface="Arial"/>
                <a:cs typeface="Arial"/>
                <a:sym typeface="Arial"/>
              </a:defRPr>
            </a:lvl8pPr>
            <a:lvl9pPr lvl="8" marR="0" rtl="0" algn="ctr">
              <a:lnSpc>
                <a:spcPct val="100000"/>
              </a:lnSpc>
              <a:spcBef>
                <a:spcPts val="0"/>
              </a:spcBef>
              <a:spcAft>
                <a:spcPts val="0"/>
              </a:spcAft>
              <a:buClr>
                <a:srgbClr val="34495E"/>
              </a:buClr>
              <a:buSzPts val="1400"/>
              <a:buFont typeface="Arial"/>
              <a:buNone/>
              <a:defRPr b="1" i="0" sz="1400" u="none" cap="none" strike="noStrike">
                <a:solidFill>
                  <a:srgbClr val="34495E"/>
                </a:solidFill>
                <a:latin typeface="Arial"/>
                <a:ea typeface="Arial"/>
                <a:cs typeface="Arial"/>
                <a:sym typeface="Arial"/>
              </a:defRPr>
            </a:lvl9pPr>
          </a:lstStyle>
          <a:p/>
        </p:txBody>
      </p:sp>
      <p:sp>
        <p:nvSpPr>
          <p:cNvPr id="98" name="Google Shape;98;p16"/>
          <p:cNvSpPr txBox="1"/>
          <p:nvPr>
            <p:ph idx="1" type="subTitle"/>
          </p:nvPr>
        </p:nvSpPr>
        <p:spPr>
          <a:xfrm>
            <a:off x="6959605" y="567974"/>
            <a:ext cx="3227160" cy="739832"/>
          </a:xfrm>
          <a:prstGeom prst="rect">
            <a:avLst/>
          </a:prstGeom>
          <a:noFill/>
          <a:ln>
            <a:noFill/>
          </a:ln>
        </p:spPr>
        <p:txBody>
          <a:bodyPr anchorCtr="0" anchor="ctr" bIns="116050" lIns="116050" spcFirstLastPara="1" rIns="116050" wrap="square" tIns="116050">
            <a:noAutofit/>
          </a:bodyPr>
          <a:lstStyle>
            <a:lvl1pPr lvl="0" marR="0" rtl="0" algn="l">
              <a:lnSpc>
                <a:spcPct val="115000"/>
              </a:lnSpc>
              <a:spcBef>
                <a:spcPts val="0"/>
              </a:spcBef>
              <a:spcAft>
                <a:spcPts val="0"/>
              </a:spcAft>
              <a:buClr>
                <a:srgbClr val="34495E"/>
              </a:buClr>
              <a:buSzPts val="1400"/>
              <a:buFont typeface="Arial"/>
              <a:buNone/>
              <a:defRPr b="1" i="0" sz="1400" u="none" cap="none" strike="noStrike">
                <a:solidFill>
                  <a:srgbClr val="34495E"/>
                </a:solidFill>
                <a:latin typeface="Arial"/>
                <a:ea typeface="Arial"/>
                <a:cs typeface="Arial"/>
                <a:sym typeface="Arial"/>
              </a:defRPr>
            </a:lvl1pPr>
            <a:lvl2pPr lvl="1" marR="0" rtl="0" algn="l">
              <a:lnSpc>
                <a:spcPct val="100000"/>
              </a:lnSpc>
              <a:spcBef>
                <a:spcPts val="0"/>
              </a:spcBef>
              <a:spcAft>
                <a:spcPts val="0"/>
              </a:spcAft>
              <a:buClr>
                <a:srgbClr val="34495E"/>
              </a:buClr>
              <a:buSzPts val="1400"/>
              <a:buFont typeface="Arial"/>
              <a:buNone/>
              <a:defRPr b="0" i="0" sz="1400" u="none" cap="none" strike="noStrike">
                <a:solidFill>
                  <a:srgbClr val="34495E"/>
                </a:solidFill>
                <a:latin typeface="Arial"/>
                <a:ea typeface="Arial"/>
                <a:cs typeface="Arial"/>
                <a:sym typeface="Arial"/>
              </a:defRPr>
            </a:lvl2pPr>
            <a:lvl3pPr lvl="2" marR="0" rtl="0" algn="l">
              <a:lnSpc>
                <a:spcPct val="100000"/>
              </a:lnSpc>
              <a:spcBef>
                <a:spcPts val="0"/>
              </a:spcBef>
              <a:spcAft>
                <a:spcPts val="0"/>
              </a:spcAft>
              <a:buClr>
                <a:srgbClr val="34495E"/>
              </a:buClr>
              <a:buSzPts val="1400"/>
              <a:buFont typeface="Arial"/>
              <a:buNone/>
              <a:defRPr b="0" i="0" sz="1400" u="none" cap="none" strike="noStrike">
                <a:solidFill>
                  <a:srgbClr val="34495E"/>
                </a:solidFill>
                <a:latin typeface="Arial"/>
                <a:ea typeface="Arial"/>
                <a:cs typeface="Arial"/>
                <a:sym typeface="Arial"/>
              </a:defRPr>
            </a:lvl3pPr>
            <a:lvl4pPr lvl="3" marR="0" rtl="0" algn="l">
              <a:lnSpc>
                <a:spcPct val="100000"/>
              </a:lnSpc>
              <a:spcBef>
                <a:spcPts val="0"/>
              </a:spcBef>
              <a:spcAft>
                <a:spcPts val="0"/>
              </a:spcAft>
              <a:buClr>
                <a:srgbClr val="34495E"/>
              </a:buClr>
              <a:buSzPts val="1400"/>
              <a:buFont typeface="Arial"/>
              <a:buNone/>
              <a:defRPr b="0" i="0" sz="1400" u="none" cap="none" strike="noStrike">
                <a:solidFill>
                  <a:srgbClr val="34495E"/>
                </a:solidFill>
                <a:latin typeface="Arial"/>
                <a:ea typeface="Arial"/>
                <a:cs typeface="Arial"/>
                <a:sym typeface="Arial"/>
              </a:defRPr>
            </a:lvl4pPr>
            <a:lvl5pPr lvl="4" marR="0" rtl="0" algn="l">
              <a:lnSpc>
                <a:spcPct val="100000"/>
              </a:lnSpc>
              <a:spcBef>
                <a:spcPts val="0"/>
              </a:spcBef>
              <a:spcAft>
                <a:spcPts val="0"/>
              </a:spcAft>
              <a:buClr>
                <a:srgbClr val="34495E"/>
              </a:buClr>
              <a:buSzPts val="1400"/>
              <a:buFont typeface="Arial"/>
              <a:buNone/>
              <a:defRPr b="0" i="0" sz="1400" u="none" cap="none" strike="noStrike">
                <a:solidFill>
                  <a:srgbClr val="34495E"/>
                </a:solidFill>
                <a:latin typeface="Arial"/>
                <a:ea typeface="Arial"/>
                <a:cs typeface="Arial"/>
                <a:sym typeface="Arial"/>
              </a:defRPr>
            </a:lvl5pPr>
            <a:lvl6pPr lvl="5" marR="0" rtl="0" algn="l">
              <a:lnSpc>
                <a:spcPct val="100000"/>
              </a:lnSpc>
              <a:spcBef>
                <a:spcPts val="0"/>
              </a:spcBef>
              <a:spcAft>
                <a:spcPts val="0"/>
              </a:spcAft>
              <a:buClr>
                <a:srgbClr val="34495E"/>
              </a:buClr>
              <a:buSzPts val="1400"/>
              <a:buFont typeface="Arial"/>
              <a:buNone/>
              <a:defRPr b="0" i="0" sz="1400" u="none" cap="none" strike="noStrike">
                <a:solidFill>
                  <a:srgbClr val="34495E"/>
                </a:solidFill>
                <a:latin typeface="Arial"/>
                <a:ea typeface="Arial"/>
                <a:cs typeface="Arial"/>
                <a:sym typeface="Arial"/>
              </a:defRPr>
            </a:lvl6pPr>
            <a:lvl7pPr lvl="6" marR="0" rtl="0" algn="l">
              <a:lnSpc>
                <a:spcPct val="100000"/>
              </a:lnSpc>
              <a:spcBef>
                <a:spcPts val="0"/>
              </a:spcBef>
              <a:spcAft>
                <a:spcPts val="0"/>
              </a:spcAft>
              <a:buClr>
                <a:srgbClr val="34495E"/>
              </a:buClr>
              <a:buSzPts val="1400"/>
              <a:buFont typeface="Arial"/>
              <a:buNone/>
              <a:defRPr b="0" i="0" sz="1400" u="none" cap="none" strike="noStrike">
                <a:solidFill>
                  <a:srgbClr val="34495E"/>
                </a:solidFill>
                <a:latin typeface="Arial"/>
                <a:ea typeface="Arial"/>
                <a:cs typeface="Arial"/>
                <a:sym typeface="Arial"/>
              </a:defRPr>
            </a:lvl7pPr>
            <a:lvl8pPr lvl="7" marR="0" rtl="0" algn="l">
              <a:lnSpc>
                <a:spcPct val="100000"/>
              </a:lnSpc>
              <a:spcBef>
                <a:spcPts val="0"/>
              </a:spcBef>
              <a:spcAft>
                <a:spcPts val="0"/>
              </a:spcAft>
              <a:buClr>
                <a:srgbClr val="34495E"/>
              </a:buClr>
              <a:buSzPts val="1400"/>
              <a:buFont typeface="Arial"/>
              <a:buNone/>
              <a:defRPr b="0" i="0" sz="1400" u="none" cap="none" strike="noStrike">
                <a:solidFill>
                  <a:srgbClr val="34495E"/>
                </a:solidFill>
                <a:latin typeface="Arial"/>
                <a:ea typeface="Arial"/>
                <a:cs typeface="Arial"/>
                <a:sym typeface="Arial"/>
              </a:defRPr>
            </a:lvl8pPr>
            <a:lvl9pPr lvl="8" marR="0" rtl="0" algn="l">
              <a:lnSpc>
                <a:spcPct val="100000"/>
              </a:lnSpc>
              <a:spcBef>
                <a:spcPts val="0"/>
              </a:spcBef>
              <a:spcAft>
                <a:spcPts val="0"/>
              </a:spcAft>
              <a:buClr>
                <a:srgbClr val="34495E"/>
              </a:buClr>
              <a:buSzPts val="1400"/>
              <a:buFont typeface="Arial"/>
              <a:buNone/>
              <a:defRPr b="0" i="0" sz="1400" u="none" cap="none" strike="noStrike">
                <a:solidFill>
                  <a:srgbClr val="34495E"/>
                </a:solidFill>
                <a:latin typeface="Arial"/>
                <a:ea typeface="Arial"/>
                <a:cs typeface="Arial"/>
                <a:sym typeface="Arial"/>
              </a:defRPr>
            </a:lvl9pPr>
          </a:lstStyle>
          <a:p/>
        </p:txBody>
      </p:sp>
      <p:sp>
        <p:nvSpPr>
          <p:cNvPr id="99" name="Google Shape;99;p16"/>
          <p:cNvSpPr txBox="1"/>
          <p:nvPr>
            <p:ph idx="2" type="subTitle"/>
          </p:nvPr>
        </p:nvSpPr>
        <p:spPr>
          <a:xfrm>
            <a:off x="505134" y="6685087"/>
            <a:ext cx="6454621" cy="739832"/>
          </a:xfrm>
          <a:prstGeom prst="rect">
            <a:avLst/>
          </a:prstGeom>
          <a:noFill/>
          <a:ln>
            <a:noFill/>
          </a:ln>
        </p:spPr>
        <p:txBody>
          <a:bodyPr anchorCtr="0" anchor="ctr" bIns="116050" lIns="116050" spcFirstLastPara="1" rIns="116050" wrap="square" tIns="116050">
            <a:noAutofit/>
          </a:bodyPr>
          <a:lstStyle>
            <a:lvl1pPr lvl="0" marR="0" rtl="0" algn="l">
              <a:lnSpc>
                <a:spcPct val="115000"/>
              </a:lnSpc>
              <a:spcBef>
                <a:spcPts val="0"/>
              </a:spcBef>
              <a:spcAft>
                <a:spcPts val="0"/>
              </a:spcAft>
              <a:buClr>
                <a:srgbClr val="34495E"/>
              </a:buClr>
              <a:buSzPts val="1100"/>
              <a:buFont typeface="Arial"/>
              <a:buNone/>
              <a:defRPr b="0" i="0" sz="1100" u="none" cap="none" strike="noStrike">
                <a:solidFill>
                  <a:srgbClr val="34495E"/>
                </a:solidFill>
                <a:latin typeface="Arial"/>
                <a:ea typeface="Arial"/>
                <a:cs typeface="Arial"/>
                <a:sym typeface="Arial"/>
              </a:defRPr>
            </a:lvl1pPr>
            <a:lvl2pPr lvl="1" marR="0" rtl="0" algn="l">
              <a:lnSpc>
                <a:spcPct val="115000"/>
              </a:lnSpc>
              <a:spcBef>
                <a:spcPts val="0"/>
              </a:spcBef>
              <a:spcAft>
                <a:spcPts val="0"/>
              </a:spcAft>
              <a:buClr>
                <a:srgbClr val="34495E"/>
              </a:buClr>
              <a:buSzPts val="1100"/>
              <a:buFont typeface="Arial"/>
              <a:buNone/>
              <a:defRPr b="0" i="0" sz="1100" u="none" cap="none" strike="noStrike">
                <a:solidFill>
                  <a:srgbClr val="34495E"/>
                </a:solidFill>
                <a:latin typeface="Arial"/>
                <a:ea typeface="Arial"/>
                <a:cs typeface="Arial"/>
                <a:sym typeface="Arial"/>
              </a:defRPr>
            </a:lvl2pPr>
            <a:lvl3pPr lvl="2" marR="0" rtl="0" algn="l">
              <a:lnSpc>
                <a:spcPct val="115000"/>
              </a:lnSpc>
              <a:spcBef>
                <a:spcPts val="0"/>
              </a:spcBef>
              <a:spcAft>
                <a:spcPts val="0"/>
              </a:spcAft>
              <a:buClr>
                <a:srgbClr val="34495E"/>
              </a:buClr>
              <a:buSzPts val="1100"/>
              <a:buFont typeface="Arial"/>
              <a:buNone/>
              <a:defRPr b="0" i="0" sz="1100" u="none" cap="none" strike="noStrike">
                <a:solidFill>
                  <a:srgbClr val="34495E"/>
                </a:solidFill>
                <a:latin typeface="Arial"/>
                <a:ea typeface="Arial"/>
                <a:cs typeface="Arial"/>
                <a:sym typeface="Arial"/>
              </a:defRPr>
            </a:lvl3pPr>
            <a:lvl4pPr lvl="3" marR="0" rtl="0" algn="l">
              <a:lnSpc>
                <a:spcPct val="115000"/>
              </a:lnSpc>
              <a:spcBef>
                <a:spcPts val="0"/>
              </a:spcBef>
              <a:spcAft>
                <a:spcPts val="0"/>
              </a:spcAft>
              <a:buClr>
                <a:srgbClr val="34495E"/>
              </a:buClr>
              <a:buSzPts val="1100"/>
              <a:buFont typeface="Arial"/>
              <a:buNone/>
              <a:defRPr b="0" i="0" sz="1100" u="none" cap="none" strike="noStrike">
                <a:solidFill>
                  <a:srgbClr val="34495E"/>
                </a:solidFill>
                <a:latin typeface="Arial"/>
                <a:ea typeface="Arial"/>
                <a:cs typeface="Arial"/>
                <a:sym typeface="Arial"/>
              </a:defRPr>
            </a:lvl4pPr>
            <a:lvl5pPr lvl="4" marR="0" rtl="0" algn="l">
              <a:lnSpc>
                <a:spcPct val="115000"/>
              </a:lnSpc>
              <a:spcBef>
                <a:spcPts val="0"/>
              </a:spcBef>
              <a:spcAft>
                <a:spcPts val="0"/>
              </a:spcAft>
              <a:buClr>
                <a:srgbClr val="34495E"/>
              </a:buClr>
              <a:buSzPts val="1100"/>
              <a:buFont typeface="Arial"/>
              <a:buNone/>
              <a:defRPr b="0" i="0" sz="1100" u="none" cap="none" strike="noStrike">
                <a:solidFill>
                  <a:srgbClr val="34495E"/>
                </a:solidFill>
                <a:latin typeface="Arial"/>
                <a:ea typeface="Arial"/>
                <a:cs typeface="Arial"/>
                <a:sym typeface="Arial"/>
              </a:defRPr>
            </a:lvl5pPr>
            <a:lvl6pPr lvl="5" marR="0" rtl="0" algn="l">
              <a:lnSpc>
                <a:spcPct val="115000"/>
              </a:lnSpc>
              <a:spcBef>
                <a:spcPts val="0"/>
              </a:spcBef>
              <a:spcAft>
                <a:spcPts val="0"/>
              </a:spcAft>
              <a:buClr>
                <a:srgbClr val="34495E"/>
              </a:buClr>
              <a:buSzPts val="1100"/>
              <a:buFont typeface="Arial"/>
              <a:buNone/>
              <a:defRPr b="0" i="0" sz="1100" u="none" cap="none" strike="noStrike">
                <a:solidFill>
                  <a:srgbClr val="34495E"/>
                </a:solidFill>
                <a:latin typeface="Arial"/>
                <a:ea typeface="Arial"/>
                <a:cs typeface="Arial"/>
                <a:sym typeface="Arial"/>
              </a:defRPr>
            </a:lvl6pPr>
            <a:lvl7pPr lvl="6" marR="0" rtl="0" algn="l">
              <a:lnSpc>
                <a:spcPct val="115000"/>
              </a:lnSpc>
              <a:spcBef>
                <a:spcPts val="0"/>
              </a:spcBef>
              <a:spcAft>
                <a:spcPts val="0"/>
              </a:spcAft>
              <a:buClr>
                <a:srgbClr val="34495E"/>
              </a:buClr>
              <a:buSzPts val="1100"/>
              <a:buFont typeface="Arial"/>
              <a:buNone/>
              <a:defRPr b="0" i="0" sz="1100" u="none" cap="none" strike="noStrike">
                <a:solidFill>
                  <a:srgbClr val="34495E"/>
                </a:solidFill>
                <a:latin typeface="Arial"/>
                <a:ea typeface="Arial"/>
                <a:cs typeface="Arial"/>
                <a:sym typeface="Arial"/>
              </a:defRPr>
            </a:lvl7pPr>
            <a:lvl8pPr lvl="7" marR="0" rtl="0" algn="l">
              <a:lnSpc>
                <a:spcPct val="115000"/>
              </a:lnSpc>
              <a:spcBef>
                <a:spcPts val="0"/>
              </a:spcBef>
              <a:spcAft>
                <a:spcPts val="0"/>
              </a:spcAft>
              <a:buClr>
                <a:srgbClr val="34495E"/>
              </a:buClr>
              <a:buSzPts val="1100"/>
              <a:buFont typeface="Arial"/>
              <a:buNone/>
              <a:defRPr b="0" i="0" sz="1100" u="none" cap="none" strike="noStrike">
                <a:solidFill>
                  <a:srgbClr val="34495E"/>
                </a:solidFill>
                <a:latin typeface="Arial"/>
                <a:ea typeface="Arial"/>
                <a:cs typeface="Arial"/>
                <a:sym typeface="Arial"/>
              </a:defRPr>
            </a:lvl8pPr>
            <a:lvl9pPr lvl="8" marR="0" rtl="0" algn="l">
              <a:lnSpc>
                <a:spcPct val="115000"/>
              </a:lnSpc>
              <a:spcBef>
                <a:spcPts val="0"/>
              </a:spcBef>
              <a:spcAft>
                <a:spcPts val="0"/>
              </a:spcAft>
              <a:buClr>
                <a:srgbClr val="34495E"/>
              </a:buClr>
              <a:buSzPts val="1100"/>
              <a:buFont typeface="Arial"/>
              <a:buNone/>
              <a:defRPr b="0" i="0" sz="1100" u="none" cap="none" strike="noStrike">
                <a:solidFill>
                  <a:srgbClr val="34495E"/>
                </a:solidFill>
                <a:latin typeface="Arial"/>
                <a:ea typeface="Arial"/>
                <a:cs typeface="Arial"/>
                <a:sym typeface="Arial"/>
              </a:defRPr>
            </a:lvl9pPr>
          </a:lstStyle>
          <a:p/>
        </p:txBody>
      </p:sp>
      <p:cxnSp>
        <p:nvCxnSpPr>
          <p:cNvPr id="100" name="Google Shape;100;p16"/>
          <p:cNvCxnSpPr/>
          <p:nvPr/>
        </p:nvCxnSpPr>
        <p:spPr>
          <a:xfrm>
            <a:off x="6959605" y="682429"/>
            <a:ext cx="0" cy="625527"/>
          </a:xfrm>
          <a:prstGeom prst="straightConnector1">
            <a:avLst/>
          </a:prstGeom>
          <a:noFill/>
          <a:ln cap="flat" cmpd="sng" w="9525">
            <a:solidFill>
              <a:srgbClr val="34495E"/>
            </a:solidFill>
            <a:prstDash val="solid"/>
            <a:round/>
            <a:headEnd len="sm" w="sm" type="none"/>
            <a:tailEnd len="sm" w="sm" type="none"/>
          </a:ln>
        </p:spPr>
      </p:cxnSp>
      <p:cxnSp>
        <p:nvCxnSpPr>
          <p:cNvPr id="101" name="Google Shape;101;p16"/>
          <p:cNvCxnSpPr/>
          <p:nvPr/>
        </p:nvCxnSpPr>
        <p:spPr>
          <a:xfrm>
            <a:off x="505134" y="1307806"/>
            <a:ext cx="9681481" cy="0"/>
          </a:xfrm>
          <a:prstGeom prst="straightConnector1">
            <a:avLst/>
          </a:prstGeom>
          <a:noFill/>
          <a:ln cap="flat" cmpd="sng" w="9525">
            <a:solidFill>
              <a:srgbClr val="34495E"/>
            </a:solidFill>
            <a:prstDash val="solid"/>
            <a:round/>
            <a:headEnd len="sm" w="sm" type="none"/>
            <a:tailEnd len="sm" w="sm" type="none"/>
          </a:ln>
        </p:spPr>
      </p:cxnSp>
      <p:cxnSp>
        <p:nvCxnSpPr>
          <p:cNvPr id="102" name="Google Shape;102;p16"/>
          <p:cNvCxnSpPr/>
          <p:nvPr/>
        </p:nvCxnSpPr>
        <p:spPr>
          <a:xfrm>
            <a:off x="505134" y="6685087"/>
            <a:ext cx="9681481" cy="0"/>
          </a:xfrm>
          <a:prstGeom prst="straightConnector1">
            <a:avLst/>
          </a:prstGeom>
          <a:noFill/>
          <a:ln cap="flat" cmpd="sng" w="9525">
            <a:solidFill>
              <a:srgbClr val="34495E"/>
            </a:solidFill>
            <a:prstDash val="solid"/>
            <a:round/>
            <a:headEnd len="sm" w="sm" type="none"/>
            <a:tailEnd len="sm" w="sm" type="none"/>
          </a:ln>
        </p:spPr>
      </p:cxnSp>
      <p:cxnSp>
        <p:nvCxnSpPr>
          <p:cNvPr id="103" name="Google Shape;103;p16"/>
          <p:cNvCxnSpPr/>
          <p:nvPr/>
        </p:nvCxnSpPr>
        <p:spPr>
          <a:xfrm>
            <a:off x="6959605" y="6685087"/>
            <a:ext cx="0" cy="625527"/>
          </a:xfrm>
          <a:prstGeom prst="straightConnector1">
            <a:avLst/>
          </a:prstGeom>
          <a:noFill/>
          <a:ln cap="flat" cmpd="sng" w="9525">
            <a:solidFill>
              <a:srgbClr val="34495E"/>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WITH PICS">
  <p:cSld name="TITLE_2_1_3_3">
    <p:spTree>
      <p:nvGrpSpPr>
        <p:cNvPr id="104" name="Shape 104"/>
        <p:cNvGrpSpPr/>
        <p:nvPr/>
      </p:nvGrpSpPr>
      <p:grpSpPr>
        <a:xfrm>
          <a:off x="0" y="0"/>
          <a:ext cx="0" cy="0"/>
          <a:chOff x="0" y="0"/>
          <a:chExt cx="0" cy="0"/>
        </a:xfrm>
      </p:grpSpPr>
      <p:sp>
        <p:nvSpPr>
          <p:cNvPr id="105" name="Google Shape;105;p17"/>
          <p:cNvSpPr/>
          <p:nvPr/>
        </p:nvSpPr>
        <p:spPr>
          <a:xfrm>
            <a:off x="0" y="0"/>
            <a:ext cx="10692200" cy="1460763"/>
          </a:xfrm>
          <a:prstGeom prst="rect">
            <a:avLst/>
          </a:prstGeom>
          <a:solidFill>
            <a:srgbClr val="606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7"/>
          <p:cNvSpPr txBox="1"/>
          <p:nvPr>
            <p:ph type="ctrTitle"/>
          </p:nvPr>
        </p:nvSpPr>
        <p:spPr>
          <a:xfrm>
            <a:off x="1108046" y="0"/>
            <a:ext cx="8476058" cy="1460763"/>
          </a:xfrm>
          <a:prstGeom prst="rect">
            <a:avLst/>
          </a:prstGeom>
          <a:noFill/>
          <a:ln>
            <a:noFill/>
          </a:ln>
        </p:spPr>
        <p:txBody>
          <a:bodyPr anchorCtr="0" anchor="ctr" bIns="116050" lIns="116050" spcFirstLastPara="1" rIns="116050" wrap="square" tIns="116050">
            <a:noAutofit/>
          </a:bodyPr>
          <a:lstStyle>
            <a:lvl1pPr lvl="0" marR="0" rtl="0" algn="l">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1pPr>
            <a:lvl2pPr lvl="1"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2pPr>
            <a:lvl3pPr lvl="2"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3pPr>
            <a:lvl4pPr lvl="3"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4pPr>
            <a:lvl5pPr lvl="4"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5pPr>
            <a:lvl6pPr lvl="5"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6pPr>
            <a:lvl7pPr lvl="6"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7pPr>
            <a:lvl8pPr lvl="7"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8pPr>
            <a:lvl9pPr lvl="8"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9pPr>
          </a:lstStyle>
          <a:p/>
        </p:txBody>
      </p:sp>
      <p:sp>
        <p:nvSpPr>
          <p:cNvPr id="107" name="Google Shape;107;p17"/>
          <p:cNvSpPr txBox="1"/>
          <p:nvPr>
            <p:ph idx="1" type="body"/>
          </p:nvPr>
        </p:nvSpPr>
        <p:spPr>
          <a:xfrm>
            <a:off x="1108046" y="1771751"/>
            <a:ext cx="5414501" cy="5249326"/>
          </a:xfrm>
          <a:prstGeom prst="rect">
            <a:avLst/>
          </a:prstGeom>
          <a:noFill/>
          <a:ln>
            <a:noFill/>
          </a:ln>
        </p:spPr>
        <p:txBody>
          <a:bodyPr anchorCtr="0" anchor="t" bIns="116050" lIns="116050" spcFirstLastPara="1" rIns="116050" wrap="square" tIns="116050">
            <a:noAutofit/>
          </a:bodyPr>
          <a:lstStyle>
            <a:lvl1pPr indent="-381000" lvl="0" marL="457200" marR="0" rtl="0" algn="l">
              <a:lnSpc>
                <a:spcPct val="115000"/>
              </a:lnSpc>
              <a:spcBef>
                <a:spcPts val="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1pPr>
            <a:lvl2pPr indent="-381000" lvl="1" marL="9144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2pPr>
            <a:lvl3pPr indent="-381000" lvl="2" marL="13716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3pPr>
            <a:lvl4pPr indent="-381000" lvl="3" marL="18288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4pPr>
            <a:lvl5pPr indent="-381000" lvl="4" marL="22860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5pPr>
            <a:lvl6pPr indent="-381000" lvl="5" marL="27432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6pPr>
            <a:lvl7pPr indent="-381000" lvl="6" marL="32004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7pPr>
            <a:lvl8pPr indent="-381000" lvl="7" marL="36576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8pPr>
            <a:lvl9pPr indent="-381000" lvl="8" marL="4114800" marR="0" rtl="0" algn="l">
              <a:lnSpc>
                <a:spcPct val="115000"/>
              </a:lnSpc>
              <a:spcBef>
                <a:spcPts val="2000"/>
              </a:spcBef>
              <a:spcAft>
                <a:spcPts val="2000"/>
              </a:spcAft>
              <a:buClr>
                <a:srgbClr val="262626"/>
              </a:buClr>
              <a:buSzPts val="2400"/>
              <a:buFont typeface="Arial"/>
              <a:buChar char="■"/>
              <a:defRPr b="0" i="0" sz="2400" u="none" cap="none" strike="noStrike">
                <a:solidFill>
                  <a:srgbClr val="262626"/>
                </a:solidFill>
                <a:latin typeface="Arial"/>
                <a:ea typeface="Arial"/>
                <a:cs typeface="Arial"/>
                <a:sym typeface="Arial"/>
              </a:defRPr>
            </a:lvl9pPr>
          </a:lstStyle>
          <a:p/>
        </p:txBody>
      </p:sp>
      <p:sp>
        <p:nvSpPr>
          <p:cNvPr id="108" name="Google Shape;108;p17"/>
          <p:cNvSpPr/>
          <p:nvPr/>
        </p:nvSpPr>
        <p:spPr>
          <a:xfrm>
            <a:off x="7003831" y="1997211"/>
            <a:ext cx="3688269" cy="5562839"/>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WITH PICS">
  <p:cSld name="TITLE_2_1_3_4">
    <p:spTree>
      <p:nvGrpSpPr>
        <p:cNvPr id="109" name="Shape 109"/>
        <p:cNvGrpSpPr/>
        <p:nvPr/>
      </p:nvGrpSpPr>
      <p:grpSpPr>
        <a:xfrm>
          <a:off x="0" y="0"/>
          <a:ext cx="0" cy="0"/>
          <a:chOff x="0" y="0"/>
          <a:chExt cx="0" cy="0"/>
        </a:xfrm>
      </p:grpSpPr>
      <p:sp>
        <p:nvSpPr>
          <p:cNvPr id="110" name="Google Shape;110;p18"/>
          <p:cNvSpPr/>
          <p:nvPr/>
        </p:nvSpPr>
        <p:spPr>
          <a:xfrm>
            <a:off x="0" y="0"/>
            <a:ext cx="10692200" cy="1460763"/>
          </a:xfrm>
          <a:prstGeom prst="rect">
            <a:avLst/>
          </a:prstGeom>
          <a:solidFill>
            <a:srgbClr val="606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8"/>
          <p:cNvSpPr txBox="1"/>
          <p:nvPr>
            <p:ph type="ctrTitle"/>
          </p:nvPr>
        </p:nvSpPr>
        <p:spPr>
          <a:xfrm>
            <a:off x="1108046" y="0"/>
            <a:ext cx="8476058" cy="1460763"/>
          </a:xfrm>
          <a:prstGeom prst="rect">
            <a:avLst/>
          </a:prstGeom>
          <a:noFill/>
          <a:ln>
            <a:noFill/>
          </a:ln>
        </p:spPr>
        <p:txBody>
          <a:bodyPr anchorCtr="0" anchor="ctr" bIns="116050" lIns="116050" spcFirstLastPara="1" rIns="116050" wrap="square" tIns="116050">
            <a:noAutofit/>
          </a:bodyPr>
          <a:lstStyle>
            <a:lvl1pPr lvl="0" marR="0" rtl="0" algn="l">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1pPr>
            <a:lvl2pPr lvl="1"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2pPr>
            <a:lvl3pPr lvl="2"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3pPr>
            <a:lvl4pPr lvl="3"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4pPr>
            <a:lvl5pPr lvl="4"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5pPr>
            <a:lvl6pPr lvl="5"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6pPr>
            <a:lvl7pPr lvl="6"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7pPr>
            <a:lvl8pPr lvl="7"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8pPr>
            <a:lvl9pPr lvl="8"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9pPr>
          </a:lstStyle>
          <a:p/>
        </p:txBody>
      </p:sp>
      <p:sp>
        <p:nvSpPr>
          <p:cNvPr id="112" name="Google Shape;112;p18"/>
          <p:cNvSpPr txBox="1"/>
          <p:nvPr>
            <p:ph idx="1" type="body"/>
          </p:nvPr>
        </p:nvSpPr>
        <p:spPr>
          <a:xfrm>
            <a:off x="1108046" y="1771751"/>
            <a:ext cx="5414501" cy="5249326"/>
          </a:xfrm>
          <a:prstGeom prst="rect">
            <a:avLst/>
          </a:prstGeom>
          <a:noFill/>
          <a:ln>
            <a:noFill/>
          </a:ln>
        </p:spPr>
        <p:txBody>
          <a:bodyPr anchorCtr="0" anchor="t" bIns="116050" lIns="116050" spcFirstLastPara="1" rIns="116050" wrap="square" tIns="116050">
            <a:noAutofit/>
          </a:bodyPr>
          <a:lstStyle>
            <a:lvl1pPr indent="-381000" lvl="0" marL="457200" marR="0" rtl="0" algn="l">
              <a:lnSpc>
                <a:spcPct val="115000"/>
              </a:lnSpc>
              <a:spcBef>
                <a:spcPts val="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1pPr>
            <a:lvl2pPr indent="-381000" lvl="1" marL="9144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2pPr>
            <a:lvl3pPr indent="-381000" lvl="2" marL="13716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3pPr>
            <a:lvl4pPr indent="-381000" lvl="3" marL="18288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4pPr>
            <a:lvl5pPr indent="-381000" lvl="4" marL="22860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5pPr>
            <a:lvl6pPr indent="-381000" lvl="5" marL="27432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6pPr>
            <a:lvl7pPr indent="-381000" lvl="6" marL="32004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7pPr>
            <a:lvl8pPr indent="-381000" lvl="7" marL="36576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8pPr>
            <a:lvl9pPr indent="-381000" lvl="8" marL="4114800" marR="0" rtl="0" algn="l">
              <a:lnSpc>
                <a:spcPct val="115000"/>
              </a:lnSpc>
              <a:spcBef>
                <a:spcPts val="2000"/>
              </a:spcBef>
              <a:spcAft>
                <a:spcPts val="2000"/>
              </a:spcAft>
              <a:buClr>
                <a:srgbClr val="262626"/>
              </a:buClr>
              <a:buSzPts val="2400"/>
              <a:buFont typeface="Arial"/>
              <a:buChar char="■"/>
              <a:defRPr b="0" i="0" sz="2400" u="none" cap="none" strike="noStrike">
                <a:solidFill>
                  <a:srgbClr val="262626"/>
                </a:solidFill>
                <a:latin typeface="Arial"/>
                <a:ea typeface="Arial"/>
                <a:cs typeface="Arial"/>
                <a:sym typeface="Arial"/>
              </a:defRPr>
            </a:lvl9pPr>
          </a:lstStyle>
          <a:p/>
        </p:txBody>
      </p:sp>
      <p:sp>
        <p:nvSpPr>
          <p:cNvPr id="113" name="Google Shape;113;p18"/>
          <p:cNvSpPr/>
          <p:nvPr/>
        </p:nvSpPr>
        <p:spPr>
          <a:xfrm>
            <a:off x="7003831" y="1997211"/>
            <a:ext cx="3688269" cy="5562839"/>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orksheet – Frame">
  <p:cSld name="TITLE_1_1_1_1_4">
    <p:spTree>
      <p:nvGrpSpPr>
        <p:cNvPr id="114" name="Shape 114"/>
        <p:cNvGrpSpPr/>
        <p:nvPr/>
      </p:nvGrpSpPr>
      <p:grpSpPr>
        <a:xfrm>
          <a:off x="0" y="0"/>
          <a:ext cx="0" cy="0"/>
          <a:chOff x="0" y="0"/>
          <a:chExt cx="0" cy="0"/>
        </a:xfrm>
      </p:grpSpPr>
      <p:sp>
        <p:nvSpPr>
          <p:cNvPr id="115" name="Google Shape;115;p19"/>
          <p:cNvSpPr txBox="1"/>
          <p:nvPr/>
        </p:nvSpPr>
        <p:spPr>
          <a:xfrm>
            <a:off x="6959605" y="6685087"/>
            <a:ext cx="3227160" cy="7398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262626"/>
                </a:solidFill>
                <a:latin typeface="Arial"/>
                <a:ea typeface="Arial"/>
                <a:cs typeface="Arial"/>
                <a:sym typeface="Arial"/>
              </a:rPr>
              <a:t>NAME</a:t>
            </a:r>
            <a:endParaRPr b="1" i="0" sz="1200" u="none" cap="none" strike="noStrike">
              <a:solidFill>
                <a:srgbClr val="262626"/>
              </a:solidFill>
              <a:latin typeface="Arial"/>
              <a:ea typeface="Arial"/>
              <a:cs typeface="Arial"/>
              <a:sym typeface="Arial"/>
            </a:endParaRPr>
          </a:p>
        </p:txBody>
      </p:sp>
      <p:sp>
        <p:nvSpPr>
          <p:cNvPr id="116" name="Google Shape;116;p19"/>
          <p:cNvSpPr txBox="1"/>
          <p:nvPr>
            <p:ph type="ctrTitle"/>
          </p:nvPr>
        </p:nvSpPr>
        <p:spPr>
          <a:xfrm>
            <a:off x="505134" y="567974"/>
            <a:ext cx="6454621" cy="739832"/>
          </a:xfrm>
          <a:prstGeom prst="rect">
            <a:avLst/>
          </a:prstGeom>
          <a:noFill/>
          <a:ln>
            <a:noFill/>
          </a:ln>
        </p:spPr>
        <p:txBody>
          <a:bodyPr anchorCtr="0" anchor="ctr" bIns="116050" lIns="116050" spcFirstLastPara="1" rIns="116050" wrap="square" tIns="116050">
            <a:noAutofit/>
          </a:bodyPr>
          <a:lstStyle>
            <a:lvl1pPr lvl="0" marR="0" rtl="0" algn="l">
              <a:lnSpc>
                <a:spcPct val="115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1pPr>
            <a:lvl2pPr lvl="1" marR="0" rtl="0" algn="ctr">
              <a:lnSpc>
                <a:spcPct val="100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2pPr>
            <a:lvl3pPr lvl="2" marR="0" rtl="0" algn="ctr">
              <a:lnSpc>
                <a:spcPct val="100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3pPr>
            <a:lvl4pPr lvl="3" marR="0" rtl="0" algn="ctr">
              <a:lnSpc>
                <a:spcPct val="100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4pPr>
            <a:lvl5pPr lvl="4" marR="0" rtl="0" algn="ctr">
              <a:lnSpc>
                <a:spcPct val="100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5pPr>
            <a:lvl6pPr lvl="5" marR="0" rtl="0" algn="ctr">
              <a:lnSpc>
                <a:spcPct val="100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6pPr>
            <a:lvl7pPr lvl="6" marR="0" rtl="0" algn="ctr">
              <a:lnSpc>
                <a:spcPct val="100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7pPr>
            <a:lvl8pPr lvl="7" marR="0" rtl="0" algn="ctr">
              <a:lnSpc>
                <a:spcPct val="100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8pPr>
            <a:lvl9pPr lvl="8" marR="0" rtl="0" algn="ctr">
              <a:lnSpc>
                <a:spcPct val="100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9pPr>
          </a:lstStyle>
          <a:p/>
        </p:txBody>
      </p:sp>
      <p:sp>
        <p:nvSpPr>
          <p:cNvPr id="117" name="Google Shape;117;p19"/>
          <p:cNvSpPr txBox="1"/>
          <p:nvPr>
            <p:ph idx="1" type="subTitle"/>
          </p:nvPr>
        </p:nvSpPr>
        <p:spPr>
          <a:xfrm>
            <a:off x="6959605" y="567974"/>
            <a:ext cx="3227160" cy="739832"/>
          </a:xfrm>
          <a:prstGeom prst="rect">
            <a:avLst/>
          </a:prstGeom>
          <a:noFill/>
          <a:ln>
            <a:noFill/>
          </a:ln>
        </p:spPr>
        <p:txBody>
          <a:bodyPr anchorCtr="0" anchor="ctr" bIns="116050" lIns="116050" spcFirstLastPara="1" rIns="116050" wrap="square" tIns="116050">
            <a:noAutofit/>
          </a:bodyPr>
          <a:lstStyle>
            <a:lvl1pPr lvl="0" marR="0" rtl="0" algn="l">
              <a:lnSpc>
                <a:spcPct val="115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1pPr>
            <a:lvl2pPr lvl="1" marR="0" rtl="0" algn="l">
              <a:lnSpc>
                <a:spcPct val="100000"/>
              </a:lnSpc>
              <a:spcBef>
                <a:spcPts val="0"/>
              </a:spcBef>
              <a:spcAft>
                <a:spcPts val="0"/>
              </a:spcAft>
              <a:buClr>
                <a:srgbClr val="262626"/>
              </a:buClr>
              <a:buSzPts val="1400"/>
              <a:buFont typeface="Arial"/>
              <a:buNone/>
              <a:defRPr b="0" i="0" sz="1400" u="none" cap="none" strike="noStrike">
                <a:solidFill>
                  <a:srgbClr val="262626"/>
                </a:solidFill>
                <a:latin typeface="Arial"/>
                <a:ea typeface="Arial"/>
                <a:cs typeface="Arial"/>
                <a:sym typeface="Arial"/>
              </a:defRPr>
            </a:lvl2pPr>
            <a:lvl3pPr lvl="2" marR="0" rtl="0" algn="l">
              <a:lnSpc>
                <a:spcPct val="100000"/>
              </a:lnSpc>
              <a:spcBef>
                <a:spcPts val="0"/>
              </a:spcBef>
              <a:spcAft>
                <a:spcPts val="0"/>
              </a:spcAft>
              <a:buClr>
                <a:srgbClr val="262626"/>
              </a:buClr>
              <a:buSzPts val="1400"/>
              <a:buFont typeface="Arial"/>
              <a:buNone/>
              <a:defRPr b="0" i="0" sz="1400" u="none" cap="none" strike="noStrike">
                <a:solidFill>
                  <a:srgbClr val="262626"/>
                </a:solidFill>
                <a:latin typeface="Arial"/>
                <a:ea typeface="Arial"/>
                <a:cs typeface="Arial"/>
                <a:sym typeface="Arial"/>
              </a:defRPr>
            </a:lvl3pPr>
            <a:lvl4pPr lvl="3" marR="0" rtl="0" algn="l">
              <a:lnSpc>
                <a:spcPct val="100000"/>
              </a:lnSpc>
              <a:spcBef>
                <a:spcPts val="0"/>
              </a:spcBef>
              <a:spcAft>
                <a:spcPts val="0"/>
              </a:spcAft>
              <a:buClr>
                <a:srgbClr val="262626"/>
              </a:buClr>
              <a:buSzPts val="1400"/>
              <a:buFont typeface="Arial"/>
              <a:buNone/>
              <a:defRPr b="0" i="0" sz="1400" u="none" cap="none" strike="noStrike">
                <a:solidFill>
                  <a:srgbClr val="262626"/>
                </a:solidFill>
                <a:latin typeface="Arial"/>
                <a:ea typeface="Arial"/>
                <a:cs typeface="Arial"/>
                <a:sym typeface="Arial"/>
              </a:defRPr>
            </a:lvl4pPr>
            <a:lvl5pPr lvl="4" marR="0" rtl="0" algn="l">
              <a:lnSpc>
                <a:spcPct val="100000"/>
              </a:lnSpc>
              <a:spcBef>
                <a:spcPts val="0"/>
              </a:spcBef>
              <a:spcAft>
                <a:spcPts val="0"/>
              </a:spcAft>
              <a:buClr>
                <a:srgbClr val="262626"/>
              </a:buClr>
              <a:buSzPts val="1400"/>
              <a:buFont typeface="Arial"/>
              <a:buNone/>
              <a:defRPr b="0" i="0" sz="1400" u="none" cap="none" strike="noStrike">
                <a:solidFill>
                  <a:srgbClr val="262626"/>
                </a:solidFill>
                <a:latin typeface="Arial"/>
                <a:ea typeface="Arial"/>
                <a:cs typeface="Arial"/>
                <a:sym typeface="Arial"/>
              </a:defRPr>
            </a:lvl5pPr>
            <a:lvl6pPr lvl="5" marR="0" rtl="0" algn="l">
              <a:lnSpc>
                <a:spcPct val="100000"/>
              </a:lnSpc>
              <a:spcBef>
                <a:spcPts val="0"/>
              </a:spcBef>
              <a:spcAft>
                <a:spcPts val="0"/>
              </a:spcAft>
              <a:buClr>
                <a:srgbClr val="262626"/>
              </a:buClr>
              <a:buSzPts val="1400"/>
              <a:buFont typeface="Arial"/>
              <a:buNone/>
              <a:defRPr b="0" i="0" sz="1400" u="none" cap="none" strike="noStrike">
                <a:solidFill>
                  <a:srgbClr val="262626"/>
                </a:solidFill>
                <a:latin typeface="Arial"/>
                <a:ea typeface="Arial"/>
                <a:cs typeface="Arial"/>
                <a:sym typeface="Arial"/>
              </a:defRPr>
            </a:lvl6pPr>
            <a:lvl7pPr lvl="6" marR="0" rtl="0" algn="l">
              <a:lnSpc>
                <a:spcPct val="100000"/>
              </a:lnSpc>
              <a:spcBef>
                <a:spcPts val="0"/>
              </a:spcBef>
              <a:spcAft>
                <a:spcPts val="0"/>
              </a:spcAft>
              <a:buClr>
                <a:srgbClr val="262626"/>
              </a:buClr>
              <a:buSzPts val="1400"/>
              <a:buFont typeface="Arial"/>
              <a:buNone/>
              <a:defRPr b="0" i="0" sz="1400" u="none" cap="none" strike="noStrike">
                <a:solidFill>
                  <a:srgbClr val="262626"/>
                </a:solidFill>
                <a:latin typeface="Arial"/>
                <a:ea typeface="Arial"/>
                <a:cs typeface="Arial"/>
                <a:sym typeface="Arial"/>
              </a:defRPr>
            </a:lvl7pPr>
            <a:lvl8pPr lvl="7" marR="0" rtl="0" algn="l">
              <a:lnSpc>
                <a:spcPct val="100000"/>
              </a:lnSpc>
              <a:spcBef>
                <a:spcPts val="0"/>
              </a:spcBef>
              <a:spcAft>
                <a:spcPts val="0"/>
              </a:spcAft>
              <a:buClr>
                <a:srgbClr val="262626"/>
              </a:buClr>
              <a:buSzPts val="1400"/>
              <a:buFont typeface="Arial"/>
              <a:buNone/>
              <a:defRPr b="0" i="0" sz="1400" u="none" cap="none" strike="noStrike">
                <a:solidFill>
                  <a:srgbClr val="262626"/>
                </a:solidFill>
                <a:latin typeface="Arial"/>
                <a:ea typeface="Arial"/>
                <a:cs typeface="Arial"/>
                <a:sym typeface="Arial"/>
              </a:defRPr>
            </a:lvl8pPr>
            <a:lvl9pPr lvl="8" marR="0" rtl="0" algn="l">
              <a:lnSpc>
                <a:spcPct val="100000"/>
              </a:lnSpc>
              <a:spcBef>
                <a:spcPts val="0"/>
              </a:spcBef>
              <a:spcAft>
                <a:spcPts val="0"/>
              </a:spcAft>
              <a:buClr>
                <a:srgbClr val="262626"/>
              </a:buClr>
              <a:buSzPts val="1400"/>
              <a:buFont typeface="Arial"/>
              <a:buNone/>
              <a:defRPr b="0" i="0" sz="1400" u="none" cap="none" strike="noStrike">
                <a:solidFill>
                  <a:srgbClr val="262626"/>
                </a:solidFill>
                <a:latin typeface="Arial"/>
                <a:ea typeface="Arial"/>
                <a:cs typeface="Arial"/>
                <a:sym typeface="Arial"/>
              </a:defRPr>
            </a:lvl9pPr>
          </a:lstStyle>
          <a:p/>
        </p:txBody>
      </p:sp>
      <p:sp>
        <p:nvSpPr>
          <p:cNvPr id="118" name="Google Shape;118;p19"/>
          <p:cNvSpPr txBox="1"/>
          <p:nvPr>
            <p:ph idx="2" type="subTitle"/>
          </p:nvPr>
        </p:nvSpPr>
        <p:spPr>
          <a:xfrm>
            <a:off x="505134" y="6685087"/>
            <a:ext cx="6454621" cy="739832"/>
          </a:xfrm>
          <a:prstGeom prst="rect">
            <a:avLst/>
          </a:prstGeom>
          <a:noFill/>
          <a:ln>
            <a:noFill/>
          </a:ln>
        </p:spPr>
        <p:txBody>
          <a:bodyPr anchorCtr="0" anchor="ctr" bIns="116050" lIns="116050" spcFirstLastPara="1" rIns="116050" wrap="square" tIns="116050">
            <a:noAutofit/>
          </a:bodyPr>
          <a:lstStyle>
            <a:lvl1pPr lvl="0"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1pPr>
            <a:lvl2pPr lvl="1"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2pPr>
            <a:lvl3pPr lvl="2"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3pPr>
            <a:lvl4pPr lvl="3"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4pPr>
            <a:lvl5pPr lvl="4"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5pPr>
            <a:lvl6pPr lvl="5"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6pPr>
            <a:lvl7pPr lvl="6"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7pPr>
            <a:lvl8pPr lvl="7"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8pPr>
            <a:lvl9pPr lvl="8"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9pPr>
          </a:lstStyle>
          <a:p/>
        </p:txBody>
      </p:sp>
      <p:cxnSp>
        <p:nvCxnSpPr>
          <p:cNvPr id="119" name="Google Shape;119;p19"/>
          <p:cNvCxnSpPr/>
          <p:nvPr/>
        </p:nvCxnSpPr>
        <p:spPr>
          <a:xfrm>
            <a:off x="6959605" y="682429"/>
            <a:ext cx="0" cy="625527"/>
          </a:xfrm>
          <a:prstGeom prst="straightConnector1">
            <a:avLst/>
          </a:prstGeom>
          <a:noFill/>
          <a:ln cap="flat" cmpd="sng" w="9525">
            <a:solidFill>
              <a:srgbClr val="262626"/>
            </a:solidFill>
            <a:prstDash val="solid"/>
            <a:round/>
            <a:headEnd len="sm" w="sm" type="none"/>
            <a:tailEnd len="sm" w="sm" type="none"/>
          </a:ln>
        </p:spPr>
      </p:cxnSp>
      <p:cxnSp>
        <p:nvCxnSpPr>
          <p:cNvPr id="120" name="Google Shape;120;p19"/>
          <p:cNvCxnSpPr/>
          <p:nvPr/>
        </p:nvCxnSpPr>
        <p:spPr>
          <a:xfrm>
            <a:off x="505134" y="1307806"/>
            <a:ext cx="9681481" cy="0"/>
          </a:xfrm>
          <a:prstGeom prst="straightConnector1">
            <a:avLst/>
          </a:prstGeom>
          <a:noFill/>
          <a:ln cap="flat" cmpd="sng" w="9525">
            <a:solidFill>
              <a:srgbClr val="262626"/>
            </a:solidFill>
            <a:prstDash val="solid"/>
            <a:round/>
            <a:headEnd len="sm" w="sm" type="none"/>
            <a:tailEnd len="sm" w="sm" type="none"/>
          </a:ln>
        </p:spPr>
      </p:cxnSp>
      <p:cxnSp>
        <p:nvCxnSpPr>
          <p:cNvPr id="121" name="Google Shape;121;p19"/>
          <p:cNvCxnSpPr/>
          <p:nvPr/>
        </p:nvCxnSpPr>
        <p:spPr>
          <a:xfrm>
            <a:off x="505134" y="6685087"/>
            <a:ext cx="9681481" cy="0"/>
          </a:xfrm>
          <a:prstGeom prst="straightConnector1">
            <a:avLst/>
          </a:prstGeom>
          <a:noFill/>
          <a:ln cap="flat" cmpd="sng" w="9525">
            <a:solidFill>
              <a:srgbClr val="262626"/>
            </a:solidFill>
            <a:prstDash val="solid"/>
            <a:round/>
            <a:headEnd len="sm" w="sm" type="none"/>
            <a:tailEnd len="sm" w="sm" type="none"/>
          </a:ln>
        </p:spPr>
      </p:cxnSp>
      <p:cxnSp>
        <p:nvCxnSpPr>
          <p:cNvPr id="122" name="Google Shape;122;p19"/>
          <p:cNvCxnSpPr/>
          <p:nvPr/>
        </p:nvCxnSpPr>
        <p:spPr>
          <a:xfrm>
            <a:off x="6959605" y="6685087"/>
            <a:ext cx="0" cy="625527"/>
          </a:xfrm>
          <a:prstGeom prst="straightConnector1">
            <a:avLst/>
          </a:prstGeom>
          <a:noFill/>
          <a:ln cap="flat" cmpd="sng" w="9525">
            <a:solidFill>
              <a:srgbClr val="262626"/>
            </a:solidFill>
            <a:prstDash val="solid"/>
            <a:round/>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WITH PICS">
  <p:cSld name="TITLE_2_1_3_5">
    <p:spTree>
      <p:nvGrpSpPr>
        <p:cNvPr id="123" name="Shape 123"/>
        <p:cNvGrpSpPr/>
        <p:nvPr/>
      </p:nvGrpSpPr>
      <p:grpSpPr>
        <a:xfrm>
          <a:off x="0" y="0"/>
          <a:ext cx="0" cy="0"/>
          <a:chOff x="0" y="0"/>
          <a:chExt cx="0" cy="0"/>
        </a:xfrm>
      </p:grpSpPr>
      <p:sp>
        <p:nvSpPr>
          <p:cNvPr id="124" name="Google Shape;124;p20"/>
          <p:cNvSpPr/>
          <p:nvPr/>
        </p:nvSpPr>
        <p:spPr>
          <a:xfrm>
            <a:off x="0" y="0"/>
            <a:ext cx="10692200" cy="1460763"/>
          </a:xfrm>
          <a:prstGeom prst="rect">
            <a:avLst/>
          </a:prstGeom>
          <a:solidFill>
            <a:srgbClr val="606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0"/>
          <p:cNvSpPr txBox="1"/>
          <p:nvPr>
            <p:ph type="ctrTitle"/>
          </p:nvPr>
        </p:nvSpPr>
        <p:spPr>
          <a:xfrm>
            <a:off x="1108046" y="0"/>
            <a:ext cx="8476058" cy="1460763"/>
          </a:xfrm>
          <a:prstGeom prst="rect">
            <a:avLst/>
          </a:prstGeom>
          <a:noFill/>
          <a:ln>
            <a:noFill/>
          </a:ln>
        </p:spPr>
        <p:txBody>
          <a:bodyPr anchorCtr="0" anchor="ctr" bIns="116050" lIns="116050" spcFirstLastPara="1" rIns="116050" wrap="square" tIns="116050">
            <a:noAutofit/>
          </a:bodyPr>
          <a:lstStyle>
            <a:lvl1pPr lvl="0" marR="0" rtl="0" algn="l">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1pPr>
            <a:lvl2pPr lvl="1"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2pPr>
            <a:lvl3pPr lvl="2"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3pPr>
            <a:lvl4pPr lvl="3"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4pPr>
            <a:lvl5pPr lvl="4"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5pPr>
            <a:lvl6pPr lvl="5"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6pPr>
            <a:lvl7pPr lvl="6"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7pPr>
            <a:lvl8pPr lvl="7"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8pPr>
            <a:lvl9pPr lvl="8" marR="0" rtl="0" algn="ctr">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9pPr>
          </a:lstStyle>
          <a:p/>
        </p:txBody>
      </p:sp>
      <p:sp>
        <p:nvSpPr>
          <p:cNvPr id="126" name="Google Shape;126;p20"/>
          <p:cNvSpPr txBox="1"/>
          <p:nvPr>
            <p:ph idx="1" type="body"/>
          </p:nvPr>
        </p:nvSpPr>
        <p:spPr>
          <a:xfrm>
            <a:off x="1108046" y="1771751"/>
            <a:ext cx="5414501" cy="5249326"/>
          </a:xfrm>
          <a:prstGeom prst="rect">
            <a:avLst/>
          </a:prstGeom>
          <a:noFill/>
          <a:ln>
            <a:noFill/>
          </a:ln>
        </p:spPr>
        <p:txBody>
          <a:bodyPr anchorCtr="0" anchor="t" bIns="116050" lIns="116050" spcFirstLastPara="1" rIns="116050" wrap="square" tIns="116050">
            <a:noAutofit/>
          </a:bodyPr>
          <a:lstStyle>
            <a:lvl1pPr indent="-381000" lvl="0" marL="457200" marR="0" rtl="0" algn="l">
              <a:lnSpc>
                <a:spcPct val="115000"/>
              </a:lnSpc>
              <a:spcBef>
                <a:spcPts val="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1pPr>
            <a:lvl2pPr indent="-381000" lvl="1" marL="9144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2pPr>
            <a:lvl3pPr indent="-381000" lvl="2" marL="13716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3pPr>
            <a:lvl4pPr indent="-381000" lvl="3" marL="18288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4pPr>
            <a:lvl5pPr indent="-381000" lvl="4" marL="22860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5pPr>
            <a:lvl6pPr indent="-381000" lvl="5" marL="27432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6pPr>
            <a:lvl7pPr indent="-381000" lvl="6" marL="32004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7pPr>
            <a:lvl8pPr indent="-381000" lvl="7" marL="36576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8pPr>
            <a:lvl9pPr indent="-381000" lvl="8" marL="4114800" marR="0" rtl="0" algn="l">
              <a:lnSpc>
                <a:spcPct val="115000"/>
              </a:lnSpc>
              <a:spcBef>
                <a:spcPts val="2000"/>
              </a:spcBef>
              <a:spcAft>
                <a:spcPts val="2000"/>
              </a:spcAft>
              <a:buClr>
                <a:srgbClr val="262626"/>
              </a:buClr>
              <a:buSzPts val="2400"/>
              <a:buFont typeface="Arial"/>
              <a:buChar char="■"/>
              <a:defRPr b="0" i="0" sz="2400" u="none" cap="none" strike="noStrike">
                <a:solidFill>
                  <a:srgbClr val="262626"/>
                </a:solidFill>
                <a:latin typeface="Arial"/>
                <a:ea typeface="Arial"/>
                <a:cs typeface="Arial"/>
                <a:sym typeface="Arial"/>
              </a:defRPr>
            </a:lvl9pPr>
          </a:lstStyle>
          <a:p/>
        </p:txBody>
      </p:sp>
      <p:sp>
        <p:nvSpPr>
          <p:cNvPr id="127" name="Google Shape;127;p20"/>
          <p:cNvSpPr/>
          <p:nvPr/>
        </p:nvSpPr>
        <p:spPr>
          <a:xfrm>
            <a:off x="7003831" y="1997211"/>
            <a:ext cx="3688269" cy="5562839"/>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8" name="Google Shape;128;p20"/>
          <p:cNvPicPr preferRelativeResize="0"/>
          <p:nvPr/>
        </p:nvPicPr>
        <p:blipFill>
          <a:blip r:embed="rId2">
            <a:alphaModFix/>
          </a:blip>
          <a:stretch>
            <a:fillRect/>
          </a:stretch>
        </p:blipFill>
        <p:spPr>
          <a:xfrm>
            <a:off x="9315125" y="516264"/>
            <a:ext cx="934204" cy="42815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WITH PICS">
  <p:cSld name="TITLE_2_1_3">
    <p:spTree>
      <p:nvGrpSpPr>
        <p:cNvPr id="14" name="Shape 14"/>
        <p:cNvGrpSpPr/>
        <p:nvPr/>
      </p:nvGrpSpPr>
      <p:grpSpPr>
        <a:xfrm>
          <a:off x="0" y="0"/>
          <a:ext cx="0" cy="0"/>
          <a:chOff x="0" y="0"/>
          <a:chExt cx="0" cy="0"/>
        </a:xfrm>
      </p:grpSpPr>
      <p:sp>
        <p:nvSpPr>
          <p:cNvPr id="15" name="Google Shape;15;p3"/>
          <p:cNvSpPr/>
          <p:nvPr/>
        </p:nvSpPr>
        <p:spPr>
          <a:xfrm>
            <a:off x="0" y="0"/>
            <a:ext cx="10692000" cy="1460700"/>
          </a:xfrm>
          <a:prstGeom prst="rect">
            <a:avLst/>
          </a:prstGeom>
          <a:solidFill>
            <a:srgbClr val="6060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lvl1pPr lvl="0" rtl="0">
              <a:spcBef>
                <a:spcPts val="0"/>
              </a:spcBef>
              <a:spcAft>
                <a:spcPts val="0"/>
              </a:spcAft>
              <a:buClr>
                <a:srgbClr val="FFFFFF"/>
              </a:buClr>
              <a:buSzPts val="3400"/>
              <a:buNone/>
              <a:defRPr b="1" sz="3400">
                <a:solidFill>
                  <a:srgbClr val="FFFFFF"/>
                </a:solidFill>
              </a:defRPr>
            </a:lvl1pPr>
            <a:lvl2pPr lvl="1" rtl="0" algn="ctr">
              <a:spcBef>
                <a:spcPts val="0"/>
              </a:spcBef>
              <a:spcAft>
                <a:spcPts val="0"/>
              </a:spcAft>
              <a:buClr>
                <a:srgbClr val="FFFFFF"/>
              </a:buClr>
              <a:buSzPts val="3400"/>
              <a:buNone/>
              <a:defRPr b="1" sz="3400">
                <a:solidFill>
                  <a:srgbClr val="FFFFFF"/>
                </a:solidFill>
              </a:defRPr>
            </a:lvl2pPr>
            <a:lvl3pPr lvl="2" rtl="0" algn="ctr">
              <a:spcBef>
                <a:spcPts val="0"/>
              </a:spcBef>
              <a:spcAft>
                <a:spcPts val="0"/>
              </a:spcAft>
              <a:buClr>
                <a:srgbClr val="FFFFFF"/>
              </a:buClr>
              <a:buSzPts val="3400"/>
              <a:buNone/>
              <a:defRPr b="1" sz="3400">
                <a:solidFill>
                  <a:srgbClr val="FFFFFF"/>
                </a:solidFill>
              </a:defRPr>
            </a:lvl3pPr>
            <a:lvl4pPr lvl="3" rtl="0" algn="ctr">
              <a:spcBef>
                <a:spcPts val="0"/>
              </a:spcBef>
              <a:spcAft>
                <a:spcPts val="0"/>
              </a:spcAft>
              <a:buClr>
                <a:srgbClr val="FFFFFF"/>
              </a:buClr>
              <a:buSzPts val="3400"/>
              <a:buNone/>
              <a:defRPr b="1" sz="3400">
                <a:solidFill>
                  <a:srgbClr val="FFFFFF"/>
                </a:solidFill>
              </a:defRPr>
            </a:lvl4pPr>
            <a:lvl5pPr lvl="4" rtl="0" algn="ctr">
              <a:spcBef>
                <a:spcPts val="0"/>
              </a:spcBef>
              <a:spcAft>
                <a:spcPts val="0"/>
              </a:spcAft>
              <a:buClr>
                <a:srgbClr val="FFFFFF"/>
              </a:buClr>
              <a:buSzPts val="3400"/>
              <a:buNone/>
              <a:defRPr b="1" sz="3400">
                <a:solidFill>
                  <a:srgbClr val="FFFFFF"/>
                </a:solidFill>
              </a:defRPr>
            </a:lvl5pPr>
            <a:lvl6pPr lvl="5" rtl="0" algn="ctr">
              <a:spcBef>
                <a:spcPts val="0"/>
              </a:spcBef>
              <a:spcAft>
                <a:spcPts val="0"/>
              </a:spcAft>
              <a:buClr>
                <a:srgbClr val="FFFFFF"/>
              </a:buClr>
              <a:buSzPts val="3400"/>
              <a:buNone/>
              <a:defRPr b="1" sz="3400">
                <a:solidFill>
                  <a:srgbClr val="FFFFFF"/>
                </a:solidFill>
              </a:defRPr>
            </a:lvl6pPr>
            <a:lvl7pPr lvl="6" rtl="0" algn="ctr">
              <a:spcBef>
                <a:spcPts val="0"/>
              </a:spcBef>
              <a:spcAft>
                <a:spcPts val="0"/>
              </a:spcAft>
              <a:buClr>
                <a:srgbClr val="FFFFFF"/>
              </a:buClr>
              <a:buSzPts val="3400"/>
              <a:buNone/>
              <a:defRPr b="1" sz="3400">
                <a:solidFill>
                  <a:srgbClr val="FFFFFF"/>
                </a:solidFill>
              </a:defRPr>
            </a:lvl7pPr>
            <a:lvl8pPr lvl="7" rtl="0" algn="ctr">
              <a:spcBef>
                <a:spcPts val="0"/>
              </a:spcBef>
              <a:spcAft>
                <a:spcPts val="0"/>
              </a:spcAft>
              <a:buClr>
                <a:srgbClr val="FFFFFF"/>
              </a:buClr>
              <a:buSzPts val="3400"/>
              <a:buNone/>
              <a:defRPr b="1" sz="3400">
                <a:solidFill>
                  <a:srgbClr val="FFFFFF"/>
                </a:solidFill>
              </a:defRPr>
            </a:lvl8pPr>
            <a:lvl9pPr lvl="8" rtl="0" algn="ctr">
              <a:spcBef>
                <a:spcPts val="0"/>
              </a:spcBef>
              <a:spcAft>
                <a:spcPts val="0"/>
              </a:spcAft>
              <a:buClr>
                <a:srgbClr val="FFFFFF"/>
              </a:buClr>
              <a:buSzPts val="3400"/>
              <a:buNone/>
              <a:defRPr b="1" sz="3400">
                <a:solidFill>
                  <a:srgbClr val="FFFFFF"/>
                </a:solidFill>
              </a:defRPr>
            </a:lvl9pPr>
          </a:lstStyle>
          <a:p/>
        </p:txBody>
      </p:sp>
      <p:sp>
        <p:nvSpPr>
          <p:cNvPr id="17" name="Google Shape;17;p3"/>
          <p:cNvSpPr txBox="1"/>
          <p:nvPr>
            <p:ph idx="1" type="body"/>
          </p:nvPr>
        </p:nvSpPr>
        <p:spPr>
          <a:xfrm>
            <a:off x="1108025" y="1771675"/>
            <a:ext cx="5414400" cy="5249100"/>
          </a:xfrm>
          <a:prstGeom prst="rect">
            <a:avLst/>
          </a:prstGeom>
        </p:spPr>
        <p:txBody>
          <a:bodyPr anchorCtr="0" anchor="t" bIns="116050" lIns="116050" spcFirstLastPara="1" rIns="116050" wrap="square" tIns="116050">
            <a:noAutofit/>
          </a:bodyPr>
          <a:lstStyle>
            <a:lvl1pPr indent="-381000" lvl="0" marL="457200" rtl="0">
              <a:spcBef>
                <a:spcPts val="0"/>
              </a:spcBef>
              <a:spcAft>
                <a:spcPts val="0"/>
              </a:spcAft>
              <a:buSzPts val="2400"/>
              <a:buChar char="●"/>
              <a:defRPr/>
            </a:lvl1pPr>
            <a:lvl2pPr indent="-381000" lvl="1" marL="914400" rtl="0">
              <a:spcBef>
                <a:spcPts val="2000"/>
              </a:spcBef>
              <a:spcAft>
                <a:spcPts val="0"/>
              </a:spcAft>
              <a:buSzPts val="2400"/>
              <a:buChar char="○"/>
              <a:defRPr/>
            </a:lvl2pPr>
            <a:lvl3pPr indent="-381000" lvl="2" marL="1371600" rtl="0">
              <a:spcBef>
                <a:spcPts val="2000"/>
              </a:spcBef>
              <a:spcAft>
                <a:spcPts val="0"/>
              </a:spcAft>
              <a:buSzPts val="2400"/>
              <a:buChar char="■"/>
              <a:defRPr/>
            </a:lvl3pPr>
            <a:lvl4pPr indent="-381000" lvl="3" marL="1828800" rtl="0">
              <a:spcBef>
                <a:spcPts val="2000"/>
              </a:spcBef>
              <a:spcAft>
                <a:spcPts val="0"/>
              </a:spcAft>
              <a:buSzPts val="2400"/>
              <a:buChar char="●"/>
              <a:defRPr/>
            </a:lvl4pPr>
            <a:lvl5pPr indent="-381000" lvl="4" marL="2286000" rtl="0">
              <a:spcBef>
                <a:spcPts val="2000"/>
              </a:spcBef>
              <a:spcAft>
                <a:spcPts val="0"/>
              </a:spcAft>
              <a:buSzPts val="2400"/>
              <a:buChar char="○"/>
              <a:defRPr/>
            </a:lvl5pPr>
            <a:lvl6pPr indent="-381000" lvl="5" marL="2743200" rtl="0">
              <a:spcBef>
                <a:spcPts val="2000"/>
              </a:spcBef>
              <a:spcAft>
                <a:spcPts val="0"/>
              </a:spcAft>
              <a:buSzPts val="2400"/>
              <a:buChar char="■"/>
              <a:defRPr/>
            </a:lvl6pPr>
            <a:lvl7pPr indent="-381000" lvl="6" marL="3200400" rtl="0">
              <a:spcBef>
                <a:spcPts val="2000"/>
              </a:spcBef>
              <a:spcAft>
                <a:spcPts val="0"/>
              </a:spcAft>
              <a:buSzPts val="2400"/>
              <a:buChar char="●"/>
              <a:defRPr/>
            </a:lvl7pPr>
            <a:lvl8pPr indent="-381000" lvl="7" marL="3657600" rtl="0">
              <a:spcBef>
                <a:spcPts val="2000"/>
              </a:spcBef>
              <a:spcAft>
                <a:spcPts val="0"/>
              </a:spcAft>
              <a:buSzPts val="2400"/>
              <a:buChar char="○"/>
              <a:defRPr/>
            </a:lvl8pPr>
            <a:lvl9pPr indent="-381000" lvl="8" marL="4114800" rtl="0">
              <a:spcBef>
                <a:spcPts val="2000"/>
              </a:spcBef>
              <a:spcAft>
                <a:spcPts val="2000"/>
              </a:spcAft>
              <a:buSzPts val="2400"/>
              <a:buChar char="■"/>
              <a:defRPr/>
            </a:lvl9pPr>
          </a:lstStyle>
          <a:p/>
        </p:txBody>
      </p:sp>
      <p:sp>
        <p:nvSpPr>
          <p:cNvPr id="18" name="Google Shape;18;p3"/>
          <p:cNvSpPr/>
          <p:nvPr/>
        </p:nvSpPr>
        <p:spPr>
          <a:xfrm>
            <a:off x="7003700" y="1997125"/>
            <a:ext cx="3688200" cy="55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 name="Google Shape;19;p3"/>
          <p:cNvPicPr preferRelativeResize="0"/>
          <p:nvPr/>
        </p:nvPicPr>
        <p:blipFill>
          <a:blip r:embed="rId2">
            <a:alphaModFix/>
          </a:blip>
          <a:stretch>
            <a:fillRect/>
          </a:stretch>
        </p:blipFill>
        <p:spPr>
          <a:xfrm>
            <a:off x="9315125" y="516264"/>
            <a:ext cx="934250" cy="4281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orksheet – Frame">
  <p:cSld name="TITLE_1_1_1_1_5">
    <p:spTree>
      <p:nvGrpSpPr>
        <p:cNvPr id="129" name="Shape 129"/>
        <p:cNvGrpSpPr/>
        <p:nvPr/>
      </p:nvGrpSpPr>
      <p:grpSpPr>
        <a:xfrm>
          <a:off x="0" y="0"/>
          <a:ext cx="0" cy="0"/>
          <a:chOff x="0" y="0"/>
          <a:chExt cx="0" cy="0"/>
        </a:xfrm>
      </p:grpSpPr>
      <p:sp>
        <p:nvSpPr>
          <p:cNvPr id="130" name="Google Shape;130;p21"/>
          <p:cNvSpPr txBox="1"/>
          <p:nvPr/>
        </p:nvSpPr>
        <p:spPr>
          <a:xfrm>
            <a:off x="6959605" y="6685087"/>
            <a:ext cx="3227160" cy="7398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262626"/>
                </a:solidFill>
                <a:latin typeface="Arial"/>
                <a:ea typeface="Arial"/>
                <a:cs typeface="Arial"/>
                <a:sym typeface="Arial"/>
              </a:rPr>
              <a:t>NAME</a:t>
            </a:r>
            <a:endParaRPr b="1" i="0" sz="1200" u="none" cap="none" strike="noStrike">
              <a:solidFill>
                <a:srgbClr val="262626"/>
              </a:solidFill>
              <a:latin typeface="Arial"/>
              <a:ea typeface="Arial"/>
              <a:cs typeface="Arial"/>
              <a:sym typeface="Arial"/>
            </a:endParaRPr>
          </a:p>
        </p:txBody>
      </p:sp>
      <p:sp>
        <p:nvSpPr>
          <p:cNvPr id="131" name="Google Shape;131;p21"/>
          <p:cNvSpPr txBox="1"/>
          <p:nvPr>
            <p:ph type="ctrTitle"/>
          </p:nvPr>
        </p:nvSpPr>
        <p:spPr>
          <a:xfrm>
            <a:off x="505134" y="567974"/>
            <a:ext cx="6454621" cy="739832"/>
          </a:xfrm>
          <a:prstGeom prst="rect">
            <a:avLst/>
          </a:prstGeom>
          <a:noFill/>
          <a:ln>
            <a:noFill/>
          </a:ln>
        </p:spPr>
        <p:txBody>
          <a:bodyPr anchorCtr="0" anchor="ctr" bIns="116050" lIns="116050" spcFirstLastPara="1" rIns="116050" wrap="square" tIns="116050">
            <a:noAutofit/>
          </a:bodyPr>
          <a:lstStyle>
            <a:lvl1pPr lvl="0" marR="0" rtl="0" algn="l">
              <a:lnSpc>
                <a:spcPct val="115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1pPr>
            <a:lvl2pPr lvl="1" marR="0" rtl="0" algn="ctr">
              <a:lnSpc>
                <a:spcPct val="100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2pPr>
            <a:lvl3pPr lvl="2" marR="0" rtl="0" algn="ctr">
              <a:lnSpc>
                <a:spcPct val="100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3pPr>
            <a:lvl4pPr lvl="3" marR="0" rtl="0" algn="ctr">
              <a:lnSpc>
                <a:spcPct val="100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4pPr>
            <a:lvl5pPr lvl="4" marR="0" rtl="0" algn="ctr">
              <a:lnSpc>
                <a:spcPct val="100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5pPr>
            <a:lvl6pPr lvl="5" marR="0" rtl="0" algn="ctr">
              <a:lnSpc>
                <a:spcPct val="100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6pPr>
            <a:lvl7pPr lvl="6" marR="0" rtl="0" algn="ctr">
              <a:lnSpc>
                <a:spcPct val="100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7pPr>
            <a:lvl8pPr lvl="7" marR="0" rtl="0" algn="ctr">
              <a:lnSpc>
                <a:spcPct val="100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8pPr>
            <a:lvl9pPr lvl="8" marR="0" rtl="0" algn="ctr">
              <a:lnSpc>
                <a:spcPct val="100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9pPr>
          </a:lstStyle>
          <a:p/>
        </p:txBody>
      </p:sp>
      <p:sp>
        <p:nvSpPr>
          <p:cNvPr id="132" name="Google Shape;132;p21"/>
          <p:cNvSpPr txBox="1"/>
          <p:nvPr>
            <p:ph idx="1" type="subTitle"/>
          </p:nvPr>
        </p:nvSpPr>
        <p:spPr>
          <a:xfrm>
            <a:off x="6959605" y="567974"/>
            <a:ext cx="3227160" cy="739832"/>
          </a:xfrm>
          <a:prstGeom prst="rect">
            <a:avLst/>
          </a:prstGeom>
          <a:noFill/>
          <a:ln>
            <a:noFill/>
          </a:ln>
        </p:spPr>
        <p:txBody>
          <a:bodyPr anchorCtr="0" anchor="ctr" bIns="116050" lIns="116050" spcFirstLastPara="1" rIns="116050" wrap="square" tIns="116050">
            <a:noAutofit/>
          </a:bodyPr>
          <a:lstStyle>
            <a:lvl1pPr lvl="0" marR="0" rtl="0" algn="l">
              <a:lnSpc>
                <a:spcPct val="115000"/>
              </a:lnSpc>
              <a:spcBef>
                <a:spcPts val="0"/>
              </a:spcBef>
              <a:spcAft>
                <a:spcPts val="0"/>
              </a:spcAft>
              <a:buClr>
                <a:srgbClr val="262626"/>
              </a:buClr>
              <a:buSzPts val="1400"/>
              <a:buFont typeface="Arial"/>
              <a:buNone/>
              <a:defRPr b="1" i="0" sz="1400" u="none" cap="none" strike="noStrike">
                <a:solidFill>
                  <a:srgbClr val="262626"/>
                </a:solidFill>
                <a:latin typeface="Arial"/>
                <a:ea typeface="Arial"/>
                <a:cs typeface="Arial"/>
                <a:sym typeface="Arial"/>
              </a:defRPr>
            </a:lvl1pPr>
            <a:lvl2pPr lvl="1" marR="0" rtl="0" algn="l">
              <a:lnSpc>
                <a:spcPct val="100000"/>
              </a:lnSpc>
              <a:spcBef>
                <a:spcPts val="0"/>
              </a:spcBef>
              <a:spcAft>
                <a:spcPts val="0"/>
              </a:spcAft>
              <a:buClr>
                <a:srgbClr val="262626"/>
              </a:buClr>
              <a:buSzPts val="1400"/>
              <a:buFont typeface="Arial"/>
              <a:buNone/>
              <a:defRPr b="0" i="0" sz="1400" u="none" cap="none" strike="noStrike">
                <a:solidFill>
                  <a:srgbClr val="262626"/>
                </a:solidFill>
                <a:latin typeface="Arial"/>
                <a:ea typeface="Arial"/>
                <a:cs typeface="Arial"/>
                <a:sym typeface="Arial"/>
              </a:defRPr>
            </a:lvl2pPr>
            <a:lvl3pPr lvl="2" marR="0" rtl="0" algn="l">
              <a:lnSpc>
                <a:spcPct val="100000"/>
              </a:lnSpc>
              <a:spcBef>
                <a:spcPts val="0"/>
              </a:spcBef>
              <a:spcAft>
                <a:spcPts val="0"/>
              </a:spcAft>
              <a:buClr>
                <a:srgbClr val="262626"/>
              </a:buClr>
              <a:buSzPts val="1400"/>
              <a:buFont typeface="Arial"/>
              <a:buNone/>
              <a:defRPr b="0" i="0" sz="1400" u="none" cap="none" strike="noStrike">
                <a:solidFill>
                  <a:srgbClr val="262626"/>
                </a:solidFill>
                <a:latin typeface="Arial"/>
                <a:ea typeface="Arial"/>
                <a:cs typeface="Arial"/>
                <a:sym typeface="Arial"/>
              </a:defRPr>
            </a:lvl3pPr>
            <a:lvl4pPr lvl="3" marR="0" rtl="0" algn="l">
              <a:lnSpc>
                <a:spcPct val="100000"/>
              </a:lnSpc>
              <a:spcBef>
                <a:spcPts val="0"/>
              </a:spcBef>
              <a:spcAft>
                <a:spcPts val="0"/>
              </a:spcAft>
              <a:buClr>
                <a:srgbClr val="262626"/>
              </a:buClr>
              <a:buSzPts val="1400"/>
              <a:buFont typeface="Arial"/>
              <a:buNone/>
              <a:defRPr b="0" i="0" sz="1400" u="none" cap="none" strike="noStrike">
                <a:solidFill>
                  <a:srgbClr val="262626"/>
                </a:solidFill>
                <a:latin typeface="Arial"/>
                <a:ea typeface="Arial"/>
                <a:cs typeface="Arial"/>
                <a:sym typeface="Arial"/>
              </a:defRPr>
            </a:lvl4pPr>
            <a:lvl5pPr lvl="4" marR="0" rtl="0" algn="l">
              <a:lnSpc>
                <a:spcPct val="100000"/>
              </a:lnSpc>
              <a:spcBef>
                <a:spcPts val="0"/>
              </a:spcBef>
              <a:spcAft>
                <a:spcPts val="0"/>
              </a:spcAft>
              <a:buClr>
                <a:srgbClr val="262626"/>
              </a:buClr>
              <a:buSzPts val="1400"/>
              <a:buFont typeface="Arial"/>
              <a:buNone/>
              <a:defRPr b="0" i="0" sz="1400" u="none" cap="none" strike="noStrike">
                <a:solidFill>
                  <a:srgbClr val="262626"/>
                </a:solidFill>
                <a:latin typeface="Arial"/>
                <a:ea typeface="Arial"/>
                <a:cs typeface="Arial"/>
                <a:sym typeface="Arial"/>
              </a:defRPr>
            </a:lvl5pPr>
            <a:lvl6pPr lvl="5" marR="0" rtl="0" algn="l">
              <a:lnSpc>
                <a:spcPct val="100000"/>
              </a:lnSpc>
              <a:spcBef>
                <a:spcPts val="0"/>
              </a:spcBef>
              <a:spcAft>
                <a:spcPts val="0"/>
              </a:spcAft>
              <a:buClr>
                <a:srgbClr val="262626"/>
              </a:buClr>
              <a:buSzPts val="1400"/>
              <a:buFont typeface="Arial"/>
              <a:buNone/>
              <a:defRPr b="0" i="0" sz="1400" u="none" cap="none" strike="noStrike">
                <a:solidFill>
                  <a:srgbClr val="262626"/>
                </a:solidFill>
                <a:latin typeface="Arial"/>
                <a:ea typeface="Arial"/>
                <a:cs typeface="Arial"/>
                <a:sym typeface="Arial"/>
              </a:defRPr>
            </a:lvl6pPr>
            <a:lvl7pPr lvl="6" marR="0" rtl="0" algn="l">
              <a:lnSpc>
                <a:spcPct val="100000"/>
              </a:lnSpc>
              <a:spcBef>
                <a:spcPts val="0"/>
              </a:spcBef>
              <a:spcAft>
                <a:spcPts val="0"/>
              </a:spcAft>
              <a:buClr>
                <a:srgbClr val="262626"/>
              </a:buClr>
              <a:buSzPts val="1400"/>
              <a:buFont typeface="Arial"/>
              <a:buNone/>
              <a:defRPr b="0" i="0" sz="1400" u="none" cap="none" strike="noStrike">
                <a:solidFill>
                  <a:srgbClr val="262626"/>
                </a:solidFill>
                <a:latin typeface="Arial"/>
                <a:ea typeface="Arial"/>
                <a:cs typeface="Arial"/>
                <a:sym typeface="Arial"/>
              </a:defRPr>
            </a:lvl7pPr>
            <a:lvl8pPr lvl="7" marR="0" rtl="0" algn="l">
              <a:lnSpc>
                <a:spcPct val="100000"/>
              </a:lnSpc>
              <a:spcBef>
                <a:spcPts val="0"/>
              </a:spcBef>
              <a:spcAft>
                <a:spcPts val="0"/>
              </a:spcAft>
              <a:buClr>
                <a:srgbClr val="262626"/>
              </a:buClr>
              <a:buSzPts val="1400"/>
              <a:buFont typeface="Arial"/>
              <a:buNone/>
              <a:defRPr b="0" i="0" sz="1400" u="none" cap="none" strike="noStrike">
                <a:solidFill>
                  <a:srgbClr val="262626"/>
                </a:solidFill>
                <a:latin typeface="Arial"/>
                <a:ea typeface="Arial"/>
                <a:cs typeface="Arial"/>
                <a:sym typeface="Arial"/>
              </a:defRPr>
            </a:lvl8pPr>
            <a:lvl9pPr lvl="8" marR="0" rtl="0" algn="l">
              <a:lnSpc>
                <a:spcPct val="100000"/>
              </a:lnSpc>
              <a:spcBef>
                <a:spcPts val="0"/>
              </a:spcBef>
              <a:spcAft>
                <a:spcPts val="0"/>
              </a:spcAft>
              <a:buClr>
                <a:srgbClr val="262626"/>
              </a:buClr>
              <a:buSzPts val="1400"/>
              <a:buFont typeface="Arial"/>
              <a:buNone/>
              <a:defRPr b="0" i="0" sz="1400" u="none" cap="none" strike="noStrike">
                <a:solidFill>
                  <a:srgbClr val="262626"/>
                </a:solidFill>
                <a:latin typeface="Arial"/>
                <a:ea typeface="Arial"/>
                <a:cs typeface="Arial"/>
                <a:sym typeface="Arial"/>
              </a:defRPr>
            </a:lvl9pPr>
          </a:lstStyle>
          <a:p/>
        </p:txBody>
      </p:sp>
      <p:sp>
        <p:nvSpPr>
          <p:cNvPr id="133" name="Google Shape;133;p21"/>
          <p:cNvSpPr txBox="1"/>
          <p:nvPr>
            <p:ph idx="2" type="subTitle"/>
          </p:nvPr>
        </p:nvSpPr>
        <p:spPr>
          <a:xfrm>
            <a:off x="505134" y="6685087"/>
            <a:ext cx="6454621" cy="739832"/>
          </a:xfrm>
          <a:prstGeom prst="rect">
            <a:avLst/>
          </a:prstGeom>
          <a:noFill/>
          <a:ln>
            <a:noFill/>
          </a:ln>
        </p:spPr>
        <p:txBody>
          <a:bodyPr anchorCtr="0" anchor="ctr" bIns="116050" lIns="116050" spcFirstLastPara="1" rIns="116050" wrap="square" tIns="116050">
            <a:noAutofit/>
          </a:bodyPr>
          <a:lstStyle>
            <a:lvl1pPr lvl="0"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1pPr>
            <a:lvl2pPr lvl="1"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2pPr>
            <a:lvl3pPr lvl="2"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3pPr>
            <a:lvl4pPr lvl="3"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4pPr>
            <a:lvl5pPr lvl="4"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5pPr>
            <a:lvl6pPr lvl="5"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6pPr>
            <a:lvl7pPr lvl="6"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7pPr>
            <a:lvl8pPr lvl="7"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8pPr>
            <a:lvl9pPr lvl="8" marR="0" rtl="0" algn="l">
              <a:lnSpc>
                <a:spcPct val="115000"/>
              </a:lnSpc>
              <a:spcBef>
                <a:spcPts val="0"/>
              </a:spcBef>
              <a:spcAft>
                <a:spcPts val="0"/>
              </a:spcAft>
              <a:buClr>
                <a:srgbClr val="262626"/>
              </a:buClr>
              <a:buSzPts val="1100"/>
              <a:buFont typeface="Arial"/>
              <a:buNone/>
              <a:defRPr b="0" i="0" sz="1100" u="none" cap="none" strike="noStrike">
                <a:solidFill>
                  <a:srgbClr val="262626"/>
                </a:solidFill>
                <a:latin typeface="Arial"/>
                <a:ea typeface="Arial"/>
                <a:cs typeface="Arial"/>
                <a:sym typeface="Arial"/>
              </a:defRPr>
            </a:lvl9pPr>
          </a:lstStyle>
          <a:p/>
        </p:txBody>
      </p:sp>
      <p:cxnSp>
        <p:nvCxnSpPr>
          <p:cNvPr id="134" name="Google Shape;134;p21"/>
          <p:cNvCxnSpPr/>
          <p:nvPr/>
        </p:nvCxnSpPr>
        <p:spPr>
          <a:xfrm>
            <a:off x="505134" y="1307806"/>
            <a:ext cx="9681481" cy="0"/>
          </a:xfrm>
          <a:prstGeom prst="straightConnector1">
            <a:avLst/>
          </a:prstGeom>
          <a:noFill/>
          <a:ln cap="flat" cmpd="sng" w="9525">
            <a:solidFill>
              <a:srgbClr val="262626"/>
            </a:solidFill>
            <a:prstDash val="solid"/>
            <a:round/>
            <a:headEnd len="sm" w="sm" type="none"/>
            <a:tailEnd len="sm" w="sm" type="none"/>
          </a:ln>
        </p:spPr>
      </p:cxnSp>
      <p:cxnSp>
        <p:nvCxnSpPr>
          <p:cNvPr id="135" name="Google Shape;135;p21"/>
          <p:cNvCxnSpPr/>
          <p:nvPr/>
        </p:nvCxnSpPr>
        <p:spPr>
          <a:xfrm>
            <a:off x="505134" y="6685087"/>
            <a:ext cx="9681481" cy="0"/>
          </a:xfrm>
          <a:prstGeom prst="straightConnector1">
            <a:avLst/>
          </a:prstGeom>
          <a:noFill/>
          <a:ln cap="flat" cmpd="sng" w="9525">
            <a:solidFill>
              <a:srgbClr val="262626"/>
            </a:solidFill>
            <a:prstDash val="solid"/>
            <a:round/>
            <a:headEnd len="sm" w="sm" type="none"/>
            <a:tailEnd len="sm" w="sm" type="none"/>
          </a:ln>
        </p:spPr>
      </p:cxnSp>
      <p:cxnSp>
        <p:nvCxnSpPr>
          <p:cNvPr id="136" name="Google Shape;136;p21"/>
          <p:cNvCxnSpPr/>
          <p:nvPr/>
        </p:nvCxnSpPr>
        <p:spPr>
          <a:xfrm>
            <a:off x="6959605" y="6685087"/>
            <a:ext cx="0" cy="625527"/>
          </a:xfrm>
          <a:prstGeom prst="straightConnector1">
            <a:avLst/>
          </a:prstGeom>
          <a:noFill/>
          <a:ln cap="flat" cmpd="sng" w="9525">
            <a:solidFill>
              <a:srgbClr val="262626"/>
            </a:solidFill>
            <a:prstDash val="solid"/>
            <a:round/>
            <a:headEnd len="sm" w="sm" type="none"/>
            <a:tailEnd len="sm" w="sm" type="none"/>
          </a:ln>
        </p:spPr>
      </p:cxnSp>
      <p:cxnSp>
        <p:nvCxnSpPr>
          <p:cNvPr id="137" name="Google Shape;137;p21"/>
          <p:cNvCxnSpPr/>
          <p:nvPr/>
        </p:nvCxnSpPr>
        <p:spPr>
          <a:xfrm>
            <a:off x="6959605" y="682279"/>
            <a:ext cx="0" cy="625527"/>
          </a:xfrm>
          <a:prstGeom prst="straightConnector1">
            <a:avLst/>
          </a:prstGeom>
          <a:noFill/>
          <a:ln cap="flat" cmpd="sng" w="9525">
            <a:solidFill>
              <a:srgbClr val="262626"/>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cSld name="TITLE_2_1_7">
    <p:spTree>
      <p:nvGrpSpPr>
        <p:cNvPr id="138" name="Shape 138"/>
        <p:cNvGrpSpPr/>
        <p:nvPr/>
      </p:nvGrpSpPr>
      <p:grpSpPr>
        <a:xfrm>
          <a:off x="0" y="0"/>
          <a:ext cx="0" cy="0"/>
          <a:chOff x="0" y="0"/>
          <a:chExt cx="0" cy="0"/>
        </a:xfrm>
      </p:grpSpPr>
      <p:sp>
        <p:nvSpPr>
          <p:cNvPr id="139" name="Google Shape;139;p22"/>
          <p:cNvSpPr/>
          <p:nvPr/>
        </p:nvSpPr>
        <p:spPr>
          <a:xfrm>
            <a:off x="0" y="0"/>
            <a:ext cx="10692200" cy="1460763"/>
          </a:xfrm>
          <a:prstGeom prst="rect">
            <a:avLst/>
          </a:prstGeom>
          <a:solidFill>
            <a:srgbClr val="606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69696"/>
              </a:solidFill>
              <a:latin typeface="Arial"/>
              <a:ea typeface="Arial"/>
              <a:cs typeface="Arial"/>
              <a:sym typeface="Arial"/>
            </a:endParaRPr>
          </a:p>
        </p:txBody>
      </p:sp>
      <p:sp>
        <p:nvSpPr>
          <p:cNvPr id="140" name="Google Shape;140;p22"/>
          <p:cNvSpPr txBox="1"/>
          <p:nvPr>
            <p:ph type="ctrTitle"/>
          </p:nvPr>
        </p:nvSpPr>
        <p:spPr>
          <a:xfrm>
            <a:off x="1108046" y="0"/>
            <a:ext cx="8476058" cy="1460763"/>
          </a:xfrm>
          <a:prstGeom prst="rect">
            <a:avLst/>
          </a:prstGeom>
          <a:noFill/>
          <a:ln>
            <a:noFill/>
          </a:ln>
        </p:spPr>
        <p:txBody>
          <a:bodyPr anchorCtr="0" anchor="ctr" bIns="116050" lIns="116050" spcFirstLastPara="1" rIns="116050" wrap="square" tIns="116050">
            <a:noAutofit/>
          </a:bodyPr>
          <a:lstStyle>
            <a:lvl1pPr lvl="0" marR="0" rtl="0" algn="l">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1pPr>
            <a:lvl2pPr lvl="1"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2pPr>
            <a:lvl3pPr lvl="2"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3pPr>
            <a:lvl4pPr lvl="3"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4pPr>
            <a:lvl5pPr lvl="4"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5pPr>
            <a:lvl6pPr lvl="5"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6pPr>
            <a:lvl7pPr lvl="6"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7pPr>
            <a:lvl8pPr lvl="7"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8pPr>
            <a:lvl9pPr lvl="8"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9pPr>
          </a:lstStyle>
          <a:p/>
        </p:txBody>
      </p:sp>
      <p:sp>
        <p:nvSpPr>
          <p:cNvPr id="141" name="Google Shape;141;p22"/>
          <p:cNvSpPr txBox="1"/>
          <p:nvPr>
            <p:ph idx="1" type="body"/>
          </p:nvPr>
        </p:nvSpPr>
        <p:spPr>
          <a:xfrm>
            <a:off x="1108046" y="1771751"/>
            <a:ext cx="8476058" cy="5249326"/>
          </a:xfrm>
          <a:prstGeom prst="rect">
            <a:avLst/>
          </a:prstGeom>
          <a:noFill/>
          <a:ln>
            <a:noFill/>
          </a:ln>
        </p:spPr>
        <p:txBody>
          <a:bodyPr anchorCtr="0" anchor="t" bIns="116050" lIns="116050" spcFirstLastPara="1" rIns="116050" wrap="square" tIns="116050">
            <a:noAutofit/>
          </a:bodyPr>
          <a:lstStyle>
            <a:lvl1pPr indent="-381000" lvl="0" marL="457200" marR="0" rtl="0" algn="l">
              <a:lnSpc>
                <a:spcPct val="115000"/>
              </a:lnSpc>
              <a:spcBef>
                <a:spcPts val="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1pPr>
            <a:lvl2pPr indent="-381000" lvl="1" marL="9144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2pPr>
            <a:lvl3pPr indent="-381000" lvl="2" marL="13716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3pPr>
            <a:lvl4pPr indent="-381000" lvl="3" marL="18288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4pPr>
            <a:lvl5pPr indent="-381000" lvl="4" marL="22860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5pPr>
            <a:lvl6pPr indent="-381000" lvl="5" marL="27432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6pPr>
            <a:lvl7pPr indent="-381000" lvl="6" marL="32004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7pPr>
            <a:lvl8pPr indent="-381000" lvl="7" marL="36576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8pPr>
            <a:lvl9pPr indent="-381000" lvl="8" marL="4114800" marR="0" rtl="0" algn="l">
              <a:lnSpc>
                <a:spcPct val="115000"/>
              </a:lnSpc>
              <a:spcBef>
                <a:spcPts val="2000"/>
              </a:spcBef>
              <a:spcAft>
                <a:spcPts val="2000"/>
              </a:spcAft>
              <a:buClr>
                <a:srgbClr val="262626"/>
              </a:buClr>
              <a:buSzPts val="2400"/>
              <a:buFont typeface="Arial"/>
              <a:buChar char="■"/>
              <a:defRPr b="0" i="0" sz="2400" u="none" cap="none" strike="noStrike">
                <a:solidFill>
                  <a:srgbClr val="262626"/>
                </a:solidFill>
                <a:latin typeface="Arial"/>
                <a:ea typeface="Arial"/>
                <a:cs typeface="Arial"/>
                <a:sym typeface="Arial"/>
              </a:defRPr>
            </a:lvl9pPr>
          </a:lstStyle>
          <a:p/>
        </p:txBody>
      </p:sp>
      <p:pic>
        <p:nvPicPr>
          <p:cNvPr id="142" name="Google Shape;142;p22"/>
          <p:cNvPicPr preferRelativeResize="0"/>
          <p:nvPr/>
        </p:nvPicPr>
        <p:blipFill>
          <a:blip r:embed="rId2">
            <a:alphaModFix/>
          </a:blip>
          <a:stretch>
            <a:fillRect/>
          </a:stretch>
        </p:blipFill>
        <p:spPr>
          <a:xfrm>
            <a:off x="9315125" y="516264"/>
            <a:ext cx="934227" cy="42816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cSld name="TITLE_2_1">
    <p:spTree>
      <p:nvGrpSpPr>
        <p:cNvPr id="147" name="Shape 147"/>
        <p:cNvGrpSpPr/>
        <p:nvPr/>
      </p:nvGrpSpPr>
      <p:grpSpPr>
        <a:xfrm>
          <a:off x="0" y="0"/>
          <a:ext cx="0" cy="0"/>
          <a:chOff x="0" y="0"/>
          <a:chExt cx="0" cy="0"/>
        </a:xfrm>
      </p:grpSpPr>
      <p:sp>
        <p:nvSpPr>
          <p:cNvPr id="148" name="Google Shape;148;p24"/>
          <p:cNvSpPr/>
          <p:nvPr/>
        </p:nvSpPr>
        <p:spPr>
          <a:xfrm>
            <a:off x="0" y="0"/>
            <a:ext cx="10692000" cy="1460700"/>
          </a:xfrm>
          <a:prstGeom prst="rect">
            <a:avLst/>
          </a:prstGeom>
          <a:solidFill>
            <a:srgbClr val="6060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4"/>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lvl1pPr lvl="0" rtl="0">
              <a:spcBef>
                <a:spcPts val="0"/>
              </a:spcBef>
              <a:spcAft>
                <a:spcPts val="0"/>
              </a:spcAft>
              <a:buClr>
                <a:srgbClr val="FFFFFF"/>
              </a:buClr>
              <a:buSzPts val="3400"/>
              <a:buNone/>
              <a:defRPr b="1" sz="3400">
                <a:solidFill>
                  <a:srgbClr val="FFFFFF"/>
                </a:solidFill>
              </a:defRPr>
            </a:lvl1pPr>
            <a:lvl2pPr lvl="1" rtl="0" algn="ctr">
              <a:spcBef>
                <a:spcPts val="0"/>
              </a:spcBef>
              <a:spcAft>
                <a:spcPts val="0"/>
              </a:spcAft>
              <a:buClr>
                <a:srgbClr val="FFFFFF"/>
              </a:buClr>
              <a:buSzPts val="3600"/>
              <a:buNone/>
              <a:defRPr b="1">
                <a:solidFill>
                  <a:srgbClr val="FFFFFF"/>
                </a:solidFill>
              </a:defRPr>
            </a:lvl2pPr>
            <a:lvl3pPr lvl="2" rtl="0" algn="ctr">
              <a:spcBef>
                <a:spcPts val="0"/>
              </a:spcBef>
              <a:spcAft>
                <a:spcPts val="0"/>
              </a:spcAft>
              <a:buClr>
                <a:srgbClr val="FFFFFF"/>
              </a:buClr>
              <a:buSzPts val="3600"/>
              <a:buNone/>
              <a:defRPr b="1">
                <a:solidFill>
                  <a:srgbClr val="FFFFFF"/>
                </a:solidFill>
              </a:defRPr>
            </a:lvl3pPr>
            <a:lvl4pPr lvl="3" rtl="0" algn="ctr">
              <a:spcBef>
                <a:spcPts val="0"/>
              </a:spcBef>
              <a:spcAft>
                <a:spcPts val="0"/>
              </a:spcAft>
              <a:buClr>
                <a:srgbClr val="FFFFFF"/>
              </a:buClr>
              <a:buSzPts val="3600"/>
              <a:buNone/>
              <a:defRPr b="1">
                <a:solidFill>
                  <a:srgbClr val="FFFFFF"/>
                </a:solidFill>
              </a:defRPr>
            </a:lvl4pPr>
            <a:lvl5pPr lvl="4" rtl="0" algn="ctr">
              <a:spcBef>
                <a:spcPts val="0"/>
              </a:spcBef>
              <a:spcAft>
                <a:spcPts val="0"/>
              </a:spcAft>
              <a:buClr>
                <a:srgbClr val="FFFFFF"/>
              </a:buClr>
              <a:buSzPts val="3600"/>
              <a:buNone/>
              <a:defRPr b="1">
                <a:solidFill>
                  <a:srgbClr val="FFFFFF"/>
                </a:solidFill>
              </a:defRPr>
            </a:lvl5pPr>
            <a:lvl6pPr lvl="5" rtl="0" algn="ctr">
              <a:spcBef>
                <a:spcPts val="0"/>
              </a:spcBef>
              <a:spcAft>
                <a:spcPts val="0"/>
              </a:spcAft>
              <a:buClr>
                <a:srgbClr val="FFFFFF"/>
              </a:buClr>
              <a:buSzPts val="3600"/>
              <a:buNone/>
              <a:defRPr b="1">
                <a:solidFill>
                  <a:srgbClr val="FFFFFF"/>
                </a:solidFill>
              </a:defRPr>
            </a:lvl6pPr>
            <a:lvl7pPr lvl="6" rtl="0" algn="ctr">
              <a:spcBef>
                <a:spcPts val="0"/>
              </a:spcBef>
              <a:spcAft>
                <a:spcPts val="0"/>
              </a:spcAft>
              <a:buClr>
                <a:srgbClr val="FFFFFF"/>
              </a:buClr>
              <a:buSzPts val="3600"/>
              <a:buNone/>
              <a:defRPr b="1">
                <a:solidFill>
                  <a:srgbClr val="FFFFFF"/>
                </a:solidFill>
              </a:defRPr>
            </a:lvl7pPr>
            <a:lvl8pPr lvl="7" rtl="0" algn="ctr">
              <a:spcBef>
                <a:spcPts val="0"/>
              </a:spcBef>
              <a:spcAft>
                <a:spcPts val="0"/>
              </a:spcAft>
              <a:buClr>
                <a:srgbClr val="FFFFFF"/>
              </a:buClr>
              <a:buSzPts val="3600"/>
              <a:buNone/>
              <a:defRPr b="1">
                <a:solidFill>
                  <a:srgbClr val="FFFFFF"/>
                </a:solidFill>
              </a:defRPr>
            </a:lvl8pPr>
            <a:lvl9pPr lvl="8" rtl="0" algn="ctr">
              <a:spcBef>
                <a:spcPts val="0"/>
              </a:spcBef>
              <a:spcAft>
                <a:spcPts val="0"/>
              </a:spcAft>
              <a:buClr>
                <a:srgbClr val="FFFFFF"/>
              </a:buClr>
              <a:buSzPts val="3600"/>
              <a:buNone/>
              <a:defRPr b="1">
                <a:solidFill>
                  <a:srgbClr val="FFFFFF"/>
                </a:solidFill>
              </a:defRPr>
            </a:lvl9pPr>
          </a:lstStyle>
          <a:p/>
        </p:txBody>
      </p:sp>
      <p:sp>
        <p:nvSpPr>
          <p:cNvPr id="150" name="Google Shape;150;p24"/>
          <p:cNvSpPr txBox="1"/>
          <p:nvPr>
            <p:ph idx="1" type="body"/>
          </p:nvPr>
        </p:nvSpPr>
        <p:spPr>
          <a:xfrm>
            <a:off x="1108025" y="1771675"/>
            <a:ext cx="8475900" cy="5249100"/>
          </a:xfrm>
          <a:prstGeom prst="rect">
            <a:avLst/>
          </a:prstGeom>
        </p:spPr>
        <p:txBody>
          <a:bodyPr anchorCtr="0" anchor="t" bIns="116050" lIns="116050" spcFirstLastPara="1" rIns="116050" wrap="square" tIns="116050">
            <a:noAutofit/>
          </a:bodyPr>
          <a:lstStyle>
            <a:lvl1pPr indent="-381000" lvl="0" marL="457200" rtl="0">
              <a:spcBef>
                <a:spcPts val="0"/>
              </a:spcBef>
              <a:spcAft>
                <a:spcPts val="0"/>
              </a:spcAft>
              <a:buClr>
                <a:srgbClr val="34495E"/>
              </a:buClr>
              <a:buSzPts val="2400"/>
              <a:buChar char="●"/>
              <a:defRPr>
                <a:solidFill>
                  <a:srgbClr val="34495E"/>
                </a:solidFill>
              </a:defRPr>
            </a:lvl1pPr>
            <a:lvl2pPr indent="-381000" lvl="1" marL="914400" rtl="0">
              <a:spcBef>
                <a:spcPts val="2000"/>
              </a:spcBef>
              <a:spcAft>
                <a:spcPts val="0"/>
              </a:spcAft>
              <a:buClr>
                <a:srgbClr val="34495E"/>
              </a:buClr>
              <a:buSzPts val="2400"/>
              <a:buChar char="○"/>
              <a:defRPr>
                <a:solidFill>
                  <a:srgbClr val="34495E"/>
                </a:solidFill>
              </a:defRPr>
            </a:lvl2pPr>
            <a:lvl3pPr indent="-381000" lvl="2" marL="1371600" rtl="0">
              <a:spcBef>
                <a:spcPts val="2000"/>
              </a:spcBef>
              <a:spcAft>
                <a:spcPts val="0"/>
              </a:spcAft>
              <a:buClr>
                <a:srgbClr val="34495E"/>
              </a:buClr>
              <a:buSzPts val="2400"/>
              <a:buChar char="■"/>
              <a:defRPr>
                <a:solidFill>
                  <a:srgbClr val="34495E"/>
                </a:solidFill>
              </a:defRPr>
            </a:lvl3pPr>
            <a:lvl4pPr indent="-381000" lvl="3" marL="1828800" rtl="0">
              <a:spcBef>
                <a:spcPts val="2000"/>
              </a:spcBef>
              <a:spcAft>
                <a:spcPts val="0"/>
              </a:spcAft>
              <a:buClr>
                <a:srgbClr val="34495E"/>
              </a:buClr>
              <a:buSzPts val="2400"/>
              <a:buChar char="●"/>
              <a:defRPr>
                <a:solidFill>
                  <a:srgbClr val="34495E"/>
                </a:solidFill>
              </a:defRPr>
            </a:lvl4pPr>
            <a:lvl5pPr indent="-381000" lvl="4" marL="2286000" rtl="0">
              <a:spcBef>
                <a:spcPts val="2000"/>
              </a:spcBef>
              <a:spcAft>
                <a:spcPts val="0"/>
              </a:spcAft>
              <a:buClr>
                <a:srgbClr val="34495E"/>
              </a:buClr>
              <a:buSzPts val="2400"/>
              <a:buChar char="○"/>
              <a:defRPr>
                <a:solidFill>
                  <a:srgbClr val="34495E"/>
                </a:solidFill>
              </a:defRPr>
            </a:lvl5pPr>
            <a:lvl6pPr indent="-381000" lvl="5" marL="2743200" rtl="0">
              <a:spcBef>
                <a:spcPts val="2000"/>
              </a:spcBef>
              <a:spcAft>
                <a:spcPts val="0"/>
              </a:spcAft>
              <a:buClr>
                <a:srgbClr val="34495E"/>
              </a:buClr>
              <a:buSzPts val="2400"/>
              <a:buChar char="■"/>
              <a:defRPr>
                <a:solidFill>
                  <a:srgbClr val="34495E"/>
                </a:solidFill>
              </a:defRPr>
            </a:lvl6pPr>
            <a:lvl7pPr indent="-381000" lvl="6" marL="3200400" rtl="0">
              <a:spcBef>
                <a:spcPts val="2000"/>
              </a:spcBef>
              <a:spcAft>
                <a:spcPts val="0"/>
              </a:spcAft>
              <a:buClr>
                <a:srgbClr val="34495E"/>
              </a:buClr>
              <a:buSzPts val="2400"/>
              <a:buChar char="●"/>
              <a:defRPr>
                <a:solidFill>
                  <a:srgbClr val="34495E"/>
                </a:solidFill>
              </a:defRPr>
            </a:lvl7pPr>
            <a:lvl8pPr indent="-381000" lvl="7" marL="3657600" rtl="0">
              <a:spcBef>
                <a:spcPts val="2000"/>
              </a:spcBef>
              <a:spcAft>
                <a:spcPts val="0"/>
              </a:spcAft>
              <a:buClr>
                <a:srgbClr val="34495E"/>
              </a:buClr>
              <a:buSzPts val="2400"/>
              <a:buChar char="○"/>
              <a:defRPr>
                <a:solidFill>
                  <a:srgbClr val="34495E"/>
                </a:solidFill>
              </a:defRPr>
            </a:lvl8pPr>
            <a:lvl9pPr indent="-381000" lvl="8" marL="4114800" rtl="0">
              <a:spcBef>
                <a:spcPts val="2000"/>
              </a:spcBef>
              <a:spcAft>
                <a:spcPts val="2000"/>
              </a:spcAft>
              <a:buClr>
                <a:srgbClr val="34495E"/>
              </a:buClr>
              <a:buSzPts val="2400"/>
              <a:buChar char="■"/>
              <a:defRPr>
                <a:solidFill>
                  <a:srgbClr val="34495E"/>
                </a:solidFill>
              </a:defRPr>
            </a:lvl9pPr>
          </a:lstStyle>
          <a:p/>
        </p:txBody>
      </p:sp>
      <p:pic>
        <p:nvPicPr>
          <p:cNvPr id="151" name="Google Shape;151;p24"/>
          <p:cNvPicPr preferRelativeResize="0"/>
          <p:nvPr/>
        </p:nvPicPr>
        <p:blipFill>
          <a:blip r:embed="rId2">
            <a:alphaModFix/>
          </a:blip>
          <a:stretch>
            <a:fillRect/>
          </a:stretch>
        </p:blipFill>
        <p:spPr>
          <a:xfrm>
            <a:off x="9315125" y="516264"/>
            <a:ext cx="934250" cy="4281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WITH PICS">
  <p:cSld name="TITLE_2_1_3">
    <p:spTree>
      <p:nvGrpSpPr>
        <p:cNvPr id="152" name="Shape 152"/>
        <p:cNvGrpSpPr/>
        <p:nvPr/>
      </p:nvGrpSpPr>
      <p:grpSpPr>
        <a:xfrm>
          <a:off x="0" y="0"/>
          <a:ext cx="0" cy="0"/>
          <a:chOff x="0" y="0"/>
          <a:chExt cx="0" cy="0"/>
        </a:xfrm>
      </p:grpSpPr>
      <p:sp>
        <p:nvSpPr>
          <p:cNvPr id="153" name="Google Shape;153;p25"/>
          <p:cNvSpPr/>
          <p:nvPr/>
        </p:nvSpPr>
        <p:spPr>
          <a:xfrm>
            <a:off x="0" y="0"/>
            <a:ext cx="10692000" cy="1460700"/>
          </a:xfrm>
          <a:prstGeom prst="rect">
            <a:avLst/>
          </a:prstGeom>
          <a:solidFill>
            <a:srgbClr val="6060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5"/>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lvl1pPr lvl="0" rtl="0">
              <a:spcBef>
                <a:spcPts val="0"/>
              </a:spcBef>
              <a:spcAft>
                <a:spcPts val="0"/>
              </a:spcAft>
              <a:buClr>
                <a:srgbClr val="FFFFFF"/>
              </a:buClr>
              <a:buSzPts val="3400"/>
              <a:buNone/>
              <a:defRPr b="1" sz="3400">
                <a:solidFill>
                  <a:srgbClr val="FFFFFF"/>
                </a:solidFill>
              </a:defRPr>
            </a:lvl1pPr>
            <a:lvl2pPr lvl="1" rtl="0" algn="ctr">
              <a:spcBef>
                <a:spcPts val="0"/>
              </a:spcBef>
              <a:spcAft>
                <a:spcPts val="0"/>
              </a:spcAft>
              <a:buClr>
                <a:srgbClr val="FFFFFF"/>
              </a:buClr>
              <a:buSzPts val="3400"/>
              <a:buNone/>
              <a:defRPr b="1" sz="3400">
                <a:solidFill>
                  <a:srgbClr val="FFFFFF"/>
                </a:solidFill>
              </a:defRPr>
            </a:lvl2pPr>
            <a:lvl3pPr lvl="2" rtl="0" algn="ctr">
              <a:spcBef>
                <a:spcPts val="0"/>
              </a:spcBef>
              <a:spcAft>
                <a:spcPts val="0"/>
              </a:spcAft>
              <a:buClr>
                <a:srgbClr val="FFFFFF"/>
              </a:buClr>
              <a:buSzPts val="3400"/>
              <a:buNone/>
              <a:defRPr b="1" sz="3400">
                <a:solidFill>
                  <a:srgbClr val="FFFFFF"/>
                </a:solidFill>
              </a:defRPr>
            </a:lvl3pPr>
            <a:lvl4pPr lvl="3" rtl="0" algn="ctr">
              <a:spcBef>
                <a:spcPts val="0"/>
              </a:spcBef>
              <a:spcAft>
                <a:spcPts val="0"/>
              </a:spcAft>
              <a:buClr>
                <a:srgbClr val="FFFFFF"/>
              </a:buClr>
              <a:buSzPts val="3400"/>
              <a:buNone/>
              <a:defRPr b="1" sz="3400">
                <a:solidFill>
                  <a:srgbClr val="FFFFFF"/>
                </a:solidFill>
              </a:defRPr>
            </a:lvl4pPr>
            <a:lvl5pPr lvl="4" rtl="0" algn="ctr">
              <a:spcBef>
                <a:spcPts val="0"/>
              </a:spcBef>
              <a:spcAft>
                <a:spcPts val="0"/>
              </a:spcAft>
              <a:buClr>
                <a:srgbClr val="FFFFFF"/>
              </a:buClr>
              <a:buSzPts val="3400"/>
              <a:buNone/>
              <a:defRPr b="1" sz="3400">
                <a:solidFill>
                  <a:srgbClr val="FFFFFF"/>
                </a:solidFill>
              </a:defRPr>
            </a:lvl5pPr>
            <a:lvl6pPr lvl="5" rtl="0" algn="ctr">
              <a:spcBef>
                <a:spcPts val="0"/>
              </a:spcBef>
              <a:spcAft>
                <a:spcPts val="0"/>
              </a:spcAft>
              <a:buClr>
                <a:srgbClr val="FFFFFF"/>
              </a:buClr>
              <a:buSzPts val="3400"/>
              <a:buNone/>
              <a:defRPr b="1" sz="3400">
                <a:solidFill>
                  <a:srgbClr val="FFFFFF"/>
                </a:solidFill>
              </a:defRPr>
            </a:lvl6pPr>
            <a:lvl7pPr lvl="6" rtl="0" algn="ctr">
              <a:spcBef>
                <a:spcPts val="0"/>
              </a:spcBef>
              <a:spcAft>
                <a:spcPts val="0"/>
              </a:spcAft>
              <a:buClr>
                <a:srgbClr val="FFFFFF"/>
              </a:buClr>
              <a:buSzPts val="3400"/>
              <a:buNone/>
              <a:defRPr b="1" sz="3400">
                <a:solidFill>
                  <a:srgbClr val="FFFFFF"/>
                </a:solidFill>
              </a:defRPr>
            </a:lvl7pPr>
            <a:lvl8pPr lvl="7" rtl="0" algn="ctr">
              <a:spcBef>
                <a:spcPts val="0"/>
              </a:spcBef>
              <a:spcAft>
                <a:spcPts val="0"/>
              </a:spcAft>
              <a:buClr>
                <a:srgbClr val="FFFFFF"/>
              </a:buClr>
              <a:buSzPts val="3400"/>
              <a:buNone/>
              <a:defRPr b="1" sz="3400">
                <a:solidFill>
                  <a:srgbClr val="FFFFFF"/>
                </a:solidFill>
              </a:defRPr>
            </a:lvl8pPr>
            <a:lvl9pPr lvl="8" rtl="0" algn="ctr">
              <a:spcBef>
                <a:spcPts val="0"/>
              </a:spcBef>
              <a:spcAft>
                <a:spcPts val="0"/>
              </a:spcAft>
              <a:buClr>
                <a:srgbClr val="FFFFFF"/>
              </a:buClr>
              <a:buSzPts val="3400"/>
              <a:buNone/>
              <a:defRPr b="1" sz="3400">
                <a:solidFill>
                  <a:srgbClr val="FFFFFF"/>
                </a:solidFill>
              </a:defRPr>
            </a:lvl9pPr>
          </a:lstStyle>
          <a:p/>
        </p:txBody>
      </p:sp>
      <p:sp>
        <p:nvSpPr>
          <p:cNvPr id="155" name="Google Shape;155;p25"/>
          <p:cNvSpPr txBox="1"/>
          <p:nvPr>
            <p:ph idx="1" type="body"/>
          </p:nvPr>
        </p:nvSpPr>
        <p:spPr>
          <a:xfrm>
            <a:off x="1108025" y="1771675"/>
            <a:ext cx="5414400" cy="5249100"/>
          </a:xfrm>
          <a:prstGeom prst="rect">
            <a:avLst/>
          </a:prstGeom>
        </p:spPr>
        <p:txBody>
          <a:bodyPr anchorCtr="0" anchor="t" bIns="116050" lIns="116050" spcFirstLastPara="1" rIns="116050" wrap="square" tIns="116050">
            <a:noAutofit/>
          </a:bodyPr>
          <a:lstStyle>
            <a:lvl1pPr indent="-381000" lvl="0" marL="457200" rtl="0">
              <a:spcBef>
                <a:spcPts val="0"/>
              </a:spcBef>
              <a:spcAft>
                <a:spcPts val="0"/>
              </a:spcAft>
              <a:buClr>
                <a:srgbClr val="34495E"/>
              </a:buClr>
              <a:buSzPts val="2400"/>
              <a:buChar char="●"/>
              <a:defRPr>
                <a:solidFill>
                  <a:srgbClr val="34495E"/>
                </a:solidFill>
              </a:defRPr>
            </a:lvl1pPr>
            <a:lvl2pPr indent="-381000" lvl="1" marL="914400" rtl="0">
              <a:spcBef>
                <a:spcPts val="2000"/>
              </a:spcBef>
              <a:spcAft>
                <a:spcPts val="0"/>
              </a:spcAft>
              <a:buClr>
                <a:srgbClr val="34495E"/>
              </a:buClr>
              <a:buSzPts val="2400"/>
              <a:buChar char="○"/>
              <a:defRPr>
                <a:solidFill>
                  <a:srgbClr val="34495E"/>
                </a:solidFill>
              </a:defRPr>
            </a:lvl2pPr>
            <a:lvl3pPr indent="-381000" lvl="2" marL="1371600" rtl="0">
              <a:spcBef>
                <a:spcPts val="2000"/>
              </a:spcBef>
              <a:spcAft>
                <a:spcPts val="0"/>
              </a:spcAft>
              <a:buClr>
                <a:srgbClr val="34495E"/>
              </a:buClr>
              <a:buSzPts val="2400"/>
              <a:buChar char="■"/>
              <a:defRPr>
                <a:solidFill>
                  <a:srgbClr val="34495E"/>
                </a:solidFill>
              </a:defRPr>
            </a:lvl3pPr>
            <a:lvl4pPr indent="-381000" lvl="3" marL="1828800" rtl="0">
              <a:spcBef>
                <a:spcPts val="2000"/>
              </a:spcBef>
              <a:spcAft>
                <a:spcPts val="0"/>
              </a:spcAft>
              <a:buClr>
                <a:srgbClr val="34495E"/>
              </a:buClr>
              <a:buSzPts val="2400"/>
              <a:buChar char="●"/>
              <a:defRPr>
                <a:solidFill>
                  <a:srgbClr val="34495E"/>
                </a:solidFill>
              </a:defRPr>
            </a:lvl4pPr>
            <a:lvl5pPr indent="-381000" lvl="4" marL="2286000" rtl="0">
              <a:spcBef>
                <a:spcPts val="2000"/>
              </a:spcBef>
              <a:spcAft>
                <a:spcPts val="0"/>
              </a:spcAft>
              <a:buClr>
                <a:srgbClr val="34495E"/>
              </a:buClr>
              <a:buSzPts val="2400"/>
              <a:buChar char="○"/>
              <a:defRPr>
                <a:solidFill>
                  <a:srgbClr val="34495E"/>
                </a:solidFill>
              </a:defRPr>
            </a:lvl5pPr>
            <a:lvl6pPr indent="-381000" lvl="5" marL="2743200" rtl="0">
              <a:spcBef>
                <a:spcPts val="2000"/>
              </a:spcBef>
              <a:spcAft>
                <a:spcPts val="0"/>
              </a:spcAft>
              <a:buClr>
                <a:srgbClr val="34495E"/>
              </a:buClr>
              <a:buSzPts val="2400"/>
              <a:buChar char="■"/>
              <a:defRPr>
                <a:solidFill>
                  <a:srgbClr val="34495E"/>
                </a:solidFill>
              </a:defRPr>
            </a:lvl6pPr>
            <a:lvl7pPr indent="-381000" lvl="6" marL="3200400" rtl="0">
              <a:spcBef>
                <a:spcPts val="2000"/>
              </a:spcBef>
              <a:spcAft>
                <a:spcPts val="0"/>
              </a:spcAft>
              <a:buClr>
                <a:srgbClr val="34495E"/>
              </a:buClr>
              <a:buSzPts val="2400"/>
              <a:buChar char="●"/>
              <a:defRPr>
                <a:solidFill>
                  <a:srgbClr val="34495E"/>
                </a:solidFill>
              </a:defRPr>
            </a:lvl7pPr>
            <a:lvl8pPr indent="-381000" lvl="7" marL="3657600" rtl="0">
              <a:spcBef>
                <a:spcPts val="2000"/>
              </a:spcBef>
              <a:spcAft>
                <a:spcPts val="0"/>
              </a:spcAft>
              <a:buClr>
                <a:srgbClr val="34495E"/>
              </a:buClr>
              <a:buSzPts val="2400"/>
              <a:buChar char="○"/>
              <a:defRPr>
                <a:solidFill>
                  <a:srgbClr val="34495E"/>
                </a:solidFill>
              </a:defRPr>
            </a:lvl8pPr>
            <a:lvl9pPr indent="-381000" lvl="8" marL="4114800" rtl="0">
              <a:spcBef>
                <a:spcPts val="2000"/>
              </a:spcBef>
              <a:spcAft>
                <a:spcPts val="2000"/>
              </a:spcAft>
              <a:buClr>
                <a:srgbClr val="34495E"/>
              </a:buClr>
              <a:buSzPts val="2400"/>
              <a:buChar char="■"/>
              <a:defRPr>
                <a:solidFill>
                  <a:srgbClr val="34495E"/>
                </a:solidFill>
              </a:defRPr>
            </a:lvl9pPr>
          </a:lstStyle>
          <a:p/>
        </p:txBody>
      </p:sp>
      <p:sp>
        <p:nvSpPr>
          <p:cNvPr id="156" name="Google Shape;156;p25"/>
          <p:cNvSpPr/>
          <p:nvPr/>
        </p:nvSpPr>
        <p:spPr>
          <a:xfrm>
            <a:off x="7003700" y="1997125"/>
            <a:ext cx="3688200" cy="5562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7" name="Google Shape;157;p25"/>
          <p:cNvPicPr preferRelativeResize="0"/>
          <p:nvPr/>
        </p:nvPicPr>
        <p:blipFill>
          <a:blip r:embed="rId2">
            <a:alphaModFix/>
          </a:blip>
          <a:stretch>
            <a:fillRect/>
          </a:stretch>
        </p:blipFill>
        <p:spPr>
          <a:xfrm>
            <a:off x="9315125" y="516264"/>
            <a:ext cx="934250" cy="4281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1_1_1_1_1">
    <p:spTree>
      <p:nvGrpSpPr>
        <p:cNvPr id="158" name="Shape 158"/>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urs">
  <p:cSld name="CUSTOM">
    <p:spTree>
      <p:nvGrpSpPr>
        <p:cNvPr id="159" name="Shape 159"/>
        <p:cNvGrpSpPr/>
        <p:nvPr/>
      </p:nvGrpSpPr>
      <p:grpSpPr>
        <a:xfrm>
          <a:off x="0" y="0"/>
          <a:ext cx="0" cy="0"/>
          <a:chOff x="0" y="0"/>
          <a:chExt cx="0" cy="0"/>
        </a:xfrm>
      </p:grpSpPr>
      <p:sp>
        <p:nvSpPr>
          <p:cNvPr id="160" name="Google Shape;160;p27"/>
          <p:cNvSpPr/>
          <p:nvPr/>
        </p:nvSpPr>
        <p:spPr>
          <a:xfrm>
            <a:off x="2253300" y="871575"/>
            <a:ext cx="1819200" cy="1819200"/>
          </a:xfrm>
          <a:prstGeom prst="rect">
            <a:avLst/>
          </a:prstGeom>
          <a:solidFill>
            <a:srgbClr val="3449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7"/>
          <p:cNvSpPr/>
          <p:nvPr/>
        </p:nvSpPr>
        <p:spPr>
          <a:xfrm>
            <a:off x="2253300" y="4117375"/>
            <a:ext cx="1819200" cy="1819200"/>
          </a:xfrm>
          <a:prstGeom prst="rect">
            <a:avLst/>
          </a:prstGeom>
          <a:solidFill>
            <a:srgbClr val="2433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7"/>
          <p:cNvSpPr/>
          <p:nvPr/>
        </p:nvSpPr>
        <p:spPr>
          <a:xfrm>
            <a:off x="4436400" y="4117375"/>
            <a:ext cx="1819200" cy="1819200"/>
          </a:xfrm>
          <a:prstGeom prst="rect">
            <a:avLst/>
          </a:prstGeom>
          <a:solidFill>
            <a:srgbClr val="337A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7"/>
          <p:cNvSpPr/>
          <p:nvPr/>
        </p:nvSpPr>
        <p:spPr>
          <a:xfrm>
            <a:off x="6619500" y="4117375"/>
            <a:ext cx="1819200" cy="1819200"/>
          </a:xfrm>
          <a:prstGeom prst="rect">
            <a:avLst/>
          </a:prstGeom>
          <a:solidFill>
            <a:srgbClr val="36C4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7"/>
          <p:cNvSpPr txBox="1"/>
          <p:nvPr/>
        </p:nvSpPr>
        <p:spPr>
          <a:xfrm>
            <a:off x="2253300" y="2824925"/>
            <a:ext cx="1819200" cy="61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HEADER BG</a:t>
            </a:r>
            <a:endParaRPr/>
          </a:p>
          <a:p>
            <a:pPr indent="0" lvl="0" marL="0" rtl="0" algn="l">
              <a:lnSpc>
                <a:spcPct val="115000"/>
              </a:lnSpc>
              <a:spcBef>
                <a:spcPts val="0"/>
              </a:spcBef>
              <a:spcAft>
                <a:spcPts val="0"/>
              </a:spcAft>
              <a:buNone/>
            </a:pPr>
            <a:r>
              <a:rPr lang="en-GB"/>
              <a:t>#34495e</a:t>
            </a:r>
            <a:endParaRPr/>
          </a:p>
        </p:txBody>
      </p:sp>
      <p:sp>
        <p:nvSpPr>
          <p:cNvPr id="165" name="Google Shape;165;p27"/>
          <p:cNvSpPr txBox="1"/>
          <p:nvPr/>
        </p:nvSpPr>
        <p:spPr>
          <a:xfrm>
            <a:off x="2253300" y="6070725"/>
            <a:ext cx="1819200" cy="61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TEXT</a:t>
            </a:r>
            <a:endParaRPr/>
          </a:p>
          <a:p>
            <a:pPr indent="0" lvl="0" marL="0" rtl="0" algn="l">
              <a:lnSpc>
                <a:spcPct val="115000"/>
              </a:lnSpc>
              <a:spcBef>
                <a:spcPts val="0"/>
              </a:spcBef>
              <a:spcAft>
                <a:spcPts val="0"/>
              </a:spcAft>
              <a:buNone/>
            </a:pPr>
            <a:r>
              <a:rPr lang="en-GB"/>
              <a:t>#243342</a:t>
            </a:r>
            <a:endParaRPr/>
          </a:p>
          <a:p>
            <a:pPr indent="0" lvl="0" marL="0" rtl="0" algn="l">
              <a:lnSpc>
                <a:spcPct val="115000"/>
              </a:lnSpc>
              <a:spcBef>
                <a:spcPts val="0"/>
              </a:spcBef>
              <a:spcAft>
                <a:spcPts val="0"/>
              </a:spcAft>
              <a:buNone/>
            </a:pPr>
            <a:r>
              <a:t/>
            </a:r>
            <a:endParaRPr/>
          </a:p>
        </p:txBody>
      </p:sp>
      <p:sp>
        <p:nvSpPr>
          <p:cNvPr id="166" name="Google Shape;166;p27"/>
          <p:cNvSpPr txBox="1"/>
          <p:nvPr/>
        </p:nvSpPr>
        <p:spPr>
          <a:xfrm>
            <a:off x="4436400" y="6070725"/>
            <a:ext cx="1819200" cy="61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LINKS</a:t>
            </a:r>
            <a:endParaRPr/>
          </a:p>
          <a:p>
            <a:pPr indent="0" lvl="0" marL="0" rtl="0" algn="l">
              <a:lnSpc>
                <a:spcPct val="115000"/>
              </a:lnSpc>
              <a:spcBef>
                <a:spcPts val="0"/>
              </a:spcBef>
              <a:spcAft>
                <a:spcPts val="0"/>
              </a:spcAft>
              <a:buNone/>
            </a:pPr>
            <a:r>
              <a:rPr lang="en-GB"/>
              <a:t>#337ab7</a:t>
            </a:r>
            <a:endParaRPr/>
          </a:p>
          <a:p>
            <a:pPr indent="0" lvl="0" marL="0" rtl="0" algn="l">
              <a:lnSpc>
                <a:spcPct val="115000"/>
              </a:lnSpc>
              <a:spcBef>
                <a:spcPts val="0"/>
              </a:spcBef>
              <a:spcAft>
                <a:spcPts val="0"/>
              </a:spcAft>
              <a:buNone/>
            </a:pPr>
            <a:r>
              <a:t/>
            </a:r>
            <a:endParaRPr/>
          </a:p>
        </p:txBody>
      </p:sp>
      <p:sp>
        <p:nvSpPr>
          <p:cNvPr id="167" name="Google Shape;167;p27"/>
          <p:cNvSpPr txBox="1"/>
          <p:nvPr/>
        </p:nvSpPr>
        <p:spPr>
          <a:xfrm>
            <a:off x="6619500" y="6070725"/>
            <a:ext cx="1819200" cy="61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BUTTON &amp; ACTIVE </a:t>
            </a:r>
            <a:r>
              <a:rPr lang="en-GB"/>
              <a:t>#36c46f</a:t>
            </a:r>
            <a:endParaRPr/>
          </a:p>
          <a:p>
            <a:pPr indent="0" lvl="0" marL="0" rtl="0" algn="l">
              <a:lnSpc>
                <a:spcPct val="115000"/>
              </a:lnSpc>
              <a:spcBef>
                <a:spcPts val="0"/>
              </a:spcBef>
              <a:spcAft>
                <a:spcPts val="0"/>
              </a:spcAft>
              <a:buNone/>
            </a:pPr>
            <a:r>
              <a:t/>
            </a:r>
            <a:endParaRPr/>
          </a:p>
        </p:txBody>
      </p:sp>
      <p:sp>
        <p:nvSpPr>
          <p:cNvPr id="168" name="Google Shape;168;p27"/>
          <p:cNvSpPr/>
          <p:nvPr/>
        </p:nvSpPr>
        <p:spPr>
          <a:xfrm>
            <a:off x="6619500" y="871575"/>
            <a:ext cx="1819200" cy="1819200"/>
          </a:xfrm>
          <a:prstGeom prst="rect">
            <a:avLst/>
          </a:prstGeom>
          <a:solidFill>
            <a:srgbClr val="F5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7"/>
          <p:cNvSpPr txBox="1"/>
          <p:nvPr/>
        </p:nvSpPr>
        <p:spPr>
          <a:xfrm>
            <a:off x="6619500" y="2824925"/>
            <a:ext cx="1819200" cy="61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SIDE NAV BG </a:t>
            </a:r>
            <a:r>
              <a:rPr lang="en-GB"/>
              <a:t>#f5f6f7</a:t>
            </a:r>
            <a:endParaRPr/>
          </a:p>
          <a:p>
            <a:pPr indent="0" lvl="0" marL="0" rtl="0" algn="l">
              <a:lnSpc>
                <a:spcPct val="115000"/>
              </a:lnSpc>
              <a:spcBef>
                <a:spcPts val="0"/>
              </a:spcBef>
              <a:spcAft>
                <a:spcPts val="0"/>
              </a:spcAft>
              <a:buNone/>
            </a:pPr>
            <a:r>
              <a:t/>
            </a:r>
            <a:endParaRPr/>
          </a:p>
        </p:txBody>
      </p:sp>
      <p:sp>
        <p:nvSpPr>
          <p:cNvPr id="170" name="Google Shape;170;p27"/>
          <p:cNvSpPr/>
          <p:nvPr/>
        </p:nvSpPr>
        <p:spPr>
          <a:xfrm>
            <a:off x="4436400" y="871575"/>
            <a:ext cx="1819200" cy="1819200"/>
          </a:xfrm>
          <a:prstGeom prst="rect">
            <a:avLst/>
          </a:prstGeom>
          <a:solidFill>
            <a:srgbClr val="D4D9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7"/>
          <p:cNvSpPr txBox="1"/>
          <p:nvPr/>
        </p:nvSpPr>
        <p:spPr>
          <a:xfrm>
            <a:off x="4436400" y="2824925"/>
            <a:ext cx="1819200" cy="61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SIDE NAV BORDER #d4d9dd</a:t>
            </a:r>
            <a:endParaRPr/>
          </a:p>
          <a:p>
            <a:pPr indent="0" lvl="0" marL="0" rtl="0" algn="l">
              <a:lnSpc>
                <a:spcPct val="115000"/>
              </a:lnSpc>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orksheet – Frame">
  <p:cSld name="TITLE_1_1_1_1">
    <p:spTree>
      <p:nvGrpSpPr>
        <p:cNvPr id="172" name="Shape 172"/>
        <p:cNvGrpSpPr/>
        <p:nvPr/>
      </p:nvGrpSpPr>
      <p:grpSpPr>
        <a:xfrm>
          <a:off x="0" y="0"/>
          <a:ext cx="0" cy="0"/>
          <a:chOff x="0" y="0"/>
          <a:chExt cx="0" cy="0"/>
        </a:xfrm>
      </p:grpSpPr>
      <p:sp>
        <p:nvSpPr>
          <p:cNvPr id="173" name="Google Shape;173;p28"/>
          <p:cNvSpPr txBox="1"/>
          <p:nvPr/>
        </p:nvSpPr>
        <p:spPr>
          <a:xfrm>
            <a:off x="6959475" y="6684800"/>
            <a:ext cx="3227100" cy="7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34495E"/>
                </a:solidFill>
              </a:rPr>
              <a:t>NAME</a:t>
            </a:r>
            <a:endParaRPr b="1" sz="1200">
              <a:solidFill>
                <a:srgbClr val="34495E"/>
              </a:solidFill>
            </a:endParaRPr>
          </a:p>
        </p:txBody>
      </p:sp>
      <p:sp>
        <p:nvSpPr>
          <p:cNvPr id="174" name="Google Shape;174;p28"/>
          <p:cNvSpPr txBox="1"/>
          <p:nvPr>
            <p:ph type="ctrTitle"/>
          </p:nvPr>
        </p:nvSpPr>
        <p:spPr>
          <a:xfrm>
            <a:off x="505125" y="567950"/>
            <a:ext cx="6454500" cy="739800"/>
          </a:xfrm>
          <a:prstGeom prst="rect">
            <a:avLst/>
          </a:prstGeom>
          <a:ln>
            <a:noFill/>
          </a:ln>
        </p:spPr>
        <p:txBody>
          <a:bodyPr anchorCtr="0" anchor="ctr" bIns="116050" lIns="116050" spcFirstLastPara="1" rIns="116050" wrap="square" tIns="116050">
            <a:noAutofit/>
          </a:bodyPr>
          <a:lstStyle>
            <a:lvl1pPr lvl="0" rtl="0">
              <a:lnSpc>
                <a:spcPct val="115000"/>
              </a:lnSpc>
              <a:spcBef>
                <a:spcPts val="0"/>
              </a:spcBef>
              <a:spcAft>
                <a:spcPts val="0"/>
              </a:spcAft>
              <a:buClr>
                <a:srgbClr val="34495E"/>
              </a:buClr>
              <a:buSzPts val="1400"/>
              <a:buNone/>
              <a:defRPr b="1" sz="1400">
                <a:solidFill>
                  <a:srgbClr val="34495E"/>
                </a:solidFill>
              </a:defRPr>
            </a:lvl1pPr>
            <a:lvl2pPr lvl="1" rtl="0" algn="ctr">
              <a:spcBef>
                <a:spcPts val="0"/>
              </a:spcBef>
              <a:spcAft>
                <a:spcPts val="0"/>
              </a:spcAft>
              <a:buClr>
                <a:srgbClr val="34495E"/>
              </a:buClr>
              <a:buSzPts val="1400"/>
              <a:buNone/>
              <a:defRPr b="1" sz="1400">
                <a:solidFill>
                  <a:srgbClr val="34495E"/>
                </a:solidFill>
              </a:defRPr>
            </a:lvl2pPr>
            <a:lvl3pPr lvl="2" rtl="0" algn="ctr">
              <a:spcBef>
                <a:spcPts val="0"/>
              </a:spcBef>
              <a:spcAft>
                <a:spcPts val="0"/>
              </a:spcAft>
              <a:buClr>
                <a:srgbClr val="34495E"/>
              </a:buClr>
              <a:buSzPts val="1400"/>
              <a:buNone/>
              <a:defRPr b="1" sz="1400">
                <a:solidFill>
                  <a:srgbClr val="34495E"/>
                </a:solidFill>
              </a:defRPr>
            </a:lvl3pPr>
            <a:lvl4pPr lvl="3" rtl="0" algn="ctr">
              <a:spcBef>
                <a:spcPts val="0"/>
              </a:spcBef>
              <a:spcAft>
                <a:spcPts val="0"/>
              </a:spcAft>
              <a:buClr>
                <a:srgbClr val="34495E"/>
              </a:buClr>
              <a:buSzPts val="1400"/>
              <a:buNone/>
              <a:defRPr b="1" sz="1400">
                <a:solidFill>
                  <a:srgbClr val="34495E"/>
                </a:solidFill>
              </a:defRPr>
            </a:lvl4pPr>
            <a:lvl5pPr lvl="4" rtl="0" algn="ctr">
              <a:spcBef>
                <a:spcPts val="0"/>
              </a:spcBef>
              <a:spcAft>
                <a:spcPts val="0"/>
              </a:spcAft>
              <a:buClr>
                <a:srgbClr val="34495E"/>
              </a:buClr>
              <a:buSzPts val="1400"/>
              <a:buNone/>
              <a:defRPr b="1" sz="1400">
                <a:solidFill>
                  <a:srgbClr val="34495E"/>
                </a:solidFill>
              </a:defRPr>
            </a:lvl5pPr>
            <a:lvl6pPr lvl="5" rtl="0" algn="ctr">
              <a:spcBef>
                <a:spcPts val="0"/>
              </a:spcBef>
              <a:spcAft>
                <a:spcPts val="0"/>
              </a:spcAft>
              <a:buClr>
                <a:srgbClr val="34495E"/>
              </a:buClr>
              <a:buSzPts val="1400"/>
              <a:buNone/>
              <a:defRPr b="1" sz="1400">
                <a:solidFill>
                  <a:srgbClr val="34495E"/>
                </a:solidFill>
              </a:defRPr>
            </a:lvl6pPr>
            <a:lvl7pPr lvl="6" rtl="0" algn="ctr">
              <a:spcBef>
                <a:spcPts val="0"/>
              </a:spcBef>
              <a:spcAft>
                <a:spcPts val="0"/>
              </a:spcAft>
              <a:buClr>
                <a:srgbClr val="34495E"/>
              </a:buClr>
              <a:buSzPts val="1400"/>
              <a:buNone/>
              <a:defRPr b="1" sz="1400">
                <a:solidFill>
                  <a:srgbClr val="34495E"/>
                </a:solidFill>
              </a:defRPr>
            </a:lvl7pPr>
            <a:lvl8pPr lvl="7" rtl="0" algn="ctr">
              <a:spcBef>
                <a:spcPts val="0"/>
              </a:spcBef>
              <a:spcAft>
                <a:spcPts val="0"/>
              </a:spcAft>
              <a:buClr>
                <a:srgbClr val="34495E"/>
              </a:buClr>
              <a:buSzPts val="1400"/>
              <a:buNone/>
              <a:defRPr b="1" sz="1400">
                <a:solidFill>
                  <a:srgbClr val="34495E"/>
                </a:solidFill>
              </a:defRPr>
            </a:lvl8pPr>
            <a:lvl9pPr lvl="8" rtl="0" algn="ctr">
              <a:spcBef>
                <a:spcPts val="0"/>
              </a:spcBef>
              <a:spcAft>
                <a:spcPts val="0"/>
              </a:spcAft>
              <a:buClr>
                <a:srgbClr val="34495E"/>
              </a:buClr>
              <a:buSzPts val="1400"/>
              <a:buNone/>
              <a:defRPr b="1" sz="1400">
                <a:solidFill>
                  <a:srgbClr val="34495E"/>
                </a:solidFill>
              </a:defRPr>
            </a:lvl9pPr>
          </a:lstStyle>
          <a:p/>
        </p:txBody>
      </p:sp>
      <p:sp>
        <p:nvSpPr>
          <p:cNvPr id="175" name="Google Shape;175;p28"/>
          <p:cNvSpPr txBox="1"/>
          <p:nvPr>
            <p:ph idx="1" type="subTitle"/>
          </p:nvPr>
        </p:nvSpPr>
        <p:spPr>
          <a:xfrm>
            <a:off x="6959475" y="567950"/>
            <a:ext cx="3227100" cy="739800"/>
          </a:xfrm>
          <a:prstGeom prst="rect">
            <a:avLst/>
          </a:prstGeom>
          <a:ln>
            <a:noFill/>
          </a:ln>
        </p:spPr>
        <p:txBody>
          <a:bodyPr anchorCtr="0" anchor="ctr" bIns="116050" lIns="116050" spcFirstLastPara="1" rIns="116050" wrap="square" tIns="116050">
            <a:noAutofit/>
          </a:bodyPr>
          <a:lstStyle>
            <a:lvl1pPr lvl="0" rtl="0">
              <a:lnSpc>
                <a:spcPct val="115000"/>
              </a:lnSpc>
              <a:spcBef>
                <a:spcPts val="0"/>
              </a:spcBef>
              <a:spcAft>
                <a:spcPts val="0"/>
              </a:spcAft>
              <a:buClr>
                <a:srgbClr val="34495E"/>
              </a:buClr>
              <a:buSzPts val="1400"/>
              <a:buNone/>
              <a:defRPr b="1" sz="1400">
                <a:solidFill>
                  <a:srgbClr val="34495E"/>
                </a:solidFill>
              </a:defRPr>
            </a:lvl1pPr>
            <a:lvl2pPr lvl="1" rtl="0">
              <a:lnSpc>
                <a:spcPct val="100000"/>
              </a:lnSpc>
              <a:spcBef>
                <a:spcPts val="0"/>
              </a:spcBef>
              <a:spcAft>
                <a:spcPts val="0"/>
              </a:spcAft>
              <a:buClr>
                <a:srgbClr val="34495E"/>
              </a:buClr>
              <a:buSzPts val="1400"/>
              <a:buNone/>
              <a:defRPr sz="1400">
                <a:solidFill>
                  <a:srgbClr val="34495E"/>
                </a:solidFill>
              </a:defRPr>
            </a:lvl2pPr>
            <a:lvl3pPr lvl="2" rtl="0">
              <a:lnSpc>
                <a:spcPct val="100000"/>
              </a:lnSpc>
              <a:spcBef>
                <a:spcPts val="0"/>
              </a:spcBef>
              <a:spcAft>
                <a:spcPts val="0"/>
              </a:spcAft>
              <a:buClr>
                <a:srgbClr val="34495E"/>
              </a:buClr>
              <a:buSzPts val="1400"/>
              <a:buNone/>
              <a:defRPr sz="1400">
                <a:solidFill>
                  <a:srgbClr val="34495E"/>
                </a:solidFill>
              </a:defRPr>
            </a:lvl3pPr>
            <a:lvl4pPr lvl="3" rtl="0">
              <a:lnSpc>
                <a:spcPct val="100000"/>
              </a:lnSpc>
              <a:spcBef>
                <a:spcPts val="0"/>
              </a:spcBef>
              <a:spcAft>
                <a:spcPts val="0"/>
              </a:spcAft>
              <a:buClr>
                <a:srgbClr val="34495E"/>
              </a:buClr>
              <a:buSzPts val="1400"/>
              <a:buNone/>
              <a:defRPr sz="1400">
                <a:solidFill>
                  <a:srgbClr val="34495E"/>
                </a:solidFill>
              </a:defRPr>
            </a:lvl4pPr>
            <a:lvl5pPr lvl="4" rtl="0">
              <a:lnSpc>
                <a:spcPct val="100000"/>
              </a:lnSpc>
              <a:spcBef>
                <a:spcPts val="0"/>
              </a:spcBef>
              <a:spcAft>
                <a:spcPts val="0"/>
              </a:spcAft>
              <a:buClr>
                <a:srgbClr val="34495E"/>
              </a:buClr>
              <a:buSzPts val="1400"/>
              <a:buNone/>
              <a:defRPr sz="1400">
                <a:solidFill>
                  <a:srgbClr val="34495E"/>
                </a:solidFill>
              </a:defRPr>
            </a:lvl5pPr>
            <a:lvl6pPr lvl="5" rtl="0">
              <a:lnSpc>
                <a:spcPct val="100000"/>
              </a:lnSpc>
              <a:spcBef>
                <a:spcPts val="0"/>
              </a:spcBef>
              <a:spcAft>
                <a:spcPts val="0"/>
              </a:spcAft>
              <a:buClr>
                <a:srgbClr val="34495E"/>
              </a:buClr>
              <a:buSzPts val="1400"/>
              <a:buNone/>
              <a:defRPr sz="1400">
                <a:solidFill>
                  <a:srgbClr val="34495E"/>
                </a:solidFill>
              </a:defRPr>
            </a:lvl6pPr>
            <a:lvl7pPr lvl="6" rtl="0">
              <a:lnSpc>
                <a:spcPct val="100000"/>
              </a:lnSpc>
              <a:spcBef>
                <a:spcPts val="0"/>
              </a:spcBef>
              <a:spcAft>
                <a:spcPts val="0"/>
              </a:spcAft>
              <a:buClr>
                <a:srgbClr val="34495E"/>
              </a:buClr>
              <a:buSzPts val="1400"/>
              <a:buNone/>
              <a:defRPr sz="1400">
                <a:solidFill>
                  <a:srgbClr val="34495E"/>
                </a:solidFill>
              </a:defRPr>
            </a:lvl7pPr>
            <a:lvl8pPr lvl="7" rtl="0">
              <a:lnSpc>
                <a:spcPct val="100000"/>
              </a:lnSpc>
              <a:spcBef>
                <a:spcPts val="0"/>
              </a:spcBef>
              <a:spcAft>
                <a:spcPts val="0"/>
              </a:spcAft>
              <a:buClr>
                <a:srgbClr val="34495E"/>
              </a:buClr>
              <a:buSzPts val="1400"/>
              <a:buNone/>
              <a:defRPr sz="1400">
                <a:solidFill>
                  <a:srgbClr val="34495E"/>
                </a:solidFill>
              </a:defRPr>
            </a:lvl8pPr>
            <a:lvl9pPr lvl="8" rtl="0">
              <a:lnSpc>
                <a:spcPct val="100000"/>
              </a:lnSpc>
              <a:spcBef>
                <a:spcPts val="0"/>
              </a:spcBef>
              <a:spcAft>
                <a:spcPts val="0"/>
              </a:spcAft>
              <a:buClr>
                <a:srgbClr val="34495E"/>
              </a:buClr>
              <a:buSzPts val="1400"/>
              <a:buNone/>
              <a:defRPr sz="1400">
                <a:solidFill>
                  <a:srgbClr val="34495E"/>
                </a:solidFill>
              </a:defRPr>
            </a:lvl9pPr>
          </a:lstStyle>
          <a:p/>
        </p:txBody>
      </p:sp>
      <p:sp>
        <p:nvSpPr>
          <p:cNvPr id="176" name="Google Shape;176;p28"/>
          <p:cNvSpPr txBox="1"/>
          <p:nvPr>
            <p:ph idx="2" type="subTitle"/>
          </p:nvPr>
        </p:nvSpPr>
        <p:spPr>
          <a:xfrm>
            <a:off x="505125" y="6684800"/>
            <a:ext cx="6454500" cy="739800"/>
          </a:xfrm>
          <a:prstGeom prst="rect">
            <a:avLst/>
          </a:prstGeom>
          <a:ln>
            <a:noFill/>
          </a:ln>
        </p:spPr>
        <p:txBody>
          <a:bodyPr anchorCtr="0" anchor="ctr" bIns="116050" lIns="116050" spcFirstLastPara="1" rIns="116050" wrap="square" tIns="116050">
            <a:noAutofit/>
          </a:bodyPr>
          <a:lstStyle>
            <a:lvl1pPr lvl="0" rtl="0">
              <a:lnSpc>
                <a:spcPct val="115000"/>
              </a:lnSpc>
              <a:spcBef>
                <a:spcPts val="0"/>
              </a:spcBef>
              <a:spcAft>
                <a:spcPts val="0"/>
              </a:spcAft>
              <a:buClr>
                <a:srgbClr val="34495E"/>
              </a:buClr>
              <a:buSzPts val="1100"/>
              <a:buNone/>
              <a:defRPr sz="1100">
                <a:solidFill>
                  <a:srgbClr val="34495E"/>
                </a:solidFill>
              </a:defRPr>
            </a:lvl1pPr>
            <a:lvl2pPr lvl="1" rtl="0">
              <a:lnSpc>
                <a:spcPct val="115000"/>
              </a:lnSpc>
              <a:spcBef>
                <a:spcPts val="0"/>
              </a:spcBef>
              <a:spcAft>
                <a:spcPts val="0"/>
              </a:spcAft>
              <a:buClr>
                <a:srgbClr val="34495E"/>
              </a:buClr>
              <a:buSzPts val="1100"/>
              <a:buNone/>
              <a:defRPr sz="1100">
                <a:solidFill>
                  <a:srgbClr val="34495E"/>
                </a:solidFill>
              </a:defRPr>
            </a:lvl2pPr>
            <a:lvl3pPr lvl="2" rtl="0">
              <a:lnSpc>
                <a:spcPct val="115000"/>
              </a:lnSpc>
              <a:spcBef>
                <a:spcPts val="0"/>
              </a:spcBef>
              <a:spcAft>
                <a:spcPts val="0"/>
              </a:spcAft>
              <a:buClr>
                <a:srgbClr val="34495E"/>
              </a:buClr>
              <a:buSzPts val="1100"/>
              <a:buNone/>
              <a:defRPr sz="1100">
                <a:solidFill>
                  <a:srgbClr val="34495E"/>
                </a:solidFill>
              </a:defRPr>
            </a:lvl3pPr>
            <a:lvl4pPr lvl="3" rtl="0">
              <a:lnSpc>
                <a:spcPct val="115000"/>
              </a:lnSpc>
              <a:spcBef>
                <a:spcPts val="0"/>
              </a:spcBef>
              <a:spcAft>
                <a:spcPts val="0"/>
              </a:spcAft>
              <a:buClr>
                <a:srgbClr val="34495E"/>
              </a:buClr>
              <a:buSzPts val="1100"/>
              <a:buNone/>
              <a:defRPr sz="1100">
                <a:solidFill>
                  <a:srgbClr val="34495E"/>
                </a:solidFill>
              </a:defRPr>
            </a:lvl4pPr>
            <a:lvl5pPr lvl="4" rtl="0">
              <a:lnSpc>
                <a:spcPct val="115000"/>
              </a:lnSpc>
              <a:spcBef>
                <a:spcPts val="0"/>
              </a:spcBef>
              <a:spcAft>
                <a:spcPts val="0"/>
              </a:spcAft>
              <a:buClr>
                <a:srgbClr val="34495E"/>
              </a:buClr>
              <a:buSzPts val="1100"/>
              <a:buNone/>
              <a:defRPr sz="1100">
                <a:solidFill>
                  <a:srgbClr val="34495E"/>
                </a:solidFill>
              </a:defRPr>
            </a:lvl5pPr>
            <a:lvl6pPr lvl="5" rtl="0">
              <a:lnSpc>
                <a:spcPct val="115000"/>
              </a:lnSpc>
              <a:spcBef>
                <a:spcPts val="0"/>
              </a:spcBef>
              <a:spcAft>
                <a:spcPts val="0"/>
              </a:spcAft>
              <a:buClr>
                <a:srgbClr val="34495E"/>
              </a:buClr>
              <a:buSzPts val="1100"/>
              <a:buNone/>
              <a:defRPr sz="1100">
                <a:solidFill>
                  <a:srgbClr val="34495E"/>
                </a:solidFill>
              </a:defRPr>
            </a:lvl6pPr>
            <a:lvl7pPr lvl="6" rtl="0">
              <a:lnSpc>
                <a:spcPct val="115000"/>
              </a:lnSpc>
              <a:spcBef>
                <a:spcPts val="0"/>
              </a:spcBef>
              <a:spcAft>
                <a:spcPts val="0"/>
              </a:spcAft>
              <a:buClr>
                <a:srgbClr val="34495E"/>
              </a:buClr>
              <a:buSzPts val="1100"/>
              <a:buNone/>
              <a:defRPr sz="1100">
                <a:solidFill>
                  <a:srgbClr val="34495E"/>
                </a:solidFill>
              </a:defRPr>
            </a:lvl7pPr>
            <a:lvl8pPr lvl="7" rtl="0">
              <a:lnSpc>
                <a:spcPct val="115000"/>
              </a:lnSpc>
              <a:spcBef>
                <a:spcPts val="0"/>
              </a:spcBef>
              <a:spcAft>
                <a:spcPts val="0"/>
              </a:spcAft>
              <a:buClr>
                <a:srgbClr val="34495E"/>
              </a:buClr>
              <a:buSzPts val="1100"/>
              <a:buNone/>
              <a:defRPr sz="1100">
                <a:solidFill>
                  <a:srgbClr val="34495E"/>
                </a:solidFill>
              </a:defRPr>
            </a:lvl8pPr>
            <a:lvl9pPr lvl="8" rtl="0">
              <a:lnSpc>
                <a:spcPct val="115000"/>
              </a:lnSpc>
              <a:spcBef>
                <a:spcPts val="0"/>
              </a:spcBef>
              <a:spcAft>
                <a:spcPts val="0"/>
              </a:spcAft>
              <a:buClr>
                <a:srgbClr val="34495E"/>
              </a:buClr>
              <a:buSzPts val="1100"/>
              <a:buNone/>
              <a:defRPr sz="1100">
                <a:solidFill>
                  <a:srgbClr val="34495E"/>
                </a:solidFill>
              </a:defRPr>
            </a:lvl9pPr>
          </a:lstStyle>
          <a:p/>
        </p:txBody>
      </p:sp>
      <p:cxnSp>
        <p:nvCxnSpPr>
          <p:cNvPr id="177" name="Google Shape;177;p28"/>
          <p:cNvCxnSpPr/>
          <p:nvPr/>
        </p:nvCxnSpPr>
        <p:spPr>
          <a:xfrm>
            <a:off x="505125" y="1307750"/>
            <a:ext cx="9681300" cy="0"/>
          </a:xfrm>
          <a:prstGeom prst="straightConnector1">
            <a:avLst/>
          </a:prstGeom>
          <a:noFill/>
          <a:ln cap="flat" cmpd="sng" w="9525">
            <a:solidFill>
              <a:srgbClr val="34495E"/>
            </a:solidFill>
            <a:prstDash val="solid"/>
            <a:round/>
            <a:headEnd len="med" w="med" type="none"/>
            <a:tailEnd len="med" w="med" type="none"/>
          </a:ln>
        </p:spPr>
      </p:cxnSp>
      <p:cxnSp>
        <p:nvCxnSpPr>
          <p:cNvPr id="178" name="Google Shape;178;p28"/>
          <p:cNvCxnSpPr/>
          <p:nvPr/>
        </p:nvCxnSpPr>
        <p:spPr>
          <a:xfrm>
            <a:off x="505125" y="6684800"/>
            <a:ext cx="9681300" cy="0"/>
          </a:xfrm>
          <a:prstGeom prst="straightConnector1">
            <a:avLst/>
          </a:prstGeom>
          <a:noFill/>
          <a:ln cap="flat" cmpd="sng" w="9525">
            <a:solidFill>
              <a:srgbClr val="34495E"/>
            </a:solidFill>
            <a:prstDash val="solid"/>
            <a:round/>
            <a:headEnd len="med" w="med" type="none"/>
            <a:tailEnd len="med" w="med" type="none"/>
          </a:ln>
        </p:spPr>
      </p:cxnSp>
      <p:cxnSp>
        <p:nvCxnSpPr>
          <p:cNvPr id="179" name="Google Shape;179;p28"/>
          <p:cNvCxnSpPr/>
          <p:nvPr/>
        </p:nvCxnSpPr>
        <p:spPr>
          <a:xfrm>
            <a:off x="6959475" y="6684800"/>
            <a:ext cx="0" cy="625500"/>
          </a:xfrm>
          <a:prstGeom prst="straightConnector1">
            <a:avLst/>
          </a:prstGeom>
          <a:noFill/>
          <a:ln cap="flat" cmpd="sng" w="9525">
            <a:solidFill>
              <a:srgbClr val="34495E"/>
            </a:solidFill>
            <a:prstDash val="solid"/>
            <a:round/>
            <a:headEnd len="med" w="med" type="none"/>
            <a:tailEnd len="med" w="med" type="none"/>
          </a:ln>
        </p:spPr>
      </p:cxnSp>
      <p:cxnSp>
        <p:nvCxnSpPr>
          <p:cNvPr id="180" name="Google Shape;180;p28"/>
          <p:cNvCxnSpPr/>
          <p:nvPr/>
        </p:nvCxnSpPr>
        <p:spPr>
          <a:xfrm>
            <a:off x="6959475" y="682250"/>
            <a:ext cx="0" cy="625500"/>
          </a:xfrm>
          <a:prstGeom prst="straightConnector1">
            <a:avLst/>
          </a:prstGeom>
          <a:noFill/>
          <a:ln cap="flat" cmpd="sng" w="9525">
            <a:solidFill>
              <a:srgbClr val="34495E"/>
            </a:solidFill>
            <a:prstDash val="solid"/>
            <a:round/>
            <a:headEnd len="med" w="med" type="none"/>
            <a:tailEnd len="med" w="med"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orksheet – Frame">
  <p:cSld name="TITLE_1_1_1_1">
    <p:spTree>
      <p:nvGrpSpPr>
        <p:cNvPr id="185" name="Shape 185"/>
        <p:cNvGrpSpPr/>
        <p:nvPr/>
      </p:nvGrpSpPr>
      <p:grpSpPr>
        <a:xfrm>
          <a:off x="0" y="0"/>
          <a:ext cx="0" cy="0"/>
          <a:chOff x="0" y="0"/>
          <a:chExt cx="0" cy="0"/>
        </a:xfrm>
      </p:grpSpPr>
      <p:sp>
        <p:nvSpPr>
          <p:cNvPr id="186" name="Google Shape;186;p30"/>
          <p:cNvSpPr txBox="1"/>
          <p:nvPr/>
        </p:nvSpPr>
        <p:spPr>
          <a:xfrm>
            <a:off x="6959475" y="6684800"/>
            <a:ext cx="2477400" cy="7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34495E"/>
                </a:solidFill>
              </a:rPr>
              <a:t>NAME</a:t>
            </a:r>
            <a:endParaRPr b="1" sz="1200">
              <a:solidFill>
                <a:srgbClr val="34495E"/>
              </a:solidFill>
            </a:endParaRPr>
          </a:p>
        </p:txBody>
      </p:sp>
      <p:sp>
        <p:nvSpPr>
          <p:cNvPr id="187" name="Google Shape;187;p30"/>
          <p:cNvSpPr txBox="1"/>
          <p:nvPr>
            <p:ph type="ctrTitle"/>
          </p:nvPr>
        </p:nvSpPr>
        <p:spPr>
          <a:xfrm>
            <a:off x="505125" y="567950"/>
            <a:ext cx="6454500" cy="739800"/>
          </a:xfrm>
          <a:prstGeom prst="rect">
            <a:avLst/>
          </a:prstGeom>
          <a:ln>
            <a:noFill/>
          </a:ln>
        </p:spPr>
        <p:txBody>
          <a:bodyPr anchorCtr="0" anchor="ctr" bIns="116050" lIns="116050" spcFirstLastPara="1" rIns="116050" wrap="square" tIns="116050">
            <a:noAutofit/>
          </a:bodyPr>
          <a:lstStyle>
            <a:lvl1pPr lvl="0" rtl="0">
              <a:lnSpc>
                <a:spcPct val="115000"/>
              </a:lnSpc>
              <a:spcBef>
                <a:spcPts val="0"/>
              </a:spcBef>
              <a:spcAft>
                <a:spcPts val="0"/>
              </a:spcAft>
              <a:buClr>
                <a:srgbClr val="34495E"/>
              </a:buClr>
              <a:buSzPts val="1400"/>
              <a:buNone/>
              <a:defRPr b="1" sz="1400">
                <a:solidFill>
                  <a:srgbClr val="34495E"/>
                </a:solidFill>
              </a:defRPr>
            </a:lvl1pPr>
            <a:lvl2pPr lvl="1" rtl="0" algn="ctr">
              <a:spcBef>
                <a:spcPts val="0"/>
              </a:spcBef>
              <a:spcAft>
                <a:spcPts val="0"/>
              </a:spcAft>
              <a:buClr>
                <a:srgbClr val="34495E"/>
              </a:buClr>
              <a:buSzPts val="1400"/>
              <a:buNone/>
              <a:defRPr b="1" sz="1400">
                <a:solidFill>
                  <a:srgbClr val="34495E"/>
                </a:solidFill>
              </a:defRPr>
            </a:lvl2pPr>
            <a:lvl3pPr lvl="2" rtl="0" algn="ctr">
              <a:spcBef>
                <a:spcPts val="0"/>
              </a:spcBef>
              <a:spcAft>
                <a:spcPts val="0"/>
              </a:spcAft>
              <a:buClr>
                <a:srgbClr val="34495E"/>
              </a:buClr>
              <a:buSzPts val="1400"/>
              <a:buNone/>
              <a:defRPr b="1" sz="1400">
                <a:solidFill>
                  <a:srgbClr val="34495E"/>
                </a:solidFill>
              </a:defRPr>
            </a:lvl3pPr>
            <a:lvl4pPr lvl="3" rtl="0" algn="ctr">
              <a:spcBef>
                <a:spcPts val="0"/>
              </a:spcBef>
              <a:spcAft>
                <a:spcPts val="0"/>
              </a:spcAft>
              <a:buClr>
                <a:srgbClr val="34495E"/>
              </a:buClr>
              <a:buSzPts val="1400"/>
              <a:buNone/>
              <a:defRPr b="1" sz="1400">
                <a:solidFill>
                  <a:srgbClr val="34495E"/>
                </a:solidFill>
              </a:defRPr>
            </a:lvl4pPr>
            <a:lvl5pPr lvl="4" rtl="0" algn="ctr">
              <a:spcBef>
                <a:spcPts val="0"/>
              </a:spcBef>
              <a:spcAft>
                <a:spcPts val="0"/>
              </a:spcAft>
              <a:buClr>
                <a:srgbClr val="34495E"/>
              </a:buClr>
              <a:buSzPts val="1400"/>
              <a:buNone/>
              <a:defRPr b="1" sz="1400">
                <a:solidFill>
                  <a:srgbClr val="34495E"/>
                </a:solidFill>
              </a:defRPr>
            </a:lvl5pPr>
            <a:lvl6pPr lvl="5" rtl="0" algn="ctr">
              <a:spcBef>
                <a:spcPts val="0"/>
              </a:spcBef>
              <a:spcAft>
                <a:spcPts val="0"/>
              </a:spcAft>
              <a:buClr>
                <a:srgbClr val="34495E"/>
              </a:buClr>
              <a:buSzPts val="1400"/>
              <a:buNone/>
              <a:defRPr b="1" sz="1400">
                <a:solidFill>
                  <a:srgbClr val="34495E"/>
                </a:solidFill>
              </a:defRPr>
            </a:lvl6pPr>
            <a:lvl7pPr lvl="6" rtl="0" algn="ctr">
              <a:spcBef>
                <a:spcPts val="0"/>
              </a:spcBef>
              <a:spcAft>
                <a:spcPts val="0"/>
              </a:spcAft>
              <a:buClr>
                <a:srgbClr val="34495E"/>
              </a:buClr>
              <a:buSzPts val="1400"/>
              <a:buNone/>
              <a:defRPr b="1" sz="1400">
                <a:solidFill>
                  <a:srgbClr val="34495E"/>
                </a:solidFill>
              </a:defRPr>
            </a:lvl7pPr>
            <a:lvl8pPr lvl="7" rtl="0" algn="ctr">
              <a:spcBef>
                <a:spcPts val="0"/>
              </a:spcBef>
              <a:spcAft>
                <a:spcPts val="0"/>
              </a:spcAft>
              <a:buClr>
                <a:srgbClr val="34495E"/>
              </a:buClr>
              <a:buSzPts val="1400"/>
              <a:buNone/>
              <a:defRPr b="1" sz="1400">
                <a:solidFill>
                  <a:srgbClr val="34495E"/>
                </a:solidFill>
              </a:defRPr>
            </a:lvl8pPr>
            <a:lvl9pPr lvl="8" rtl="0" algn="ctr">
              <a:spcBef>
                <a:spcPts val="0"/>
              </a:spcBef>
              <a:spcAft>
                <a:spcPts val="0"/>
              </a:spcAft>
              <a:buClr>
                <a:srgbClr val="34495E"/>
              </a:buClr>
              <a:buSzPts val="1400"/>
              <a:buNone/>
              <a:defRPr b="1" sz="1400">
                <a:solidFill>
                  <a:srgbClr val="34495E"/>
                </a:solidFill>
              </a:defRPr>
            </a:lvl9pPr>
          </a:lstStyle>
          <a:p/>
        </p:txBody>
      </p:sp>
      <p:sp>
        <p:nvSpPr>
          <p:cNvPr id="188" name="Google Shape;188;p30"/>
          <p:cNvSpPr txBox="1"/>
          <p:nvPr>
            <p:ph idx="1" type="subTitle"/>
          </p:nvPr>
        </p:nvSpPr>
        <p:spPr>
          <a:xfrm>
            <a:off x="6959475" y="567950"/>
            <a:ext cx="3227100" cy="739800"/>
          </a:xfrm>
          <a:prstGeom prst="rect">
            <a:avLst/>
          </a:prstGeom>
          <a:ln>
            <a:noFill/>
          </a:ln>
        </p:spPr>
        <p:txBody>
          <a:bodyPr anchorCtr="0" anchor="ctr" bIns="116050" lIns="116050" spcFirstLastPara="1" rIns="116050" wrap="square" tIns="116050">
            <a:noAutofit/>
          </a:bodyPr>
          <a:lstStyle>
            <a:lvl1pPr lvl="0" rtl="0">
              <a:lnSpc>
                <a:spcPct val="115000"/>
              </a:lnSpc>
              <a:spcBef>
                <a:spcPts val="0"/>
              </a:spcBef>
              <a:spcAft>
                <a:spcPts val="0"/>
              </a:spcAft>
              <a:buClr>
                <a:srgbClr val="34495E"/>
              </a:buClr>
              <a:buSzPts val="1400"/>
              <a:buNone/>
              <a:defRPr b="1" sz="1400">
                <a:solidFill>
                  <a:srgbClr val="34495E"/>
                </a:solidFill>
              </a:defRPr>
            </a:lvl1pPr>
            <a:lvl2pPr lvl="1" rtl="0">
              <a:lnSpc>
                <a:spcPct val="100000"/>
              </a:lnSpc>
              <a:spcBef>
                <a:spcPts val="0"/>
              </a:spcBef>
              <a:spcAft>
                <a:spcPts val="0"/>
              </a:spcAft>
              <a:buClr>
                <a:srgbClr val="34495E"/>
              </a:buClr>
              <a:buSzPts val="1400"/>
              <a:buNone/>
              <a:defRPr sz="1400">
                <a:solidFill>
                  <a:srgbClr val="34495E"/>
                </a:solidFill>
              </a:defRPr>
            </a:lvl2pPr>
            <a:lvl3pPr lvl="2" rtl="0">
              <a:lnSpc>
                <a:spcPct val="100000"/>
              </a:lnSpc>
              <a:spcBef>
                <a:spcPts val="0"/>
              </a:spcBef>
              <a:spcAft>
                <a:spcPts val="0"/>
              </a:spcAft>
              <a:buClr>
                <a:srgbClr val="34495E"/>
              </a:buClr>
              <a:buSzPts val="1400"/>
              <a:buNone/>
              <a:defRPr sz="1400">
                <a:solidFill>
                  <a:srgbClr val="34495E"/>
                </a:solidFill>
              </a:defRPr>
            </a:lvl3pPr>
            <a:lvl4pPr lvl="3" rtl="0">
              <a:lnSpc>
                <a:spcPct val="100000"/>
              </a:lnSpc>
              <a:spcBef>
                <a:spcPts val="0"/>
              </a:spcBef>
              <a:spcAft>
                <a:spcPts val="0"/>
              </a:spcAft>
              <a:buClr>
                <a:srgbClr val="34495E"/>
              </a:buClr>
              <a:buSzPts val="1400"/>
              <a:buNone/>
              <a:defRPr sz="1400">
                <a:solidFill>
                  <a:srgbClr val="34495E"/>
                </a:solidFill>
              </a:defRPr>
            </a:lvl4pPr>
            <a:lvl5pPr lvl="4" rtl="0">
              <a:lnSpc>
                <a:spcPct val="100000"/>
              </a:lnSpc>
              <a:spcBef>
                <a:spcPts val="0"/>
              </a:spcBef>
              <a:spcAft>
                <a:spcPts val="0"/>
              </a:spcAft>
              <a:buClr>
                <a:srgbClr val="34495E"/>
              </a:buClr>
              <a:buSzPts val="1400"/>
              <a:buNone/>
              <a:defRPr sz="1400">
                <a:solidFill>
                  <a:srgbClr val="34495E"/>
                </a:solidFill>
              </a:defRPr>
            </a:lvl5pPr>
            <a:lvl6pPr lvl="5" rtl="0">
              <a:lnSpc>
                <a:spcPct val="100000"/>
              </a:lnSpc>
              <a:spcBef>
                <a:spcPts val="0"/>
              </a:spcBef>
              <a:spcAft>
                <a:spcPts val="0"/>
              </a:spcAft>
              <a:buClr>
                <a:srgbClr val="34495E"/>
              </a:buClr>
              <a:buSzPts val="1400"/>
              <a:buNone/>
              <a:defRPr sz="1400">
                <a:solidFill>
                  <a:srgbClr val="34495E"/>
                </a:solidFill>
              </a:defRPr>
            </a:lvl6pPr>
            <a:lvl7pPr lvl="6" rtl="0">
              <a:lnSpc>
                <a:spcPct val="100000"/>
              </a:lnSpc>
              <a:spcBef>
                <a:spcPts val="0"/>
              </a:spcBef>
              <a:spcAft>
                <a:spcPts val="0"/>
              </a:spcAft>
              <a:buClr>
                <a:srgbClr val="34495E"/>
              </a:buClr>
              <a:buSzPts val="1400"/>
              <a:buNone/>
              <a:defRPr sz="1400">
                <a:solidFill>
                  <a:srgbClr val="34495E"/>
                </a:solidFill>
              </a:defRPr>
            </a:lvl7pPr>
            <a:lvl8pPr lvl="7" rtl="0">
              <a:lnSpc>
                <a:spcPct val="100000"/>
              </a:lnSpc>
              <a:spcBef>
                <a:spcPts val="0"/>
              </a:spcBef>
              <a:spcAft>
                <a:spcPts val="0"/>
              </a:spcAft>
              <a:buClr>
                <a:srgbClr val="34495E"/>
              </a:buClr>
              <a:buSzPts val="1400"/>
              <a:buNone/>
              <a:defRPr sz="1400">
                <a:solidFill>
                  <a:srgbClr val="34495E"/>
                </a:solidFill>
              </a:defRPr>
            </a:lvl8pPr>
            <a:lvl9pPr lvl="8" rtl="0">
              <a:lnSpc>
                <a:spcPct val="100000"/>
              </a:lnSpc>
              <a:spcBef>
                <a:spcPts val="0"/>
              </a:spcBef>
              <a:spcAft>
                <a:spcPts val="0"/>
              </a:spcAft>
              <a:buClr>
                <a:srgbClr val="34495E"/>
              </a:buClr>
              <a:buSzPts val="1400"/>
              <a:buNone/>
              <a:defRPr sz="1400">
                <a:solidFill>
                  <a:srgbClr val="34495E"/>
                </a:solidFill>
              </a:defRPr>
            </a:lvl9pPr>
          </a:lstStyle>
          <a:p/>
        </p:txBody>
      </p:sp>
      <p:sp>
        <p:nvSpPr>
          <p:cNvPr id="189" name="Google Shape;189;p30"/>
          <p:cNvSpPr txBox="1"/>
          <p:nvPr>
            <p:ph idx="2" type="subTitle"/>
          </p:nvPr>
        </p:nvSpPr>
        <p:spPr>
          <a:xfrm>
            <a:off x="505125" y="6684800"/>
            <a:ext cx="6454500" cy="739800"/>
          </a:xfrm>
          <a:prstGeom prst="rect">
            <a:avLst/>
          </a:prstGeom>
          <a:ln>
            <a:noFill/>
          </a:ln>
        </p:spPr>
        <p:txBody>
          <a:bodyPr anchorCtr="0" anchor="ctr" bIns="116050" lIns="116050" spcFirstLastPara="1" rIns="116050" wrap="square" tIns="116050">
            <a:noAutofit/>
          </a:bodyPr>
          <a:lstStyle>
            <a:lvl1pPr lvl="0" rtl="0">
              <a:lnSpc>
                <a:spcPct val="115000"/>
              </a:lnSpc>
              <a:spcBef>
                <a:spcPts val="0"/>
              </a:spcBef>
              <a:spcAft>
                <a:spcPts val="0"/>
              </a:spcAft>
              <a:buClr>
                <a:srgbClr val="34495E"/>
              </a:buClr>
              <a:buSzPts val="1100"/>
              <a:buNone/>
              <a:defRPr sz="1100">
                <a:solidFill>
                  <a:srgbClr val="34495E"/>
                </a:solidFill>
              </a:defRPr>
            </a:lvl1pPr>
            <a:lvl2pPr lvl="1" rtl="0">
              <a:lnSpc>
                <a:spcPct val="115000"/>
              </a:lnSpc>
              <a:spcBef>
                <a:spcPts val="0"/>
              </a:spcBef>
              <a:spcAft>
                <a:spcPts val="0"/>
              </a:spcAft>
              <a:buClr>
                <a:srgbClr val="34495E"/>
              </a:buClr>
              <a:buSzPts val="1100"/>
              <a:buNone/>
              <a:defRPr sz="1100">
                <a:solidFill>
                  <a:srgbClr val="34495E"/>
                </a:solidFill>
              </a:defRPr>
            </a:lvl2pPr>
            <a:lvl3pPr lvl="2" rtl="0">
              <a:lnSpc>
                <a:spcPct val="115000"/>
              </a:lnSpc>
              <a:spcBef>
                <a:spcPts val="0"/>
              </a:spcBef>
              <a:spcAft>
                <a:spcPts val="0"/>
              </a:spcAft>
              <a:buClr>
                <a:srgbClr val="34495E"/>
              </a:buClr>
              <a:buSzPts val="1100"/>
              <a:buNone/>
              <a:defRPr sz="1100">
                <a:solidFill>
                  <a:srgbClr val="34495E"/>
                </a:solidFill>
              </a:defRPr>
            </a:lvl3pPr>
            <a:lvl4pPr lvl="3" rtl="0">
              <a:lnSpc>
                <a:spcPct val="115000"/>
              </a:lnSpc>
              <a:spcBef>
                <a:spcPts val="0"/>
              </a:spcBef>
              <a:spcAft>
                <a:spcPts val="0"/>
              </a:spcAft>
              <a:buClr>
                <a:srgbClr val="34495E"/>
              </a:buClr>
              <a:buSzPts val="1100"/>
              <a:buNone/>
              <a:defRPr sz="1100">
                <a:solidFill>
                  <a:srgbClr val="34495E"/>
                </a:solidFill>
              </a:defRPr>
            </a:lvl4pPr>
            <a:lvl5pPr lvl="4" rtl="0">
              <a:lnSpc>
                <a:spcPct val="115000"/>
              </a:lnSpc>
              <a:spcBef>
                <a:spcPts val="0"/>
              </a:spcBef>
              <a:spcAft>
                <a:spcPts val="0"/>
              </a:spcAft>
              <a:buClr>
                <a:srgbClr val="34495E"/>
              </a:buClr>
              <a:buSzPts val="1100"/>
              <a:buNone/>
              <a:defRPr sz="1100">
                <a:solidFill>
                  <a:srgbClr val="34495E"/>
                </a:solidFill>
              </a:defRPr>
            </a:lvl5pPr>
            <a:lvl6pPr lvl="5" rtl="0">
              <a:lnSpc>
                <a:spcPct val="115000"/>
              </a:lnSpc>
              <a:spcBef>
                <a:spcPts val="0"/>
              </a:spcBef>
              <a:spcAft>
                <a:spcPts val="0"/>
              </a:spcAft>
              <a:buClr>
                <a:srgbClr val="34495E"/>
              </a:buClr>
              <a:buSzPts val="1100"/>
              <a:buNone/>
              <a:defRPr sz="1100">
                <a:solidFill>
                  <a:srgbClr val="34495E"/>
                </a:solidFill>
              </a:defRPr>
            </a:lvl6pPr>
            <a:lvl7pPr lvl="6" rtl="0">
              <a:lnSpc>
                <a:spcPct val="115000"/>
              </a:lnSpc>
              <a:spcBef>
                <a:spcPts val="0"/>
              </a:spcBef>
              <a:spcAft>
                <a:spcPts val="0"/>
              </a:spcAft>
              <a:buClr>
                <a:srgbClr val="34495E"/>
              </a:buClr>
              <a:buSzPts val="1100"/>
              <a:buNone/>
              <a:defRPr sz="1100">
                <a:solidFill>
                  <a:srgbClr val="34495E"/>
                </a:solidFill>
              </a:defRPr>
            </a:lvl7pPr>
            <a:lvl8pPr lvl="7" rtl="0">
              <a:lnSpc>
                <a:spcPct val="115000"/>
              </a:lnSpc>
              <a:spcBef>
                <a:spcPts val="0"/>
              </a:spcBef>
              <a:spcAft>
                <a:spcPts val="0"/>
              </a:spcAft>
              <a:buClr>
                <a:srgbClr val="34495E"/>
              </a:buClr>
              <a:buSzPts val="1100"/>
              <a:buNone/>
              <a:defRPr sz="1100">
                <a:solidFill>
                  <a:srgbClr val="34495E"/>
                </a:solidFill>
              </a:defRPr>
            </a:lvl8pPr>
            <a:lvl9pPr lvl="8" rtl="0">
              <a:lnSpc>
                <a:spcPct val="115000"/>
              </a:lnSpc>
              <a:spcBef>
                <a:spcPts val="0"/>
              </a:spcBef>
              <a:spcAft>
                <a:spcPts val="0"/>
              </a:spcAft>
              <a:buClr>
                <a:srgbClr val="34495E"/>
              </a:buClr>
              <a:buSzPts val="1100"/>
              <a:buNone/>
              <a:defRPr sz="1100">
                <a:solidFill>
                  <a:srgbClr val="34495E"/>
                </a:solidFill>
              </a:defRPr>
            </a:lvl9pPr>
          </a:lstStyle>
          <a:p/>
        </p:txBody>
      </p:sp>
      <p:cxnSp>
        <p:nvCxnSpPr>
          <p:cNvPr id="190" name="Google Shape;190;p30"/>
          <p:cNvCxnSpPr/>
          <p:nvPr/>
        </p:nvCxnSpPr>
        <p:spPr>
          <a:xfrm>
            <a:off x="505125" y="1307750"/>
            <a:ext cx="9681300" cy="0"/>
          </a:xfrm>
          <a:prstGeom prst="straightConnector1">
            <a:avLst/>
          </a:prstGeom>
          <a:noFill/>
          <a:ln cap="flat" cmpd="sng" w="9525">
            <a:solidFill>
              <a:srgbClr val="34495E"/>
            </a:solidFill>
            <a:prstDash val="solid"/>
            <a:round/>
            <a:headEnd len="med" w="med" type="none"/>
            <a:tailEnd len="med" w="med" type="none"/>
          </a:ln>
        </p:spPr>
      </p:cxnSp>
      <p:cxnSp>
        <p:nvCxnSpPr>
          <p:cNvPr id="191" name="Google Shape;191;p30"/>
          <p:cNvCxnSpPr/>
          <p:nvPr/>
        </p:nvCxnSpPr>
        <p:spPr>
          <a:xfrm>
            <a:off x="505125" y="6684800"/>
            <a:ext cx="9681300" cy="0"/>
          </a:xfrm>
          <a:prstGeom prst="straightConnector1">
            <a:avLst/>
          </a:prstGeom>
          <a:noFill/>
          <a:ln cap="flat" cmpd="sng" w="9525">
            <a:solidFill>
              <a:srgbClr val="34495E"/>
            </a:solidFill>
            <a:prstDash val="solid"/>
            <a:round/>
            <a:headEnd len="med" w="med" type="none"/>
            <a:tailEnd len="med" w="med" type="none"/>
          </a:ln>
        </p:spPr>
      </p:cxnSp>
      <p:cxnSp>
        <p:nvCxnSpPr>
          <p:cNvPr id="192" name="Google Shape;192;p30"/>
          <p:cNvCxnSpPr/>
          <p:nvPr/>
        </p:nvCxnSpPr>
        <p:spPr>
          <a:xfrm>
            <a:off x="6959475" y="6684800"/>
            <a:ext cx="0" cy="625500"/>
          </a:xfrm>
          <a:prstGeom prst="straightConnector1">
            <a:avLst/>
          </a:prstGeom>
          <a:noFill/>
          <a:ln cap="flat" cmpd="sng" w="9525">
            <a:solidFill>
              <a:srgbClr val="34495E"/>
            </a:solidFill>
            <a:prstDash val="solid"/>
            <a:round/>
            <a:headEnd len="med" w="med" type="none"/>
            <a:tailEnd len="med" w="med" type="none"/>
          </a:ln>
        </p:spPr>
      </p:cxnSp>
      <p:cxnSp>
        <p:nvCxnSpPr>
          <p:cNvPr id="193" name="Google Shape;193;p30"/>
          <p:cNvCxnSpPr/>
          <p:nvPr/>
        </p:nvCxnSpPr>
        <p:spPr>
          <a:xfrm>
            <a:off x="6959475" y="682250"/>
            <a:ext cx="0" cy="625500"/>
          </a:xfrm>
          <a:prstGeom prst="straightConnector1">
            <a:avLst/>
          </a:prstGeom>
          <a:noFill/>
          <a:ln cap="flat" cmpd="sng" w="9525">
            <a:solidFill>
              <a:srgbClr val="34495E"/>
            </a:solidFill>
            <a:prstDash val="solid"/>
            <a:round/>
            <a:headEnd len="med" w="med" type="none"/>
            <a:tailEnd len="med" w="med" type="none"/>
          </a:ln>
        </p:spPr>
      </p:cxnSp>
      <p:pic>
        <p:nvPicPr>
          <p:cNvPr id="194" name="Google Shape;194;p30"/>
          <p:cNvPicPr preferRelativeResize="0"/>
          <p:nvPr/>
        </p:nvPicPr>
        <p:blipFill>
          <a:blip r:embed="rId2">
            <a:alphaModFix/>
          </a:blip>
          <a:stretch>
            <a:fillRect/>
          </a:stretch>
        </p:blipFill>
        <p:spPr>
          <a:xfrm>
            <a:off x="9240150" y="6836700"/>
            <a:ext cx="946425" cy="4360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urs">
  <p:cSld name="TITLE_1_1_1_1_1">
    <p:spTree>
      <p:nvGrpSpPr>
        <p:cNvPr id="195" name="Shape 195"/>
        <p:cNvGrpSpPr/>
        <p:nvPr/>
      </p:nvGrpSpPr>
      <p:grpSpPr>
        <a:xfrm>
          <a:off x="0" y="0"/>
          <a:ext cx="0" cy="0"/>
          <a:chOff x="0" y="0"/>
          <a:chExt cx="0" cy="0"/>
        </a:xfrm>
      </p:grpSpPr>
      <p:sp>
        <p:nvSpPr>
          <p:cNvPr id="196" name="Google Shape;196;p31"/>
          <p:cNvSpPr/>
          <p:nvPr/>
        </p:nvSpPr>
        <p:spPr>
          <a:xfrm>
            <a:off x="2253300" y="871575"/>
            <a:ext cx="1819200" cy="1819200"/>
          </a:xfrm>
          <a:prstGeom prst="rect">
            <a:avLst/>
          </a:prstGeom>
          <a:solidFill>
            <a:srgbClr val="3449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1"/>
          <p:cNvSpPr/>
          <p:nvPr/>
        </p:nvSpPr>
        <p:spPr>
          <a:xfrm>
            <a:off x="2253300" y="4117375"/>
            <a:ext cx="1819200" cy="1819200"/>
          </a:xfrm>
          <a:prstGeom prst="rect">
            <a:avLst/>
          </a:prstGeom>
          <a:solidFill>
            <a:srgbClr val="2433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1"/>
          <p:cNvSpPr/>
          <p:nvPr/>
        </p:nvSpPr>
        <p:spPr>
          <a:xfrm>
            <a:off x="4436400" y="4117375"/>
            <a:ext cx="1819200" cy="1819200"/>
          </a:xfrm>
          <a:prstGeom prst="rect">
            <a:avLst/>
          </a:prstGeom>
          <a:solidFill>
            <a:srgbClr val="337A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1"/>
          <p:cNvSpPr/>
          <p:nvPr/>
        </p:nvSpPr>
        <p:spPr>
          <a:xfrm>
            <a:off x="6619500" y="4117375"/>
            <a:ext cx="1819200" cy="1819200"/>
          </a:xfrm>
          <a:prstGeom prst="rect">
            <a:avLst/>
          </a:prstGeom>
          <a:solidFill>
            <a:srgbClr val="36C4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1"/>
          <p:cNvSpPr txBox="1"/>
          <p:nvPr/>
        </p:nvSpPr>
        <p:spPr>
          <a:xfrm>
            <a:off x="2253300" y="2824925"/>
            <a:ext cx="1819200" cy="61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HEADER BG</a:t>
            </a:r>
            <a:endParaRPr/>
          </a:p>
          <a:p>
            <a:pPr indent="0" lvl="0" marL="0" rtl="0" algn="l">
              <a:lnSpc>
                <a:spcPct val="115000"/>
              </a:lnSpc>
              <a:spcBef>
                <a:spcPts val="0"/>
              </a:spcBef>
              <a:spcAft>
                <a:spcPts val="0"/>
              </a:spcAft>
              <a:buNone/>
            </a:pPr>
            <a:r>
              <a:rPr lang="en-GB"/>
              <a:t>#34495e</a:t>
            </a:r>
            <a:endParaRPr/>
          </a:p>
        </p:txBody>
      </p:sp>
      <p:sp>
        <p:nvSpPr>
          <p:cNvPr id="201" name="Google Shape;201;p31"/>
          <p:cNvSpPr txBox="1"/>
          <p:nvPr/>
        </p:nvSpPr>
        <p:spPr>
          <a:xfrm>
            <a:off x="2253300" y="6070725"/>
            <a:ext cx="1819200" cy="61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TEXT</a:t>
            </a:r>
            <a:endParaRPr/>
          </a:p>
          <a:p>
            <a:pPr indent="0" lvl="0" marL="0" rtl="0" algn="l">
              <a:lnSpc>
                <a:spcPct val="115000"/>
              </a:lnSpc>
              <a:spcBef>
                <a:spcPts val="0"/>
              </a:spcBef>
              <a:spcAft>
                <a:spcPts val="0"/>
              </a:spcAft>
              <a:buNone/>
            </a:pPr>
            <a:r>
              <a:rPr lang="en-GB"/>
              <a:t>#243342</a:t>
            </a:r>
            <a:endParaRPr/>
          </a:p>
          <a:p>
            <a:pPr indent="0" lvl="0" marL="0" rtl="0" algn="l">
              <a:lnSpc>
                <a:spcPct val="115000"/>
              </a:lnSpc>
              <a:spcBef>
                <a:spcPts val="0"/>
              </a:spcBef>
              <a:spcAft>
                <a:spcPts val="0"/>
              </a:spcAft>
              <a:buNone/>
            </a:pPr>
            <a:r>
              <a:t/>
            </a:r>
            <a:endParaRPr/>
          </a:p>
        </p:txBody>
      </p:sp>
      <p:sp>
        <p:nvSpPr>
          <p:cNvPr id="202" name="Google Shape;202;p31"/>
          <p:cNvSpPr txBox="1"/>
          <p:nvPr/>
        </p:nvSpPr>
        <p:spPr>
          <a:xfrm>
            <a:off x="4436400" y="6070725"/>
            <a:ext cx="1819200" cy="61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LINKS</a:t>
            </a:r>
            <a:endParaRPr/>
          </a:p>
          <a:p>
            <a:pPr indent="0" lvl="0" marL="0" rtl="0" algn="l">
              <a:lnSpc>
                <a:spcPct val="115000"/>
              </a:lnSpc>
              <a:spcBef>
                <a:spcPts val="0"/>
              </a:spcBef>
              <a:spcAft>
                <a:spcPts val="0"/>
              </a:spcAft>
              <a:buNone/>
            </a:pPr>
            <a:r>
              <a:rPr lang="en-GB"/>
              <a:t>#337ab7</a:t>
            </a:r>
            <a:endParaRPr/>
          </a:p>
          <a:p>
            <a:pPr indent="0" lvl="0" marL="0" rtl="0" algn="l">
              <a:lnSpc>
                <a:spcPct val="115000"/>
              </a:lnSpc>
              <a:spcBef>
                <a:spcPts val="0"/>
              </a:spcBef>
              <a:spcAft>
                <a:spcPts val="0"/>
              </a:spcAft>
              <a:buNone/>
            </a:pPr>
            <a:r>
              <a:t/>
            </a:r>
            <a:endParaRPr/>
          </a:p>
        </p:txBody>
      </p:sp>
      <p:sp>
        <p:nvSpPr>
          <p:cNvPr id="203" name="Google Shape;203;p31"/>
          <p:cNvSpPr txBox="1"/>
          <p:nvPr/>
        </p:nvSpPr>
        <p:spPr>
          <a:xfrm>
            <a:off x="6619500" y="6070725"/>
            <a:ext cx="1819200" cy="61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BUTTON &amp; ACTIVE #36c46f</a:t>
            </a:r>
            <a:endParaRPr/>
          </a:p>
          <a:p>
            <a:pPr indent="0" lvl="0" marL="0" rtl="0" algn="l">
              <a:lnSpc>
                <a:spcPct val="115000"/>
              </a:lnSpc>
              <a:spcBef>
                <a:spcPts val="0"/>
              </a:spcBef>
              <a:spcAft>
                <a:spcPts val="0"/>
              </a:spcAft>
              <a:buNone/>
            </a:pPr>
            <a:r>
              <a:t/>
            </a:r>
            <a:endParaRPr/>
          </a:p>
        </p:txBody>
      </p:sp>
      <p:sp>
        <p:nvSpPr>
          <p:cNvPr id="204" name="Google Shape;204;p31"/>
          <p:cNvSpPr/>
          <p:nvPr/>
        </p:nvSpPr>
        <p:spPr>
          <a:xfrm>
            <a:off x="6619500" y="871575"/>
            <a:ext cx="1819200" cy="1819200"/>
          </a:xfrm>
          <a:prstGeom prst="rect">
            <a:avLst/>
          </a:prstGeom>
          <a:solidFill>
            <a:srgbClr val="F5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1"/>
          <p:cNvSpPr txBox="1"/>
          <p:nvPr/>
        </p:nvSpPr>
        <p:spPr>
          <a:xfrm>
            <a:off x="6619500" y="2824925"/>
            <a:ext cx="1819200" cy="61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SIDE NAV BG #f5f6f7</a:t>
            </a:r>
            <a:endParaRPr/>
          </a:p>
          <a:p>
            <a:pPr indent="0" lvl="0" marL="0" rtl="0" algn="l">
              <a:lnSpc>
                <a:spcPct val="115000"/>
              </a:lnSpc>
              <a:spcBef>
                <a:spcPts val="0"/>
              </a:spcBef>
              <a:spcAft>
                <a:spcPts val="0"/>
              </a:spcAft>
              <a:buNone/>
            </a:pPr>
            <a:r>
              <a:t/>
            </a:r>
            <a:endParaRPr/>
          </a:p>
        </p:txBody>
      </p:sp>
      <p:sp>
        <p:nvSpPr>
          <p:cNvPr id="206" name="Google Shape;206;p31"/>
          <p:cNvSpPr/>
          <p:nvPr/>
        </p:nvSpPr>
        <p:spPr>
          <a:xfrm>
            <a:off x="4436400" y="871575"/>
            <a:ext cx="1819200" cy="1819200"/>
          </a:xfrm>
          <a:prstGeom prst="rect">
            <a:avLst/>
          </a:prstGeom>
          <a:solidFill>
            <a:srgbClr val="D4D9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1"/>
          <p:cNvSpPr txBox="1"/>
          <p:nvPr/>
        </p:nvSpPr>
        <p:spPr>
          <a:xfrm>
            <a:off x="4436400" y="2824925"/>
            <a:ext cx="1819200" cy="61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SIDE NAV BORDER #d4d9dd</a:t>
            </a:r>
            <a:endParaRPr/>
          </a:p>
          <a:p>
            <a:pPr indent="0" lvl="0" marL="0" rtl="0" algn="l">
              <a:lnSpc>
                <a:spcPct val="115000"/>
              </a:lnSpc>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1_1_1_1_1">
    <p:spTree>
      <p:nvGrpSpPr>
        <p:cNvPr id="20" name="Shape 2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urs">
  <p:cSld name="CUSTOM">
    <p:spTree>
      <p:nvGrpSpPr>
        <p:cNvPr id="21" name="Shape 21"/>
        <p:cNvGrpSpPr/>
        <p:nvPr/>
      </p:nvGrpSpPr>
      <p:grpSpPr>
        <a:xfrm>
          <a:off x="0" y="0"/>
          <a:ext cx="0" cy="0"/>
          <a:chOff x="0" y="0"/>
          <a:chExt cx="0" cy="0"/>
        </a:xfrm>
      </p:grpSpPr>
      <p:sp>
        <p:nvSpPr>
          <p:cNvPr id="22" name="Google Shape;22;p5"/>
          <p:cNvSpPr/>
          <p:nvPr/>
        </p:nvSpPr>
        <p:spPr>
          <a:xfrm>
            <a:off x="2763899" y="1351750"/>
            <a:ext cx="1518900" cy="1518900"/>
          </a:xfrm>
          <a:prstGeom prst="rect">
            <a:avLst/>
          </a:prstGeom>
          <a:solidFill>
            <a:srgbClr val="59B2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5"/>
          <p:cNvSpPr/>
          <p:nvPr/>
        </p:nvSpPr>
        <p:spPr>
          <a:xfrm>
            <a:off x="941225" y="4061675"/>
            <a:ext cx="1518900" cy="15189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5"/>
          <p:cNvSpPr/>
          <p:nvPr/>
        </p:nvSpPr>
        <p:spPr>
          <a:xfrm>
            <a:off x="2763899" y="4061675"/>
            <a:ext cx="1518900" cy="1518900"/>
          </a:xfrm>
          <a:prstGeom prst="rect">
            <a:avLst/>
          </a:prstGeom>
          <a:solidFill>
            <a:srgbClr val="6060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
          <p:cNvSpPr/>
          <p:nvPr/>
        </p:nvSpPr>
        <p:spPr>
          <a:xfrm>
            <a:off x="4586573" y="4061675"/>
            <a:ext cx="1518900" cy="1518900"/>
          </a:xfrm>
          <a:prstGeom prst="rect">
            <a:avLst/>
          </a:prstGeom>
          <a:solidFill>
            <a:srgbClr val="D8D7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txBox="1"/>
          <p:nvPr/>
        </p:nvSpPr>
        <p:spPr>
          <a:xfrm>
            <a:off x="2763899" y="2982606"/>
            <a:ext cx="1518900" cy="5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262626"/>
                </a:solidFill>
              </a:rPr>
              <a:t>#59B246</a:t>
            </a:r>
            <a:endParaRPr>
              <a:solidFill>
                <a:srgbClr val="262626"/>
              </a:solidFill>
            </a:endParaRPr>
          </a:p>
        </p:txBody>
      </p:sp>
      <p:sp>
        <p:nvSpPr>
          <p:cNvPr id="27" name="Google Shape;27;p5"/>
          <p:cNvSpPr txBox="1"/>
          <p:nvPr/>
        </p:nvSpPr>
        <p:spPr>
          <a:xfrm>
            <a:off x="941225" y="5692531"/>
            <a:ext cx="1518900" cy="5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262626"/>
                </a:solidFill>
              </a:rPr>
              <a:t>#262626</a:t>
            </a:r>
            <a:endParaRPr>
              <a:solidFill>
                <a:srgbClr val="262626"/>
              </a:solidFill>
            </a:endParaRPr>
          </a:p>
        </p:txBody>
      </p:sp>
      <p:sp>
        <p:nvSpPr>
          <p:cNvPr id="28" name="Google Shape;28;p5"/>
          <p:cNvSpPr txBox="1"/>
          <p:nvPr/>
        </p:nvSpPr>
        <p:spPr>
          <a:xfrm>
            <a:off x="2763899" y="5692531"/>
            <a:ext cx="1518900" cy="5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262626"/>
                </a:solidFill>
              </a:rPr>
              <a:t>#606060</a:t>
            </a:r>
            <a:endParaRPr>
              <a:solidFill>
                <a:srgbClr val="262626"/>
              </a:solidFill>
            </a:endParaRPr>
          </a:p>
          <a:p>
            <a:pPr indent="0" lvl="0" marL="0" rtl="0" algn="l">
              <a:lnSpc>
                <a:spcPct val="115000"/>
              </a:lnSpc>
              <a:spcBef>
                <a:spcPts val="0"/>
              </a:spcBef>
              <a:spcAft>
                <a:spcPts val="0"/>
              </a:spcAft>
              <a:buNone/>
            </a:pPr>
            <a:r>
              <a:t/>
            </a:r>
            <a:endParaRPr>
              <a:solidFill>
                <a:srgbClr val="262626"/>
              </a:solidFill>
            </a:endParaRPr>
          </a:p>
        </p:txBody>
      </p:sp>
      <p:sp>
        <p:nvSpPr>
          <p:cNvPr id="29" name="Google Shape;29;p5"/>
          <p:cNvSpPr txBox="1"/>
          <p:nvPr/>
        </p:nvSpPr>
        <p:spPr>
          <a:xfrm>
            <a:off x="4586573" y="5692531"/>
            <a:ext cx="1518900" cy="5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262626"/>
                </a:solidFill>
              </a:rPr>
              <a:t>#D8D7D6</a:t>
            </a:r>
            <a:endParaRPr>
              <a:solidFill>
                <a:srgbClr val="262626"/>
              </a:solidFill>
            </a:endParaRPr>
          </a:p>
          <a:p>
            <a:pPr indent="0" lvl="0" marL="0" rtl="0" algn="l">
              <a:lnSpc>
                <a:spcPct val="115000"/>
              </a:lnSpc>
              <a:spcBef>
                <a:spcPts val="0"/>
              </a:spcBef>
              <a:spcAft>
                <a:spcPts val="0"/>
              </a:spcAft>
              <a:buNone/>
            </a:pPr>
            <a:r>
              <a:t/>
            </a:r>
            <a:endParaRPr>
              <a:solidFill>
                <a:srgbClr val="262626"/>
              </a:solidFill>
            </a:endParaRPr>
          </a:p>
        </p:txBody>
      </p:sp>
      <p:sp>
        <p:nvSpPr>
          <p:cNvPr id="30" name="Google Shape;30;p5"/>
          <p:cNvSpPr/>
          <p:nvPr/>
        </p:nvSpPr>
        <p:spPr>
          <a:xfrm>
            <a:off x="6409247" y="1351750"/>
            <a:ext cx="1518900" cy="1518900"/>
          </a:xfrm>
          <a:prstGeom prst="rect">
            <a:avLst/>
          </a:prstGeom>
          <a:solidFill>
            <a:srgbClr val="C13E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5"/>
          <p:cNvSpPr txBox="1"/>
          <p:nvPr/>
        </p:nvSpPr>
        <p:spPr>
          <a:xfrm>
            <a:off x="6409247" y="2982606"/>
            <a:ext cx="1518900" cy="5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262626"/>
                </a:solidFill>
              </a:rPr>
              <a:t>#C13E3E</a:t>
            </a:r>
            <a:endParaRPr>
              <a:solidFill>
                <a:srgbClr val="262626"/>
              </a:solidFill>
            </a:endParaRPr>
          </a:p>
        </p:txBody>
      </p:sp>
      <p:sp>
        <p:nvSpPr>
          <p:cNvPr id="32" name="Google Shape;32;p5"/>
          <p:cNvSpPr/>
          <p:nvPr/>
        </p:nvSpPr>
        <p:spPr>
          <a:xfrm>
            <a:off x="4586573" y="1351750"/>
            <a:ext cx="1518900" cy="1518900"/>
          </a:xfrm>
          <a:prstGeom prst="rect">
            <a:avLst/>
          </a:prstGeom>
          <a:solidFill>
            <a:srgbClr val="F0AD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
          <p:cNvSpPr txBox="1"/>
          <p:nvPr/>
        </p:nvSpPr>
        <p:spPr>
          <a:xfrm>
            <a:off x="4586573" y="2982606"/>
            <a:ext cx="1518900" cy="5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262626"/>
                </a:solidFill>
              </a:rPr>
              <a:t>#f0AD4E</a:t>
            </a:r>
            <a:endParaRPr>
              <a:solidFill>
                <a:srgbClr val="262626"/>
              </a:solidFill>
            </a:endParaRPr>
          </a:p>
        </p:txBody>
      </p:sp>
      <p:sp>
        <p:nvSpPr>
          <p:cNvPr id="34" name="Google Shape;34;p5"/>
          <p:cNvSpPr/>
          <p:nvPr/>
        </p:nvSpPr>
        <p:spPr>
          <a:xfrm>
            <a:off x="941225" y="1351750"/>
            <a:ext cx="1518900" cy="1518900"/>
          </a:xfrm>
          <a:prstGeom prst="rect">
            <a:avLst/>
          </a:prstGeom>
          <a:solidFill>
            <a:srgbClr val="389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txBox="1"/>
          <p:nvPr/>
        </p:nvSpPr>
        <p:spPr>
          <a:xfrm>
            <a:off x="941225" y="2982606"/>
            <a:ext cx="1518900" cy="5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262626"/>
                </a:solidFill>
              </a:rPr>
              <a:t>#3897C6</a:t>
            </a:r>
            <a:endParaRPr>
              <a:solidFill>
                <a:srgbClr val="262626"/>
              </a:solidFill>
            </a:endParaRPr>
          </a:p>
        </p:txBody>
      </p:sp>
      <p:sp>
        <p:nvSpPr>
          <p:cNvPr id="36" name="Google Shape;36;p5"/>
          <p:cNvSpPr/>
          <p:nvPr/>
        </p:nvSpPr>
        <p:spPr>
          <a:xfrm>
            <a:off x="8231922" y="1351750"/>
            <a:ext cx="1518900" cy="1518900"/>
          </a:xfrm>
          <a:prstGeom prst="rect">
            <a:avLst/>
          </a:prstGeom>
          <a:solidFill>
            <a:srgbClr val="6F49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5"/>
          <p:cNvSpPr txBox="1"/>
          <p:nvPr/>
        </p:nvSpPr>
        <p:spPr>
          <a:xfrm>
            <a:off x="8231922" y="2982606"/>
            <a:ext cx="1518900" cy="5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262626"/>
                </a:solidFill>
              </a:rPr>
              <a:t>#6f49AA</a:t>
            </a:r>
            <a:endParaRPr>
              <a:solidFill>
                <a:srgbClr val="262626"/>
              </a:solidFill>
            </a:endParaRPr>
          </a:p>
        </p:txBody>
      </p:sp>
      <p:sp>
        <p:nvSpPr>
          <p:cNvPr id="38" name="Google Shape;38;p5"/>
          <p:cNvSpPr/>
          <p:nvPr/>
        </p:nvSpPr>
        <p:spPr>
          <a:xfrm>
            <a:off x="6409248" y="4061675"/>
            <a:ext cx="1518900" cy="1518900"/>
          </a:xfrm>
          <a:prstGeom prst="rect">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txBox="1"/>
          <p:nvPr/>
        </p:nvSpPr>
        <p:spPr>
          <a:xfrm>
            <a:off x="6409248" y="5692531"/>
            <a:ext cx="1518900" cy="5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262626"/>
                </a:solidFill>
              </a:rPr>
              <a:t>#F2F2F2</a:t>
            </a:r>
            <a:endParaRPr>
              <a:solidFill>
                <a:srgbClr val="262626"/>
              </a:solidFill>
            </a:endParaRPr>
          </a:p>
          <a:p>
            <a:pPr indent="0" lvl="0" marL="0" rtl="0" algn="l">
              <a:lnSpc>
                <a:spcPct val="115000"/>
              </a:lnSpc>
              <a:spcBef>
                <a:spcPts val="0"/>
              </a:spcBef>
              <a:spcAft>
                <a:spcPts val="0"/>
              </a:spcAft>
              <a:buNone/>
            </a:pPr>
            <a:r>
              <a:t/>
            </a:r>
            <a:endParaRPr>
              <a:solidFill>
                <a:srgbClr val="262626"/>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orksheet – Frame">
  <p:cSld name="TITLE_1_1_1_1">
    <p:spTree>
      <p:nvGrpSpPr>
        <p:cNvPr id="40" name="Shape 40"/>
        <p:cNvGrpSpPr/>
        <p:nvPr/>
      </p:nvGrpSpPr>
      <p:grpSpPr>
        <a:xfrm>
          <a:off x="0" y="0"/>
          <a:ext cx="0" cy="0"/>
          <a:chOff x="0" y="0"/>
          <a:chExt cx="0" cy="0"/>
        </a:xfrm>
      </p:grpSpPr>
      <p:sp>
        <p:nvSpPr>
          <p:cNvPr id="41" name="Google Shape;41;p6"/>
          <p:cNvSpPr txBox="1"/>
          <p:nvPr/>
        </p:nvSpPr>
        <p:spPr>
          <a:xfrm>
            <a:off x="6959475" y="6684800"/>
            <a:ext cx="2529900" cy="7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2"/>
                </a:solidFill>
              </a:rPr>
              <a:t>NAME</a:t>
            </a:r>
            <a:endParaRPr b="1" sz="1200">
              <a:solidFill>
                <a:schemeClr val="dk2"/>
              </a:solidFill>
            </a:endParaRPr>
          </a:p>
        </p:txBody>
      </p:sp>
      <p:sp>
        <p:nvSpPr>
          <p:cNvPr id="42" name="Google Shape;42;p6"/>
          <p:cNvSpPr txBox="1"/>
          <p:nvPr>
            <p:ph type="ctrTitle"/>
          </p:nvPr>
        </p:nvSpPr>
        <p:spPr>
          <a:xfrm>
            <a:off x="505125" y="567950"/>
            <a:ext cx="6454500" cy="739800"/>
          </a:xfrm>
          <a:prstGeom prst="rect">
            <a:avLst/>
          </a:prstGeom>
          <a:ln>
            <a:noFill/>
          </a:ln>
        </p:spPr>
        <p:txBody>
          <a:bodyPr anchorCtr="0" anchor="ctr" bIns="116050" lIns="116050" spcFirstLastPara="1" rIns="116050" wrap="square" tIns="116050">
            <a:noAutofit/>
          </a:bodyPr>
          <a:lstStyle>
            <a:lvl1pPr lvl="0" rtl="0">
              <a:lnSpc>
                <a:spcPct val="115000"/>
              </a:lnSpc>
              <a:spcBef>
                <a:spcPts val="0"/>
              </a:spcBef>
              <a:spcAft>
                <a:spcPts val="0"/>
              </a:spcAft>
              <a:buSzPts val="1400"/>
              <a:buNone/>
              <a:defRPr b="1" sz="1400"/>
            </a:lvl1pPr>
            <a:lvl2pPr lvl="1" rtl="0" algn="ctr">
              <a:spcBef>
                <a:spcPts val="0"/>
              </a:spcBef>
              <a:spcAft>
                <a:spcPts val="0"/>
              </a:spcAft>
              <a:buSzPts val="1400"/>
              <a:buNone/>
              <a:defRPr b="1" sz="1400"/>
            </a:lvl2pPr>
            <a:lvl3pPr lvl="2" rtl="0" algn="ctr">
              <a:spcBef>
                <a:spcPts val="0"/>
              </a:spcBef>
              <a:spcAft>
                <a:spcPts val="0"/>
              </a:spcAft>
              <a:buSzPts val="1400"/>
              <a:buNone/>
              <a:defRPr b="1" sz="1400"/>
            </a:lvl3pPr>
            <a:lvl4pPr lvl="3" rtl="0" algn="ctr">
              <a:spcBef>
                <a:spcPts val="0"/>
              </a:spcBef>
              <a:spcAft>
                <a:spcPts val="0"/>
              </a:spcAft>
              <a:buSzPts val="1400"/>
              <a:buNone/>
              <a:defRPr b="1" sz="1400"/>
            </a:lvl4pPr>
            <a:lvl5pPr lvl="4" rtl="0" algn="ctr">
              <a:spcBef>
                <a:spcPts val="0"/>
              </a:spcBef>
              <a:spcAft>
                <a:spcPts val="0"/>
              </a:spcAft>
              <a:buSzPts val="1400"/>
              <a:buNone/>
              <a:defRPr b="1" sz="1400"/>
            </a:lvl5pPr>
            <a:lvl6pPr lvl="5" rtl="0" algn="ctr">
              <a:spcBef>
                <a:spcPts val="0"/>
              </a:spcBef>
              <a:spcAft>
                <a:spcPts val="0"/>
              </a:spcAft>
              <a:buSzPts val="1400"/>
              <a:buNone/>
              <a:defRPr b="1" sz="1400"/>
            </a:lvl6pPr>
            <a:lvl7pPr lvl="6" rtl="0" algn="ctr">
              <a:spcBef>
                <a:spcPts val="0"/>
              </a:spcBef>
              <a:spcAft>
                <a:spcPts val="0"/>
              </a:spcAft>
              <a:buSzPts val="1400"/>
              <a:buNone/>
              <a:defRPr b="1" sz="1400"/>
            </a:lvl7pPr>
            <a:lvl8pPr lvl="7" rtl="0" algn="ctr">
              <a:spcBef>
                <a:spcPts val="0"/>
              </a:spcBef>
              <a:spcAft>
                <a:spcPts val="0"/>
              </a:spcAft>
              <a:buSzPts val="1400"/>
              <a:buNone/>
              <a:defRPr b="1" sz="1400"/>
            </a:lvl8pPr>
            <a:lvl9pPr lvl="8" rtl="0" algn="ctr">
              <a:spcBef>
                <a:spcPts val="0"/>
              </a:spcBef>
              <a:spcAft>
                <a:spcPts val="0"/>
              </a:spcAft>
              <a:buSzPts val="1400"/>
              <a:buNone/>
              <a:defRPr b="1" sz="1400"/>
            </a:lvl9pPr>
          </a:lstStyle>
          <a:p/>
        </p:txBody>
      </p:sp>
      <p:sp>
        <p:nvSpPr>
          <p:cNvPr id="43" name="Google Shape;43;p6"/>
          <p:cNvSpPr txBox="1"/>
          <p:nvPr>
            <p:ph idx="1" type="subTitle"/>
          </p:nvPr>
        </p:nvSpPr>
        <p:spPr>
          <a:xfrm>
            <a:off x="6959475" y="567950"/>
            <a:ext cx="3227100" cy="739800"/>
          </a:xfrm>
          <a:prstGeom prst="rect">
            <a:avLst/>
          </a:prstGeom>
          <a:ln>
            <a:noFill/>
          </a:ln>
        </p:spPr>
        <p:txBody>
          <a:bodyPr anchorCtr="0" anchor="ctr" bIns="116050" lIns="116050" spcFirstLastPara="1" rIns="116050" wrap="square" tIns="116050">
            <a:noAutofit/>
          </a:bodyPr>
          <a:lstStyle>
            <a:lvl1pPr lvl="0" rtl="0">
              <a:lnSpc>
                <a:spcPct val="115000"/>
              </a:lnSpc>
              <a:spcBef>
                <a:spcPts val="0"/>
              </a:spcBef>
              <a:spcAft>
                <a:spcPts val="0"/>
              </a:spcAft>
              <a:buSzPts val="1400"/>
              <a:buNone/>
              <a:defRPr b="1" sz="14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44" name="Google Shape;44;p6"/>
          <p:cNvSpPr txBox="1"/>
          <p:nvPr>
            <p:ph idx="2" type="subTitle"/>
          </p:nvPr>
        </p:nvSpPr>
        <p:spPr>
          <a:xfrm>
            <a:off x="505125" y="6684800"/>
            <a:ext cx="6454500" cy="739800"/>
          </a:xfrm>
          <a:prstGeom prst="rect">
            <a:avLst/>
          </a:prstGeom>
          <a:ln>
            <a:noFill/>
          </a:ln>
        </p:spPr>
        <p:txBody>
          <a:bodyPr anchorCtr="0" anchor="ctr" bIns="116050" lIns="116050" spcFirstLastPara="1" rIns="116050" wrap="square" tIns="116050">
            <a:noAutofit/>
          </a:bodyPr>
          <a:lstStyle>
            <a:lvl1pPr lvl="0" rtl="0">
              <a:lnSpc>
                <a:spcPct val="115000"/>
              </a:lnSpc>
              <a:spcBef>
                <a:spcPts val="0"/>
              </a:spcBef>
              <a:spcAft>
                <a:spcPts val="0"/>
              </a:spcAft>
              <a:buSzPts val="1100"/>
              <a:buNone/>
              <a:defRPr sz="1100"/>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cxnSp>
        <p:nvCxnSpPr>
          <p:cNvPr id="45" name="Google Shape;45;p6"/>
          <p:cNvCxnSpPr/>
          <p:nvPr/>
        </p:nvCxnSpPr>
        <p:spPr>
          <a:xfrm>
            <a:off x="505125" y="1307750"/>
            <a:ext cx="9681300" cy="0"/>
          </a:xfrm>
          <a:prstGeom prst="straightConnector1">
            <a:avLst/>
          </a:prstGeom>
          <a:noFill/>
          <a:ln cap="flat" cmpd="sng" w="9525">
            <a:solidFill>
              <a:srgbClr val="262626"/>
            </a:solidFill>
            <a:prstDash val="solid"/>
            <a:round/>
            <a:headEnd len="med" w="med" type="none"/>
            <a:tailEnd len="med" w="med" type="none"/>
          </a:ln>
        </p:spPr>
      </p:cxnSp>
      <p:cxnSp>
        <p:nvCxnSpPr>
          <p:cNvPr id="46" name="Google Shape;46;p6"/>
          <p:cNvCxnSpPr/>
          <p:nvPr/>
        </p:nvCxnSpPr>
        <p:spPr>
          <a:xfrm>
            <a:off x="505125" y="6684800"/>
            <a:ext cx="9681300" cy="0"/>
          </a:xfrm>
          <a:prstGeom prst="straightConnector1">
            <a:avLst/>
          </a:prstGeom>
          <a:noFill/>
          <a:ln cap="flat" cmpd="sng" w="9525">
            <a:solidFill>
              <a:srgbClr val="262626"/>
            </a:solidFill>
            <a:prstDash val="solid"/>
            <a:round/>
            <a:headEnd len="med" w="med" type="none"/>
            <a:tailEnd len="med" w="med" type="none"/>
          </a:ln>
        </p:spPr>
      </p:cxnSp>
      <p:cxnSp>
        <p:nvCxnSpPr>
          <p:cNvPr id="47" name="Google Shape;47;p6"/>
          <p:cNvCxnSpPr/>
          <p:nvPr/>
        </p:nvCxnSpPr>
        <p:spPr>
          <a:xfrm>
            <a:off x="6959475" y="6684800"/>
            <a:ext cx="0" cy="625500"/>
          </a:xfrm>
          <a:prstGeom prst="straightConnector1">
            <a:avLst/>
          </a:prstGeom>
          <a:noFill/>
          <a:ln cap="flat" cmpd="sng" w="9525">
            <a:solidFill>
              <a:srgbClr val="262626"/>
            </a:solidFill>
            <a:prstDash val="solid"/>
            <a:round/>
            <a:headEnd len="med" w="med" type="none"/>
            <a:tailEnd len="med" w="med" type="none"/>
          </a:ln>
        </p:spPr>
      </p:cxnSp>
      <p:cxnSp>
        <p:nvCxnSpPr>
          <p:cNvPr id="48" name="Google Shape;48;p6"/>
          <p:cNvCxnSpPr/>
          <p:nvPr/>
        </p:nvCxnSpPr>
        <p:spPr>
          <a:xfrm>
            <a:off x="6959475" y="682250"/>
            <a:ext cx="0" cy="625500"/>
          </a:xfrm>
          <a:prstGeom prst="straightConnector1">
            <a:avLst/>
          </a:prstGeom>
          <a:noFill/>
          <a:ln cap="flat" cmpd="sng" w="9525">
            <a:solidFill>
              <a:srgbClr val="262626"/>
            </a:solidFill>
            <a:prstDash val="solid"/>
            <a:round/>
            <a:headEnd len="med" w="med" type="none"/>
            <a:tailEnd len="med" w="med" type="none"/>
          </a:ln>
        </p:spPr>
      </p:cxnSp>
      <p:pic>
        <p:nvPicPr>
          <p:cNvPr id="49" name="Google Shape;49;p6"/>
          <p:cNvPicPr preferRelativeResize="0"/>
          <p:nvPr/>
        </p:nvPicPr>
        <p:blipFill>
          <a:blip r:embed="rId2">
            <a:alphaModFix/>
          </a:blip>
          <a:stretch>
            <a:fillRect/>
          </a:stretch>
        </p:blipFill>
        <p:spPr>
          <a:xfrm>
            <a:off x="9337000" y="6860050"/>
            <a:ext cx="849425" cy="3893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ig text">
  <p:cSld name="TITLE_2">
    <p:spTree>
      <p:nvGrpSpPr>
        <p:cNvPr id="50" name="Shape 50"/>
        <p:cNvGrpSpPr/>
        <p:nvPr/>
      </p:nvGrpSpPr>
      <p:grpSpPr>
        <a:xfrm>
          <a:off x="0" y="0"/>
          <a:ext cx="0" cy="0"/>
          <a:chOff x="0" y="0"/>
          <a:chExt cx="0" cy="0"/>
        </a:xfrm>
      </p:grpSpPr>
      <p:sp>
        <p:nvSpPr>
          <p:cNvPr id="51" name="Google Shape;51;p7"/>
          <p:cNvSpPr txBox="1"/>
          <p:nvPr>
            <p:ph idx="1" type="subTitle"/>
          </p:nvPr>
        </p:nvSpPr>
        <p:spPr>
          <a:xfrm>
            <a:off x="1108025" y="1977550"/>
            <a:ext cx="8475900" cy="949800"/>
          </a:xfrm>
          <a:prstGeom prst="rect">
            <a:avLst/>
          </a:prstGeom>
        </p:spPr>
        <p:txBody>
          <a:bodyPr anchorCtr="0" anchor="t" bIns="116050" lIns="116050" spcFirstLastPara="1" rIns="116050" wrap="square" tIns="116050">
            <a:noAutofit/>
          </a:bodyPr>
          <a:lstStyle>
            <a:lvl1pPr lvl="0" rtl="0">
              <a:lnSpc>
                <a:spcPct val="100000"/>
              </a:lnSpc>
              <a:spcBef>
                <a:spcPts val="0"/>
              </a:spcBef>
              <a:spcAft>
                <a:spcPts val="0"/>
              </a:spcAft>
              <a:buClr>
                <a:srgbClr val="34495E"/>
              </a:buClr>
              <a:buSzPts val="3000"/>
              <a:buNone/>
              <a:defRPr b="1" sz="3000">
                <a:solidFill>
                  <a:srgbClr val="34495E"/>
                </a:solidFill>
              </a:defRPr>
            </a:lvl1pPr>
            <a:lvl2pPr lvl="1" rtl="0">
              <a:lnSpc>
                <a:spcPct val="100000"/>
              </a:lnSpc>
              <a:spcBef>
                <a:spcPts val="0"/>
              </a:spcBef>
              <a:spcAft>
                <a:spcPts val="0"/>
              </a:spcAft>
              <a:buClr>
                <a:srgbClr val="34495E"/>
              </a:buClr>
              <a:buSzPts val="3600"/>
              <a:buNone/>
              <a:defRPr b="1" sz="3600">
                <a:solidFill>
                  <a:srgbClr val="34495E"/>
                </a:solidFill>
              </a:defRPr>
            </a:lvl2pPr>
            <a:lvl3pPr lvl="2" rtl="0">
              <a:lnSpc>
                <a:spcPct val="100000"/>
              </a:lnSpc>
              <a:spcBef>
                <a:spcPts val="0"/>
              </a:spcBef>
              <a:spcAft>
                <a:spcPts val="0"/>
              </a:spcAft>
              <a:buClr>
                <a:srgbClr val="34495E"/>
              </a:buClr>
              <a:buSzPts val="3600"/>
              <a:buNone/>
              <a:defRPr b="1" sz="3600">
                <a:solidFill>
                  <a:srgbClr val="34495E"/>
                </a:solidFill>
              </a:defRPr>
            </a:lvl3pPr>
            <a:lvl4pPr lvl="3" rtl="0">
              <a:lnSpc>
                <a:spcPct val="100000"/>
              </a:lnSpc>
              <a:spcBef>
                <a:spcPts val="0"/>
              </a:spcBef>
              <a:spcAft>
                <a:spcPts val="0"/>
              </a:spcAft>
              <a:buClr>
                <a:srgbClr val="34495E"/>
              </a:buClr>
              <a:buSzPts val="3600"/>
              <a:buNone/>
              <a:defRPr b="1" sz="3600">
                <a:solidFill>
                  <a:srgbClr val="34495E"/>
                </a:solidFill>
              </a:defRPr>
            </a:lvl4pPr>
            <a:lvl5pPr lvl="4" rtl="0">
              <a:lnSpc>
                <a:spcPct val="100000"/>
              </a:lnSpc>
              <a:spcBef>
                <a:spcPts val="0"/>
              </a:spcBef>
              <a:spcAft>
                <a:spcPts val="0"/>
              </a:spcAft>
              <a:buClr>
                <a:srgbClr val="34495E"/>
              </a:buClr>
              <a:buSzPts val="3600"/>
              <a:buNone/>
              <a:defRPr b="1" sz="3600">
                <a:solidFill>
                  <a:srgbClr val="34495E"/>
                </a:solidFill>
              </a:defRPr>
            </a:lvl5pPr>
            <a:lvl6pPr lvl="5" rtl="0">
              <a:lnSpc>
                <a:spcPct val="100000"/>
              </a:lnSpc>
              <a:spcBef>
                <a:spcPts val="0"/>
              </a:spcBef>
              <a:spcAft>
                <a:spcPts val="0"/>
              </a:spcAft>
              <a:buClr>
                <a:srgbClr val="34495E"/>
              </a:buClr>
              <a:buSzPts val="3600"/>
              <a:buNone/>
              <a:defRPr b="1" sz="3600">
                <a:solidFill>
                  <a:srgbClr val="34495E"/>
                </a:solidFill>
              </a:defRPr>
            </a:lvl6pPr>
            <a:lvl7pPr lvl="6" rtl="0">
              <a:lnSpc>
                <a:spcPct val="100000"/>
              </a:lnSpc>
              <a:spcBef>
                <a:spcPts val="0"/>
              </a:spcBef>
              <a:spcAft>
                <a:spcPts val="0"/>
              </a:spcAft>
              <a:buClr>
                <a:srgbClr val="34495E"/>
              </a:buClr>
              <a:buSzPts val="3600"/>
              <a:buNone/>
              <a:defRPr b="1" sz="3600">
                <a:solidFill>
                  <a:srgbClr val="34495E"/>
                </a:solidFill>
              </a:defRPr>
            </a:lvl7pPr>
            <a:lvl8pPr lvl="7" rtl="0">
              <a:lnSpc>
                <a:spcPct val="100000"/>
              </a:lnSpc>
              <a:spcBef>
                <a:spcPts val="0"/>
              </a:spcBef>
              <a:spcAft>
                <a:spcPts val="0"/>
              </a:spcAft>
              <a:buClr>
                <a:srgbClr val="34495E"/>
              </a:buClr>
              <a:buSzPts val="3600"/>
              <a:buNone/>
              <a:defRPr b="1" sz="3600">
                <a:solidFill>
                  <a:srgbClr val="34495E"/>
                </a:solidFill>
              </a:defRPr>
            </a:lvl8pPr>
            <a:lvl9pPr lvl="8" rtl="0">
              <a:lnSpc>
                <a:spcPct val="100000"/>
              </a:lnSpc>
              <a:spcBef>
                <a:spcPts val="0"/>
              </a:spcBef>
              <a:spcAft>
                <a:spcPts val="0"/>
              </a:spcAft>
              <a:buClr>
                <a:srgbClr val="34495E"/>
              </a:buClr>
              <a:buSzPts val="3600"/>
              <a:buNone/>
              <a:defRPr b="1" sz="3600">
                <a:solidFill>
                  <a:srgbClr val="34495E"/>
                </a:solidFill>
              </a:defRPr>
            </a:lvl9pPr>
          </a:lstStyle>
          <a:p/>
        </p:txBody>
      </p:sp>
      <p:sp>
        <p:nvSpPr>
          <p:cNvPr id="52" name="Google Shape;52;p7"/>
          <p:cNvSpPr txBox="1"/>
          <p:nvPr>
            <p:ph type="ctrTitle"/>
          </p:nvPr>
        </p:nvSpPr>
        <p:spPr>
          <a:xfrm>
            <a:off x="1108025" y="1255265"/>
            <a:ext cx="8475900" cy="537600"/>
          </a:xfrm>
          <a:prstGeom prst="rect">
            <a:avLst/>
          </a:prstGeom>
        </p:spPr>
        <p:txBody>
          <a:bodyPr anchorCtr="0" anchor="ctr" bIns="116050" lIns="116050" spcFirstLastPara="1" rIns="116050" wrap="square" tIns="116050">
            <a:noAutofit/>
          </a:bodyPr>
          <a:lstStyle>
            <a:lvl1pPr lvl="0" rtl="0">
              <a:spcBef>
                <a:spcPts val="0"/>
              </a:spcBef>
              <a:spcAft>
                <a:spcPts val="0"/>
              </a:spcAft>
              <a:buClr>
                <a:srgbClr val="36C46F"/>
              </a:buClr>
              <a:buSzPts val="4800"/>
              <a:buNone/>
              <a:defRPr b="1" sz="4800">
                <a:solidFill>
                  <a:srgbClr val="36C46F"/>
                </a:solidFill>
              </a:defRPr>
            </a:lvl1pPr>
            <a:lvl2pPr lvl="1" rtl="0" algn="ctr">
              <a:spcBef>
                <a:spcPts val="0"/>
              </a:spcBef>
              <a:spcAft>
                <a:spcPts val="0"/>
              </a:spcAft>
              <a:buClr>
                <a:srgbClr val="34495E"/>
              </a:buClr>
              <a:buSzPts val="6600"/>
              <a:buNone/>
              <a:defRPr b="1" sz="6600">
                <a:solidFill>
                  <a:srgbClr val="34495E"/>
                </a:solidFill>
              </a:defRPr>
            </a:lvl2pPr>
            <a:lvl3pPr lvl="2" rtl="0" algn="ctr">
              <a:spcBef>
                <a:spcPts val="0"/>
              </a:spcBef>
              <a:spcAft>
                <a:spcPts val="0"/>
              </a:spcAft>
              <a:buClr>
                <a:srgbClr val="34495E"/>
              </a:buClr>
              <a:buSzPts val="6600"/>
              <a:buNone/>
              <a:defRPr b="1" sz="6600">
                <a:solidFill>
                  <a:srgbClr val="34495E"/>
                </a:solidFill>
              </a:defRPr>
            </a:lvl3pPr>
            <a:lvl4pPr lvl="3" rtl="0" algn="ctr">
              <a:spcBef>
                <a:spcPts val="0"/>
              </a:spcBef>
              <a:spcAft>
                <a:spcPts val="0"/>
              </a:spcAft>
              <a:buClr>
                <a:srgbClr val="34495E"/>
              </a:buClr>
              <a:buSzPts val="6600"/>
              <a:buNone/>
              <a:defRPr b="1" sz="6600">
                <a:solidFill>
                  <a:srgbClr val="34495E"/>
                </a:solidFill>
              </a:defRPr>
            </a:lvl4pPr>
            <a:lvl5pPr lvl="4" rtl="0" algn="ctr">
              <a:spcBef>
                <a:spcPts val="0"/>
              </a:spcBef>
              <a:spcAft>
                <a:spcPts val="0"/>
              </a:spcAft>
              <a:buClr>
                <a:srgbClr val="34495E"/>
              </a:buClr>
              <a:buSzPts val="6600"/>
              <a:buNone/>
              <a:defRPr b="1" sz="6600">
                <a:solidFill>
                  <a:srgbClr val="34495E"/>
                </a:solidFill>
              </a:defRPr>
            </a:lvl5pPr>
            <a:lvl6pPr lvl="5" rtl="0" algn="ctr">
              <a:spcBef>
                <a:spcPts val="0"/>
              </a:spcBef>
              <a:spcAft>
                <a:spcPts val="0"/>
              </a:spcAft>
              <a:buClr>
                <a:srgbClr val="34495E"/>
              </a:buClr>
              <a:buSzPts val="6600"/>
              <a:buNone/>
              <a:defRPr b="1" sz="6600">
                <a:solidFill>
                  <a:srgbClr val="34495E"/>
                </a:solidFill>
              </a:defRPr>
            </a:lvl6pPr>
            <a:lvl7pPr lvl="6" rtl="0" algn="ctr">
              <a:spcBef>
                <a:spcPts val="0"/>
              </a:spcBef>
              <a:spcAft>
                <a:spcPts val="0"/>
              </a:spcAft>
              <a:buClr>
                <a:srgbClr val="34495E"/>
              </a:buClr>
              <a:buSzPts val="6600"/>
              <a:buNone/>
              <a:defRPr b="1" sz="6600">
                <a:solidFill>
                  <a:srgbClr val="34495E"/>
                </a:solidFill>
              </a:defRPr>
            </a:lvl7pPr>
            <a:lvl8pPr lvl="7" rtl="0" algn="ctr">
              <a:spcBef>
                <a:spcPts val="0"/>
              </a:spcBef>
              <a:spcAft>
                <a:spcPts val="0"/>
              </a:spcAft>
              <a:buClr>
                <a:srgbClr val="34495E"/>
              </a:buClr>
              <a:buSzPts val="6600"/>
              <a:buNone/>
              <a:defRPr b="1" sz="6600">
                <a:solidFill>
                  <a:srgbClr val="34495E"/>
                </a:solidFill>
              </a:defRPr>
            </a:lvl8pPr>
            <a:lvl9pPr lvl="8" rtl="0" algn="ctr">
              <a:spcBef>
                <a:spcPts val="0"/>
              </a:spcBef>
              <a:spcAft>
                <a:spcPts val="0"/>
              </a:spcAft>
              <a:buClr>
                <a:srgbClr val="34495E"/>
              </a:buClr>
              <a:buSzPts val="6600"/>
              <a:buNone/>
              <a:defRPr b="1" sz="6600">
                <a:solidFill>
                  <a:srgbClr val="34495E"/>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ont page" type="title">
  <p:cSld name="TITLE">
    <p:spTree>
      <p:nvGrpSpPr>
        <p:cNvPr id="53" name="Shape 53"/>
        <p:cNvGrpSpPr/>
        <p:nvPr/>
      </p:nvGrpSpPr>
      <p:grpSpPr>
        <a:xfrm>
          <a:off x="0" y="0"/>
          <a:ext cx="0" cy="0"/>
          <a:chOff x="0" y="0"/>
          <a:chExt cx="0" cy="0"/>
        </a:xfrm>
      </p:grpSpPr>
      <p:sp>
        <p:nvSpPr>
          <p:cNvPr id="54" name="Google Shape;54;p8"/>
          <p:cNvSpPr txBox="1"/>
          <p:nvPr>
            <p:ph type="ctrTitle"/>
          </p:nvPr>
        </p:nvSpPr>
        <p:spPr>
          <a:xfrm>
            <a:off x="1108020" y="3057538"/>
            <a:ext cx="8475900" cy="2348100"/>
          </a:xfrm>
          <a:prstGeom prst="rect">
            <a:avLst/>
          </a:prstGeom>
        </p:spPr>
        <p:txBody>
          <a:bodyPr anchorCtr="0" anchor="t" bIns="116050" lIns="116050" spcFirstLastPara="1" rIns="116050" wrap="square" tIns="116050">
            <a:noAutofit/>
          </a:bodyPr>
          <a:lstStyle>
            <a:lvl1pPr lvl="0">
              <a:spcBef>
                <a:spcPts val="0"/>
              </a:spcBef>
              <a:spcAft>
                <a:spcPts val="0"/>
              </a:spcAft>
              <a:buClr>
                <a:srgbClr val="34495E"/>
              </a:buClr>
              <a:buSzPts val="6000"/>
              <a:buNone/>
              <a:defRPr b="1" sz="6000">
                <a:solidFill>
                  <a:srgbClr val="34495E"/>
                </a:solidFill>
              </a:defRPr>
            </a:lvl1pPr>
            <a:lvl2pPr lvl="1" algn="ctr">
              <a:spcBef>
                <a:spcPts val="0"/>
              </a:spcBef>
              <a:spcAft>
                <a:spcPts val="0"/>
              </a:spcAft>
              <a:buClr>
                <a:srgbClr val="34495E"/>
              </a:buClr>
              <a:buSzPts val="6600"/>
              <a:buNone/>
              <a:defRPr b="1" sz="6600">
                <a:solidFill>
                  <a:srgbClr val="34495E"/>
                </a:solidFill>
              </a:defRPr>
            </a:lvl2pPr>
            <a:lvl3pPr lvl="2" algn="ctr">
              <a:spcBef>
                <a:spcPts val="0"/>
              </a:spcBef>
              <a:spcAft>
                <a:spcPts val="0"/>
              </a:spcAft>
              <a:buClr>
                <a:srgbClr val="34495E"/>
              </a:buClr>
              <a:buSzPts val="6600"/>
              <a:buNone/>
              <a:defRPr b="1" sz="6600">
                <a:solidFill>
                  <a:srgbClr val="34495E"/>
                </a:solidFill>
              </a:defRPr>
            </a:lvl3pPr>
            <a:lvl4pPr lvl="3" algn="ctr">
              <a:spcBef>
                <a:spcPts val="0"/>
              </a:spcBef>
              <a:spcAft>
                <a:spcPts val="0"/>
              </a:spcAft>
              <a:buClr>
                <a:srgbClr val="34495E"/>
              </a:buClr>
              <a:buSzPts val="6600"/>
              <a:buNone/>
              <a:defRPr b="1" sz="6600">
                <a:solidFill>
                  <a:srgbClr val="34495E"/>
                </a:solidFill>
              </a:defRPr>
            </a:lvl4pPr>
            <a:lvl5pPr lvl="4" algn="ctr">
              <a:spcBef>
                <a:spcPts val="0"/>
              </a:spcBef>
              <a:spcAft>
                <a:spcPts val="0"/>
              </a:spcAft>
              <a:buClr>
                <a:srgbClr val="34495E"/>
              </a:buClr>
              <a:buSzPts val="6600"/>
              <a:buNone/>
              <a:defRPr b="1" sz="6600">
                <a:solidFill>
                  <a:srgbClr val="34495E"/>
                </a:solidFill>
              </a:defRPr>
            </a:lvl5pPr>
            <a:lvl6pPr lvl="5" algn="ctr">
              <a:spcBef>
                <a:spcPts val="0"/>
              </a:spcBef>
              <a:spcAft>
                <a:spcPts val="0"/>
              </a:spcAft>
              <a:buClr>
                <a:srgbClr val="34495E"/>
              </a:buClr>
              <a:buSzPts val="6600"/>
              <a:buNone/>
              <a:defRPr b="1" sz="6600">
                <a:solidFill>
                  <a:srgbClr val="34495E"/>
                </a:solidFill>
              </a:defRPr>
            </a:lvl6pPr>
            <a:lvl7pPr lvl="6" algn="ctr">
              <a:spcBef>
                <a:spcPts val="0"/>
              </a:spcBef>
              <a:spcAft>
                <a:spcPts val="0"/>
              </a:spcAft>
              <a:buClr>
                <a:srgbClr val="34495E"/>
              </a:buClr>
              <a:buSzPts val="6600"/>
              <a:buNone/>
              <a:defRPr b="1" sz="6600">
                <a:solidFill>
                  <a:srgbClr val="34495E"/>
                </a:solidFill>
              </a:defRPr>
            </a:lvl7pPr>
            <a:lvl8pPr lvl="7" algn="ctr">
              <a:spcBef>
                <a:spcPts val="0"/>
              </a:spcBef>
              <a:spcAft>
                <a:spcPts val="0"/>
              </a:spcAft>
              <a:buClr>
                <a:srgbClr val="34495E"/>
              </a:buClr>
              <a:buSzPts val="6600"/>
              <a:buNone/>
              <a:defRPr b="1" sz="6600">
                <a:solidFill>
                  <a:srgbClr val="34495E"/>
                </a:solidFill>
              </a:defRPr>
            </a:lvl8pPr>
            <a:lvl9pPr lvl="8" algn="ctr">
              <a:spcBef>
                <a:spcPts val="0"/>
              </a:spcBef>
              <a:spcAft>
                <a:spcPts val="0"/>
              </a:spcAft>
              <a:buClr>
                <a:srgbClr val="34495E"/>
              </a:buClr>
              <a:buSzPts val="6600"/>
              <a:buNone/>
              <a:defRPr b="1" sz="6600">
                <a:solidFill>
                  <a:srgbClr val="34495E"/>
                </a:solidFill>
              </a:defRPr>
            </a:lvl9pPr>
          </a:lstStyle>
          <a:p/>
        </p:txBody>
      </p:sp>
      <p:sp>
        <p:nvSpPr>
          <p:cNvPr id="55" name="Google Shape;55;p8"/>
          <p:cNvSpPr txBox="1"/>
          <p:nvPr>
            <p:ph idx="1" type="subTitle"/>
          </p:nvPr>
        </p:nvSpPr>
        <p:spPr>
          <a:xfrm>
            <a:off x="1108025" y="2520000"/>
            <a:ext cx="8475900" cy="537600"/>
          </a:xfrm>
          <a:prstGeom prst="rect">
            <a:avLst/>
          </a:prstGeom>
        </p:spPr>
        <p:txBody>
          <a:bodyPr anchorCtr="0" anchor="ctr" bIns="116050" lIns="116050" spcFirstLastPara="1" rIns="116050" wrap="square" tIns="116050">
            <a:noAutofit/>
          </a:bodyPr>
          <a:lstStyle>
            <a:lvl1pPr lvl="0">
              <a:lnSpc>
                <a:spcPct val="100000"/>
              </a:lnSpc>
              <a:spcBef>
                <a:spcPts val="0"/>
              </a:spcBef>
              <a:spcAft>
                <a:spcPts val="0"/>
              </a:spcAft>
              <a:buClr>
                <a:srgbClr val="36C46F"/>
              </a:buClr>
              <a:buSzPts val="3600"/>
              <a:buNone/>
              <a:defRPr b="1" sz="3600">
                <a:solidFill>
                  <a:srgbClr val="36C46F"/>
                </a:solidFill>
              </a:defRPr>
            </a:lvl1pPr>
            <a:lvl2pPr lvl="1">
              <a:lnSpc>
                <a:spcPct val="100000"/>
              </a:lnSpc>
              <a:spcBef>
                <a:spcPts val="0"/>
              </a:spcBef>
              <a:spcAft>
                <a:spcPts val="0"/>
              </a:spcAft>
              <a:buClr>
                <a:srgbClr val="34495E"/>
              </a:buClr>
              <a:buSzPts val="3600"/>
              <a:buNone/>
              <a:defRPr b="1" sz="3600">
                <a:solidFill>
                  <a:srgbClr val="34495E"/>
                </a:solidFill>
              </a:defRPr>
            </a:lvl2pPr>
            <a:lvl3pPr lvl="2">
              <a:lnSpc>
                <a:spcPct val="100000"/>
              </a:lnSpc>
              <a:spcBef>
                <a:spcPts val="0"/>
              </a:spcBef>
              <a:spcAft>
                <a:spcPts val="0"/>
              </a:spcAft>
              <a:buClr>
                <a:srgbClr val="34495E"/>
              </a:buClr>
              <a:buSzPts val="3600"/>
              <a:buNone/>
              <a:defRPr b="1" sz="3600">
                <a:solidFill>
                  <a:srgbClr val="34495E"/>
                </a:solidFill>
              </a:defRPr>
            </a:lvl3pPr>
            <a:lvl4pPr lvl="3">
              <a:lnSpc>
                <a:spcPct val="100000"/>
              </a:lnSpc>
              <a:spcBef>
                <a:spcPts val="0"/>
              </a:spcBef>
              <a:spcAft>
                <a:spcPts val="0"/>
              </a:spcAft>
              <a:buClr>
                <a:srgbClr val="34495E"/>
              </a:buClr>
              <a:buSzPts val="3600"/>
              <a:buNone/>
              <a:defRPr b="1" sz="3600">
                <a:solidFill>
                  <a:srgbClr val="34495E"/>
                </a:solidFill>
              </a:defRPr>
            </a:lvl4pPr>
            <a:lvl5pPr lvl="4">
              <a:lnSpc>
                <a:spcPct val="100000"/>
              </a:lnSpc>
              <a:spcBef>
                <a:spcPts val="0"/>
              </a:spcBef>
              <a:spcAft>
                <a:spcPts val="0"/>
              </a:spcAft>
              <a:buClr>
                <a:srgbClr val="34495E"/>
              </a:buClr>
              <a:buSzPts val="3600"/>
              <a:buNone/>
              <a:defRPr b="1" sz="3600">
                <a:solidFill>
                  <a:srgbClr val="34495E"/>
                </a:solidFill>
              </a:defRPr>
            </a:lvl5pPr>
            <a:lvl6pPr lvl="5">
              <a:lnSpc>
                <a:spcPct val="100000"/>
              </a:lnSpc>
              <a:spcBef>
                <a:spcPts val="0"/>
              </a:spcBef>
              <a:spcAft>
                <a:spcPts val="0"/>
              </a:spcAft>
              <a:buClr>
                <a:srgbClr val="34495E"/>
              </a:buClr>
              <a:buSzPts val="3600"/>
              <a:buNone/>
              <a:defRPr b="1" sz="3600">
                <a:solidFill>
                  <a:srgbClr val="34495E"/>
                </a:solidFill>
              </a:defRPr>
            </a:lvl6pPr>
            <a:lvl7pPr lvl="6">
              <a:lnSpc>
                <a:spcPct val="100000"/>
              </a:lnSpc>
              <a:spcBef>
                <a:spcPts val="0"/>
              </a:spcBef>
              <a:spcAft>
                <a:spcPts val="0"/>
              </a:spcAft>
              <a:buClr>
                <a:srgbClr val="34495E"/>
              </a:buClr>
              <a:buSzPts val="3600"/>
              <a:buNone/>
              <a:defRPr b="1" sz="3600">
                <a:solidFill>
                  <a:srgbClr val="34495E"/>
                </a:solidFill>
              </a:defRPr>
            </a:lvl7pPr>
            <a:lvl8pPr lvl="7">
              <a:lnSpc>
                <a:spcPct val="100000"/>
              </a:lnSpc>
              <a:spcBef>
                <a:spcPts val="0"/>
              </a:spcBef>
              <a:spcAft>
                <a:spcPts val="0"/>
              </a:spcAft>
              <a:buClr>
                <a:srgbClr val="34495E"/>
              </a:buClr>
              <a:buSzPts val="3600"/>
              <a:buNone/>
              <a:defRPr b="1" sz="3600">
                <a:solidFill>
                  <a:srgbClr val="34495E"/>
                </a:solidFill>
              </a:defRPr>
            </a:lvl8pPr>
            <a:lvl9pPr lvl="8">
              <a:lnSpc>
                <a:spcPct val="100000"/>
              </a:lnSpc>
              <a:spcBef>
                <a:spcPts val="0"/>
              </a:spcBef>
              <a:spcAft>
                <a:spcPts val="0"/>
              </a:spcAft>
              <a:buClr>
                <a:srgbClr val="34495E"/>
              </a:buClr>
              <a:buSzPts val="3600"/>
              <a:buNone/>
              <a:defRPr b="1" sz="3600">
                <a:solidFill>
                  <a:srgbClr val="34495E"/>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start">
  <p:cSld name="TITLE_2_1_1">
    <p:spTree>
      <p:nvGrpSpPr>
        <p:cNvPr id="56" name="Shape 56"/>
        <p:cNvGrpSpPr/>
        <p:nvPr/>
      </p:nvGrpSpPr>
      <p:grpSpPr>
        <a:xfrm>
          <a:off x="0" y="0"/>
          <a:ext cx="0" cy="0"/>
          <a:chOff x="0" y="0"/>
          <a:chExt cx="0" cy="0"/>
        </a:xfrm>
      </p:grpSpPr>
      <p:sp>
        <p:nvSpPr>
          <p:cNvPr id="57" name="Google Shape;57;p9"/>
          <p:cNvSpPr txBox="1"/>
          <p:nvPr>
            <p:ph idx="1" type="subTitle"/>
          </p:nvPr>
        </p:nvSpPr>
        <p:spPr>
          <a:xfrm>
            <a:off x="1108025" y="1131650"/>
            <a:ext cx="8475900" cy="500700"/>
          </a:xfrm>
          <a:prstGeom prst="rect">
            <a:avLst/>
          </a:prstGeom>
        </p:spPr>
        <p:txBody>
          <a:bodyPr anchorCtr="0" anchor="ctr" bIns="116050" lIns="116050" spcFirstLastPara="1" rIns="116050" wrap="square" tIns="116050">
            <a:noAutofit/>
          </a:bodyPr>
          <a:lstStyle>
            <a:lvl1pPr lvl="0" rtl="0">
              <a:lnSpc>
                <a:spcPct val="100000"/>
              </a:lnSpc>
              <a:spcBef>
                <a:spcPts val="0"/>
              </a:spcBef>
              <a:spcAft>
                <a:spcPts val="0"/>
              </a:spcAft>
              <a:buClr>
                <a:srgbClr val="36C46F"/>
              </a:buClr>
              <a:buSzPts val="2400"/>
              <a:buNone/>
              <a:defRPr>
                <a:solidFill>
                  <a:srgbClr val="36C46F"/>
                </a:solidFill>
              </a:defRPr>
            </a:lvl1pPr>
            <a:lvl2pPr lvl="1" rtl="0">
              <a:lnSpc>
                <a:spcPct val="100000"/>
              </a:lnSpc>
              <a:spcBef>
                <a:spcPts val="0"/>
              </a:spcBef>
              <a:spcAft>
                <a:spcPts val="0"/>
              </a:spcAft>
              <a:buClr>
                <a:srgbClr val="34495E"/>
              </a:buClr>
              <a:buSzPts val="2400"/>
              <a:buNone/>
              <a:defRPr b="1">
                <a:solidFill>
                  <a:srgbClr val="34495E"/>
                </a:solidFill>
              </a:defRPr>
            </a:lvl2pPr>
            <a:lvl3pPr lvl="2" rtl="0">
              <a:lnSpc>
                <a:spcPct val="100000"/>
              </a:lnSpc>
              <a:spcBef>
                <a:spcPts val="0"/>
              </a:spcBef>
              <a:spcAft>
                <a:spcPts val="0"/>
              </a:spcAft>
              <a:buClr>
                <a:srgbClr val="34495E"/>
              </a:buClr>
              <a:buSzPts val="2400"/>
              <a:buNone/>
              <a:defRPr b="1">
                <a:solidFill>
                  <a:srgbClr val="34495E"/>
                </a:solidFill>
              </a:defRPr>
            </a:lvl3pPr>
            <a:lvl4pPr lvl="3" rtl="0">
              <a:lnSpc>
                <a:spcPct val="100000"/>
              </a:lnSpc>
              <a:spcBef>
                <a:spcPts val="0"/>
              </a:spcBef>
              <a:spcAft>
                <a:spcPts val="0"/>
              </a:spcAft>
              <a:buClr>
                <a:srgbClr val="34495E"/>
              </a:buClr>
              <a:buSzPts val="2400"/>
              <a:buNone/>
              <a:defRPr b="1">
                <a:solidFill>
                  <a:srgbClr val="34495E"/>
                </a:solidFill>
              </a:defRPr>
            </a:lvl4pPr>
            <a:lvl5pPr lvl="4" rtl="0">
              <a:lnSpc>
                <a:spcPct val="100000"/>
              </a:lnSpc>
              <a:spcBef>
                <a:spcPts val="0"/>
              </a:spcBef>
              <a:spcAft>
                <a:spcPts val="0"/>
              </a:spcAft>
              <a:buClr>
                <a:srgbClr val="34495E"/>
              </a:buClr>
              <a:buSzPts val="2400"/>
              <a:buNone/>
              <a:defRPr b="1">
                <a:solidFill>
                  <a:srgbClr val="34495E"/>
                </a:solidFill>
              </a:defRPr>
            </a:lvl5pPr>
            <a:lvl6pPr lvl="5" rtl="0">
              <a:lnSpc>
                <a:spcPct val="100000"/>
              </a:lnSpc>
              <a:spcBef>
                <a:spcPts val="0"/>
              </a:spcBef>
              <a:spcAft>
                <a:spcPts val="0"/>
              </a:spcAft>
              <a:buClr>
                <a:srgbClr val="34495E"/>
              </a:buClr>
              <a:buSzPts val="2400"/>
              <a:buNone/>
              <a:defRPr b="1">
                <a:solidFill>
                  <a:srgbClr val="34495E"/>
                </a:solidFill>
              </a:defRPr>
            </a:lvl6pPr>
            <a:lvl7pPr lvl="6" rtl="0">
              <a:lnSpc>
                <a:spcPct val="100000"/>
              </a:lnSpc>
              <a:spcBef>
                <a:spcPts val="0"/>
              </a:spcBef>
              <a:spcAft>
                <a:spcPts val="0"/>
              </a:spcAft>
              <a:buClr>
                <a:srgbClr val="34495E"/>
              </a:buClr>
              <a:buSzPts val="2400"/>
              <a:buNone/>
              <a:defRPr b="1">
                <a:solidFill>
                  <a:srgbClr val="34495E"/>
                </a:solidFill>
              </a:defRPr>
            </a:lvl7pPr>
            <a:lvl8pPr lvl="7" rtl="0">
              <a:lnSpc>
                <a:spcPct val="100000"/>
              </a:lnSpc>
              <a:spcBef>
                <a:spcPts val="0"/>
              </a:spcBef>
              <a:spcAft>
                <a:spcPts val="0"/>
              </a:spcAft>
              <a:buClr>
                <a:srgbClr val="34495E"/>
              </a:buClr>
              <a:buSzPts val="2400"/>
              <a:buNone/>
              <a:defRPr b="1">
                <a:solidFill>
                  <a:srgbClr val="34495E"/>
                </a:solidFill>
              </a:defRPr>
            </a:lvl8pPr>
            <a:lvl9pPr lvl="8" rtl="0">
              <a:lnSpc>
                <a:spcPct val="100000"/>
              </a:lnSpc>
              <a:spcBef>
                <a:spcPts val="0"/>
              </a:spcBef>
              <a:spcAft>
                <a:spcPts val="0"/>
              </a:spcAft>
              <a:buClr>
                <a:srgbClr val="34495E"/>
              </a:buClr>
              <a:buSzPts val="2400"/>
              <a:buNone/>
              <a:defRPr b="1">
                <a:solidFill>
                  <a:srgbClr val="34495E"/>
                </a:solidFill>
              </a:defRPr>
            </a:lvl9pPr>
          </a:lstStyle>
          <a:p/>
        </p:txBody>
      </p:sp>
      <p:sp>
        <p:nvSpPr>
          <p:cNvPr id="58" name="Google Shape;58;p9"/>
          <p:cNvSpPr txBox="1"/>
          <p:nvPr>
            <p:ph type="ctrTitle"/>
          </p:nvPr>
        </p:nvSpPr>
        <p:spPr>
          <a:xfrm>
            <a:off x="1108025" y="1556150"/>
            <a:ext cx="8475900" cy="789600"/>
          </a:xfrm>
          <a:prstGeom prst="rect">
            <a:avLst/>
          </a:prstGeom>
        </p:spPr>
        <p:txBody>
          <a:bodyPr anchorCtr="0" anchor="ctr" bIns="116050" lIns="116050" spcFirstLastPara="1" rIns="116050" wrap="square" tIns="116050">
            <a:noAutofit/>
          </a:bodyPr>
          <a:lstStyle>
            <a:lvl1pPr lvl="0" rtl="0">
              <a:spcBef>
                <a:spcPts val="0"/>
              </a:spcBef>
              <a:spcAft>
                <a:spcPts val="0"/>
              </a:spcAft>
              <a:buClr>
                <a:srgbClr val="34495E"/>
              </a:buClr>
              <a:buSzPts val="4000"/>
              <a:buNone/>
              <a:defRPr b="1" sz="4000">
                <a:solidFill>
                  <a:srgbClr val="34495E"/>
                </a:solidFill>
              </a:defRPr>
            </a:lvl1pPr>
            <a:lvl2pPr lvl="1" rtl="0" algn="ctr">
              <a:spcBef>
                <a:spcPts val="0"/>
              </a:spcBef>
              <a:spcAft>
                <a:spcPts val="0"/>
              </a:spcAft>
              <a:buClr>
                <a:srgbClr val="34495E"/>
              </a:buClr>
              <a:buSzPts val="4000"/>
              <a:buNone/>
              <a:defRPr b="1" sz="4000">
                <a:solidFill>
                  <a:srgbClr val="34495E"/>
                </a:solidFill>
              </a:defRPr>
            </a:lvl2pPr>
            <a:lvl3pPr lvl="2" rtl="0" algn="ctr">
              <a:spcBef>
                <a:spcPts val="0"/>
              </a:spcBef>
              <a:spcAft>
                <a:spcPts val="0"/>
              </a:spcAft>
              <a:buClr>
                <a:srgbClr val="34495E"/>
              </a:buClr>
              <a:buSzPts val="4000"/>
              <a:buNone/>
              <a:defRPr b="1" sz="4000">
                <a:solidFill>
                  <a:srgbClr val="34495E"/>
                </a:solidFill>
              </a:defRPr>
            </a:lvl3pPr>
            <a:lvl4pPr lvl="3" rtl="0" algn="ctr">
              <a:spcBef>
                <a:spcPts val="0"/>
              </a:spcBef>
              <a:spcAft>
                <a:spcPts val="0"/>
              </a:spcAft>
              <a:buClr>
                <a:srgbClr val="34495E"/>
              </a:buClr>
              <a:buSzPts val="4000"/>
              <a:buNone/>
              <a:defRPr b="1" sz="4000">
                <a:solidFill>
                  <a:srgbClr val="34495E"/>
                </a:solidFill>
              </a:defRPr>
            </a:lvl4pPr>
            <a:lvl5pPr lvl="4" rtl="0" algn="ctr">
              <a:spcBef>
                <a:spcPts val="0"/>
              </a:spcBef>
              <a:spcAft>
                <a:spcPts val="0"/>
              </a:spcAft>
              <a:buClr>
                <a:srgbClr val="34495E"/>
              </a:buClr>
              <a:buSzPts val="4000"/>
              <a:buNone/>
              <a:defRPr b="1" sz="4000">
                <a:solidFill>
                  <a:srgbClr val="34495E"/>
                </a:solidFill>
              </a:defRPr>
            </a:lvl5pPr>
            <a:lvl6pPr lvl="5" rtl="0" algn="ctr">
              <a:spcBef>
                <a:spcPts val="0"/>
              </a:spcBef>
              <a:spcAft>
                <a:spcPts val="0"/>
              </a:spcAft>
              <a:buClr>
                <a:srgbClr val="34495E"/>
              </a:buClr>
              <a:buSzPts val="4000"/>
              <a:buNone/>
              <a:defRPr b="1" sz="4000">
                <a:solidFill>
                  <a:srgbClr val="34495E"/>
                </a:solidFill>
              </a:defRPr>
            </a:lvl6pPr>
            <a:lvl7pPr lvl="6" rtl="0" algn="ctr">
              <a:spcBef>
                <a:spcPts val="0"/>
              </a:spcBef>
              <a:spcAft>
                <a:spcPts val="0"/>
              </a:spcAft>
              <a:buClr>
                <a:srgbClr val="34495E"/>
              </a:buClr>
              <a:buSzPts val="4000"/>
              <a:buNone/>
              <a:defRPr b="1" sz="4000">
                <a:solidFill>
                  <a:srgbClr val="34495E"/>
                </a:solidFill>
              </a:defRPr>
            </a:lvl7pPr>
            <a:lvl8pPr lvl="7" rtl="0" algn="ctr">
              <a:spcBef>
                <a:spcPts val="0"/>
              </a:spcBef>
              <a:spcAft>
                <a:spcPts val="0"/>
              </a:spcAft>
              <a:buClr>
                <a:srgbClr val="34495E"/>
              </a:buClr>
              <a:buSzPts val="4000"/>
              <a:buNone/>
              <a:defRPr b="1" sz="4000">
                <a:solidFill>
                  <a:srgbClr val="34495E"/>
                </a:solidFill>
              </a:defRPr>
            </a:lvl8pPr>
            <a:lvl9pPr lvl="8" rtl="0" algn="ctr">
              <a:spcBef>
                <a:spcPts val="0"/>
              </a:spcBef>
              <a:spcAft>
                <a:spcPts val="0"/>
              </a:spcAft>
              <a:buClr>
                <a:srgbClr val="34495E"/>
              </a:buClr>
              <a:buSzPts val="4000"/>
              <a:buNone/>
              <a:defRPr b="1" sz="4000">
                <a:solidFill>
                  <a:srgbClr val="34495E"/>
                </a:solidFill>
              </a:defRPr>
            </a:lvl9pPr>
          </a:lstStyle>
          <a:p/>
        </p:txBody>
      </p:sp>
      <p:cxnSp>
        <p:nvCxnSpPr>
          <p:cNvPr id="59" name="Google Shape;59;p9"/>
          <p:cNvCxnSpPr/>
          <p:nvPr/>
        </p:nvCxnSpPr>
        <p:spPr>
          <a:xfrm rot="10800000">
            <a:off x="1108025" y="2533075"/>
            <a:ext cx="8475900" cy="0"/>
          </a:xfrm>
          <a:prstGeom prst="straightConnector1">
            <a:avLst/>
          </a:prstGeom>
          <a:noFill/>
          <a:ln cap="flat" cmpd="sng" w="19050">
            <a:solidFill>
              <a:srgbClr val="34495E"/>
            </a:solidFill>
            <a:prstDash val="solid"/>
            <a:round/>
            <a:headEnd len="med" w="med" type="none"/>
            <a:tailEnd len="med" w="med"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cSld name="TITLE_2_1_4">
    <p:spTree>
      <p:nvGrpSpPr>
        <p:cNvPr id="60" name="Shape 60"/>
        <p:cNvGrpSpPr/>
        <p:nvPr/>
      </p:nvGrpSpPr>
      <p:grpSpPr>
        <a:xfrm>
          <a:off x="0" y="0"/>
          <a:ext cx="0" cy="0"/>
          <a:chOff x="0" y="0"/>
          <a:chExt cx="0" cy="0"/>
        </a:xfrm>
      </p:grpSpPr>
      <p:sp>
        <p:nvSpPr>
          <p:cNvPr id="61" name="Google Shape;61;p10"/>
          <p:cNvSpPr/>
          <p:nvPr/>
        </p:nvSpPr>
        <p:spPr>
          <a:xfrm>
            <a:off x="0" y="0"/>
            <a:ext cx="10692200" cy="1460763"/>
          </a:xfrm>
          <a:prstGeom prst="rect">
            <a:avLst/>
          </a:prstGeom>
          <a:solidFill>
            <a:srgbClr val="606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69696"/>
              </a:solidFill>
              <a:latin typeface="Arial"/>
              <a:ea typeface="Arial"/>
              <a:cs typeface="Arial"/>
              <a:sym typeface="Arial"/>
            </a:endParaRPr>
          </a:p>
        </p:txBody>
      </p:sp>
      <p:sp>
        <p:nvSpPr>
          <p:cNvPr id="62" name="Google Shape;62;p10"/>
          <p:cNvSpPr txBox="1"/>
          <p:nvPr>
            <p:ph type="ctrTitle"/>
          </p:nvPr>
        </p:nvSpPr>
        <p:spPr>
          <a:xfrm>
            <a:off x="1108046" y="0"/>
            <a:ext cx="8476058" cy="1460763"/>
          </a:xfrm>
          <a:prstGeom prst="rect">
            <a:avLst/>
          </a:prstGeom>
          <a:noFill/>
          <a:ln>
            <a:noFill/>
          </a:ln>
        </p:spPr>
        <p:txBody>
          <a:bodyPr anchorCtr="0" anchor="ctr" bIns="116050" lIns="116050" spcFirstLastPara="1" rIns="116050" wrap="square" tIns="116050">
            <a:noAutofit/>
          </a:bodyPr>
          <a:lstStyle>
            <a:lvl1pPr lvl="0" marR="0" rtl="0" algn="l">
              <a:lnSpc>
                <a:spcPct val="100000"/>
              </a:lnSpc>
              <a:spcBef>
                <a:spcPts val="0"/>
              </a:spcBef>
              <a:spcAft>
                <a:spcPts val="0"/>
              </a:spcAft>
              <a:buClr>
                <a:srgbClr val="FFFFFF"/>
              </a:buClr>
              <a:buSzPts val="3400"/>
              <a:buFont typeface="Arial"/>
              <a:buNone/>
              <a:defRPr b="1" i="0" sz="3400" u="none" cap="none" strike="noStrike">
                <a:solidFill>
                  <a:srgbClr val="FFFFFF"/>
                </a:solidFill>
                <a:latin typeface="Arial"/>
                <a:ea typeface="Arial"/>
                <a:cs typeface="Arial"/>
                <a:sym typeface="Arial"/>
              </a:defRPr>
            </a:lvl1pPr>
            <a:lvl2pPr lvl="1"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2pPr>
            <a:lvl3pPr lvl="2"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3pPr>
            <a:lvl4pPr lvl="3"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4pPr>
            <a:lvl5pPr lvl="4"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5pPr>
            <a:lvl6pPr lvl="5"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6pPr>
            <a:lvl7pPr lvl="6"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7pPr>
            <a:lvl8pPr lvl="7"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8pPr>
            <a:lvl9pPr lvl="8" marR="0" rtl="0" algn="ctr">
              <a:lnSpc>
                <a:spcPct val="100000"/>
              </a:lnSpc>
              <a:spcBef>
                <a:spcPts val="0"/>
              </a:spcBef>
              <a:spcAft>
                <a:spcPts val="0"/>
              </a:spcAft>
              <a:buClr>
                <a:srgbClr val="FFFFFF"/>
              </a:buClr>
              <a:buSzPts val="3600"/>
              <a:buFont typeface="Arial"/>
              <a:buNone/>
              <a:defRPr b="1" i="0" sz="3600" u="none" cap="none" strike="noStrike">
                <a:solidFill>
                  <a:srgbClr val="FFFFFF"/>
                </a:solidFill>
                <a:latin typeface="Arial"/>
                <a:ea typeface="Arial"/>
                <a:cs typeface="Arial"/>
                <a:sym typeface="Arial"/>
              </a:defRPr>
            </a:lvl9pPr>
          </a:lstStyle>
          <a:p/>
        </p:txBody>
      </p:sp>
      <p:sp>
        <p:nvSpPr>
          <p:cNvPr id="63" name="Google Shape;63;p10"/>
          <p:cNvSpPr txBox="1"/>
          <p:nvPr>
            <p:ph idx="1" type="body"/>
          </p:nvPr>
        </p:nvSpPr>
        <p:spPr>
          <a:xfrm>
            <a:off x="1108046" y="1771751"/>
            <a:ext cx="8476058" cy="5249326"/>
          </a:xfrm>
          <a:prstGeom prst="rect">
            <a:avLst/>
          </a:prstGeom>
          <a:noFill/>
          <a:ln>
            <a:noFill/>
          </a:ln>
        </p:spPr>
        <p:txBody>
          <a:bodyPr anchorCtr="0" anchor="t" bIns="116050" lIns="116050" spcFirstLastPara="1" rIns="116050" wrap="square" tIns="116050">
            <a:noAutofit/>
          </a:bodyPr>
          <a:lstStyle>
            <a:lvl1pPr indent="-381000" lvl="0" marL="457200" marR="0" rtl="0" algn="l">
              <a:lnSpc>
                <a:spcPct val="115000"/>
              </a:lnSpc>
              <a:spcBef>
                <a:spcPts val="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1pPr>
            <a:lvl2pPr indent="-381000" lvl="1" marL="9144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2pPr>
            <a:lvl3pPr indent="-381000" lvl="2" marL="13716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3pPr>
            <a:lvl4pPr indent="-381000" lvl="3" marL="18288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4pPr>
            <a:lvl5pPr indent="-381000" lvl="4" marL="22860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5pPr>
            <a:lvl6pPr indent="-381000" lvl="5" marL="27432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6pPr>
            <a:lvl7pPr indent="-381000" lvl="6" marL="32004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7pPr>
            <a:lvl8pPr indent="-381000" lvl="7" marL="3657600" marR="0" rtl="0" algn="l">
              <a:lnSpc>
                <a:spcPct val="115000"/>
              </a:lnSpc>
              <a:spcBef>
                <a:spcPts val="2000"/>
              </a:spcBef>
              <a:spcAft>
                <a:spcPts val="0"/>
              </a:spcAft>
              <a:buClr>
                <a:srgbClr val="262626"/>
              </a:buClr>
              <a:buSzPts val="2400"/>
              <a:buFont typeface="Arial"/>
              <a:buChar char="○"/>
              <a:defRPr b="0" i="0" sz="2400" u="none" cap="none" strike="noStrike">
                <a:solidFill>
                  <a:srgbClr val="262626"/>
                </a:solidFill>
                <a:latin typeface="Arial"/>
                <a:ea typeface="Arial"/>
                <a:cs typeface="Arial"/>
                <a:sym typeface="Arial"/>
              </a:defRPr>
            </a:lvl8pPr>
            <a:lvl9pPr indent="-381000" lvl="8" marL="4114800" marR="0" rtl="0" algn="l">
              <a:lnSpc>
                <a:spcPct val="115000"/>
              </a:lnSpc>
              <a:spcBef>
                <a:spcPts val="2000"/>
              </a:spcBef>
              <a:spcAft>
                <a:spcPts val="2000"/>
              </a:spcAft>
              <a:buClr>
                <a:srgbClr val="262626"/>
              </a:buClr>
              <a:buSzPts val="2400"/>
              <a:buFont typeface="Arial"/>
              <a:buChar char="■"/>
              <a:defRPr b="0" i="0" sz="2400" u="none" cap="none" strike="noStrike">
                <a:solidFill>
                  <a:srgbClr val="262626"/>
                </a:solidFill>
                <a:latin typeface="Arial"/>
                <a:ea typeface="Arial"/>
                <a:cs typeface="Arial"/>
                <a:sym typeface="Arial"/>
              </a:defRPr>
            </a:lvl9pPr>
          </a:lstStyle>
          <a:p/>
        </p:txBody>
      </p:sp>
      <p:pic>
        <p:nvPicPr>
          <p:cNvPr id="64" name="Google Shape;64;p10"/>
          <p:cNvPicPr preferRelativeResize="0"/>
          <p:nvPr/>
        </p:nvPicPr>
        <p:blipFill>
          <a:blip r:embed="rId2">
            <a:alphaModFix/>
          </a:blip>
          <a:stretch>
            <a:fillRect/>
          </a:stretch>
        </p:blipFill>
        <p:spPr>
          <a:xfrm>
            <a:off x="9315125" y="516264"/>
            <a:ext cx="934227" cy="42816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3.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08020" y="654105"/>
            <a:ext cx="8475900" cy="841800"/>
          </a:xfrm>
          <a:prstGeom prst="rect">
            <a:avLst/>
          </a:prstGeom>
          <a:noFill/>
          <a:ln>
            <a:noFill/>
          </a:ln>
        </p:spPr>
        <p:txBody>
          <a:bodyPr anchorCtr="0" anchor="t" bIns="116050" lIns="116050" spcFirstLastPara="1" rIns="116050" wrap="square" tIns="116050">
            <a:noAutofit/>
          </a:bodyPr>
          <a:lstStyle>
            <a:lvl1pPr lvl="0">
              <a:spcBef>
                <a:spcPts val="0"/>
              </a:spcBef>
              <a:spcAft>
                <a:spcPts val="0"/>
              </a:spcAft>
              <a:buClr>
                <a:srgbClr val="262626"/>
              </a:buClr>
              <a:buSzPts val="3600"/>
              <a:buNone/>
              <a:defRPr sz="3600">
                <a:solidFill>
                  <a:srgbClr val="262626"/>
                </a:solidFill>
              </a:defRPr>
            </a:lvl1pPr>
            <a:lvl2pPr lvl="1">
              <a:spcBef>
                <a:spcPts val="0"/>
              </a:spcBef>
              <a:spcAft>
                <a:spcPts val="0"/>
              </a:spcAft>
              <a:buClr>
                <a:srgbClr val="262626"/>
              </a:buClr>
              <a:buSzPts val="3600"/>
              <a:buNone/>
              <a:defRPr sz="3600">
                <a:solidFill>
                  <a:srgbClr val="262626"/>
                </a:solidFill>
              </a:defRPr>
            </a:lvl2pPr>
            <a:lvl3pPr lvl="2">
              <a:spcBef>
                <a:spcPts val="0"/>
              </a:spcBef>
              <a:spcAft>
                <a:spcPts val="0"/>
              </a:spcAft>
              <a:buClr>
                <a:srgbClr val="262626"/>
              </a:buClr>
              <a:buSzPts val="3600"/>
              <a:buNone/>
              <a:defRPr sz="3600">
                <a:solidFill>
                  <a:srgbClr val="262626"/>
                </a:solidFill>
              </a:defRPr>
            </a:lvl3pPr>
            <a:lvl4pPr lvl="3">
              <a:spcBef>
                <a:spcPts val="0"/>
              </a:spcBef>
              <a:spcAft>
                <a:spcPts val="0"/>
              </a:spcAft>
              <a:buClr>
                <a:srgbClr val="262626"/>
              </a:buClr>
              <a:buSzPts val="3600"/>
              <a:buNone/>
              <a:defRPr sz="3600">
                <a:solidFill>
                  <a:srgbClr val="262626"/>
                </a:solidFill>
              </a:defRPr>
            </a:lvl4pPr>
            <a:lvl5pPr lvl="4">
              <a:spcBef>
                <a:spcPts val="0"/>
              </a:spcBef>
              <a:spcAft>
                <a:spcPts val="0"/>
              </a:spcAft>
              <a:buClr>
                <a:srgbClr val="262626"/>
              </a:buClr>
              <a:buSzPts val="3600"/>
              <a:buNone/>
              <a:defRPr sz="3600">
                <a:solidFill>
                  <a:srgbClr val="262626"/>
                </a:solidFill>
              </a:defRPr>
            </a:lvl5pPr>
            <a:lvl6pPr lvl="5">
              <a:spcBef>
                <a:spcPts val="0"/>
              </a:spcBef>
              <a:spcAft>
                <a:spcPts val="0"/>
              </a:spcAft>
              <a:buClr>
                <a:srgbClr val="262626"/>
              </a:buClr>
              <a:buSzPts val="3600"/>
              <a:buNone/>
              <a:defRPr sz="3600">
                <a:solidFill>
                  <a:srgbClr val="262626"/>
                </a:solidFill>
              </a:defRPr>
            </a:lvl6pPr>
            <a:lvl7pPr lvl="6">
              <a:spcBef>
                <a:spcPts val="0"/>
              </a:spcBef>
              <a:spcAft>
                <a:spcPts val="0"/>
              </a:spcAft>
              <a:buClr>
                <a:srgbClr val="262626"/>
              </a:buClr>
              <a:buSzPts val="3600"/>
              <a:buNone/>
              <a:defRPr sz="3600">
                <a:solidFill>
                  <a:srgbClr val="262626"/>
                </a:solidFill>
              </a:defRPr>
            </a:lvl7pPr>
            <a:lvl8pPr lvl="7">
              <a:spcBef>
                <a:spcPts val="0"/>
              </a:spcBef>
              <a:spcAft>
                <a:spcPts val="0"/>
              </a:spcAft>
              <a:buClr>
                <a:srgbClr val="262626"/>
              </a:buClr>
              <a:buSzPts val="3600"/>
              <a:buNone/>
              <a:defRPr sz="3600">
                <a:solidFill>
                  <a:srgbClr val="262626"/>
                </a:solidFill>
              </a:defRPr>
            </a:lvl8pPr>
            <a:lvl9pPr lvl="8">
              <a:spcBef>
                <a:spcPts val="0"/>
              </a:spcBef>
              <a:spcAft>
                <a:spcPts val="0"/>
              </a:spcAft>
              <a:buClr>
                <a:srgbClr val="262626"/>
              </a:buClr>
              <a:buSzPts val="3600"/>
              <a:buNone/>
              <a:defRPr sz="3600">
                <a:solidFill>
                  <a:srgbClr val="262626"/>
                </a:solidFill>
              </a:defRPr>
            </a:lvl9pPr>
          </a:lstStyle>
          <a:p/>
        </p:txBody>
      </p:sp>
      <p:sp>
        <p:nvSpPr>
          <p:cNvPr id="7" name="Google Shape;7;p1"/>
          <p:cNvSpPr txBox="1"/>
          <p:nvPr>
            <p:ph idx="1" type="body"/>
          </p:nvPr>
        </p:nvSpPr>
        <p:spPr>
          <a:xfrm>
            <a:off x="1108020" y="1693928"/>
            <a:ext cx="8475900" cy="5021400"/>
          </a:xfrm>
          <a:prstGeom prst="rect">
            <a:avLst/>
          </a:prstGeom>
          <a:noFill/>
          <a:ln>
            <a:noFill/>
          </a:ln>
        </p:spPr>
        <p:txBody>
          <a:bodyPr anchorCtr="0" anchor="t" bIns="116050" lIns="116050" spcFirstLastPara="1" rIns="116050" wrap="square" tIns="116050">
            <a:noAutofit/>
          </a:bodyPr>
          <a:lstStyle>
            <a:lvl1pPr indent="-381000" lvl="0" marL="457200" rtl="0">
              <a:lnSpc>
                <a:spcPct val="115000"/>
              </a:lnSpc>
              <a:spcBef>
                <a:spcPts val="0"/>
              </a:spcBef>
              <a:spcAft>
                <a:spcPts val="0"/>
              </a:spcAft>
              <a:buClr>
                <a:srgbClr val="262626"/>
              </a:buClr>
              <a:buSzPts val="2400"/>
              <a:buChar char="●"/>
              <a:defRPr sz="2400">
                <a:solidFill>
                  <a:srgbClr val="262626"/>
                </a:solidFill>
              </a:defRPr>
            </a:lvl1pPr>
            <a:lvl2pPr indent="-381000" lvl="1" marL="914400" rtl="0">
              <a:lnSpc>
                <a:spcPct val="115000"/>
              </a:lnSpc>
              <a:spcBef>
                <a:spcPts val="2000"/>
              </a:spcBef>
              <a:spcAft>
                <a:spcPts val="0"/>
              </a:spcAft>
              <a:buClr>
                <a:srgbClr val="262626"/>
              </a:buClr>
              <a:buSzPts val="2400"/>
              <a:buChar char="○"/>
              <a:defRPr sz="2400">
                <a:solidFill>
                  <a:srgbClr val="262626"/>
                </a:solidFill>
              </a:defRPr>
            </a:lvl2pPr>
            <a:lvl3pPr indent="-381000" lvl="2" marL="1371600" rtl="0">
              <a:lnSpc>
                <a:spcPct val="115000"/>
              </a:lnSpc>
              <a:spcBef>
                <a:spcPts val="2000"/>
              </a:spcBef>
              <a:spcAft>
                <a:spcPts val="0"/>
              </a:spcAft>
              <a:buClr>
                <a:srgbClr val="262626"/>
              </a:buClr>
              <a:buSzPts val="2400"/>
              <a:buChar char="■"/>
              <a:defRPr sz="2400">
                <a:solidFill>
                  <a:srgbClr val="262626"/>
                </a:solidFill>
              </a:defRPr>
            </a:lvl3pPr>
            <a:lvl4pPr indent="-381000" lvl="3" marL="1828800" rtl="0">
              <a:lnSpc>
                <a:spcPct val="115000"/>
              </a:lnSpc>
              <a:spcBef>
                <a:spcPts val="2000"/>
              </a:spcBef>
              <a:spcAft>
                <a:spcPts val="0"/>
              </a:spcAft>
              <a:buClr>
                <a:srgbClr val="262626"/>
              </a:buClr>
              <a:buSzPts val="2400"/>
              <a:buChar char="●"/>
              <a:defRPr sz="2400">
                <a:solidFill>
                  <a:srgbClr val="262626"/>
                </a:solidFill>
              </a:defRPr>
            </a:lvl4pPr>
            <a:lvl5pPr indent="-381000" lvl="4" marL="2286000" rtl="0">
              <a:lnSpc>
                <a:spcPct val="115000"/>
              </a:lnSpc>
              <a:spcBef>
                <a:spcPts val="2000"/>
              </a:spcBef>
              <a:spcAft>
                <a:spcPts val="0"/>
              </a:spcAft>
              <a:buClr>
                <a:srgbClr val="262626"/>
              </a:buClr>
              <a:buSzPts val="2400"/>
              <a:buChar char="○"/>
              <a:defRPr sz="2400">
                <a:solidFill>
                  <a:srgbClr val="262626"/>
                </a:solidFill>
              </a:defRPr>
            </a:lvl5pPr>
            <a:lvl6pPr indent="-381000" lvl="5" marL="2743200" rtl="0">
              <a:lnSpc>
                <a:spcPct val="115000"/>
              </a:lnSpc>
              <a:spcBef>
                <a:spcPts val="2000"/>
              </a:spcBef>
              <a:spcAft>
                <a:spcPts val="0"/>
              </a:spcAft>
              <a:buClr>
                <a:srgbClr val="262626"/>
              </a:buClr>
              <a:buSzPts val="2400"/>
              <a:buChar char="■"/>
              <a:defRPr sz="2400">
                <a:solidFill>
                  <a:srgbClr val="262626"/>
                </a:solidFill>
              </a:defRPr>
            </a:lvl6pPr>
            <a:lvl7pPr indent="-381000" lvl="6" marL="3200400" rtl="0">
              <a:lnSpc>
                <a:spcPct val="115000"/>
              </a:lnSpc>
              <a:spcBef>
                <a:spcPts val="2000"/>
              </a:spcBef>
              <a:spcAft>
                <a:spcPts val="0"/>
              </a:spcAft>
              <a:buClr>
                <a:srgbClr val="262626"/>
              </a:buClr>
              <a:buSzPts val="2400"/>
              <a:buChar char="●"/>
              <a:defRPr sz="2400">
                <a:solidFill>
                  <a:srgbClr val="262626"/>
                </a:solidFill>
              </a:defRPr>
            </a:lvl7pPr>
            <a:lvl8pPr indent="-381000" lvl="7" marL="3657600" rtl="0">
              <a:lnSpc>
                <a:spcPct val="115000"/>
              </a:lnSpc>
              <a:spcBef>
                <a:spcPts val="2000"/>
              </a:spcBef>
              <a:spcAft>
                <a:spcPts val="0"/>
              </a:spcAft>
              <a:buClr>
                <a:srgbClr val="262626"/>
              </a:buClr>
              <a:buSzPts val="2400"/>
              <a:buChar char="○"/>
              <a:defRPr sz="2400">
                <a:solidFill>
                  <a:srgbClr val="262626"/>
                </a:solidFill>
              </a:defRPr>
            </a:lvl8pPr>
            <a:lvl9pPr indent="-381000" lvl="8" marL="4114800" rtl="0">
              <a:lnSpc>
                <a:spcPct val="115000"/>
              </a:lnSpc>
              <a:spcBef>
                <a:spcPts val="2000"/>
              </a:spcBef>
              <a:spcAft>
                <a:spcPts val="2000"/>
              </a:spcAft>
              <a:buClr>
                <a:srgbClr val="262626"/>
              </a:buClr>
              <a:buSzPts val="2400"/>
              <a:buChar char="■"/>
              <a:defRPr sz="2400">
                <a:solidFill>
                  <a:srgbClr val="262626"/>
                </a:solidFill>
              </a:defRPr>
            </a:lvl9pPr>
          </a:lstStyle>
          <a:p/>
        </p:txBody>
      </p:sp>
      <p:sp>
        <p:nvSpPr>
          <p:cNvPr id="8" name="Google Shape;8;p1"/>
          <p:cNvSpPr txBox="1"/>
          <p:nvPr>
            <p:ph idx="12" type="sldNum"/>
          </p:nvPr>
        </p:nvSpPr>
        <p:spPr>
          <a:xfrm>
            <a:off x="9906772" y="6854072"/>
            <a:ext cx="641700" cy="578400"/>
          </a:xfrm>
          <a:prstGeom prst="rect">
            <a:avLst/>
          </a:prstGeom>
          <a:noFill/>
          <a:ln>
            <a:noFill/>
          </a:ln>
        </p:spPr>
        <p:txBody>
          <a:bodyPr anchorCtr="0" anchor="ctr" bIns="116050" lIns="116050" spcFirstLastPara="1" rIns="116050" wrap="square" tIns="11605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3" name="Shape 143"/>
        <p:cNvGrpSpPr/>
        <p:nvPr/>
      </p:nvGrpSpPr>
      <p:grpSpPr>
        <a:xfrm>
          <a:off x="0" y="0"/>
          <a:ext cx="0" cy="0"/>
          <a:chOff x="0" y="0"/>
          <a:chExt cx="0" cy="0"/>
        </a:xfrm>
      </p:grpSpPr>
      <p:sp>
        <p:nvSpPr>
          <p:cNvPr id="144" name="Google Shape;144;p23"/>
          <p:cNvSpPr txBox="1"/>
          <p:nvPr>
            <p:ph type="title"/>
          </p:nvPr>
        </p:nvSpPr>
        <p:spPr>
          <a:xfrm>
            <a:off x="1108020" y="654105"/>
            <a:ext cx="8475900" cy="841800"/>
          </a:xfrm>
          <a:prstGeom prst="rect">
            <a:avLst/>
          </a:prstGeom>
          <a:noFill/>
          <a:ln>
            <a:noFill/>
          </a:ln>
        </p:spPr>
        <p:txBody>
          <a:bodyPr anchorCtr="0" anchor="t" bIns="116050" lIns="116050" spcFirstLastPara="1" rIns="116050" wrap="square" tIns="116050">
            <a:noAutofit/>
          </a:bodyPr>
          <a:lstStyle>
            <a:lvl1pPr lvl="0">
              <a:spcBef>
                <a:spcPts val="0"/>
              </a:spcBef>
              <a:spcAft>
                <a:spcPts val="0"/>
              </a:spcAft>
              <a:buClr>
                <a:srgbClr val="34495E"/>
              </a:buClr>
              <a:buSzPts val="3600"/>
              <a:buNone/>
              <a:defRPr sz="3600">
                <a:solidFill>
                  <a:srgbClr val="34495E"/>
                </a:solidFill>
              </a:defRPr>
            </a:lvl1pPr>
            <a:lvl2pPr lvl="1">
              <a:spcBef>
                <a:spcPts val="0"/>
              </a:spcBef>
              <a:spcAft>
                <a:spcPts val="0"/>
              </a:spcAft>
              <a:buClr>
                <a:srgbClr val="34495E"/>
              </a:buClr>
              <a:buSzPts val="3600"/>
              <a:buNone/>
              <a:defRPr sz="3600">
                <a:solidFill>
                  <a:srgbClr val="34495E"/>
                </a:solidFill>
              </a:defRPr>
            </a:lvl2pPr>
            <a:lvl3pPr lvl="2">
              <a:spcBef>
                <a:spcPts val="0"/>
              </a:spcBef>
              <a:spcAft>
                <a:spcPts val="0"/>
              </a:spcAft>
              <a:buClr>
                <a:srgbClr val="34495E"/>
              </a:buClr>
              <a:buSzPts val="3600"/>
              <a:buNone/>
              <a:defRPr sz="3600">
                <a:solidFill>
                  <a:srgbClr val="34495E"/>
                </a:solidFill>
              </a:defRPr>
            </a:lvl3pPr>
            <a:lvl4pPr lvl="3">
              <a:spcBef>
                <a:spcPts val="0"/>
              </a:spcBef>
              <a:spcAft>
                <a:spcPts val="0"/>
              </a:spcAft>
              <a:buClr>
                <a:srgbClr val="34495E"/>
              </a:buClr>
              <a:buSzPts val="3600"/>
              <a:buNone/>
              <a:defRPr sz="3600">
                <a:solidFill>
                  <a:srgbClr val="34495E"/>
                </a:solidFill>
              </a:defRPr>
            </a:lvl4pPr>
            <a:lvl5pPr lvl="4">
              <a:spcBef>
                <a:spcPts val="0"/>
              </a:spcBef>
              <a:spcAft>
                <a:spcPts val="0"/>
              </a:spcAft>
              <a:buClr>
                <a:srgbClr val="34495E"/>
              </a:buClr>
              <a:buSzPts val="3600"/>
              <a:buNone/>
              <a:defRPr sz="3600">
                <a:solidFill>
                  <a:srgbClr val="34495E"/>
                </a:solidFill>
              </a:defRPr>
            </a:lvl5pPr>
            <a:lvl6pPr lvl="5">
              <a:spcBef>
                <a:spcPts val="0"/>
              </a:spcBef>
              <a:spcAft>
                <a:spcPts val="0"/>
              </a:spcAft>
              <a:buClr>
                <a:srgbClr val="34495E"/>
              </a:buClr>
              <a:buSzPts val="3600"/>
              <a:buNone/>
              <a:defRPr sz="3600">
                <a:solidFill>
                  <a:srgbClr val="34495E"/>
                </a:solidFill>
              </a:defRPr>
            </a:lvl6pPr>
            <a:lvl7pPr lvl="6">
              <a:spcBef>
                <a:spcPts val="0"/>
              </a:spcBef>
              <a:spcAft>
                <a:spcPts val="0"/>
              </a:spcAft>
              <a:buClr>
                <a:srgbClr val="34495E"/>
              </a:buClr>
              <a:buSzPts val="3600"/>
              <a:buNone/>
              <a:defRPr sz="3600">
                <a:solidFill>
                  <a:srgbClr val="34495E"/>
                </a:solidFill>
              </a:defRPr>
            </a:lvl7pPr>
            <a:lvl8pPr lvl="7">
              <a:spcBef>
                <a:spcPts val="0"/>
              </a:spcBef>
              <a:spcAft>
                <a:spcPts val="0"/>
              </a:spcAft>
              <a:buClr>
                <a:srgbClr val="34495E"/>
              </a:buClr>
              <a:buSzPts val="3600"/>
              <a:buNone/>
              <a:defRPr sz="3600">
                <a:solidFill>
                  <a:srgbClr val="34495E"/>
                </a:solidFill>
              </a:defRPr>
            </a:lvl8pPr>
            <a:lvl9pPr lvl="8">
              <a:spcBef>
                <a:spcPts val="0"/>
              </a:spcBef>
              <a:spcAft>
                <a:spcPts val="0"/>
              </a:spcAft>
              <a:buClr>
                <a:srgbClr val="34495E"/>
              </a:buClr>
              <a:buSzPts val="3600"/>
              <a:buNone/>
              <a:defRPr sz="3600">
                <a:solidFill>
                  <a:srgbClr val="34495E"/>
                </a:solidFill>
              </a:defRPr>
            </a:lvl9pPr>
          </a:lstStyle>
          <a:p/>
        </p:txBody>
      </p:sp>
      <p:sp>
        <p:nvSpPr>
          <p:cNvPr id="145" name="Google Shape;145;p23"/>
          <p:cNvSpPr txBox="1"/>
          <p:nvPr>
            <p:ph idx="1" type="body"/>
          </p:nvPr>
        </p:nvSpPr>
        <p:spPr>
          <a:xfrm>
            <a:off x="1108020" y="1693928"/>
            <a:ext cx="8475900" cy="5021400"/>
          </a:xfrm>
          <a:prstGeom prst="rect">
            <a:avLst/>
          </a:prstGeom>
          <a:noFill/>
          <a:ln>
            <a:noFill/>
          </a:ln>
        </p:spPr>
        <p:txBody>
          <a:bodyPr anchorCtr="0" anchor="t" bIns="116050" lIns="116050" spcFirstLastPara="1" rIns="116050" wrap="square" tIns="116050">
            <a:noAutofit/>
          </a:bodyPr>
          <a:lstStyle>
            <a:lvl1pPr indent="-381000" lvl="0" marL="457200" rtl="0">
              <a:lnSpc>
                <a:spcPct val="115000"/>
              </a:lnSpc>
              <a:spcBef>
                <a:spcPts val="0"/>
              </a:spcBef>
              <a:spcAft>
                <a:spcPts val="0"/>
              </a:spcAft>
              <a:buClr>
                <a:srgbClr val="34495E"/>
              </a:buClr>
              <a:buSzPts val="2400"/>
              <a:buChar char="●"/>
              <a:defRPr sz="2400">
                <a:solidFill>
                  <a:srgbClr val="34495E"/>
                </a:solidFill>
              </a:defRPr>
            </a:lvl1pPr>
            <a:lvl2pPr indent="-381000" lvl="1" marL="914400" rtl="0">
              <a:lnSpc>
                <a:spcPct val="115000"/>
              </a:lnSpc>
              <a:spcBef>
                <a:spcPts val="2000"/>
              </a:spcBef>
              <a:spcAft>
                <a:spcPts val="0"/>
              </a:spcAft>
              <a:buClr>
                <a:srgbClr val="34495E"/>
              </a:buClr>
              <a:buSzPts val="2400"/>
              <a:buChar char="○"/>
              <a:defRPr sz="2400">
                <a:solidFill>
                  <a:srgbClr val="34495E"/>
                </a:solidFill>
              </a:defRPr>
            </a:lvl2pPr>
            <a:lvl3pPr indent="-381000" lvl="2" marL="1371600" rtl="0">
              <a:lnSpc>
                <a:spcPct val="115000"/>
              </a:lnSpc>
              <a:spcBef>
                <a:spcPts val="2000"/>
              </a:spcBef>
              <a:spcAft>
                <a:spcPts val="0"/>
              </a:spcAft>
              <a:buClr>
                <a:srgbClr val="34495E"/>
              </a:buClr>
              <a:buSzPts val="2400"/>
              <a:buChar char="■"/>
              <a:defRPr sz="2400">
                <a:solidFill>
                  <a:srgbClr val="34495E"/>
                </a:solidFill>
              </a:defRPr>
            </a:lvl3pPr>
            <a:lvl4pPr indent="-381000" lvl="3" marL="1828800" rtl="0">
              <a:lnSpc>
                <a:spcPct val="115000"/>
              </a:lnSpc>
              <a:spcBef>
                <a:spcPts val="2000"/>
              </a:spcBef>
              <a:spcAft>
                <a:spcPts val="0"/>
              </a:spcAft>
              <a:buClr>
                <a:srgbClr val="34495E"/>
              </a:buClr>
              <a:buSzPts val="2400"/>
              <a:buChar char="●"/>
              <a:defRPr sz="2400">
                <a:solidFill>
                  <a:srgbClr val="34495E"/>
                </a:solidFill>
              </a:defRPr>
            </a:lvl4pPr>
            <a:lvl5pPr indent="-381000" lvl="4" marL="2286000" rtl="0">
              <a:lnSpc>
                <a:spcPct val="115000"/>
              </a:lnSpc>
              <a:spcBef>
                <a:spcPts val="2000"/>
              </a:spcBef>
              <a:spcAft>
                <a:spcPts val="0"/>
              </a:spcAft>
              <a:buClr>
                <a:srgbClr val="34495E"/>
              </a:buClr>
              <a:buSzPts val="2400"/>
              <a:buChar char="○"/>
              <a:defRPr sz="2400">
                <a:solidFill>
                  <a:srgbClr val="34495E"/>
                </a:solidFill>
              </a:defRPr>
            </a:lvl5pPr>
            <a:lvl6pPr indent="-381000" lvl="5" marL="2743200" rtl="0">
              <a:lnSpc>
                <a:spcPct val="115000"/>
              </a:lnSpc>
              <a:spcBef>
                <a:spcPts val="2000"/>
              </a:spcBef>
              <a:spcAft>
                <a:spcPts val="0"/>
              </a:spcAft>
              <a:buClr>
                <a:srgbClr val="34495E"/>
              </a:buClr>
              <a:buSzPts val="2400"/>
              <a:buChar char="■"/>
              <a:defRPr sz="2400">
                <a:solidFill>
                  <a:srgbClr val="34495E"/>
                </a:solidFill>
              </a:defRPr>
            </a:lvl6pPr>
            <a:lvl7pPr indent="-381000" lvl="6" marL="3200400" rtl="0">
              <a:lnSpc>
                <a:spcPct val="115000"/>
              </a:lnSpc>
              <a:spcBef>
                <a:spcPts val="2000"/>
              </a:spcBef>
              <a:spcAft>
                <a:spcPts val="0"/>
              </a:spcAft>
              <a:buClr>
                <a:srgbClr val="34495E"/>
              </a:buClr>
              <a:buSzPts val="2400"/>
              <a:buChar char="●"/>
              <a:defRPr sz="2400">
                <a:solidFill>
                  <a:srgbClr val="34495E"/>
                </a:solidFill>
              </a:defRPr>
            </a:lvl7pPr>
            <a:lvl8pPr indent="-381000" lvl="7" marL="3657600" rtl="0">
              <a:lnSpc>
                <a:spcPct val="115000"/>
              </a:lnSpc>
              <a:spcBef>
                <a:spcPts val="2000"/>
              </a:spcBef>
              <a:spcAft>
                <a:spcPts val="0"/>
              </a:spcAft>
              <a:buClr>
                <a:srgbClr val="34495E"/>
              </a:buClr>
              <a:buSzPts val="2400"/>
              <a:buChar char="○"/>
              <a:defRPr sz="2400">
                <a:solidFill>
                  <a:srgbClr val="34495E"/>
                </a:solidFill>
              </a:defRPr>
            </a:lvl8pPr>
            <a:lvl9pPr indent="-381000" lvl="8" marL="4114800" rtl="0">
              <a:lnSpc>
                <a:spcPct val="115000"/>
              </a:lnSpc>
              <a:spcBef>
                <a:spcPts val="2000"/>
              </a:spcBef>
              <a:spcAft>
                <a:spcPts val="2000"/>
              </a:spcAft>
              <a:buClr>
                <a:srgbClr val="34495E"/>
              </a:buClr>
              <a:buSzPts val="2400"/>
              <a:buChar char="■"/>
              <a:defRPr sz="2400">
                <a:solidFill>
                  <a:srgbClr val="34495E"/>
                </a:solidFill>
              </a:defRPr>
            </a:lvl9pPr>
          </a:lstStyle>
          <a:p/>
        </p:txBody>
      </p:sp>
      <p:sp>
        <p:nvSpPr>
          <p:cNvPr id="146" name="Google Shape;146;p23"/>
          <p:cNvSpPr txBox="1"/>
          <p:nvPr>
            <p:ph idx="12" type="sldNum"/>
          </p:nvPr>
        </p:nvSpPr>
        <p:spPr>
          <a:xfrm>
            <a:off x="9906772" y="6854072"/>
            <a:ext cx="641700" cy="578400"/>
          </a:xfrm>
          <a:prstGeom prst="rect">
            <a:avLst/>
          </a:prstGeom>
          <a:noFill/>
          <a:ln>
            <a:noFill/>
          </a:ln>
        </p:spPr>
        <p:txBody>
          <a:bodyPr anchorCtr="0" anchor="ctr" bIns="116050" lIns="116050" spcFirstLastPara="1" rIns="116050" wrap="square" tIns="11605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81" name="Shape 181"/>
        <p:cNvGrpSpPr/>
        <p:nvPr/>
      </p:nvGrpSpPr>
      <p:grpSpPr>
        <a:xfrm>
          <a:off x="0" y="0"/>
          <a:ext cx="0" cy="0"/>
          <a:chOff x="0" y="0"/>
          <a:chExt cx="0" cy="0"/>
        </a:xfrm>
      </p:grpSpPr>
      <p:sp>
        <p:nvSpPr>
          <p:cNvPr id="182" name="Google Shape;182;p29"/>
          <p:cNvSpPr txBox="1"/>
          <p:nvPr>
            <p:ph type="title"/>
          </p:nvPr>
        </p:nvSpPr>
        <p:spPr>
          <a:xfrm>
            <a:off x="1108020" y="654105"/>
            <a:ext cx="8475900" cy="841800"/>
          </a:xfrm>
          <a:prstGeom prst="rect">
            <a:avLst/>
          </a:prstGeom>
          <a:noFill/>
          <a:ln>
            <a:noFill/>
          </a:ln>
        </p:spPr>
        <p:txBody>
          <a:bodyPr anchorCtr="0" anchor="t" bIns="116050" lIns="116050" spcFirstLastPara="1" rIns="116050" wrap="square" tIns="116050">
            <a:noAutofit/>
          </a:bodyPr>
          <a:lstStyle>
            <a:lvl1pPr lvl="0" rtl="0">
              <a:spcBef>
                <a:spcPts val="0"/>
              </a:spcBef>
              <a:spcAft>
                <a:spcPts val="0"/>
              </a:spcAft>
              <a:buClr>
                <a:srgbClr val="262626"/>
              </a:buClr>
              <a:buSzPts val="3600"/>
              <a:buNone/>
              <a:defRPr sz="3600">
                <a:solidFill>
                  <a:srgbClr val="262626"/>
                </a:solidFill>
              </a:defRPr>
            </a:lvl1pPr>
            <a:lvl2pPr lvl="1" rtl="0">
              <a:spcBef>
                <a:spcPts val="0"/>
              </a:spcBef>
              <a:spcAft>
                <a:spcPts val="0"/>
              </a:spcAft>
              <a:buClr>
                <a:srgbClr val="262626"/>
              </a:buClr>
              <a:buSzPts val="3600"/>
              <a:buNone/>
              <a:defRPr sz="3600">
                <a:solidFill>
                  <a:srgbClr val="262626"/>
                </a:solidFill>
              </a:defRPr>
            </a:lvl2pPr>
            <a:lvl3pPr lvl="2" rtl="0">
              <a:spcBef>
                <a:spcPts val="0"/>
              </a:spcBef>
              <a:spcAft>
                <a:spcPts val="0"/>
              </a:spcAft>
              <a:buClr>
                <a:srgbClr val="262626"/>
              </a:buClr>
              <a:buSzPts val="3600"/>
              <a:buNone/>
              <a:defRPr sz="3600">
                <a:solidFill>
                  <a:srgbClr val="262626"/>
                </a:solidFill>
              </a:defRPr>
            </a:lvl3pPr>
            <a:lvl4pPr lvl="3" rtl="0">
              <a:spcBef>
                <a:spcPts val="0"/>
              </a:spcBef>
              <a:spcAft>
                <a:spcPts val="0"/>
              </a:spcAft>
              <a:buClr>
                <a:srgbClr val="262626"/>
              </a:buClr>
              <a:buSzPts val="3600"/>
              <a:buNone/>
              <a:defRPr sz="3600">
                <a:solidFill>
                  <a:srgbClr val="262626"/>
                </a:solidFill>
              </a:defRPr>
            </a:lvl4pPr>
            <a:lvl5pPr lvl="4" rtl="0">
              <a:spcBef>
                <a:spcPts val="0"/>
              </a:spcBef>
              <a:spcAft>
                <a:spcPts val="0"/>
              </a:spcAft>
              <a:buClr>
                <a:srgbClr val="262626"/>
              </a:buClr>
              <a:buSzPts val="3600"/>
              <a:buNone/>
              <a:defRPr sz="3600">
                <a:solidFill>
                  <a:srgbClr val="262626"/>
                </a:solidFill>
              </a:defRPr>
            </a:lvl5pPr>
            <a:lvl6pPr lvl="5" rtl="0">
              <a:spcBef>
                <a:spcPts val="0"/>
              </a:spcBef>
              <a:spcAft>
                <a:spcPts val="0"/>
              </a:spcAft>
              <a:buClr>
                <a:srgbClr val="262626"/>
              </a:buClr>
              <a:buSzPts val="3600"/>
              <a:buNone/>
              <a:defRPr sz="3600">
                <a:solidFill>
                  <a:srgbClr val="262626"/>
                </a:solidFill>
              </a:defRPr>
            </a:lvl6pPr>
            <a:lvl7pPr lvl="6" rtl="0">
              <a:spcBef>
                <a:spcPts val="0"/>
              </a:spcBef>
              <a:spcAft>
                <a:spcPts val="0"/>
              </a:spcAft>
              <a:buClr>
                <a:srgbClr val="262626"/>
              </a:buClr>
              <a:buSzPts val="3600"/>
              <a:buNone/>
              <a:defRPr sz="3600">
                <a:solidFill>
                  <a:srgbClr val="262626"/>
                </a:solidFill>
              </a:defRPr>
            </a:lvl7pPr>
            <a:lvl8pPr lvl="7" rtl="0">
              <a:spcBef>
                <a:spcPts val="0"/>
              </a:spcBef>
              <a:spcAft>
                <a:spcPts val="0"/>
              </a:spcAft>
              <a:buClr>
                <a:srgbClr val="262626"/>
              </a:buClr>
              <a:buSzPts val="3600"/>
              <a:buNone/>
              <a:defRPr sz="3600">
                <a:solidFill>
                  <a:srgbClr val="262626"/>
                </a:solidFill>
              </a:defRPr>
            </a:lvl8pPr>
            <a:lvl9pPr lvl="8" rtl="0">
              <a:spcBef>
                <a:spcPts val="0"/>
              </a:spcBef>
              <a:spcAft>
                <a:spcPts val="0"/>
              </a:spcAft>
              <a:buClr>
                <a:srgbClr val="262626"/>
              </a:buClr>
              <a:buSzPts val="3600"/>
              <a:buNone/>
              <a:defRPr sz="3600">
                <a:solidFill>
                  <a:srgbClr val="262626"/>
                </a:solidFill>
              </a:defRPr>
            </a:lvl9pPr>
          </a:lstStyle>
          <a:p/>
        </p:txBody>
      </p:sp>
      <p:sp>
        <p:nvSpPr>
          <p:cNvPr id="183" name="Google Shape;183;p29"/>
          <p:cNvSpPr txBox="1"/>
          <p:nvPr>
            <p:ph idx="1" type="body"/>
          </p:nvPr>
        </p:nvSpPr>
        <p:spPr>
          <a:xfrm>
            <a:off x="1108020" y="1693928"/>
            <a:ext cx="8475900" cy="5021400"/>
          </a:xfrm>
          <a:prstGeom prst="rect">
            <a:avLst/>
          </a:prstGeom>
          <a:noFill/>
          <a:ln>
            <a:noFill/>
          </a:ln>
        </p:spPr>
        <p:txBody>
          <a:bodyPr anchorCtr="0" anchor="t" bIns="116050" lIns="116050" spcFirstLastPara="1" rIns="116050" wrap="square" tIns="116050">
            <a:noAutofit/>
          </a:bodyPr>
          <a:lstStyle>
            <a:lvl1pPr indent="-381000" lvl="0" marL="457200" rtl="0">
              <a:lnSpc>
                <a:spcPct val="115000"/>
              </a:lnSpc>
              <a:spcBef>
                <a:spcPts val="0"/>
              </a:spcBef>
              <a:spcAft>
                <a:spcPts val="0"/>
              </a:spcAft>
              <a:buClr>
                <a:srgbClr val="262626"/>
              </a:buClr>
              <a:buSzPts val="2400"/>
              <a:buChar char="●"/>
              <a:defRPr sz="2400">
                <a:solidFill>
                  <a:srgbClr val="262626"/>
                </a:solidFill>
              </a:defRPr>
            </a:lvl1pPr>
            <a:lvl2pPr indent="-381000" lvl="1" marL="914400" rtl="0">
              <a:lnSpc>
                <a:spcPct val="115000"/>
              </a:lnSpc>
              <a:spcBef>
                <a:spcPts val="2000"/>
              </a:spcBef>
              <a:spcAft>
                <a:spcPts val="0"/>
              </a:spcAft>
              <a:buClr>
                <a:srgbClr val="262626"/>
              </a:buClr>
              <a:buSzPts val="2400"/>
              <a:buChar char="○"/>
              <a:defRPr sz="2400">
                <a:solidFill>
                  <a:srgbClr val="262626"/>
                </a:solidFill>
              </a:defRPr>
            </a:lvl2pPr>
            <a:lvl3pPr indent="-381000" lvl="2" marL="1371600" rtl="0">
              <a:lnSpc>
                <a:spcPct val="115000"/>
              </a:lnSpc>
              <a:spcBef>
                <a:spcPts val="2000"/>
              </a:spcBef>
              <a:spcAft>
                <a:spcPts val="0"/>
              </a:spcAft>
              <a:buClr>
                <a:srgbClr val="262626"/>
              </a:buClr>
              <a:buSzPts val="2400"/>
              <a:buChar char="■"/>
              <a:defRPr sz="2400">
                <a:solidFill>
                  <a:srgbClr val="262626"/>
                </a:solidFill>
              </a:defRPr>
            </a:lvl3pPr>
            <a:lvl4pPr indent="-381000" lvl="3" marL="1828800" rtl="0">
              <a:lnSpc>
                <a:spcPct val="115000"/>
              </a:lnSpc>
              <a:spcBef>
                <a:spcPts val="2000"/>
              </a:spcBef>
              <a:spcAft>
                <a:spcPts val="0"/>
              </a:spcAft>
              <a:buClr>
                <a:srgbClr val="262626"/>
              </a:buClr>
              <a:buSzPts val="2400"/>
              <a:buChar char="●"/>
              <a:defRPr sz="2400">
                <a:solidFill>
                  <a:srgbClr val="262626"/>
                </a:solidFill>
              </a:defRPr>
            </a:lvl4pPr>
            <a:lvl5pPr indent="-381000" lvl="4" marL="2286000" rtl="0">
              <a:lnSpc>
                <a:spcPct val="115000"/>
              </a:lnSpc>
              <a:spcBef>
                <a:spcPts val="2000"/>
              </a:spcBef>
              <a:spcAft>
                <a:spcPts val="0"/>
              </a:spcAft>
              <a:buClr>
                <a:srgbClr val="262626"/>
              </a:buClr>
              <a:buSzPts val="2400"/>
              <a:buChar char="○"/>
              <a:defRPr sz="2400">
                <a:solidFill>
                  <a:srgbClr val="262626"/>
                </a:solidFill>
              </a:defRPr>
            </a:lvl5pPr>
            <a:lvl6pPr indent="-381000" lvl="5" marL="2743200" rtl="0">
              <a:lnSpc>
                <a:spcPct val="115000"/>
              </a:lnSpc>
              <a:spcBef>
                <a:spcPts val="2000"/>
              </a:spcBef>
              <a:spcAft>
                <a:spcPts val="0"/>
              </a:spcAft>
              <a:buClr>
                <a:srgbClr val="262626"/>
              </a:buClr>
              <a:buSzPts val="2400"/>
              <a:buChar char="■"/>
              <a:defRPr sz="2400">
                <a:solidFill>
                  <a:srgbClr val="262626"/>
                </a:solidFill>
              </a:defRPr>
            </a:lvl6pPr>
            <a:lvl7pPr indent="-381000" lvl="6" marL="3200400" rtl="0">
              <a:lnSpc>
                <a:spcPct val="115000"/>
              </a:lnSpc>
              <a:spcBef>
                <a:spcPts val="2000"/>
              </a:spcBef>
              <a:spcAft>
                <a:spcPts val="0"/>
              </a:spcAft>
              <a:buClr>
                <a:srgbClr val="262626"/>
              </a:buClr>
              <a:buSzPts val="2400"/>
              <a:buChar char="●"/>
              <a:defRPr sz="2400">
                <a:solidFill>
                  <a:srgbClr val="262626"/>
                </a:solidFill>
              </a:defRPr>
            </a:lvl7pPr>
            <a:lvl8pPr indent="-381000" lvl="7" marL="3657600" rtl="0">
              <a:lnSpc>
                <a:spcPct val="115000"/>
              </a:lnSpc>
              <a:spcBef>
                <a:spcPts val="2000"/>
              </a:spcBef>
              <a:spcAft>
                <a:spcPts val="0"/>
              </a:spcAft>
              <a:buClr>
                <a:srgbClr val="262626"/>
              </a:buClr>
              <a:buSzPts val="2400"/>
              <a:buChar char="○"/>
              <a:defRPr sz="2400">
                <a:solidFill>
                  <a:srgbClr val="262626"/>
                </a:solidFill>
              </a:defRPr>
            </a:lvl8pPr>
            <a:lvl9pPr indent="-381000" lvl="8" marL="4114800" rtl="0">
              <a:lnSpc>
                <a:spcPct val="115000"/>
              </a:lnSpc>
              <a:spcBef>
                <a:spcPts val="2000"/>
              </a:spcBef>
              <a:spcAft>
                <a:spcPts val="2000"/>
              </a:spcAft>
              <a:buClr>
                <a:srgbClr val="262626"/>
              </a:buClr>
              <a:buSzPts val="2400"/>
              <a:buChar char="■"/>
              <a:defRPr sz="2400">
                <a:solidFill>
                  <a:srgbClr val="262626"/>
                </a:solidFill>
              </a:defRPr>
            </a:lvl9pPr>
          </a:lstStyle>
          <a:p/>
        </p:txBody>
      </p:sp>
      <p:sp>
        <p:nvSpPr>
          <p:cNvPr id="184" name="Google Shape;184;p29"/>
          <p:cNvSpPr txBox="1"/>
          <p:nvPr>
            <p:ph idx="12" type="sldNum"/>
          </p:nvPr>
        </p:nvSpPr>
        <p:spPr>
          <a:xfrm>
            <a:off x="9906772" y="6854072"/>
            <a:ext cx="641700" cy="578400"/>
          </a:xfrm>
          <a:prstGeom prst="rect">
            <a:avLst/>
          </a:prstGeom>
          <a:noFill/>
          <a:ln>
            <a:noFill/>
          </a:ln>
        </p:spPr>
        <p:txBody>
          <a:bodyPr anchorCtr="0" anchor="ctr" bIns="116050" lIns="116050" spcFirstLastPara="1" rIns="116050" wrap="square" tIns="11605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quickdraw.withgoogle.com/" TargetMode="External"/><Relationship Id="rId4" Type="http://schemas.openxmlformats.org/officeDocument/2006/relationships/hyperlink" Target="https://www.youtube.com/watch?v=X8v1GWzZYJ4" TargetMode="External"/><Relationship Id="rId5"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teachablemachine.withgoogle.com/train/image"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youtube.com/watch?v=3BhkeY974Rg" TargetMode="External"/><Relationship Id="rId4" Type="http://schemas.openxmlformats.org/officeDocument/2006/relationships/hyperlink" Target="https://www.youtube.com/watch?v=3BhkeY974Rg" TargetMode="External"/><Relationship Id="rId5" Type="http://schemas.openxmlformats.org/officeDocument/2006/relationships/hyperlink" Target="https://teachablemachine.withgoogle.com/v1/" TargetMode="External"/><Relationship Id="rId6" Type="http://schemas.openxmlformats.org/officeDocument/2006/relationships/hyperlink" Target="https://www.youtube.com/watch?v=3BhkeY974Rg" TargetMode="External"/><Relationship Id="rId7"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www.youtube.com/watch?v=R9OHn5ZF4Uo&amp;t=" TargetMode="External"/><Relationship Id="rId4" Type="http://schemas.openxmlformats.org/officeDocument/2006/relationships/hyperlink" Target="https://www.youtube.com/watch?v=R9OHn5ZF4Uo&amp;t=" TargetMode="External"/><Relationship Id="rId5"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www.youtube.com/watch?v=0oJqJkfTdAg" TargetMode="External"/><Relationship Id="rId4" Type="http://schemas.openxmlformats.org/officeDocument/2006/relationships/hyperlink" Target="https://www.youtube.com/watch?v=0oJqJkfTdAg" TargetMode="External"/><Relationship Id="rId5"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www.youtube.com/watch?v=k39oR2fLFPg" TargetMode="External"/><Relationship Id="rId4" Type="http://schemas.openxmlformats.org/officeDocument/2006/relationships/hyperlink" Target="https://www.youtube.com/watch?v=k39oR2fLFPg" TargetMode="External"/><Relationship Id="rId5"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www.youtube.com/watch?v=eONgi-yD7Ho" TargetMode="External"/><Relationship Id="rId4" Type="http://schemas.openxmlformats.org/officeDocument/2006/relationships/hyperlink" Target="https://www.youtube.com/watch?v=eONgi-yD7Ho" TargetMode="External"/><Relationship Id="rId5"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www.youtube.com/watch?v=ixIoDYVfKA0" TargetMode="External"/><Relationship Id="rId4" Type="http://schemas.openxmlformats.org/officeDocument/2006/relationships/hyperlink" Target="http://www.youtube.com/watch?v=ixIoDYVfKA0" TargetMode="External"/><Relationship Id="rId5"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moralmachine.mit.edu/" TargetMode="External"/><Relationship Id="rId4" Type="http://schemas.openxmlformats.org/officeDocument/2006/relationships/hyperlink" Target="http://moralmachine.mit.edu/" TargetMode="External"/><Relationship Id="rId5"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www.youtube.com/watch?v=uE_WJTnqUwA" TargetMode="External"/><Relationship Id="rId4" Type="http://schemas.openxmlformats.org/officeDocument/2006/relationships/hyperlink" Target="https://www.youtube.com/watch?v=uE_WJTnqUwA" TargetMode="External"/><Relationship Id="rId5"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http://www.cleverbot.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machinelearningforkids.co.uk/" TargetMode="Externa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6.png"/><Relationship Id="rId4" Type="http://schemas.openxmlformats.org/officeDocument/2006/relationships/image" Target="../media/image34.png"/><Relationship Id="rId5"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hyperlink" Target="https://mycomputerbrain.net/php/experiments/ai.experiment19b.php" TargetMode="External"/><Relationship Id="rId4" Type="http://schemas.openxmlformats.org/officeDocument/2006/relationships/hyperlink" Target="https://mycomputerbrain.net/php/experiments/ai.experiment19b.php" TargetMode="External"/><Relationship Id="rId5" Type="http://schemas.openxmlformats.org/officeDocument/2006/relationships/hyperlink" Target="https://mycomputerbrain.net/php/experiments/ai.experiment19b.php" TargetMode="External"/><Relationship Id="rId6" Type="http://schemas.openxmlformats.org/officeDocument/2006/relationships/image" Target="../media/image5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hyperlink" Target="https://www.youtube.com/watch?v=qqatGS7qEUA" TargetMode="External"/><Relationship Id="rId4" Type="http://schemas.openxmlformats.org/officeDocument/2006/relationships/hyperlink" Target="https://www.youtube.com/watch?v=qqatGS7qEUA" TargetMode="External"/><Relationship Id="rId5" Type="http://schemas.openxmlformats.org/officeDocument/2006/relationships/image" Target="../media/image4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covid19bot.com/" TargetMode="Externa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5.xml"/><Relationship Id="rId3" Type="http://schemas.openxmlformats.org/officeDocument/2006/relationships/image" Target="../media/image52.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7.xml"/><Relationship Id="rId3" Type="http://schemas.openxmlformats.org/officeDocument/2006/relationships/image" Target="../media/image5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hyperlink" Target="https://www.powtoon.com/index/" TargetMode="External"/><Relationship Id="rId4" Type="http://schemas.openxmlformats.org/officeDocument/2006/relationships/hyperlink" Target="https://www.youtube.com/watch?v=tzUMoYaYHxE" TargetMode="External"/><Relationship Id="rId5" Type="http://schemas.openxmlformats.org/officeDocument/2006/relationships/hyperlink" Target="https://www.youtube.com/watch?v=V4Sd80roEfw" TargetMode="External"/><Relationship Id="rId6" Type="http://schemas.openxmlformats.org/officeDocument/2006/relationships/hyperlink" Target="https://edu.pixton.com/sol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57.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47.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hyperlink" Target="https://docs.google.com/forms/d/e/1FAIpQLSf2iv4FcyQWJU5JeQHca__UgXlP7G3RyKUGmD8uLBHCA56gLw/viewform" TargetMode="External"/><Relationship Id="rId4" Type="http://schemas.openxmlformats.org/officeDocument/2006/relationships/image" Target="../media/image48.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1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hyperlink" Target="https://www.youtube.com/watch?v=nq2QtatuF7U" TargetMode="External"/><Relationship Id="rId4" Type="http://schemas.openxmlformats.org/officeDocument/2006/relationships/hyperlink" Target="https://www.youtube.com/watch?v=nq2QtatuF7U" TargetMode="External"/><Relationship Id="rId5" Type="http://schemas.openxmlformats.org/officeDocument/2006/relationships/image" Target="../media/image5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5.xml"/><Relationship Id="rId3" Type="http://schemas.openxmlformats.org/officeDocument/2006/relationships/hyperlink" Target="https://www.youtube.com/watch?v=N_U4tEh9p_8" TargetMode="External"/><Relationship Id="rId4" Type="http://schemas.openxmlformats.org/officeDocument/2006/relationships/hyperlink" Target="http://www.youtube.com/watch?v=N_U4tEh9p_8" TargetMode="External"/><Relationship Id="rId5" Type="http://schemas.openxmlformats.org/officeDocument/2006/relationships/image" Target="../media/image4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7.xml"/><Relationship Id="rId3" Type="http://schemas.openxmlformats.org/officeDocument/2006/relationships/image" Target="../media/image56.png"/><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youtube.com/watch?v=mJeNghZXtMo&amp;t=2s" TargetMode="External"/><Relationship Id="rId4" Type="http://schemas.openxmlformats.org/officeDocument/2006/relationships/hyperlink" Target="https://www.youtube.com/watch?v=mJeNghZXtMo&amp;t=2s" TargetMode="External"/><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2"/>
          <p:cNvSpPr/>
          <p:nvPr/>
        </p:nvSpPr>
        <p:spPr>
          <a:xfrm>
            <a:off x="0" y="8100"/>
            <a:ext cx="5346000" cy="2960700"/>
          </a:xfrm>
          <a:prstGeom prst="rect">
            <a:avLst/>
          </a:prstGeom>
          <a:solidFill>
            <a:srgbClr val="F5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4495E"/>
              </a:solidFill>
            </a:endParaRPr>
          </a:p>
        </p:txBody>
      </p:sp>
      <p:sp>
        <p:nvSpPr>
          <p:cNvPr id="213" name="Google Shape;213;p32"/>
          <p:cNvSpPr txBox="1"/>
          <p:nvPr>
            <p:ph idx="4294967295" type="ctrTitle"/>
          </p:nvPr>
        </p:nvSpPr>
        <p:spPr>
          <a:xfrm>
            <a:off x="788100" y="1227875"/>
            <a:ext cx="3769800" cy="17328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b="1" lang="en-GB" sz="2400">
                <a:solidFill>
                  <a:srgbClr val="595959"/>
                </a:solidFill>
              </a:rPr>
              <a:t>MACHINE LEARNING</a:t>
            </a:r>
            <a:endParaRPr b="1" sz="2400">
              <a:solidFill>
                <a:srgbClr val="595959"/>
              </a:solidFill>
            </a:endParaRPr>
          </a:p>
        </p:txBody>
      </p:sp>
      <p:sp>
        <p:nvSpPr>
          <p:cNvPr id="214" name="Google Shape;214;p32"/>
          <p:cNvSpPr txBox="1"/>
          <p:nvPr>
            <p:ph idx="4294967295" type="subTitle"/>
          </p:nvPr>
        </p:nvSpPr>
        <p:spPr>
          <a:xfrm>
            <a:off x="788102" y="690325"/>
            <a:ext cx="3769800" cy="537600"/>
          </a:xfrm>
          <a:prstGeom prst="rect">
            <a:avLst/>
          </a:prstGeom>
        </p:spPr>
        <p:txBody>
          <a:bodyPr anchorCtr="0" anchor="t" bIns="116050" lIns="116050" spcFirstLastPara="1" rIns="116050" wrap="square" tIns="116050">
            <a:noAutofit/>
          </a:bodyPr>
          <a:lstStyle/>
          <a:p>
            <a:pPr indent="0" lvl="0" marL="0" rtl="0" algn="l">
              <a:spcBef>
                <a:spcPts val="0"/>
              </a:spcBef>
              <a:spcAft>
                <a:spcPts val="2000"/>
              </a:spcAft>
              <a:buNone/>
            </a:pPr>
            <a:r>
              <a:rPr b="1" lang="en-GB">
                <a:solidFill>
                  <a:srgbClr val="59B246"/>
                </a:solidFill>
              </a:rPr>
              <a:t>TECHNOLOGY</a:t>
            </a:r>
            <a:endParaRPr b="1">
              <a:solidFill>
                <a:srgbClr val="59B246"/>
              </a:solidFill>
            </a:endParaRPr>
          </a:p>
        </p:txBody>
      </p:sp>
      <p:cxnSp>
        <p:nvCxnSpPr>
          <p:cNvPr id="215" name="Google Shape;215;p32"/>
          <p:cNvCxnSpPr/>
          <p:nvPr/>
        </p:nvCxnSpPr>
        <p:spPr>
          <a:xfrm>
            <a:off x="0" y="2968800"/>
            <a:ext cx="10692000" cy="0"/>
          </a:xfrm>
          <a:prstGeom prst="straightConnector1">
            <a:avLst/>
          </a:prstGeom>
          <a:noFill/>
          <a:ln cap="flat" cmpd="sng" w="19050">
            <a:solidFill>
              <a:srgbClr val="34495E"/>
            </a:solidFill>
            <a:prstDash val="solid"/>
            <a:round/>
            <a:headEnd len="med" w="med" type="none"/>
            <a:tailEnd len="med" w="med" type="none"/>
          </a:ln>
        </p:spPr>
      </p:cxnSp>
      <p:pic>
        <p:nvPicPr>
          <p:cNvPr id="216" name="Google Shape;216;p32"/>
          <p:cNvPicPr preferRelativeResize="0"/>
          <p:nvPr/>
        </p:nvPicPr>
        <p:blipFill>
          <a:blip r:embed="rId3">
            <a:alphaModFix/>
          </a:blip>
          <a:stretch>
            <a:fillRect/>
          </a:stretch>
        </p:blipFill>
        <p:spPr>
          <a:xfrm>
            <a:off x="7035695" y="1029667"/>
            <a:ext cx="1966611" cy="901366"/>
          </a:xfrm>
          <a:prstGeom prst="rect">
            <a:avLst/>
          </a:prstGeom>
          <a:noFill/>
          <a:ln>
            <a:noFill/>
          </a:ln>
        </p:spPr>
      </p:pic>
      <p:sp>
        <p:nvSpPr>
          <p:cNvPr id="217" name="Google Shape;217;p32"/>
          <p:cNvSpPr/>
          <p:nvPr/>
        </p:nvSpPr>
        <p:spPr>
          <a:xfrm>
            <a:off x="5346000" y="0"/>
            <a:ext cx="5346000" cy="2960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4495E"/>
              </a:solidFill>
            </a:endParaRPr>
          </a:p>
        </p:txBody>
      </p:sp>
      <p:pic>
        <p:nvPicPr>
          <p:cNvPr id="218" name="Google Shape;218;p32"/>
          <p:cNvPicPr preferRelativeResize="0"/>
          <p:nvPr/>
        </p:nvPicPr>
        <p:blipFill>
          <a:blip r:embed="rId4">
            <a:alphaModFix/>
          </a:blip>
          <a:stretch>
            <a:fillRect/>
          </a:stretch>
        </p:blipFill>
        <p:spPr>
          <a:xfrm>
            <a:off x="7035649" y="1029667"/>
            <a:ext cx="1966702" cy="901366"/>
          </a:xfrm>
          <a:prstGeom prst="rect">
            <a:avLst/>
          </a:prstGeom>
          <a:noFill/>
          <a:ln>
            <a:noFill/>
          </a:ln>
        </p:spPr>
      </p:pic>
      <p:sp>
        <p:nvSpPr>
          <p:cNvPr id="219" name="Google Shape;219;p32"/>
          <p:cNvSpPr txBox="1"/>
          <p:nvPr>
            <p:ph idx="4294967295" type="ctrTitle"/>
          </p:nvPr>
        </p:nvSpPr>
        <p:spPr>
          <a:xfrm>
            <a:off x="788100" y="4273200"/>
            <a:ext cx="8940300" cy="18618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b="1" lang="en-GB">
                <a:solidFill>
                  <a:schemeClr val="dk2"/>
                </a:solidFill>
              </a:rPr>
              <a:t>MACHINE LEARNING</a:t>
            </a:r>
            <a:r>
              <a:rPr b="1" lang="en-GB">
                <a:solidFill>
                  <a:schemeClr val="dk2"/>
                </a:solidFill>
              </a:rPr>
              <a:t> SHORT COURSE</a:t>
            </a:r>
            <a:endParaRPr b="1">
              <a:solidFill>
                <a:schemeClr val="dk2"/>
              </a:solidFill>
            </a:endParaRPr>
          </a:p>
          <a:p>
            <a:pPr indent="-457200" lvl="0" marL="457200" rtl="0" algn="l">
              <a:spcBef>
                <a:spcPts val="0"/>
              </a:spcBef>
              <a:spcAft>
                <a:spcPts val="0"/>
              </a:spcAft>
              <a:buClr>
                <a:schemeClr val="dk2"/>
              </a:buClr>
              <a:buSzPts val="3600"/>
              <a:buChar char="-"/>
            </a:pPr>
            <a:r>
              <a:rPr b="1" lang="en-GB">
                <a:solidFill>
                  <a:schemeClr val="dk2"/>
                </a:solidFill>
              </a:rPr>
              <a:t>HOME STUDY VERSION</a:t>
            </a:r>
            <a:endParaRPr b="1">
              <a:solidFill>
                <a:schemeClr val="dk2"/>
              </a:solidFill>
            </a:endParaRPr>
          </a:p>
        </p:txBody>
      </p:sp>
      <p:sp>
        <p:nvSpPr>
          <p:cNvPr id="220" name="Google Shape;220;p32"/>
          <p:cNvSpPr txBox="1"/>
          <p:nvPr>
            <p:ph idx="4294967295" type="subTitle"/>
          </p:nvPr>
        </p:nvSpPr>
        <p:spPr>
          <a:xfrm>
            <a:off x="788102" y="3735650"/>
            <a:ext cx="3769800" cy="537600"/>
          </a:xfrm>
          <a:prstGeom prst="rect">
            <a:avLst/>
          </a:prstGeom>
        </p:spPr>
        <p:txBody>
          <a:bodyPr anchorCtr="0" anchor="t" bIns="116050" lIns="116050" spcFirstLastPara="1" rIns="116050" wrap="square" tIns="116050">
            <a:noAutofit/>
          </a:bodyPr>
          <a:lstStyle/>
          <a:p>
            <a:pPr indent="0" lvl="0" marL="0" rtl="0" algn="l">
              <a:spcBef>
                <a:spcPts val="0"/>
              </a:spcBef>
              <a:spcAft>
                <a:spcPts val="2000"/>
              </a:spcAft>
              <a:buNone/>
            </a:pPr>
            <a:r>
              <a:rPr b="1" lang="en-GB">
                <a:solidFill>
                  <a:srgbClr val="59B246"/>
                </a:solidFill>
              </a:rPr>
              <a:t>COURSE</a:t>
            </a:r>
            <a:endParaRPr b="1">
              <a:solidFill>
                <a:srgbClr val="59B24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1"/>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2 – How do machines learn?</a:t>
            </a:r>
            <a:endParaRPr/>
          </a:p>
        </p:txBody>
      </p:sp>
      <p:sp>
        <p:nvSpPr>
          <p:cNvPr id="286" name="Google Shape;286;p41"/>
          <p:cNvSpPr txBox="1"/>
          <p:nvPr>
            <p:ph idx="1" type="body"/>
          </p:nvPr>
        </p:nvSpPr>
        <p:spPr>
          <a:xfrm>
            <a:off x="987500" y="1560350"/>
            <a:ext cx="6016800" cy="59997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b="1" lang="en-GB">
                <a:solidFill>
                  <a:srgbClr val="59B246"/>
                </a:solidFill>
              </a:rPr>
              <a:t>Activity - Quick, Draw</a:t>
            </a:r>
            <a:endParaRPr b="1">
              <a:solidFill>
                <a:srgbClr val="59B246"/>
              </a:solidFill>
            </a:endParaRPr>
          </a:p>
          <a:p>
            <a:pPr indent="0" lvl="0" marL="0" rtl="0" algn="l">
              <a:spcBef>
                <a:spcPts val="2000"/>
              </a:spcBef>
              <a:spcAft>
                <a:spcPts val="0"/>
              </a:spcAft>
              <a:buNone/>
            </a:pPr>
            <a:r>
              <a:rPr lang="en-GB">
                <a:solidFill>
                  <a:schemeClr val="dk2"/>
                </a:solidFill>
              </a:rPr>
              <a:t>This is a game built with machine learning. You draw, and a neural network tries to guess what you’re drawing. When you have finished, look at how your drawings were recognised and also the ‘data set’ of images that have been drawn by others.</a:t>
            </a:r>
            <a:endParaRPr>
              <a:solidFill>
                <a:schemeClr val="dk2"/>
              </a:solidFill>
            </a:endParaRPr>
          </a:p>
          <a:p>
            <a:pPr indent="0" lvl="0" marL="0" rtl="0" algn="l">
              <a:lnSpc>
                <a:spcPct val="100000"/>
              </a:lnSpc>
              <a:spcBef>
                <a:spcPts val="2000"/>
              </a:spcBef>
              <a:spcAft>
                <a:spcPts val="0"/>
              </a:spcAft>
              <a:buNone/>
            </a:pPr>
            <a:r>
              <a:rPr lang="en-GB">
                <a:solidFill>
                  <a:schemeClr val="dk2"/>
                </a:solidFill>
              </a:rPr>
              <a:t>Play the game here:</a:t>
            </a:r>
            <a:endParaRPr>
              <a:solidFill>
                <a:schemeClr val="dk2"/>
              </a:solidFill>
            </a:endParaRPr>
          </a:p>
          <a:p>
            <a:pPr indent="0" lvl="0" marL="0" rtl="0" algn="l">
              <a:lnSpc>
                <a:spcPct val="100000"/>
              </a:lnSpc>
              <a:spcBef>
                <a:spcPts val="0"/>
              </a:spcBef>
              <a:spcAft>
                <a:spcPts val="0"/>
              </a:spcAft>
              <a:buNone/>
            </a:pPr>
            <a:r>
              <a:rPr lang="en-GB" u="sng">
                <a:solidFill>
                  <a:schemeClr val="hlink"/>
                </a:solidFill>
                <a:hlinkClick r:id="rId3"/>
              </a:rPr>
              <a:t>https://quickdraw.withgoogle.com/</a:t>
            </a:r>
            <a:endParaRPr>
              <a:solidFill>
                <a:srgbClr val="000000"/>
              </a:solidFill>
            </a:endParaRPr>
          </a:p>
          <a:p>
            <a:pPr indent="0" lvl="0" marL="0" rtl="0" algn="l">
              <a:lnSpc>
                <a:spcPct val="100000"/>
              </a:lnSpc>
              <a:spcBef>
                <a:spcPts val="0"/>
              </a:spcBef>
              <a:spcAft>
                <a:spcPts val="0"/>
              </a:spcAft>
              <a:buNone/>
            </a:pPr>
            <a:r>
              <a:t/>
            </a:r>
            <a:endParaRPr>
              <a:solidFill>
                <a:srgbClr val="000000"/>
              </a:solidFill>
            </a:endParaRPr>
          </a:p>
          <a:p>
            <a:pPr indent="0" lvl="0" marL="0" rtl="0" algn="l">
              <a:lnSpc>
                <a:spcPct val="100000"/>
              </a:lnSpc>
              <a:spcBef>
                <a:spcPts val="0"/>
              </a:spcBef>
              <a:spcAft>
                <a:spcPts val="0"/>
              </a:spcAft>
              <a:buNone/>
            </a:pPr>
            <a:r>
              <a:rPr lang="en-GB">
                <a:solidFill>
                  <a:schemeClr val="dk2"/>
                </a:solidFill>
              </a:rPr>
              <a:t>Find out how it works here:</a:t>
            </a:r>
            <a:endParaRPr>
              <a:solidFill>
                <a:schemeClr val="dk2"/>
              </a:solidFill>
            </a:endParaRPr>
          </a:p>
          <a:p>
            <a:pPr indent="0" lvl="0" marL="0" rtl="0" algn="l">
              <a:lnSpc>
                <a:spcPct val="100000"/>
              </a:lnSpc>
              <a:spcBef>
                <a:spcPts val="0"/>
              </a:spcBef>
              <a:spcAft>
                <a:spcPts val="0"/>
              </a:spcAft>
              <a:buNone/>
            </a:pPr>
            <a:r>
              <a:rPr lang="en-GB" u="sng">
                <a:solidFill>
                  <a:schemeClr val="hlink"/>
                </a:solidFill>
                <a:hlinkClick r:id="rId4"/>
              </a:rPr>
              <a:t>https://www.youtube.com/watch?v=X8v1GWzZYJ4</a:t>
            </a:r>
            <a:r>
              <a:rPr lang="en-GB">
                <a:solidFill>
                  <a:schemeClr val="dk1"/>
                </a:solidFill>
              </a:rPr>
              <a:t> </a:t>
            </a:r>
            <a:endParaRPr>
              <a:solidFill>
                <a:srgbClr val="000000"/>
              </a:solidFill>
            </a:endParaRPr>
          </a:p>
          <a:p>
            <a:pPr indent="0" lvl="0" marL="0" rtl="0" algn="l">
              <a:lnSpc>
                <a:spcPct val="100000"/>
              </a:lnSpc>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2000"/>
              </a:spcBef>
              <a:spcAft>
                <a:spcPts val="2000"/>
              </a:spcAft>
              <a:buNone/>
            </a:pPr>
            <a:r>
              <a:t/>
            </a:r>
            <a:endParaRPr/>
          </a:p>
        </p:txBody>
      </p:sp>
      <p:pic>
        <p:nvPicPr>
          <p:cNvPr id="287" name="Google Shape;287;p41"/>
          <p:cNvPicPr preferRelativeResize="0"/>
          <p:nvPr/>
        </p:nvPicPr>
        <p:blipFill rotWithShape="1">
          <a:blip r:embed="rId5">
            <a:alphaModFix/>
          </a:blip>
          <a:srcRect b="0" l="17007" r="16111" t="0"/>
          <a:stretch/>
        </p:blipFill>
        <p:spPr>
          <a:xfrm>
            <a:off x="7004300" y="2897460"/>
            <a:ext cx="3280425" cy="2574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2"/>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2 - How do machines learn?</a:t>
            </a:r>
            <a:endParaRPr/>
          </a:p>
        </p:txBody>
      </p:sp>
      <p:sp>
        <p:nvSpPr>
          <p:cNvPr id="293" name="Google Shape;293;p42"/>
          <p:cNvSpPr txBox="1"/>
          <p:nvPr>
            <p:ph idx="1" type="body"/>
          </p:nvPr>
        </p:nvSpPr>
        <p:spPr>
          <a:xfrm>
            <a:off x="1108025" y="1711238"/>
            <a:ext cx="5255100" cy="36690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b="1" lang="en-GB">
                <a:solidFill>
                  <a:srgbClr val="59B246"/>
                </a:solidFill>
              </a:rPr>
              <a:t>Activity - Teachable Machine</a:t>
            </a:r>
            <a:endParaRPr b="1">
              <a:solidFill>
                <a:srgbClr val="59B246"/>
              </a:solidFill>
            </a:endParaRPr>
          </a:p>
          <a:p>
            <a:pPr indent="0" lvl="0" marL="0" rtl="0" algn="l">
              <a:spcBef>
                <a:spcPts val="2000"/>
              </a:spcBef>
              <a:spcAft>
                <a:spcPts val="0"/>
              </a:spcAft>
              <a:buNone/>
            </a:pPr>
            <a:r>
              <a:rPr lang="en-GB">
                <a:solidFill>
                  <a:schemeClr val="dk2"/>
                </a:solidFill>
              </a:rPr>
              <a:t>Teachable Machine allows you to capture images with your webcam, or upload images from your computer, to train a computer model:</a:t>
            </a:r>
            <a:endParaRPr>
              <a:solidFill>
                <a:schemeClr val="dk2"/>
              </a:solidFill>
            </a:endParaRPr>
          </a:p>
          <a:p>
            <a:pPr indent="0" lvl="0" marL="0" rtl="0" algn="l">
              <a:spcBef>
                <a:spcPts val="2000"/>
              </a:spcBef>
              <a:spcAft>
                <a:spcPts val="0"/>
              </a:spcAft>
              <a:buNone/>
            </a:pPr>
            <a:r>
              <a:rPr lang="en-GB" u="sng">
                <a:solidFill>
                  <a:schemeClr val="hlink"/>
                </a:solidFill>
                <a:hlinkClick r:id="rId3"/>
              </a:rPr>
              <a:t>https://teachablemachine.withgoogle.com/train/image</a:t>
            </a:r>
            <a:endParaRPr>
              <a:solidFill>
                <a:schemeClr val="dk2"/>
              </a:solidFill>
            </a:endParaRPr>
          </a:p>
          <a:p>
            <a:pPr indent="0" lvl="0" marL="0" rtl="0" algn="l">
              <a:spcBef>
                <a:spcPts val="2000"/>
              </a:spcBef>
              <a:spcAft>
                <a:spcPts val="2000"/>
              </a:spcAft>
              <a:buClr>
                <a:schemeClr val="dk1"/>
              </a:buClr>
              <a:buSzPts val="1100"/>
              <a:buFont typeface="Arial"/>
              <a:buNone/>
            </a:pPr>
            <a:r>
              <a:t/>
            </a:r>
            <a:endParaRPr>
              <a:solidFill>
                <a:schemeClr val="dk2"/>
              </a:solidFill>
            </a:endParaRPr>
          </a:p>
        </p:txBody>
      </p:sp>
      <p:pic>
        <p:nvPicPr>
          <p:cNvPr id="294" name="Google Shape;294;p42"/>
          <p:cNvPicPr preferRelativeResize="0"/>
          <p:nvPr/>
        </p:nvPicPr>
        <p:blipFill>
          <a:blip r:embed="rId4">
            <a:alphaModFix/>
          </a:blip>
          <a:stretch>
            <a:fillRect/>
          </a:stretch>
        </p:blipFill>
        <p:spPr>
          <a:xfrm>
            <a:off x="7090325" y="1914613"/>
            <a:ext cx="3164675" cy="3262225"/>
          </a:xfrm>
          <a:prstGeom prst="rect">
            <a:avLst/>
          </a:prstGeom>
          <a:noFill/>
          <a:ln>
            <a:noFill/>
          </a:ln>
        </p:spPr>
      </p:pic>
      <p:sp>
        <p:nvSpPr>
          <p:cNvPr id="295" name="Google Shape;295;p42"/>
          <p:cNvSpPr txBox="1"/>
          <p:nvPr/>
        </p:nvSpPr>
        <p:spPr>
          <a:xfrm>
            <a:off x="1108025" y="5630775"/>
            <a:ext cx="8757000" cy="165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2000"/>
              </a:spcAft>
              <a:buNone/>
            </a:pPr>
            <a:r>
              <a:rPr lang="en-GB" sz="2400">
                <a:solidFill>
                  <a:schemeClr val="dk2"/>
                </a:solidFill>
              </a:rPr>
              <a:t>Watch the tutorial video, then follow its instructions to train your own </a:t>
            </a:r>
            <a:r>
              <a:rPr lang="en-GB" sz="2400">
                <a:solidFill>
                  <a:schemeClr val="dk2"/>
                </a:solidFill>
              </a:rPr>
              <a:t>model</a:t>
            </a:r>
            <a:r>
              <a:rPr lang="en-GB" sz="2400">
                <a:solidFill>
                  <a:schemeClr val="dk2"/>
                </a:solidFill>
              </a:rPr>
              <a:t>. </a:t>
            </a:r>
            <a:r>
              <a:rPr i="1" lang="en-GB" sz="2400">
                <a:solidFill>
                  <a:schemeClr val="dk2"/>
                </a:solidFill>
              </a:rPr>
              <a:t>Note: If the webcam is disabled on the computer you’re using, you’ll need to upload images as samples instead.</a:t>
            </a:r>
            <a:endParaRPr i="1" sz="24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3"/>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2 – How do machines learn?</a:t>
            </a:r>
            <a:endParaRPr/>
          </a:p>
        </p:txBody>
      </p:sp>
      <p:sp>
        <p:nvSpPr>
          <p:cNvPr id="301" name="Google Shape;301;p43"/>
          <p:cNvSpPr txBox="1"/>
          <p:nvPr>
            <p:ph idx="1" type="body"/>
          </p:nvPr>
        </p:nvSpPr>
        <p:spPr>
          <a:xfrm>
            <a:off x="431400" y="1580025"/>
            <a:ext cx="6593100" cy="46098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b="1" lang="en-GB">
                <a:solidFill>
                  <a:srgbClr val="59B246"/>
                </a:solidFill>
              </a:rPr>
              <a:t>Activity - Teachable Machine</a:t>
            </a:r>
            <a:endParaRPr b="1">
              <a:solidFill>
                <a:srgbClr val="59B246"/>
              </a:solidFill>
            </a:endParaRPr>
          </a:p>
          <a:p>
            <a:pPr indent="0" lvl="0" marL="0" rtl="0" algn="l">
              <a:spcBef>
                <a:spcPts val="2000"/>
              </a:spcBef>
              <a:spcAft>
                <a:spcPts val="0"/>
              </a:spcAft>
              <a:buNone/>
            </a:pPr>
            <a:r>
              <a:rPr lang="en-GB">
                <a:solidFill>
                  <a:schemeClr val="dk2"/>
                </a:solidFill>
              </a:rPr>
              <a:t>In this, the previous version of Teachable Machine, you can train a model to recognise different gestures using your camera live in your browser.</a:t>
            </a:r>
            <a:endParaRPr>
              <a:solidFill>
                <a:schemeClr val="dk2"/>
              </a:solidFill>
            </a:endParaRPr>
          </a:p>
          <a:p>
            <a:pPr indent="0" lvl="0" marL="0" rtl="0" algn="l">
              <a:spcBef>
                <a:spcPts val="2000"/>
              </a:spcBef>
              <a:spcAft>
                <a:spcPts val="0"/>
              </a:spcAft>
              <a:buNone/>
            </a:pPr>
            <a:r>
              <a:rPr lang="en-GB">
                <a:solidFill>
                  <a:schemeClr val="dk2"/>
                </a:solidFill>
              </a:rPr>
              <a:t>W</a:t>
            </a:r>
            <a:r>
              <a:rPr lang="en-GB">
                <a:solidFill>
                  <a:schemeClr val="dk2"/>
                </a:solidFill>
              </a:rPr>
              <a:t>atch this video to see how the activity works: </a:t>
            </a:r>
            <a:r>
              <a:rPr lang="en-GB" u="sng">
                <a:solidFill>
                  <a:schemeClr val="accent5"/>
                </a:solidFill>
                <a:hlinkClick r:id="rId3">
                  <a:extLst>
                    <a:ext uri="{A12FA001-AC4F-418D-AE19-62706E023703}">
                      <ahyp:hlinkClr val="tx"/>
                    </a:ext>
                  </a:extLst>
                </a:hlinkClick>
              </a:rPr>
              <a:t>https://www.youtube.com/watch?v=3BhkeY974Rg</a:t>
            </a:r>
            <a:endParaRPr sz="1400" u="sng">
              <a:solidFill>
                <a:schemeClr val="accent5"/>
              </a:solidFill>
              <a:hlinkClick r:id="rId4">
                <a:extLst>
                  <a:ext uri="{A12FA001-AC4F-418D-AE19-62706E023703}">
                    <ahyp:hlinkClr val="tx"/>
                  </a:ext>
                </a:extLst>
              </a:hlinkClick>
            </a:endParaRPr>
          </a:p>
          <a:p>
            <a:pPr indent="0" lvl="0" marL="0" rtl="0" algn="l">
              <a:lnSpc>
                <a:spcPct val="100000"/>
              </a:lnSpc>
              <a:spcBef>
                <a:spcPts val="2000"/>
              </a:spcBef>
              <a:spcAft>
                <a:spcPts val="0"/>
              </a:spcAft>
              <a:buClr>
                <a:schemeClr val="dk1"/>
              </a:buClr>
              <a:buSzPts val="1100"/>
              <a:buFont typeface="Arial"/>
              <a:buNone/>
            </a:pPr>
            <a:r>
              <a:rPr lang="en-GB">
                <a:solidFill>
                  <a:schemeClr val="dk2"/>
                </a:solidFill>
              </a:rPr>
              <a:t>Play</a:t>
            </a:r>
            <a:r>
              <a:rPr lang="en-GB">
                <a:solidFill>
                  <a:schemeClr val="dk2"/>
                </a:solidFill>
              </a:rPr>
              <a:t> the game here (if your camera is not disabled):</a:t>
            </a:r>
            <a:endParaRPr>
              <a:solidFill>
                <a:schemeClr val="dk2"/>
              </a:solidFill>
            </a:endParaRPr>
          </a:p>
          <a:p>
            <a:pPr indent="0" lvl="0" marL="0" rtl="0" algn="l">
              <a:lnSpc>
                <a:spcPct val="100000"/>
              </a:lnSpc>
              <a:spcBef>
                <a:spcPts val="0"/>
              </a:spcBef>
              <a:spcAft>
                <a:spcPts val="0"/>
              </a:spcAft>
              <a:buNone/>
            </a:pPr>
            <a:r>
              <a:rPr lang="en-GB" u="sng">
                <a:solidFill>
                  <a:schemeClr val="hlink"/>
                </a:solidFill>
                <a:hlinkClick r:id="rId5"/>
              </a:rPr>
              <a:t>https://teachablemachine.withgoogle.com/v1/</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u="sng">
              <a:solidFill>
                <a:srgbClr val="0097A7"/>
              </a:solidFill>
              <a:hlinkClick r:id="rId6">
                <a:extLst>
                  <a:ext uri="{A12FA001-AC4F-418D-AE19-62706E023703}">
                    <ahyp:hlinkClr val="tx"/>
                  </a:ext>
                </a:extLst>
              </a:hlinkClick>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p:txBody>
      </p:sp>
      <p:pic>
        <p:nvPicPr>
          <p:cNvPr id="302" name="Google Shape;302;p43"/>
          <p:cNvPicPr preferRelativeResize="0"/>
          <p:nvPr/>
        </p:nvPicPr>
        <p:blipFill>
          <a:blip r:embed="rId7">
            <a:alphaModFix/>
          </a:blip>
          <a:stretch>
            <a:fillRect/>
          </a:stretch>
        </p:blipFill>
        <p:spPr>
          <a:xfrm>
            <a:off x="7304550" y="2059351"/>
            <a:ext cx="2965575" cy="3806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4"/>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lt1"/>
                </a:solidFill>
              </a:rPr>
              <a:t>2 – How do machines learn?</a:t>
            </a:r>
            <a:endParaRPr/>
          </a:p>
        </p:txBody>
      </p:sp>
      <p:sp>
        <p:nvSpPr>
          <p:cNvPr id="308" name="Google Shape;308;p44"/>
          <p:cNvSpPr txBox="1"/>
          <p:nvPr>
            <p:ph idx="1" type="body"/>
          </p:nvPr>
        </p:nvSpPr>
        <p:spPr>
          <a:xfrm>
            <a:off x="743925" y="1636950"/>
            <a:ext cx="5767500" cy="57972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lang="en-GB">
                <a:solidFill>
                  <a:schemeClr val="dk2"/>
                </a:solidFill>
              </a:rPr>
              <a:t>The Quick,Draw activity you tried earlier </a:t>
            </a:r>
            <a:r>
              <a:rPr lang="en-GB">
                <a:solidFill>
                  <a:schemeClr val="dk2"/>
                </a:solidFill>
              </a:rPr>
              <a:t>uses</a:t>
            </a:r>
            <a:r>
              <a:rPr lang="en-GB">
                <a:solidFill>
                  <a:schemeClr val="dk2"/>
                </a:solidFill>
              </a:rPr>
              <a:t> neural networks to analyse your drawing and compare it with thousands of other drawings in its library.</a:t>
            </a:r>
            <a:endParaRPr>
              <a:solidFill>
                <a:schemeClr val="dk2"/>
              </a:solidFill>
            </a:endParaRPr>
          </a:p>
          <a:p>
            <a:pPr indent="0" lvl="0" marL="0" rtl="0" algn="l">
              <a:spcBef>
                <a:spcPts val="2000"/>
              </a:spcBef>
              <a:spcAft>
                <a:spcPts val="0"/>
              </a:spcAft>
              <a:buNone/>
            </a:pPr>
            <a:r>
              <a:rPr b="1" lang="en-GB">
                <a:solidFill>
                  <a:srgbClr val="59B246"/>
                </a:solidFill>
              </a:rPr>
              <a:t>Neural networks</a:t>
            </a:r>
            <a:r>
              <a:rPr lang="en-GB">
                <a:solidFill>
                  <a:srgbClr val="333333"/>
                </a:solidFill>
              </a:rPr>
              <a:t> </a:t>
            </a:r>
            <a:r>
              <a:rPr lang="en-GB">
                <a:solidFill>
                  <a:schemeClr val="dk2"/>
                </a:solidFill>
              </a:rPr>
              <a:t>are modelled loosely on the human brain and enable computers to learn from being fed data.</a:t>
            </a:r>
            <a:endParaRPr>
              <a:solidFill>
                <a:schemeClr val="dk2"/>
              </a:solidFill>
            </a:endParaRPr>
          </a:p>
          <a:p>
            <a:pPr indent="0" lvl="0" marL="0" rtl="0" algn="l">
              <a:spcBef>
                <a:spcPts val="2000"/>
              </a:spcBef>
              <a:spcAft>
                <a:spcPts val="2000"/>
              </a:spcAft>
              <a:buNone/>
            </a:pPr>
            <a:r>
              <a:rPr lang="en-GB">
                <a:solidFill>
                  <a:schemeClr val="dk2"/>
                </a:solidFill>
              </a:rPr>
              <a:t>The typical neural network consists of thousands of interconnected artificial </a:t>
            </a:r>
            <a:r>
              <a:rPr b="1" lang="en-GB">
                <a:solidFill>
                  <a:srgbClr val="59B246"/>
                </a:solidFill>
              </a:rPr>
              <a:t>neurons</a:t>
            </a:r>
            <a:r>
              <a:rPr lang="en-GB">
                <a:solidFill>
                  <a:schemeClr val="dk2"/>
                </a:solidFill>
              </a:rPr>
              <a:t>, which are stacked in rows that are known as</a:t>
            </a:r>
            <a:r>
              <a:rPr lang="en-GB">
                <a:solidFill>
                  <a:srgbClr val="333333"/>
                </a:solidFill>
              </a:rPr>
              <a:t> </a:t>
            </a:r>
            <a:r>
              <a:rPr b="1" lang="en-GB">
                <a:solidFill>
                  <a:srgbClr val="59B246"/>
                </a:solidFill>
              </a:rPr>
              <a:t>layers</a:t>
            </a:r>
            <a:r>
              <a:rPr lang="en-GB">
                <a:solidFill>
                  <a:schemeClr val="dk2"/>
                </a:solidFill>
              </a:rPr>
              <a:t>, forming millions of connections. </a:t>
            </a:r>
            <a:endParaRPr>
              <a:solidFill>
                <a:schemeClr val="dk2"/>
              </a:solidFill>
            </a:endParaRPr>
          </a:p>
        </p:txBody>
      </p:sp>
      <p:pic>
        <p:nvPicPr>
          <p:cNvPr id="309" name="Google Shape;309;p44"/>
          <p:cNvPicPr preferRelativeResize="0"/>
          <p:nvPr/>
        </p:nvPicPr>
        <p:blipFill>
          <a:blip r:embed="rId3">
            <a:alphaModFix/>
          </a:blip>
          <a:stretch>
            <a:fillRect/>
          </a:stretch>
        </p:blipFill>
        <p:spPr>
          <a:xfrm>
            <a:off x="6921125" y="2155087"/>
            <a:ext cx="3361700" cy="4482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5"/>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2 </a:t>
            </a:r>
            <a:r>
              <a:rPr lang="en-GB">
                <a:solidFill>
                  <a:schemeClr val="lt1"/>
                </a:solidFill>
              </a:rPr>
              <a:t>–</a:t>
            </a:r>
            <a:r>
              <a:rPr lang="en-GB"/>
              <a:t> How do machines learn?</a:t>
            </a:r>
            <a:endParaRPr/>
          </a:p>
        </p:txBody>
      </p:sp>
      <p:sp>
        <p:nvSpPr>
          <p:cNvPr id="315" name="Google Shape;315;p45"/>
          <p:cNvSpPr txBox="1"/>
          <p:nvPr>
            <p:ph idx="1" type="body"/>
          </p:nvPr>
        </p:nvSpPr>
        <p:spPr>
          <a:xfrm>
            <a:off x="1108025" y="1771675"/>
            <a:ext cx="8475900" cy="5249100"/>
          </a:xfrm>
          <a:prstGeom prst="rect">
            <a:avLst/>
          </a:prstGeom>
        </p:spPr>
        <p:txBody>
          <a:bodyPr anchorCtr="0" anchor="t" bIns="116050" lIns="116050" spcFirstLastPara="1" rIns="116050" wrap="square" tIns="116050">
            <a:noAutofit/>
          </a:bodyPr>
          <a:lstStyle/>
          <a:p>
            <a:pPr indent="0" lvl="0" marL="0" rtl="0" algn="l">
              <a:spcBef>
                <a:spcPts val="0"/>
              </a:spcBef>
              <a:spcAft>
                <a:spcPts val="2000"/>
              </a:spcAft>
              <a:buNone/>
            </a:pPr>
            <a:r>
              <a:rPr lang="en-GB">
                <a:solidFill>
                  <a:schemeClr val="dk2"/>
                </a:solidFill>
              </a:rPr>
              <a:t>This video,</a:t>
            </a:r>
            <a:r>
              <a:rPr lang="en-GB"/>
              <a:t> </a:t>
            </a:r>
            <a:r>
              <a:rPr lang="en-GB" u="sng">
                <a:solidFill>
                  <a:schemeClr val="hlink"/>
                </a:solidFill>
                <a:hlinkClick r:id="rId3"/>
              </a:rPr>
              <a:t>How Machines Learn</a:t>
            </a:r>
            <a:r>
              <a:rPr lang="en-GB"/>
              <a:t> </a:t>
            </a:r>
            <a:r>
              <a:rPr lang="en-GB">
                <a:solidFill>
                  <a:schemeClr val="dk2"/>
                </a:solidFill>
              </a:rPr>
              <a:t>(8 mins, 54s), explains how </a:t>
            </a:r>
            <a:r>
              <a:rPr b="1" lang="en-GB">
                <a:solidFill>
                  <a:srgbClr val="59B246"/>
                </a:solidFill>
              </a:rPr>
              <a:t>neural networks</a:t>
            </a:r>
            <a:r>
              <a:rPr lang="en-GB"/>
              <a:t> </a:t>
            </a:r>
            <a:r>
              <a:rPr lang="en-GB">
                <a:solidFill>
                  <a:schemeClr val="dk2"/>
                </a:solidFill>
              </a:rPr>
              <a:t>are used to train machine learning models.</a:t>
            </a:r>
            <a:endParaRPr>
              <a:solidFill>
                <a:schemeClr val="dk2"/>
              </a:solidFill>
            </a:endParaRPr>
          </a:p>
        </p:txBody>
      </p:sp>
      <p:pic>
        <p:nvPicPr>
          <p:cNvPr id="316" name="Google Shape;316;p45">
            <a:hlinkClick r:id="rId4"/>
          </p:cNvPr>
          <p:cNvPicPr preferRelativeResize="0"/>
          <p:nvPr/>
        </p:nvPicPr>
        <p:blipFill>
          <a:blip r:embed="rId5">
            <a:alphaModFix/>
          </a:blip>
          <a:stretch>
            <a:fillRect/>
          </a:stretch>
        </p:blipFill>
        <p:spPr>
          <a:xfrm>
            <a:off x="2288475" y="3350050"/>
            <a:ext cx="6115050" cy="3924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6"/>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3 </a:t>
            </a:r>
            <a:r>
              <a:rPr lang="en-GB">
                <a:solidFill>
                  <a:schemeClr val="lt1"/>
                </a:solidFill>
              </a:rPr>
              <a:t>–</a:t>
            </a:r>
            <a:r>
              <a:rPr lang="en-GB"/>
              <a:t> Facial recognition</a:t>
            </a:r>
            <a:endParaRPr/>
          </a:p>
        </p:txBody>
      </p:sp>
      <p:sp>
        <p:nvSpPr>
          <p:cNvPr id="322" name="Google Shape;322;p46"/>
          <p:cNvSpPr txBox="1"/>
          <p:nvPr>
            <p:ph idx="1" type="body"/>
          </p:nvPr>
        </p:nvSpPr>
        <p:spPr>
          <a:xfrm>
            <a:off x="608950" y="1573425"/>
            <a:ext cx="6089700" cy="57399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lang="en-GB">
                <a:solidFill>
                  <a:schemeClr val="dk2"/>
                </a:solidFill>
              </a:rPr>
              <a:t>Facial recognition is increasingly being used for a wide range of applications:</a:t>
            </a:r>
            <a:endParaRPr>
              <a:solidFill>
                <a:schemeClr val="dk2"/>
              </a:solidFill>
            </a:endParaRPr>
          </a:p>
          <a:p>
            <a:pPr indent="-381000" lvl="0" marL="457200" rtl="0" algn="l">
              <a:lnSpc>
                <a:spcPct val="100000"/>
              </a:lnSpc>
              <a:spcBef>
                <a:spcPts val="2000"/>
              </a:spcBef>
              <a:spcAft>
                <a:spcPts val="0"/>
              </a:spcAft>
              <a:buClr>
                <a:schemeClr val="dk2"/>
              </a:buClr>
              <a:buSzPts val="2400"/>
              <a:buChar char="●"/>
            </a:pPr>
            <a:r>
              <a:rPr lang="en-GB">
                <a:solidFill>
                  <a:schemeClr val="dk2"/>
                </a:solidFill>
              </a:rPr>
              <a:t>Identity check e.g. unlocking your phone, checking in at the airport</a:t>
            </a:r>
            <a:endParaRPr>
              <a:solidFill>
                <a:schemeClr val="dk2"/>
              </a:solidFill>
            </a:endParaRPr>
          </a:p>
          <a:p>
            <a:pPr indent="-381000" lvl="0" marL="457200" rtl="0" algn="l">
              <a:lnSpc>
                <a:spcPct val="100000"/>
              </a:lnSpc>
              <a:spcBef>
                <a:spcPts val="1000"/>
              </a:spcBef>
              <a:spcAft>
                <a:spcPts val="0"/>
              </a:spcAft>
              <a:buClr>
                <a:schemeClr val="dk2"/>
              </a:buClr>
              <a:buSzPts val="2400"/>
              <a:buChar char="●"/>
            </a:pPr>
            <a:r>
              <a:rPr lang="en-GB">
                <a:solidFill>
                  <a:schemeClr val="dk2"/>
                </a:solidFill>
              </a:rPr>
              <a:t>Security e.g. scanning crowds entering a pop concert to spot potential terrorists</a:t>
            </a:r>
            <a:endParaRPr>
              <a:solidFill>
                <a:schemeClr val="dk2"/>
              </a:solidFill>
            </a:endParaRPr>
          </a:p>
          <a:p>
            <a:pPr indent="-381000" lvl="0" marL="457200" rtl="0" algn="l">
              <a:lnSpc>
                <a:spcPct val="100000"/>
              </a:lnSpc>
              <a:spcBef>
                <a:spcPts val="1000"/>
              </a:spcBef>
              <a:spcAft>
                <a:spcPts val="0"/>
              </a:spcAft>
              <a:buClr>
                <a:schemeClr val="dk2"/>
              </a:buClr>
              <a:buSzPts val="2400"/>
              <a:buChar char="●"/>
            </a:pPr>
            <a:r>
              <a:rPr lang="en-GB">
                <a:solidFill>
                  <a:schemeClr val="dk2"/>
                </a:solidFill>
              </a:rPr>
              <a:t>Police support e.g. scanning people in the street for wanted criminals</a:t>
            </a:r>
            <a:endParaRPr>
              <a:solidFill>
                <a:schemeClr val="dk2"/>
              </a:solidFill>
            </a:endParaRPr>
          </a:p>
          <a:p>
            <a:pPr indent="0" lvl="0" marL="0" rtl="0" algn="l">
              <a:spcBef>
                <a:spcPts val="1000"/>
              </a:spcBef>
              <a:spcAft>
                <a:spcPts val="2000"/>
              </a:spcAft>
              <a:buNone/>
            </a:pPr>
            <a:r>
              <a:rPr lang="en-GB">
                <a:solidFill>
                  <a:schemeClr val="dk2"/>
                </a:solidFill>
              </a:rPr>
              <a:t>What do you think are the advantages and disadvantages of using facial recognition </a:t>
            </a:r>
            <a:r>
              <a:rPr lang="en-GB">
                <a:solidFill>
                  <a:schemeClr val="dk2"/>
                </a:solidFill>
              </a:rPr>
              <a:t>technology</a:t>
            </a:r>
            <a:r>
              <a:rPr lang="en-GB">
                <a:solidFill>
                  <a:schemeClr val="dk2"/>
                </a:solidFill>
              </a:rPr>
              <a:t>? Record your answer in the first section of Activity B in the workbook.</a:t>
            </a:r>
            <a:endParaRPr>
              <a:solidFill>
                <a:schemeClr val="dk2"/>
              </a:solidFill>
            </a:endParaRPr>
          </a:p>
        </p:txBody>
      </p:sp>
      <p:pic>
        <p:nvPicPr>
          <p:cNvPr id="323" name="Google Shape;323;p46"/>
          <p:cNvPicPr preferRelativeResize="0"/>
          <p:nvPr/>
        </p:nvPicPr>
        <p:blipFill rotWithShape="1">
          <a:blip r:embed="rId3">
            <a:alphaModFix/>
          </a:blip>
          <a:srcRect b="0" l="3695" r="4384" t="0"/>
          <a:stretch/>
        </p:blipFill>
        <p:spPr>
          <a:xfrm>
            <a:off x="6859600" y="1460700"/>
            <a:ext cx="3832400" cy="6101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7"/>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lt1"/>
                </a:solidFill>
              </a:rPr>
              <a:t>3 – Facial recognition</a:t>
            </a:r>
            <a:endParaRPr/>
          </a:p>
        </p:txBody>
      </p:sp>
      <p:sp>
        <p:nvSpPr>
          <p:cNvPr id="329" name="Google Shape;329;p47"/>
          <p:cNvSpPr txBox="1"/>
          <p:nvPr>
            <p:ph idx="1" type="body"/>
          </p:nvPr>
        </p:nvSpPr>
        <p:spPr>
          <a:xfrm>
            <a:off x="569075" y="1592025"/>
            <a:ext cx="6721500" cy="54864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b="1" lang="en-GB">
                <a:solidFill>
                  <a:srgbClr val="59B246"/>
                </a:solidFill>
              </a:rPr>
              <a:t>FaceApp</a:t>
            </a:r>
            <a:endParaRPr b="1">
              <a:solidFill>
                <a:srgbClr val="59B246"/>
              </a:solidFill>
            </a:endParaRPr>
          </a:p>
          <a:p>
            <a:pPr indent="0" lvl="0" marL="0" rtl="0" algn="l">
              <a:spcBef>
                <a:spcPts val="1000"/>
              </a:spcBef>
              <a:spcAft>
                <a:spcPts val="0"/>
              </a:spcAft>
              <a:buNone/>
            </a:pPr>
            <a:r>
              <a:rPr lang="en-GB">
                <a:solidFill>
                  <a:schemeClr val="dk2"/>
                </a:solidFill>
                <a:highlight>
                  <a:srgbClr val="FFFFFF"/>
                </a:highlight>
              </a:rPr>
              <a:t>FaceApp uses machine learning algorithms to alter people's faces with various filters. </a:t>
            </a:r>
            <a:endParaRPr>
              <a:solidFill>
                <a:schemeClr val="dk2"/>
              </a:solidFill>
              <a:highlight>
                <a:srgbClr val="FFFFFF"/>
              </a:highlight>
            </a:endParaRPr>
          </a:p>
          <a:p>
            <a:pPr indent="0" lvl="0" marL="0" rtl="0" algn="l">
              <a:spcBef>
                <a:spcPts val="2000"/>
              </a:spcBef>
              <a:spcAft>
                <a:spcPts val="0"/>
              </a:spcAft>
              <a:buNone/>
            </a:pPr>
            <a:r>
              <a:rPr lang="en-GB">
                <a:solidFill>
                  <a:schemeClr val="dk2"/>
                </a:solidFill>
                <a:highlight>
                  <a:srgbClr val="FFFFFF"/>
                </a:highlight>
              </a:rPr>
              <a:t>Users take or upload a photo from their phone and the app's algorithms do the rest. You can make yourself look younger or older, swap your gender, or transform your expression.</a:t>
            </a:r>
            <a:endParaRPr>
              <a:solidFill>
                <a:schemeClr val="dk2"/>
              </a:solidFill>
              <a:highlight>
                <a:srgbClr val="FFFFFF"/>
              </a:highlight>
            </a:endParaRPr>
          </a:p>
          <a:p>
            <a:pPr indent="0" lvl="0" marL="0" rtl="0" algn="l">
              <a:spcBef>
                <a:spcPts val="2000"/>
              </a:spcBef>
              <a:spcAft>
                <a:spcPts val="2000"/>
              </a:spcAft>
              <a:buNone/>
            </a:pPr>
            <a:r>
              <a:rPr lang="en-GB">
                <a:solidFill>
                  <a:schemeClr val="dk2"/>
                </a:solidFill>
                <a:highlight>
                  <a:srgbClr val="FFFFFF"/>
                </a:highlight>
              </a:rPr>
              <a:t>However, concerns have been raised with regards to privacy and security issues. Who owns the photos that you have uploaded and how they will be used by the person owning / holding them.</a:t>
            </a:r>
            <a:endParaRPr>
              <a:solidFill>
                <a:schemeClr val="dk2"/>
              </a:solidFill>
              <a:highlight>
                <a:srgbClr val="FFFFFF"/>
              </a:highlight>
            </a:endParaRPr>
          </a:p>
        </p:txBody>
      </p:sp>
      <p:pic>
        <p:nvPicPr>
          <p:cNvPr id="330" name="Google Shape;330;p47"/>
          <p:cNvPicPr preferRelativeResize="0"/>
          <p:nvPr/>
        </p:nvPicPr>
        <p:blipFill>
          <a:blip r:embed="rId3">
            <a:alphaModFix/>
          </a:blip>
          <a:stretch>
            <a:fillRect/>
          </a:stretch>
        </p:blipFill>
        <p:spPr>
          <a:xfrm>
            <a:off x="8037775" y="1460700"/>
            <a:ext cx="2654225" cy="6099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8"/>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lt1"/>
                </a:solidFill>
              </a:rPr>
              <a:t>3 – Facial recognition</a:t>
            </a:r>
            <a:endParaRPr/>
          </a:p>
        </p:txBody>
      </p:sp>
      <p:sp>
        <p:nvSpPr>
          <p:cNvPr id="336" name="Google Shape;336;p48"/>
          <p:cNvSpPr txBox="1"/>
          <p:nvPr>
            <p:ph idx="1" type="body"/>
          </p:nvPr>
        </p:nvSpPr>
        <p:spPr>
          <a:xfrm>
            <a:off x="995125" y="1562700"/>
            <a:ext cx="8911500" cy="17937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dk2"/>
                </a:solidFill>
              </a:rPr>
              <a:t>This</a:t>
            </a:r>
            <a:r>
              <a:rPr lang="en-GB"/>
              <a:t> </a:t>
            </a:r>
            <a:r>
              <a:rPr lang="en-GB" u="sng">
                <a:solidFill>
                  <a:schemeClr val="accent5"/>
                </a:solidFill>
                <a:hlinkClick r:id="rId3">
                  <a:extLst>
                    <a:ext uri="{A12FA001-AC4F-418D-AE19-62706E023703}">
                      <ahyp:hlinkClr val="tx"/>
                    </a:ext>
                  </a:extLst>
                </a:hlinkClick>
              </a:rPr>
              <a:t>video</a:t>
            </a:r>
            <a:r>
              <a:rPr lang="en-GB"/>
              <a:t> </a:t>
            </a:r>
            <a:r>
              <a:rPr lang="en-GB">
                <a:solidFill>
                  <a:schemeClr val="dk2"/>
                </a:solidFill>
              </a:rPr>
              <a:t>(3 minutes, 19s) discusses concerns raised over police trials of facial recognition technology. Do you think the </a:t>
            </a:r>
            <a:r>
              <a:rPr lang="en-GB">
                <a:solidFill>
                  <a:schemeClr val="dk2"/>
                </a:solidFill>
              </a:rPr>
              <a:t>police</a:t>
            </a:r>
            <a:r>
              <a:rPr lang="en-GB">
                <a:solidFill>
                  <a:schemeClr val="dk2"/>
                </a:solidFill>
              </a:rPr>
              <a:t> are right to use this technology to track down criminals? Are people right to be concerned? Mark your answer in the second section of Activity B in the workbook.</a:t>
            </a:r>
            <a:endParaRPr>
              <a:solidFill>
                <a:schemeClr val="dk2"/>
              </a:solidFill>
            </a:endParaRPr>
          </a:p>
        </p:txBody>
      </p:sp>
      <p:pic>
        <p:nvPicPr>
          <p:cNvPr id="337" name="Google Shape;337;p48">
            <a:hlinkClick r:id="rId4"/>
          </p:cNvPr>
          <p:cNvPicPr preferRelativeResize="0"/>
          <p:nvPr/>
        </p:nvPicPr>
        <p:blipFill>
          <a:blip r:embed="rId5">
            <a:alphaModFix/>
          </a:blip>
          <a:stretch>
            <a:fillRect/>
          </a:stretch>
        </p:blipFill>
        <p:spPr>
          <a:xfrm>
            <a:off x="2382824" y="3829750"/>
            <a:ext cx="5503924" cy="3555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9"/>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lt1"/>
                </a:solidFill>
              </a:rPr>
              <a:t>3 – Facial recognition</a:t>
            </a:r>
            <a:endParaRPr/>
          </a:p>
        </p:txBody>
      </p:sp>
      <p:sp>
        <p:nvSpPr>
          <p:cNvPr id="343" name="Google Shape;343;p49"/>
          <p:cNvSpPr txBox="1"/>
          <p:nvPr>
            <p:ph idx="1" type="body"/>
          </p:nvPr>
        </p:nvSpPr>
        <p:spPr>
          <a:xfrm>
            <a:off x="1108025" y="1534025"/>
            <a:ext cx="8475900" cy="14607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dk2"/>
                </a:solidFill>
              </a:rPr>
              <a:t>This</a:t>
            </a:r>
            <a:r>
              <a:rPr lang="en-GB" u="sng">
                <a:solidFill>
                  <a:schemeClr val="accent5"/>
                </a:solidFill>
                <a:hlinkClick r:id="rId3">
                  <a:extLst>
                    <a:ext uri="{A12FA001-AC4F-418D-AE19-62706E023703}">
                      <ahyp:hlinkClr val="tx"/>
                    </a:ext>
                  </a:extLst>
                </a:hlinkClick>
              </a:rPr>
              <a:t> video</a:t>
            </a:r>
            <a:r>
              <a:rPr lang="en-GB"/>
              <a:t> </a:t>
            </a:r>
            <a:r>
              <a:rPr lang="en-GB">
                <a:solidFill>
                  <a:schemeClr val="dk2"/>
                </a:solidFill>
              </a:rPr>
              <a:t>(1 minute, 14s) explains how facial recognition is being used in China to monitor students in class. Do you think this would be beneficial in your school? Record your answer in the third section of Activity B in the workbook.</a:t>
            </a:r>
            <a:endParaRPr>
              <a:solidFill>
                <a:schemeClr val="dk2"/>
              </a:solidFill>
            </a:endParaRPr>
          </a:p>
          <a:p>
            <a:pPr indent="0" lvl="0" marL="0" rtl="0" algn="l">
              <a:spcBef>
                <a:spcPts val="0"/>
              </a:spcBef>
              <a:spcAft>
                <a:spcPts val="2000"/>
              </a:spcAft>
              <a:buNone/>
            </a:pPr>
            <a:r>
              <a:t/>
            </a:r>
            <a:endParaRPr/>
          </a:p>
        </p:txBody>
      </p:sp>
      <p:pic>
        <p:nvPicPr>
          <p:cNvPr id="344" name="Google Shape;344;p49">
            <a:hlinkClick r:id="rId4"/>
          </p:cNvPr>
          <p:cNvPicPr preferRelativeResize="0"/>
          <p:nvPr/>
        </p:nvPicPr>
        <p:blipFill>
          <a:blip r:embed="rId5">
            <a:alphaModFix/>
          </a:blip>
          <a:stretch>
            <a:fillRect/>
          </a:stretch>
        </p:blipFill>
        <p:spPr>
          <a:xfrm>
            <a:off x="2526600" y="3602776"/>
            <a:ext cx="5638800" cy="3810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0"/>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3 - Facial recognition</a:t>
            </a:r>
            <a:endParaRPr/>
          </a:p>
        </p:txBody>
      </p:sp>
      <p:sp>
        <p:nvSpPr>
          <p:cNvPr id="350" name="Google Shape;350;p50"/>
          <p:cNvSpPr txBox="1"/>
          <p:nvPr>
            <p:ph idx="1" type="body"/>
          </p:nvPr>
        </p:nvSpPr>
        <p:spPr>
          <a:xfrm>
            <a:off x="594100" y="1771675"/>
            <a:ext cx="9446400" cy="1169100"/>
          </a:xfrm>
          <a:prstGeom prst="rect">
            <a:avLst/>
          </a:prstGeom>
        </p:spPr>
        <p:txBody>
          <a:bodyPr anchorCtr="0" anchor="t" bIns="116050" lIns="116050" spcFirstLastPara="1" rIns="116050" wrap="square" tIns="116050">
            <a:noAutofit/>
          </a:bodyPr>
          <a:lstStyle/>
          <a:p>
            <a:pPr indent="0" lvl="0" marL="0" rtl="0" algn="l">
              <a:spcBef>
                <a:spcPts val="0"/>
              </a:spcBef>
              <a:spcAft>
                <a:spcPts val="2000"/>
              </a:spcAft>
              <a:buNone/>
            </a:pPr>
            <a:r>
              <a:rPr lang="en-GB">
                <a:solidFill>
                  <a:srgbClr val="3C4043"/>
                </a:solidFill>
                <a:highlight>
                  <a:srgbClr val="FFFFFF"/>
                </a:highlight>
              </a:rPr>
              <a:t>Facial recognition software is becoming more sophisticated all the time, watch this </a:t>
            </a:r>
            <a:r>
              <a:rPr lang="en-GB" u="sng">
                <a:solidFill>
                  <a:schemeClr val="hlink"/>
                </a:solidFill>
                <a:highlight>
                  <a:srgbClr val="FFFFFF"/>
                </a:highlight>
                <a:hlinkClick r:id="rId3"/>
              </a:rPr>
              <a:t>video</a:t>
            </a:r>
            <a:r>
              <a:rPr lang="en-GB">
                <a:solidFill>
                  <a:srgbClr val="3C4043"/>
                </a:solidFill>
                <a:highlight>
                  <a:srgbClr val="FFFFFF"/>
                </a:highlight>
              </a:rPr>
              <a:t> (58s) to see how it has already been adapted for use</a:t>
            </a:r>
            <a:r>
              <a:rPr lang="en-GB"/>
              <a:t> during the Coronavirus pandemic. </a:t>
            </a:r>
            <a:endParaRPr/>
          </a:p>
        </p:txBody>
      </p:sp>
      <p:pic>
        <p:nvPicPr>
          <p:cNvPr id="351" name="Google Shape;351;p50">
            <a:hlinkClick r:id="rId4"/>
          </p:cNvPr>
          <p:cNvPicPr preferRelativeResize="0"/>
          <p:nvPr/>
        </p:nvPicPr>
        <p:blipFill>
          <a:blip r:embed="rId5">
            <a:alphaModFix/>
          </a:blip>
          <a:stretch>
            <a:fillRect/>
          </a:stretch>
        </p:blipFill>
        <p:spPr>
          <a:xfrm>
            <a:off x="2252738" y="3251750"/>
            <a:ext cx="6186476" cy="37531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3"/>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Objectives</a:t>
            </a:r>
            <a:endParaRPr/>
          </a:p>
        </p:txBody>
      </p:sp>
      <p:sp>
        <p:nvSpPr>
          <p:cNvPr id="226" name="Google Shape;226;p33"/>
          <p:cNvSpPr txBox="1"/>
          <p:nvPr>
            <p:ph idx="1" type="body"/>
          </p:nvPr>
        </p:nvSpPr>
        <p:spPr>
          <a:xfrm>
            <a:off x="1108025" y="1771675"/>
            <a:ext cx="8475900" cy="52491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b="1" lang="en-GB">
                <a:solidFill>
                  <a:srgbClr val="59B246"/>
                </a:solidFill>
              </a:rPr>
              <a:t>CORE</a:t>
            </a:r>
            <a:endParaRPr b="1">
              <a:solidFill>
                <a:srgbClr val="59B246"/>
              </a:solidFill>
            </a:endParaRPr>
          </a:p>
          <a:p>
            <a:pPr indent="-381000" lvl="0" marL="457200" rtl="0" algn="l">
              <a:spcBef>
                <a:spcPts val="2000"/>
              </a:spcBef>
              <a:spcAft>
                <a:spcPts val="0"/>
              </a:spcAft>
              <a:buClr>
                <a:schemeClr val="dk2"/>
              </a:buClr>
              <a:buSzPts val="2400"/>
              <a:buChar char="●"/>
            </a:pPr>
            <a:r>
              <a:rPr lang="en-GB">
                <a:solidFill>
                  <a:schemeClr val="dk2"/>
                </a:solidFill>
              </a:rPr>
              <a:t>Understand what machine learning is</a:t>
            </a:r>
            <a:endParaRPr>
              <a:solidFill>
                <a:schemeClr val="dk2"/>
              </a:solidFill>
            </a:endParaRPr>
          </a:p>
          <a:p>
            <a:pPr indent="-381000" lvl="0" marL="457200" rtl="0" algn="l">
              <a:spcBef>
                <a:spcPts val="0"/>
              </a:spcBef>
              <a:spcAft>
                <a:spcPts val="0"/>
              </a:spcAft>
              <a:buClr>
                <a:schemeClr val="dk2"/>
              </a:buClr>
              <a:buSzPts val="2400"/>
              <a:buChar char="●"/>
            </a:pPr>
            <a:r>
              <a:rPr lang="en-GB">
                <a:solidFill>
                  <a:schemeClr val="dk2"/>
                </a:solidFill>
              </a:rPr>
              <a:t>Understand potential issues with the application of machine learning</a:t>
            </a:r>
            <a:endParaRPr>
              <a:solidFill>
                <a:schemeClr val="dk2"/>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rgbClr val="59B246"/>
                </a:solidFill>
              </a:rPr>
              <a:t>CHALLENGE</a:t>
            </a:r>
            <a:endParaRPr>
              <a:solidFill>
                <a:schemeClr val="dk2"/>
              </a:solidFill>
            </a:endParaRPr>
          </a:p>
          <a:p>
            <a:pPr indent="-381000" lvl="0" marL="457200" rtl="0" algn="l">
              <a:spcBef>
                <a:spcPts val="2000"/>
              </a:spcBef>
              <a:spcAft>
                <a:spcPts val="0"/>
              </a:spcAft>
              <a:buClr>
                <a:schemeClr val="dk2"/>
              </a:buClr>
              <a:buSzPts val="2400"/>
              <a:buChar char="●"/>
            </a:pPr>
            <a:r>
              <a:rPr lang="en-GB">
                <a:solidFill>
                  <a:schemeClr val="dk2"/>
                </a:solidFill>
              </a:rPr>
              <a:t>Be able to identify ways in which a machine learning model could solve a real world problem</a:t>
            </a:r>
            <a:endParaRPr>
              <a:solidFill>
                <a:schemeClr val="dk2"/>
              </a:solidFill>
            </a:endParaRPr>
          </a:p>
          <a:p>
            <a:pPr indent="0" lvl="0" marL="0" rtl="0" algn="l">
              <a:spcBef>
                <a:spcPts val="0"/>
              </a:spcBef>
              <a:spcAft>
                <a:spcPts val="20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1"/>
          <p:cNvSpPr txBox="1"/>
          <p:nvPr>
            <p:ph type="ctrTitle"/>
          </p:nvPr>
        </p:nvSpPr>
        <p:spPr>
          <a:xfrm>
            <a:off x="505125" y="567950"/>
            <a:ext cx="6454500" cy="7398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solidFill>
                  <a:srgbClr val="59B246"/>
                </a:solidFill>
              </a:rPr>
              <a:t>ACTIVITY SHEET B</a:t>
            </a:r>
            <a:endParaRPr>
              <a:solidFill>
                <a:srgbClr val="59B246"/>
              </a:solidFill>
            </a:endParaRPr>
          </a:p>
          <a:p>
            <a:pPr indent="0" lvl="0" marL="0" rtl="0" algn="l">
              <a:spcBef>
                <a:spcPts val="0"/>
              </a:spcBef>
              <a:spcAft>
                <a:spcPts val="0"/>
              </a:spcAft>
              <a:buNone/>
            </a:pPr>
            <a:r>
              <a:rPr lang="en-GB">
                <a:solidFill>
                  <a:schemeClr val="dk2"/>
                </a:solidFill>
              </a:rPr>
              <a:t>FACIAL RECOGNITION</a:t>
            </a:r>
            <a:endParaRPr>
              <a:solidFill>
                <a:schemeClr val="dk2"/>
              </a:solidFill>
            </a:endParaRPr>
          </a:p>
        </p:txBody>
      </p:sp>
      <p:sp>
        <p:nvSpPr>
          <p:cNvPr id="357" name="Google Shape;357;p51"/>
          <p:cNvSpPr txBox="1"/>
          <p:nvPr>
            <p:ph idx="1" type="subTitle"/>
          </p:nvPr>
        </p:nvSpPr>
        <p:spPr>
          <a:xfrm>
            <a:off x="6959475" y="567950"/>
            <a:ext cx="3227100" cy="7398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rgbClr val="59B246"/>
                </a:solidFill>
              </a:rPr>
              <a:t>COURSE</a:t>
            </a:r>
            <a:endParaRPr>
              <a:solidFill>
                <a:srgbClr val="59B246"/>
              </a:solidFill>
            </a:endParaRPr>
          </a:p>
          <a:p>
            <a:pPr indent="0" lvl="0" marL="0" rtl="0" algn="l">
              <a:spcBef>
                <a:spcPts val="0"/>
              </a:spcBef>
              <a:spcAft>
                <a:spcPts val="0"/>
              </a:spcAft>
              <a:buClr>
                <a:schemeClr val="dk1"/>
              </a:buClr>
              <a:buSzPts val="1100"/>
              <a:buFont typeface="Arial"/>
              <a:buNone/>
            </a:pPr>
            <a:r>
              <a:rPr lang="en-GB">
                <a:solidFill>
                  <a:schemeClr val="dk2"/>
                </a:solidFill>
              </a:rPr>
              <a:t>MACHINE LEARNING SHORT COURSE</a:t>
            </a:r>
            <a:endParaRPr>
              <a:solidFill>
                <a:schemeClr val="dk2"/>
              </a:solidFill>
            </a:endParaRPr>
          </a:p>
        </p:txBody>
      </p:sp>
      <p:sp>
        <p:nvSpPr>
          <p:cNvPr id="358" name="Google Shape;358;p51"/>
          <p:cNvSpPr txBox="1"/>
          <p:nvPr>
            <p:ph idx="2" type="subTitle"/>
          </p:nvPr>
        </p:nvSpPr>
        <p:spPr>
          <a:xfrm>
            <a:off x="505125" y="6684800"/>
            <a:ext cx="6454500" cy="7398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lang="en-GB">
                <a:solidFill>
                  <a:schemeClr val="dk2"/>
                </a:solidFill>
              </a:rPr>
              <a:t>What are the issues </a:t>
            </a:r>
            <a:r>
              <a:rPr lang="en-GB">
                <a:solidFill>
                  <a:schemeClr val="dk2"/>
                </a:solidFill>
              </a:rPr>
              <a:t>surrounding</a:t>
            </a:r>
            <a:r>
              <a:rPr lang="en-GB">
                <a:solidFill>
                  <a:schemeClr val="dk2"/>
                </a:solidFill>
              </a:rPr>
              <a:t> facial recognition technology?</a:t>
            </a:r>
            <a:endParaRPr>
              <a:solidFill>
                <a:schemeClr val="dk2"/>
              </a:solidFill>
            </a:endParaRPr>
          </a:p>
        </p:txBody>
      </p:sp>
      <p:sp>
        <p:nvSpPr>
          <p:cNvPr id="359" name="Google Shape;359;p51"/>
          <p:cNvSpPr/>
          <p:nvPr/>
        </p:nvSpPr>
        <p:spPr>
          <a:xfrm>
            <a:off x="505250" y="1307750"/>
            <a:ext cx="9696300" cy="1882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2"/>
                </a:solidFill>
              </a:rPr>
              <a:t>What are the advantages and disadvantages of using facial recognition technology?</a:t>
            </a:r>
            <a:endParaRPr>
              <a:solidFill>
                <a:schemeClr val="dk2"/>
              </a:solidFill>
            </a:endParaRPr>
          </a:p>
        </p:txBody>
      </p:sp>
      <p:sp>
        <p:nvSpPr>
          <p:cNvPr id="360" name="Google Shape;360;p51"/>
          <p:cNvSpPr/>
          <p:nvPr/>
        </p:nvSpPr>
        <p:spPr>
          <a:xfrm>
            <a:off x="527750" y="3190250"/>
            <a:ext cx="9673800" cy="1651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2"/>
                </a:solidFill>
              </a:rPr>
              <a:t>Are the police right to be trialling facial recognition technology </a:t>
            </a:r>
            <a:r>
              <a:rPr lang="en-GB">
                <a:solidFill>
                  <a:schemeClr val="dk2"/>
                </a:solidFill>
              </a:rPr>
              <a:t>to track down criminals? Are people right to be concerned?</a:t>
            </a:r>
            <a:endParaRPr>
              <a:solidFill>
                <a:schemeClr val="dk2"/>
              </a:solidFill>
            </a:endParaRPr>
          </a:p>
          <a:p>
            <a:pPr indent="0" lvl="0" marL="0" rtl="0" algn="l">
              <a:spcBef>
                <a:spcPts val="0"/>
              </a:spcBef>
              <a:spcAft>
                <a:spcPts val="0"/>
              </a:spcAft>
              <a:buNone/>
            </a:pPr>
            <a:r>
              <a:rPr lang="en-GB">
                <a:solidFill>
                  <a:srgbClr val="262626"/>
                </a:solidFill>
              </a:rPr>
              <a:t> </a:t>
            </a:r>
            <a:endParaRPr>
              <a:solidFill>
                <a:srgbClr val="262626"/>
              </a:solidFill>
            </a:endParaRPr>
          </a:p>
        </p:txBody>
      </p:sp>
      <p:sp>
        <p:nvSpPr>
          <p:cNvPr id="361" name="Google Shape;361;p51"/>
          <p:cNvSpPr/>
          <p:nvPr/>
        </p:nvSpPr>
        <p:spPr>
          <a:xfrm>
            <a:off x="516500" y="4841450"/>
            <a:ext cx="9696300" cy="1843200"/>
          </a:xfrm>
          <a:prstGeom prst="rect">
            <a:avLst/>
          </a:prstGeom>
          <a:noFill/>
          <a:ln cap="flat" cmpd="sng" w="9525">
            <a:solidFill>
              <a:srgbClr val="34495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2"/>
                </a:solidFill>
              </a:rPr>
              <a:t>Should schools in this country use facial recognition technology in the classroom? Explain your answer.</a:t>
            </a:r>
            <a:endParaRPr>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2"/>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4 </a:t>
            </a:r>
            <a:r>
              <a:rPr lang="en-GB">
                <a:solidFill>
                  <a:schemeClr val="lt1"/>
                </a:solidFill>
              </a:rPr>
              <a:t>–</a:t>
            </a:r>
            <a:r>
              <a:rPr lang="en-GB"/>
              <a:t> Self-driving cars</a:t>
            </a:r>
            <a:endParaRPr/>
          </a:p>
        </p:txBody>
      </p:sp>
      <p:sp>
        <p:nvSpPr>
          <p:cNvPr id="367" name="Google Shape;367;p52"/>
          <p:cNvSpPr txBox="1"/>
          <p:nvPr>
            <p:ph idx="1" type="body"/>
          </p:nvPr>
        </p:nvSpPr>
        <p:spPr>
          <a:xfrm>
            <a:off x="1108025" y="1607000"/>
            <a:ext cx="8475900" cy="52491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Clr>
                <a:srgbClr val="262626"/>
              </a:buClr>
              <a:buSzPts val="2400"/>
              <a:buFont typeface="Arial"/>
              <a:buNone/>
            </a:pPr>
            <a:r>
              <a:rPr lang="en-GB">
                <a:solidFill>
                  <a:schemeClr val="dk2"/>
                </a:solidFill>
              </a:rPr>
              <a:t>Machine learning can be used to develop decision-making algorithms for self-driving cars. Watch this video</a:t>
            </a:r>
            <a:r>
              <a:rPr lang="en-GB"/>
              <a:t> </a:t>
            </a:r>
            <a:r>
              <a:rPr lang="en-GB" u="sng">
                <a:solidFill>
                  <a:schemeClr val="accent5"/>
                </a:solidFill>
                <a:hlinkClick r:id="rId3">
                  <a:extLst>
                    <a:ext uri="{A12FA001-AC4F-418D-AE19-62706E023703}">
                      <ahyp:hlinkClr val="tx"/>
                    </a:ext>
                  </a:extLst>
                </a:hlinkClick>
              </a:rPr>
              <a:t>The ethical dilemma of self-driving car</a:t>
            </a:r>
            <a:r>
              <a:rPr lang="en-GB" u="sng">
                <a:solidFill>
                  <a:schemeClr val="accent5"/>
                </a:solidFill>
              </a:rPr>
              <a:t>s</a:t>
            </a:r>
            <a:r>
              <a:rPr lang="en-GB" sz="1400">
                <a:solidFill>
                  <a:srgbClr val="111111"/>
                </a:solidFill>
                <a:latin typeface="Roboto"/>
                <a:ea typeface="Roboto"/>
                <a:cs typeface="Roboto"/>
                <a:sym typeface="Roboto"/>
              </a:rPr>
              <a:t>  </a:t>
            </a:r>
            <a:r>
              <a:rPr lang="en-GB">
                <a:solidFill>
                  <a:schemeClr val="dk2"/>
                </a:solidFill>
              </a:rPr>
              <a:t>(4 mins 15s). What are the potential issues with this?</a:t>
            </a:r>
            <a:endParaRPr>
              <a:solidFill>
                <a:schemeClr val="dk2"/>
              </a:solidFill>
            </a:endParaRPr>
          </a:p>
          <a:p>
            <a:pPr indent="0" lvl="0" marL="0" rtl="0" algn="l">
              <a:spcBef>
                <a:spcPts val="2000"/>
              </a:spcBef>
              <a:spcAft>
                <a:spcPts val="2000"/>
              </a:spcAft>
              <a:buNone/>
            </a:pPr>
            <a:r>
              <a:t/>
            </a:r>
            <a:endParaRPr/>
          </a:p>
        </p:txBody>
      </p:sp>
      <p:pic>
        <p:nvPicPr>
          <p:cNvPr id="368" name="Google Shape;368;p52">
            <a:hlinkClick r:id="rId4"/>
          </p:cNvPr>
          <p:cNvPicPr preferRelativeResize="0"/>
          <p:nvPr/>
        </p:nvPicPr>
        <p:blipFill rotWithShape="1">
          <a:blip r:embed="rId5">
            <a:alphaModFix/>
          </a:blip>
          <a:srcRect b="0" l="0" r="0" t="0"/>
          <a:stretch/>
        </p:blipFill>
        <p:spPr>
          <a:xfrm>
            <a:off x="2213416" y="3553478"/>
            <a:ext cx="6265316" cy="370769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3"/>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4 </a:t>
            </a:r>
            <a:r>
              <a:rPr lang="en-GB">
                <a:solidFill>
                  <a:schemeClr val="lt1"/>
                </a:solidFill>
              </a:rPr>
              <a:t>–</a:t>
            </a:r>
            <a:r>
              <a:rPr lang="en-GB"/>
              <a:t> Self-driving cars</a:t>
            </a:r>
            <a:endParaRPr/>
          </a:p>
        </p:txBody>
      </p:sp>
      <p:sp>
        <p:nvSpPr>
          <p:cNvPr id="374" name="Google Shape;374;p53"/>
          <p:cNvSpPr txBox="1"/>
          <p:nvPr>
            <p:ph idx="1" type="body"/>
          </p:nvPr>
        </p:nvSpPr>
        <p:spPr>
          <a:xfrm>
            <a:off x="882725" y="1555175"/>
            <a:ext cx="8926500" cy="24909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Clr>
                <a:srgbClr val="262626"/>
              </a:buClr>
              <a:buSzPts val="2400"/>
              <a:buFont typeface="Arial"/>
              <a:buNone/>
            </a:pPr>
            <a:r>
              <a:rPr lang="en-GB">
                <a:solidFill>
                  <a:schemeClr val="dk2"/>
                </a:solidFill>
              </a:rPr>
              <a:t>Log on to</a:t>
            </a:r>
            <a:r>
              <a:rPr lang="en-GB"/>
              <a:t> </a:t>
            </a:r>
            <a:r>
              <a:rPr lang="en-GB" u="sng">
                <a:solidFill>
                  <a:schemeClr val="accent5"/>
                </a:solidFill>
                <a:hlinkClick r:id="rId3">
                  <a:extLst>
                    <a:ext uri="{A12FA001-AC4F-418D-AE19-62706E023703}">
                      <ahyp:hlinkClr val="tx"/>
                    </a:ext>
                  </a:extLst>
                </a:hlinkClick>
              </a:rPr>
              <a:t>moralmachine.mit.edu/</a:t>
            </a:r>
            <a:r>
              <a:rPr lang="en-GB">
                <a:solidFill>
                  <a:schemeClr val="dk2"/>
                </a:solidFill>
              </a:rPr>
              <a:t>, watch the intro video and then click on ‘Start Judging’ to</a:t>
            </a:r>
            <a:r>
              <a:rPr lang="en-GB"/>
              <a:t> </a:t>
            </a:r>
            <a:r>
              <a:rPr lang="en-GB">
                <a:solidFill>
                  <a:schemeClr val="dk2"/>
                </a:solidFill>
              </a:rPr>
              <a:t>select your response to each of the self-driving scenarios. </a:t>
            </a:r>
            <a:endParaRPr>
              <a:solidFill>
                <a:schemeClr val="dk2"/>
              </a:solidFill>
            </a:endParaRPr>
          </a:p>
          <a:p>
            <a:pPr indent="0" lvl="0" marL="0" rtl="0" algn="l">
              <a:spcBef>
                <a:spcPts val="2000"/>
              </a:spcBef>
              <a:spcAft>
                <a:spcPts val="2000"/>
              </a:spcAft>
              <a:buClr>
                <a:srgbClr val="262626"/>
              </a:buClr>
              <a:buSzPts val="2400"/>
              <a:buFont typeface="Arial"/>
              <a:buNone/>
            </a:pPr>
            <a:r>
              <a:rPr lang="en-GB">
                <a:solidFill>
                  <a:schemeClr val="dk2"/>
                </a:solidFill>
              </a:rPr>
              <a:t>When you have completed this answer the questions on Activity C of the workbook.</a:t>
            </a:r>
            <a:endParaRPr>
              <a:solidFill>
                <a:schemeClr val="dk2"/>
              </a:solidFill>
            </a:endParaRPr>
          </a:p>
        </p:txBody>
      </p:sp>
      <p:pic>
        <p:nvPicPr>
          <p:cNvPr id="375" name="Google Shape;375;p53">
            <a:hlinkClick r:id="rId4"/>
          </p:cNvPr>
          <p:cNvPicPr preferRelativeResize="0"/>
          <p:nvPr/>
        </p:nvPicPr>
        <p:blipFill rotWithShape="1">
          <a:blip r:embed="rId5">
            <a:alphaModFix/>
          </a:blip>
          <a:srcRect b="0" l="0" r="0" t="0"/>
          <a:stretch/>
        </p:blipFill>
        <p:spPr>
          <a:xfrm>
            <a:off x="2604500" y="4244525"/>
            <a:ext cx="5482950" cy="2880226"/>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4"/>
          <p:cNvSpPr txBox="1"/>
          <p:nvPr>
            <p:ph type="ctrTitle"/>
          </p:nvPr>
        </p:nvSpPr>
        <p:spPr>
          <a:xfrm>
            <a:off x="505125" y="567950"/>
            <a:ext cx="6454500" cy="7398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solidFill>
                  <a:srgbClr val="59B246"/>
                </a:solidFill>
              </a:rPr>
              <a:t>ACTIVITY SHEET C</a:t>
            </a:r>
            <a:endParaRPr>
              <a:solidFill>
                <a:srgbClr val="59B246"/>
              </a:solidFill>
            </a:endParaRPr>
          </a:p>
          <a:p>
            <a:pPr indent="0" lvl="0" marL="0" rtl="0" algn="l">
              <a:spcBef>
                <a:spcPts val="0"/>
              </a:spcBef>
              <a:spcAft>
                <a:spcPts val="0"/>
              </a:spcAft>
              <a:buNone/>
            </a:pPr>
            <a:r>
              <a:rPr lang="en-GB">
                <a:solidFill>
                  <a:schemeClr val="dk2"/>
                </a:solidFill>
              </a:rPr>
              <a:t>SELF-DRIVING CARS</a:t>
            </a:r>
            <a:endParaRPr>
              <a:solidFill>
                <a:schemeClr val="dk2"/>
              </a:solidFill>
            </a:endParaRPr>
          </a:p>
        </p:txBody>
      </p:sp>
      <p:sp>
        <p:nvSpPr>
          <p:cNvPr id="381" name="Google Shape;381;p54"/>
          <p:cNvSpPr txBox="1"/>
          <p:nvPr>
            <p:ph idx="1" type="subTitle"/>
          </p:nvPr>
        </p:nvSpPr>
        <p:spPr>
          <a:xfrm>
            <a:off x="6959475" y="567950"/>
            <a:ext cx="3227100" cy="7398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rgbClr val="59B246"/>
                </a:solidFill>
              </a:rPr>
              <a:t>COURSE</a:t>
            </a:r>
            <a:endParaRPr>
              <a:solidFill>
                <a:srgbClr val="59B246"/>
              </a:solidFill>
            </a:endParaRPr>
          </a:p>
          <a:p>
            <a:pPr indent="0" lvl="0" marL="0" rtl="0" algn="l">
              <a:spcBef>
                <a:spcPts val="0"/>
              </a:spcBef>
              <a:spcAft>
                <a:spcPts val="0"/>
              </a:spcAft>
              <a:buClr>
                <a:schemeClr val="dk1"/>
              </a:buClr>
              <a:buSzPts val="1100"/>
              <a:buFont typeface="Arial"/>
              <a:buNone/>
            </a:pPr>
            <a:r>
              <a:rPr lang="en-GB">
                <a:solidFill>
                  <a:schemeClr val="dk2"/>
                </a:solidFill>
              </a:rPr>
              <a:t>MACHINE LEARNING SHORT COURSE</a:t>
            </a:r>
            <a:endParaRPr>
              <a:solidFill>
                <a:srgbClr val="59B246"/>
              </a:solidFill>
            </a:endParaRPr>
          </a:p>
        </p:txBody>
      </p:sp>
      <p:sp>
        <p:nvSpPr>
          <p:cNvPr id="382" name="Google Shape;382;p54"/>
          <p:cNvSpPr txBox="1"/>
          <p:nvPr>
            <p:ph idx="2" type="subTitle"/>
          </p:nvPr>
        </p:nvSpPr>
        <p:spPr>
          <a:xfrm>
            <a:off x="505125" y="6684800"/>
            <a:ext cx="6454500" cy="7398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lang="en-GB">
                <a:solidFill>
                  <a:schemeClr val="dk2"/>
                </a:solidFill>
              </a:rPr>
              <a:t>What are the issues surrounding self-driving cars?</a:t>
            </a:r>
            <a:endParaRPr>
              <a:solidFill>
                <a:schemeClr val="dk2"/>
              </a:solidFill>
            </a:endParaRPr>
          </a:p>
        </p:txBody>
      </p:sp>
      <p:sp>
        <p:nvSpPr>
          <p:cNvPr id="383" name="Google Shape;383;p54"/>
          <p:cNvSpPr/>
          <p:nvPr/>
        </p:nvSpPr>
        <p:spPr>
          <a:xfrm>
            <a:off x="505250" y="1307750"/>
            <a:ext cx="9696300" cy="1746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2"/>
                </a:solidFill>
              </a:rPr>
              <a:t>What do you think are the most important factors for the self-driving cars decision making algorithms? E.g. the age or gender of the person</a:t>
            </a:r>
            <a:endParaRPr>
              <a:solidFill>
                <a:schemeClr val="dk2"/>
              </a:solidFill>
            </a:endParaRPr>
          </a:p>
        </p:txBody>
      </p:sp>
      <p:sp>
        <p:nvSpPr>
          <p:cNvPr id="384" name="Google Shape;384;p54"/>
          <p:cNvSpPr/>
          <p:nvPr/>
        </p:nvSpPr>
        <p:spPr>
          <a:xfrm>
            <a:off x="516500" y="4938350"/>
            <a:ext cx="9696300" cy="1746300"/>
          </a:xfrm>
          <a:prstGeom prst="rect">
            <a:avLst/>
          </a:prstGeom>
          <a:noFill/>
          <a:ln cap="flat" cmpd="sng" w="9525">
            <a:solidFill>
              <a:srgbClr val="34495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2"/>
                </a:solidFill>
              </a:rPr>
              <a:t>Is it morally or ethically right to pre-program these decisions? Explain you answer.</a:t>
            </a:r>
            <a:endParaRPr>
              <a:solidFill>
                <a:schemeClr val="dk2"/>
              </a:solidFill>
            </a:endParaRPr>
          </a:p>
        </p:txBody>
      </p:sp>
      <p:sp>
        <p:nvSpPr>
          <p:cNvPr id="385" name="Google Shape;385;p54"/>
          <p:cNvSpPr/>
          <p:nvPr/>
        </p:nvSpPr>
        <p:spPr>
          <a:xfrm>
            <a:off x="505125" y="3054050"/>
            <a:ext cx="9707700" cy="18843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2"/>
                </a:solidFill>
              </a:rPr>
              <a:t>What would happen if these decisions were not pre-programmed?</a:t>
            </a:r>
            <a:endParaRPr>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5"/>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5 – Natural Language Processing </a:t>
            </a:r>
            <a:endParaRPr/>
          </a:p>
        </p:txBody>
      </p:sp>
      <p:sp>
        <p:nvSpPr>
          <p:cNvPr id="391" name="Google Shape;391;p55"/>
          <p:cNvSpPr txBox="1"/>
          <p:nvPr>
            <p:ph idx="1" type="body"/>
          </p:nvPr>
        </p:nvSpPr>
        <p:spPr>
          <a:xfrm>
            <a:off x="1108025" y="1771675"/>
            <a:ext cx="8475900" cy="52491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lang="en-GB">
                <a:solidFill>
                  <a:schemeClr val="dk2"/>
                </a:solidFill>
              </a:rPr>
              <a:t>Watch this video</a:t>
            </a:r>
            <a:r>
              <a:rPr lang="en-GB">
                <a:solidFill>
                  <a:srgbClr val="000000"/>
                </a:solidFill>
              </a:rPr>
              <a:t> </a:t>
            </a:r>
            <a:r>
              <a:rPr lang="en-GB">
                <a:solidFill>
                  <a:schemeClr val="dk1"/>
                </a:solidFill>
              </a:rPr>
              <a:t> </a:t>
            </a:r>
            <a:r>
              <a:rPr lang="en-GB" u="sng">
                <a:solidFill>
                  <a:schemeClr val="hlink"/>
                </a:solidFill>
                <a:hlinkClick r:id="rId3"/>
              </a:rPr>
              <a:t>‘This Is The Algorithm That Lets Siri Understand Your Questions’</a:t>
            </a:r>
            <a:r>
              <a:rPr lang="en-GB"/>
              <a:t> </a:t>
            </a:r>
            <a:r>
              <a:rPr lang="en-GB">
                <a:solidFill>
                  <a:schemeClr val="dk2"/>
                </a:solidFill>
              </a:rPr>
              <a:t>(2 mins, 27s) </a:t>
            </a:r>
            <a:endParaRPr b="1">
              <a:solidFill>
                <a:schemeClr val="dk2"/>
              </a:solidFill>
            </a:endParaRPr>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pic>
        <p:nvPicPr>
          <p:cNvPr id="392" name="Google Shape;392;p55">
            <a:hlinkClick r:id="rId4"/>
          </p:cNvPr>
          <p:cNvPicPr preferRelativeResize="0"/>
          <p:nvPr/>
        </p:nvPicPr>
        <p:blipFill>
          <a:blip r:embed="rId5">
            <a:alphaModFix/>
          </a:blip>
          <a:stretch>
            <a:fillRect/>
          </a:stretch>
        </p:blipFill>
        <p:spPr>
          <a:xfrm>
            <a:off x="2092838" y="3087875"/>
            <a:ext cx="6506275" cy="36814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6"/>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5 </a:t>
            </a:r>
            <a:r>
              <a:rPr lang="en-GB">
                <a:solidFill>
                  <a:schemeClr val="lt1"/>
                </a:solidFill>
              </a:rPr>
              <a:t>–</a:t>
            </a:r>
            <a:r>
              <a:rPr lang="en-GB"/>
              <a:t> Natural language processing</a:t>
            </a:r>
            <a:endParaRPr/>
          </a:p>
        </p:txBody>
      </p:sp>
      <p:sp>
        <p:nvSpPr>
          <p:cNvPr id="398" name="Google Shape;398;p56"/>
          <p:cNvSpPr txBox="1"/>
          <p:nvPr>
            <p:ph idx="1" type="body"/>
          </p:nvPr>
        </p:nvSpPr>
        <p:spPr>
          <a:xfrm>
            <a:off x="787200" y="1771675"/>
            <a:ext cx="6208500" cy="54333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lang="en-GB" sz="2200">
                <a:solidFill>
                  <a:srgbClr val="3C4043"/>
                </a:solidFill>
                <a:highlight>
                  <a:srgbClr val="FFFFFF"/>
                </a:highlight>
              </a:rPr>
              <a:t>For natural language processing to work well/be really effective, computer responses need to feel as human-like as possible.</a:t>
            </a:r>
            <a:endParaRPr sz="2200">
              <a:solidFill>
                <a:schemeClr val="dk2"/>
              </a:solidFill>
            </a:endParaRPr>
          </a:p>
          <a:p>
            <a:pPr indent="0" lvl="0" marL="0" rtl="0" algn="l">
              <a:spcBef>
                <a:spcPts val="2000"/>
              </a:spcBef>
              <a:spcAft>
                <a:spcPts val="0"/>
              </a:spcAft>
              <a:buNone/>
            </a:pPr>
            <a:r>
              <a:rPr lang="en-GB" sz="2200">
                <a:solidFill>
                  <a:schemeClr val="dk2"/>
                </a:solidFill>
              </a:rPr>
              <a:t>Alan Turing, the founder of modern computing, </a:t>
            </a:r>
            <a:r>
              <a:rPr lang="en-GB" sz="2200">
                <a:solidFill>
                  <a:schemeClr val="dk2"/>
                </a:solidFill>
                <a:highlight>
                  <a:srgbClr val="FFFFFF"/>
                </a:highlight>
              </a:rPr>
              <a:t>proposed the</a:t>
            </a:r>
            <a:r>
              <a:rPr lang="en-GB" sz="2200">
                <a:solidFill>
                  <a:schemeClr val="dk1"/>
                </a:solidFill>
                <a:highlight>
                  <a:srgbClr val="FFFFFF"/>
                </a:highlight>
              </a:rPr>
              <a:t> </a:t>
            </a:r>
            <a:r>
              <a:rPr b="1" lang="en-GB" sz="2200">
                <a:solidFill>
                  <a:srgbClr val="59B246"/>
                </a:solidFill>
                <a:highlight>
                  <a:srgbClr val="FFFFFF"/>
                </a:highlight>
              </a:rPr>
              <a:t>Turing test</a:t>
            </a:r>
            <a:r>
              <a:rPr lang="en-GB" sz="2200">
                <a:solidFill>
                  <a:schemeClr val="dk1"/>
                </a:solidFill>
                <a:highlight>
                  <a:srgbClr val="FFFFFF"/>
                </a:highlight>
              </a:rPr>
              <a:t> </a:t>
            </a:r>
            <a:r>
              <a:rPr lang="en-GB" sz="2200">
                <a:solidFill>
                  <a:schemeClr val="dk2"/>
                </a:solidFill>
                <a:highlight>
                  <a:srgbClr val="FFFFFF"/>
                </a:highlight>
              </a:rPr>
              <a:t>in 1950 to determine whether or not a computer can think intelligently like a human. A computer would be considered intelligent if its conversation couldn’t easily be distinguished from a human’s. </a:t>
            </a:r>
            <a:endParaRPr sz="2200">
              <a:solidFill>
                <a:schemeClr val="dk2"/>
              </a:solidFill>
              <a:highlight>
                <a:srgbClr val="FFFFFF"/>
              </a:highlight>
            </a:endParaRPr>
          </a:p>
          <a:p>
            <a:pPr indent="0" lvl="0" marL="0" rtl="0" algn="l">
              <a:spcBef>
                <a:spcPts val="2000"/>
              </a:spcBef>
              <a:spcAft>
                <a:spcPts val="0"/>
              </a:spcAft>
              <a:buClr>
                <a:schemeClr val="dk1"/>
              </a:buClr>
              <a:buSzPts val="1100"/>
              <a:buFont typeface="Arial"/>
              <a:buNone/>
            </a:pPr>
            <a:r>
              <a:rPr lang="en-GB" sz="2200">
                <a:solidFill>
                  <a:schemeClr val="dk2"/>
                </a:solidFill>
                <a:highlight>
                  <a:srgbClr val="FFFFFF"/>
                </a:highlight>
              </a:rPr>
              <a:t>The</a:t>
            </a:r>
            <a:r>
              <a:rPr b="1" lang="en-GB" sz="2200">
                <a:solidFill>
                  <a:srgbClr val="59B246"/>
                </a:solidFill>
                <a:highlight>
                  <a:srgbClr val="FFFFFF"/>
                </a:highlight>
              </a:rPr>
              <a:t> Loebner Prize </a:t>
            </a:r>
            <a:r>
              <a:rPr lang="en-GB" sz="2200">
                <a:solidFill>
                  <a:schemeClr val="dk2"/>
                </a:solidFill>
                <a:highlight>
                  <a:srgbClr val="FFFFFF"/>
                </a:highlight>
              </a:rPr>
              <a:t>is an annual competition in artificial intelligence that awards prizes to the </a:t>
            </a:r>
            <a:r>
              <a:rPr lang="en-GB" sz="2200">
                <a:solidFill>
                  <a:schemeClr val="dk2"/>
                </a:solidFill>
                <a:highlight>
                  <a:srgbClr val="FFFFFF"/>
                </a:highlight>
              </a:rPr>
              <a:t>computer</a:t>
            </a:r>
            <a:r>
              <a:rPr lang="en-GB" sz="2200">
                <a:solidFill>
                  <a:schemeClr val="dk2"/>
                </a:solidFill>
                <a:highlight>
                  <a:srgbClr val="FFFFFF"/>
                </a:highlight>
              </a:rPr>
              <a:t> programs considered by the judges to be the most human-like.</a:t>
            </a:r>
            <a:endParaRPr sz="2200">
              <a:solidFill>
                <a:schemeClr val="dk2"/>
              </a:solidFill>
              <a:highlight>
                <a:srgbClr val="FFFFFF"/>
              </a:highlight>
            </a:endParaRPr>
          </a:p>
          <a:p>
            <a:pPr indent="0" lvl="0" marL="0" rtl="0" algn="l">
              <a:spcBef>
                <a:spcPts val="2000"/>
              </a:spcBef>
              <a:spcAft>
                <a:spcPts val="2000"/>
              </a:spcAft>
              <a:buNone/>
            </a:pPr>
            <a:r>
              <a:t/>
            </a:r>
            <a:endParaRPr>
              <a:solidFill>
                <a:schemeClr val="dk1"/>
              </a:solidFill>
              <a:highlight>
                <a:srgbClr val="FFFFFF"/>
              </a:highlight>
            </a:endParaRPr>
          </a:p>
        </p:txBody>
      </p:sp>
      <p:pic>
        <p:nvPicPr>
          <p:cNvPr id="399" name="Google Shape;399;p56"/>
          <p:cNvPicPr preferRelativeResize="0"/>
          <p:nvPr/>
        </p:nvPicPr>
        <p:blipFill rotWithShape="1">
          <a:blip r:embed="rId3">
            <a:alphaModFix/>
          </a:blip>
          <a:srcRect b="0" l="18209" r="13716" t="2429"/>
          <a:stretch/>
        </p:blipFill>
        <p:spPr>
          <a:xfrm>
            <a:off x="7289715" y="1955925"/>
            <a:ext cx="2840659" cy="5249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7"/>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5 </a:t>
            </a:r>
            <a:r>
              <a:rPr lang="en-GB">
                <a:solidFill>
                  <a:schemeClr val="lt1"/>
                </a:solidFill>
              </a:rPr>
              <a:t>–</a:t>
            </a:r>
            <a:r>
              <a:rPr lang="en-GB"/>
              <a:t> Natural language processing</a:t>
            </a:r>
            <a:endParaRPr/>
          </a:p>
        </p:txBody>
      </p:sp>
      <p:sp>
        <p:nvSpPr>
          <p:cNvPr id="405" name="Google Shape;405;p57"/>
          <p:cNvSpPr txBox="1"/>
          <p:nvPr>
            <p:ph idx="1" type="body"/>
          </p:nvPr>
        </p:nvSpPr>
        <p:spPr>
          <a:xfrm>
            <a:off x="675850" y="1771675"/>
            <a:ext cx="9713100" cy="54336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b="1" lang="en-GB">
                <a:solidFill>
                  <a:srgbClr val="59B246"/>
                </a:solidFill>
                <a:highlight>
                  <a:srgbClr val="FFFFFF"/>
                </a:highlight>
              </a:rPr>
              <a:t>Activity - Test out a Chatbot</a:t>
            </a:r>
            <a:endParaRPr b="1">
              <a:solidFill>
                <a:srgbClr val="59B246"/>
              </a:solidFill>
              <a:highlight>
                <a:srgbClr val="FFFFFF"/>
              </a:highlight>
            </a:endParaRPr>
          </a:p>
          <a:p>
            <a:pPr indent="0" lvl="0" marL="0" rtl="0" algn="l">
              <a:spcBef>
                <a:spcPts val="2000"/>
              </a:spcBef>
              <a:spcAft>
                <a:spcPts val="0"/>
              </a:spcAft>
              <a:buNone/>
            </a:pPr>
            <a:r>
              <a:rPr lang="en-GB">
                <a:solidFill>
                  <a:schemeClr val="dk2"/>
                </a:solidFill>
                <a:highlight>
                  <a:srgbClr val="FFFFFF"/>
                </a:highlight>
              </a:rPr>
              <a:t>You are going to test out a chatbot to see how human-like it is in its conversation. </a:t>
            </a:r>
            <a:endParaRPr>
              <a:solidFill>
                <a:schemeClr val="dk2"/>
              </a:solidFill>
              <a:highlight>
                <a:srgbClr val="FFFFFF"/>
              </a:highlight>
            </a:endParaRPr>
          </a:p>
          <a:p>
            <a:pPr indent="0" lvl="0" marL="0" rtl="0" algn="l">
              <a:spcBef>
                <a:spcPts val="2000"/>
              </a:spcBef>
              <a:spcAft>
                <a:spcPts val="0"/>
              </a:spcAft>
              <a:buNone/>
            </a:pPr>
            <a:r>
              <a:rPr lang="en-GB">
                <a:solidFill>
                  <a:schemeClr val="dk2"/>
                </a:solidFill>
                <a:highlight>
                  <a:srgbClr val="FFFFFF"/>
                </a:highlight>
              </a:rPr>
              <a:t>First, go to Activity D in your Student Workbook and </a:t>
            </a:r>
            <a:r>
              <a:rPr lang="en-GB">
                <a:solidFill>
                  <a:schemeClr val="dk2"/>
                </a:solidFill>
                <a:highlight>
                  <a:srgbClr val="FFFFFF"/>
                </a:highlight>
              </a:rPr>
              <a:t>write</a:t>
            </a:r>
            <a:r>
              <a:rPr lang="en-GB">
                <a:solidFill>
                  <a:schemeClr val="dk2"/>
                </a:solidFill>
                <a:highlight>
                  <a:srgbClr val="FFFFFF"/>
                </a:highlight>
              </a:rPr>
              <a:t> down three questions you think might trip up a chatbot. Try to think of questions that will help you decide whether it is a chatbot or a real person.</a:t>
            </a:r>
            <a:endParaRPr>
              <a:solidFill>
                <a:schemeClr val="dk2"/>
              </a:solidFill>
              <a:highlight>
                <a:srgbClr val="FFFFFF"/>
              </a:highlight>
            </a:endParaRPr>
          </a:p>
          <a:p>
            <a:pPr indent="0" lvl="0" marL="0" rtl="0" algn="l">
              <a:spcBef>
                <a:spcPts val="2000"/>
              </a:spcBef>
              <a:spcAft>
                <a:spcPts val="0"/>
              </a:spcAft>
              <a:buNone/>
            </a:pPr>
            <a:r>
              <a:rPr lang="en-GB">
                <a:solidFill>
                  <a:schemeClr val="dk2"/>
                </a:solidFill>
                <a:highlight>
                  <a:srgbClr val="FFFFFF"/>
                </a:highlight>
              </a:rPr>
              <a:t>Once you have your questions, go to </a:t>
            </a:r>
            <a:r>
              <a:rPr lang="en-GB" u="sng">
                <a:solidFill>
                  <a:schemeClr val="hlink"/>
                </a:solidFill>
                <a:highlight>
                  <a:srgbClr val="FFFFFF"/>
                </a:highlight>
                <a:hlinkClick r:id="rId3"/>
              </a:rPr>
              <a:t>http://www.cleverbot.com/</a:t>
            </a:r>
            <a:r>
              <a:rPr lang="en-GB">
                <a:highlight>
                  <a:srgbClr val="FFFFFF"/>
                </a:highlight>
              </a:rPr>
              <a:t> </a:t>
            </a:r>
            <a:r>
              <a:rPr lang="en-GB">
                <a:solidFill>
                  <a:schemeClr val="dk2"/>
                </a:solidFill>
                <a:highlight>
                  <a:srgbClr val="FFFFFF"/>
                </a:highlight>
              </a:rPr>
              <a:t>and try out the chatbot. In your Workbook:</a:t>
            </a:r>
            <a:endParaRPr>
              <a:solidFill>
                <a:schemeClr val="dk2"/>
              </a:solidFill>
              <a:highlight>
                <a:srgbClr val="FFFFFF"/>
              </a:highlight>
            </a:endParaRPr>
          </a:p>
          <a:p>
            <a:pPr indent="-381000" lvl="0" marL="457200" rtl="0" algn="l">
              <a:spcBef>
                <a:spcPts val="2000"/>
              </a:spcBef>
              <a:spcAft>
                <a:spcPts val="0"/>
              </a:spcAft>
              <a:buClr>
                <a:schemeClr val="dk2"/>
              </a:buClr>
              <a:buSzPts val="2400"/>
              <a:buChar char="●"/>
            </a:pPr>
            <a:r>
              <a:rPr lang="en-GB">
                <a:solidFill>
                  <a:schemeClr val="dk2"/>
                </a:solidFill>
                <a:highlight>
                  <a:srgbClr val="FFFFFF"/>
                </a:highlight>
              </a:rPr>
              <a:t>Note down anything silly or unusual that it says</a:t>
            </a:r>
            <a:endParaRPr>
              <a:solidFill>
                <a:schemeClr val="dk2"/>
              </a:solidFill>
              <a:highlight>
                <a:srgbClr val="FFFFFF"/>
              </a:highlight>
            </a:endParaRPr>
          </a:p>
          <a:p>
            <a:pPr indent="-381000" lvl="0" marL="457200" rtl="0" algn="l">
              <a:spcBef>
                <a:spcPts val="0"/>
              </a:spcBef>
              <a:spcAft>
                <a:spcPts val="0"/>
              </a:spcAft>
              <a:buClr>
                <a:schemeClr val="dk2"/>
              </a:buClr>
              <a:buSzPts val="2400"/>
              <a:buChar char="●"/>
            </a:pPr>
            <a:r>
              <a:rPr lang="en-GB">
                <a:solidFill>
                  <a:schemeClr val="dk2"/>
                </a:solidFill>
                <a:highlight>
                  <a:srgbClr val="FFFFFF"/>
                </a:highlight>
              </a:rPr>
              <a:t>Would this chatbot pass the Turing test?</a:t>
            </a:r>
            <a:endParaRPr>
              <a:solidFill>
                <a:schemeClr val="dk2"/>
              </a:solidFill>
              <a:highlight>
                <a:srgbClr val="FFFFFF"/>
              </a:highlight>
            </a:endParaRPr>
          </a:p>
          <a:p>
            <a:pPr indent="0" lvl="0" marL="0" rtl="0" algn="l">
              <a:spcBef>
                <a:spcPts val="2000"/>
              </a:spcBef>
              <a:spcAft>
                <a:spcPts val="2000"/>
              </a:spcAft>
              <a:buNone/>
            </a:pPr>
            <a:r>
              <a:t/>
            </a:r>
            <a:endParaRPr>
              <a:highlight>
                <a:srgbClr val="FFFFFF"/>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8"/>
          <p:cNvSpPr txBox="1"/>
          <p:nvPr>
            <p:ph type="ctrTitle"/>
          </p:nvPr>
        </p:nvSpPr>
        <p:spPr>
          <a:xfrm>
            <a:off x="505125" y="567950"/>
            <a:ext cx="6454500" cy="7398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solidFill>
                  <a:srgbClr val="59B246"/>
                </a:solidFill>
              </a:rPr>
              <a:t>ACTIVITY D</a:t>
            </a:r>
            <a:endParaRPr>
              <a:solidFill>
                <a:srgbClr val="59B246"/>
              </a:solidFill>
            </a:endParaRPr>
          </a:p>
          <a:p>
            <a:pPr indent="0" lvl="0" marL="0" rtl="0" algn="l">
              <a:spcBef>
                <a:spcPts val="0"/>
              </a:spcBef>
              <a:spcAft>
                <a:spcPts val="0"/>
              </a:spcAft>
              <a:buNone/>
            </a:pPr>
            <a:r>
              <a:rPr lang="en-GB">
                <a:solidFill>
                  <a:schemeClr val="dk2"/>
                </a:solidFill>
              </a:rPr>
              <a:t>NATURAL LANGUAGE PROCESSING</a:t>
            </a:r>
            <a:endParaRPr>
              <a:solidFill>
                <a:schemeClr val="dk2"/>
              </a:solidFill>
            </a:endParaRPr>
          </a:p>
        </p:txBody>
      </p:sp>
      <p:sp>
        <p:nvSpPr>
          <p:cNvPr id="411" name="Google Shape;411;p58"/>
          <p:cNvSpPr txBox="1"/>
          <p:nvPr>
            <p:ph idx="1" type="subTitle"/>
          </p:nvPr>
        </p:nvSpPr>
        <p:spPr>
          <a:xfrm>
            <a:off x="6959475" y="567950"/>
            <a:ext cx="3227100" cy="7398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rgbClr val="59B246"/>
                </a:solidFill>
              </a:rPr>
              <a:t>COURSE</a:t>
            </a:r>
            <a:endParaRPr>
              <a:solidFill>
                <a:srgbClr val="59B246"/>
              </a:solidFill>
            </a:endParaRPr>
          </a:p>
          <a:p>
            <a:pPr indent="0" lvl="0" marL="0" rtl="0" algn="l">
              <a:spcBef>
                <a:spcPts val="0"/>
              </a:spcBef>
              <a:spcAft>
                <a:spcPts val="0"/>
              </a:spcAft>
              <a:buClr>
                <a:schemeClr val="dk1"/>
              </a:buClr>
              <a:buSzPts val="1100"/>
              <a:buFont typeface="Arial"/>
              <a:buNone/>
            </a:pPr>
            <a:r>
              <a:rPr lang="en-GB">
                <a:solidFill>
                  <a:schemeClr val="dk2"/>
                </a:solidFill>
              </a:rPr>
              <a:t>MACHINE LEARNING SHORT COURSE</a:t>
            </a:r>
            <a:endParaRPr>
              <a:solidFill>
                <a:srgbClr val="59B246"/>
              </a:solidFill>
            </a:endParaRPr>
          </a:p>
        </p:txBody>
      </p:sp>
      <p:sp>
        <p:nvSpPr>
          <p:cNvPr id="412" name="Google Shape;412;p58"/>
          <p:cNvSpPr txBox="1"/>
          <p:nvPr>
            <p:ph idx="2" type="subTitle"/>
          </p:nvPr>
        </p:nvSpPr>
        <p:spPr>
          <a:xfrm>
            <a:off x="505125" y="6684800"/>
            <a:ext cx="6454500" cy="739800"/>
          </a:xfrm>
          <a:prstGeom prst="rect">
            <a:avLst/>
          </a:prstGeom>
        </p:spPr>
        <p:txBody>
          <a:bodyPr anchorCtr="0" anchor="t" bIns="116050" lIns="116050" spcFirstLastPara="1" rIns="116050" wrap="square" tIns="116050">
            <a:noAutofit/>
          </a:bodyPr>
          <a:lstStyle/>
          <a:p>
            <a:pPr indent="0" lvl="0" marL="0" rtl="0" algn="l">
              <a:lnSpc>
                <a:spcPct val="138000"/>
              </a:lnSpc>
              <a:spcBef>
                <a:spcPts val="0"/>
              </a:spcBef>
              <a:spcAft>
                <a:spcPts val="0"/>
              </a:spcAft>
              <a:buClr>
                <a:schemeClr val="dk1"/>
              </a:buClr>
              <a:buSzPts val="1100"/>
              <a:buFont typeface="Arial"/>
              <a:buNone/>
            </a:pPr>
            <a:r>
              <a:rPr lang="en-GB"/>
              <a:t>What could be done to make the chatbot  seem more human?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13" name="Google Shape;413;p58"/>
          <p:cNvSpPr/>
          <p:nvPr/>
        </p:nvSpPr>
        <p:spPr>
          <a:xfrm>
            <a:off x="505250" y="1307750"/>
            <a:ext cx="9696300" cy="1882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262626"/>
                </a:solidFill>
              </a:rPr>
              <a:t>Write down your three questions for the chatbot</a:t>
            </a:r>
            <a:endParaRPr>
              <a:solidFill>
                <a:srgbClr val="262626"/>
              </a:solidFill>
            </a:endParaRPr>
          </a:p>
        </p:txBody>
      </p:sp>
      <p:sp>
        <p:nvSpPr>
          <p:cNvPr id="414" name="Google Shape;414;p58"/>
          <p:cNvSpPr/>
          <p:nvPr/>
        </p:nvSpPr>
        <p:spPr>
          <a:xfrm>
            <a:off x="527750" y="3190250"/>
            <a:ext cx="9673800" cy="1651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262626"/>
                </a:solidFill>
              </a:rPr>
              <a:t>Did the chatbot say anything unusual or silly?</a:t>
            </a:r>
            <a:endParaRPr>
              <a:solidFill>
                <a:srgbClr val="262626"/>
              </a:solidFill>
            </a:endParaRPr>
          </a:p>
        </p:txBody>
      </p:sp>
      <p:sp>
        <p:nvSpPr>
          <p:cNvPr id="415" name="Google Shape;415;p58"/>
          <p:cNvSpPr/>
          <p:nvPr/>
        </p:nvSpPr>
        <p:spPr>
          <a:xfrm>
            <a:off x="516500" y="4841450"/>
            <a:ext cx="9696300" cy="1843200"/>
          </a:xfrm>
          <a:prstGeom prst="rect">
            <a:avLst/>
          </a:prstGeom>
          <a:noFill/>
          <a:ln cap="flat" cmpd="sng" w="9525">
            <a:solidFill>
              <a:srgbClr val="34495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rgbClr val="262626"/>
                </a:solidFill>
              </a:rPr>
              <a:t>Would this chatbot pass the Turing test? Explain your answer.</a:t>
            </a:r>
            <a:endParaRPr>
              <a:solidFill>
                <a:srgbClr val="262626"/>
              </a:solidFill>
            </a:endParaRPr>
          </a:p>
          <a:p>
            <a:pPr indent="0" lvl="0" marL="0" rtl="0" algn="l">
              <a:spcBef>
                <a:spcPts val="0"/>
              </a:spcBef>
              <a:spcAft>
                <a:spcPts val="0"/>
              </a:spcAft>
              <a:buNone/>
            </a:pPr>
            <a:r>
              <a:t/>
            </a:r>
            <a:endParaRPr>
              <a:solidFill>
                <a:srgbClr val="262626"/>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9"/>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lt1"/>
                </a:solidFill>
              </a:rPr>
              <a:t>6</a:t>
            </a:r>
            <a:r>
              <a:rPr lang="en-GB">
                <a:solidFill>
                  <a:schemeClr val="lt1"/>
                </a:solidFill>
              </a:rPr>
              <a:t> – Instagram’s anti-bullying AI</a:t>
            </a:r>
            <a:endParaRPr/>
          </a:p>
        </p:txBody>
      </p:sp>
      <p:pic>
        <p:nvPicPr>
          <p:cNvPr id="421" name="Google Shape;421;p59"/>
          <p:cNvPicPr preferRelativeResize="0"/>
          <p:nvPr/>
        </p:nvPicPr>
        <p:blipFill>
          <a:blip r:embed="rId3">
            <a:alphaModFix/>
          </a:blip>
          <a:stretch>
            <a:fillRect/>
          </a:stretch>
        </p:blipFill>
        <p:spPr>
          <a:xfrm>
            <a:off x="1938925" y="1538250"/>
            <a:ext cx="6814156" cy="59469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0"/>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lt1"/>
                </a:solidFill>
              </a:rPr>
              <a:t>6</a:t>
            </a:r>
            <a:r>
              <a:rPr lang="en-GB">
                <a:solidFill>
                  <a:schemeClr val="lt1"/>
                </a:solidFill>
              </a:rPr>
              <a:t> – Instagram’s anti-bullying AI</a:t>
            </a:r>
            <a:endParaRPr/>
          </a:p>
        </p:txBody>
      </p:sp>
      <p:sp>
        <p:nvSpPr>
          <p:cNvPr id="427" name="Google Shape;427;p60"/>
          <p:cNvSpPr txBox="1"/>
          <p:nvPr>
            <p:ph idx="1" type="body"/>
          </p:nvPr>
        </p:nvSpPr>
        <p:spPr>
          <a:xfrm>
            <a:off x="1108025" y="1904300"/>
            <a:ext cx="8742600" cy="53019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dk2"/>
                </a:solidFill>
              </a:rPr>
              <a:t>Instagram is inviting users to think again before posting unkind comments with a new tool designed to curb bullying on the social media platform.</a:t>
            </a:r>
            <a:endParaRPr>
              <a:solidFill>
                <a:schemeClr val="dk2"/>
              </a:solidFill>
            </a:endParaRPr>
          </a:p>
          <a:p>
            <a:pPr indent="0" lvl="0" marL="0" rtl="0" algn="l">
              <a:spcBef>
                <a:spcPts val="0"/>
              </a:spcBef>
              <a:spcAft>
                <a:spcPts val="0"/>
              </a:spcAft>
              <a:buClr>
                <a:schemeClr val="dk1"/>
              </a:buClr>
              <a:buSzPts val="1100"/>
              <a:buFont typeface="Arial"/>
              <a:buNone/>
            </a:pPr>
            <a:r>
              <a:t/>
            </a:r>
            <a:endParaRPr sz="1000">
              <a:solidFill>
                <a:schemeClr val="dk2"/>
              </a:solidFill>
            </a:endParaRPr>
          </a:p>
          <a:p>
            <a:pPr indent="0" lvl="0" marL="0" rtl="0" algn="l">
              <a:spcBef>
                <a:spcPts val="0"/>
              </a:spcBef>
              <a:spcAft>
                <a:spcPts val="0"/>
              </a:spcAft>
              <a:buClr>
                <a:schemeClr val="dk1"/>
              </a:buClr>
              <a:buSzPts val="1100"/>
              <a:buFont typeface="Arial"/>
              <a:buNone/>
            </a:pPr>
            <a:r>
              <a:rPr lang="en-GB">
                <a:solidFill>
                  <a:schemeClr val="dk2"/>
                </a:solidFill>
              </a:rPr>
              <a:t>The company is rolling out a new feature that uses machine learning to identify negative comments before they are published and asks “Are you sure you want to post this?” before it is shared on another person’s post.</a:t>
            </a:r>
            <a:r>
              <a:rPr lang="en-GB" sz="1000">
                <a:solidFill>
                  <a:schemeClr val="dk2"/>
                </a:solidFill>
              </a:rPr>
              <a:t> </a:t>
            </a:r>
            <a:r>
              <a:rPr lang="en-GB">
                <a:solidFill>
                  <a:schemeClr val="dk2"/>
                </a:solidFill>
              </a:rPr>
              <a:t>It does not stop people from making negative comments, but it gives them the opportunity to cancel the message before it is posted.</a:t>
            </a:r>
            <a:endParaRPr>
              <a:solidFill>
                <a:schemeClr val="dk2"/>
              </a:solidFill>
            </a:endParaRPr>
          </a:p>
          <a:p>
            <a:pPr indent="0" lvl="0" marL="0" rtl="0" algn="l">
              <a:spcBef>
                <a:spcPts val="0"/>
              </a:spcBef>
              <a:spcAft>
                <a:spcPts val="0"/>
              </a:spcAft>
              <a:buClr>
                <a:schemeClr val="dk1"/>
              </a:buClr>
              <a:buSzPts val="1100"/>
              <a:buFont typeface="Arial"/>
              <a:buNone/>
            </a:pPr>
            <a:r>
              <a:t/>
            </a:r>
            <a:endParaRPr sz="1000">
              <a:solidFill>
                <a:schemeClr val="dk2"/>
              </a:solidFill>
            </a:endParaRPr>
          </a:p>
          <a:p>
            <a:pPr indent="0" lvl="0" marL="0" rtl="0" algn="l">
              <a:spcBef>
                <a:spcPts val="0"/>
              </a:spcBef>
              <a:spcAft>
                <a:spcPts val="0"/>
              </a:spcAft>
              <a:buClr>
                <a:schemeClr val="dk1"/>
              </a:buClr>
              <a:buSzPts val="1100"/>
              <a:buFont typeface="Arial"/>
              <a:buNone/>
            </a:pPr>
            <a:r>
              <a:rPr lang="en-GB">
                <a:solidFill>
                  <a:schemeClr val="dk2"/>
                </a:solidFill>
              </a:rPr>
              <a:t>This feature uses</a:t>
            </a:r>
            <a:r>
              <a:rPr lang="en-GB"/>
              <a:t> </a:t>
            </a:r>
            <a:r>
              <a:rPr b="1" lang="en-GB">
                <a:solidFill>
                  <a:srgbClr val="59B246"/>
                </a:solidFill>
              </a:rPr>
              <a:t>natural language processing</a:t>
            </a:r>
            <a:r>
              <a:rPr lang="en-GB"/>
              <a:t> </a:t>
            </a:r>
            <a:r>
              <a:rPr lang="en-GB">
                <a:solidFill>
                  <a:schemeClr val="dk2"/>
                </a:solidFill>
              </a:rPr>
              <a:t>to interpret and classify the posts.</a:t>
            </a:r>
            <a:endParaRPr>
              <a:solidFill>
                <a:schemeClr val="dk2"/>
              </a:solidFill>
            </a:endParaRPr>
          </a:p>
          <a:p>
            <a:pPr indent="0" lvl="0" marL="0" rtl="0" algn="l">
              <a:spcBef>
                <a:spcPts val="2000"/>
              </a:spcBef>
              <a:spcAft>
                <a:spcPts val="20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4"/>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lt1"/>
                </a:solidFill>
              </a:rPr>
              <a:t>Course activities</a:t>
            </a:r>
            <a:endParaRPr/>
          </a:p>
        </p:txBody>
      </p:sp>
      <p:sp>
        <p:nvSpPr>
          <p:cNvPr id="232" name="Google Shape;232;p34"/>
          <p:cNvSpPr txBox="1"/>
          <p:nvPr>
            <p:ph idx="1" type="body"/>
          </p:nvPr>
        </p:nvSpPr>
        <p:spPr>
          <a:xfrm>
            <a:off x="1108025" y="1771675"/>
            <a:ext cx="4251300" cy="5249100"/>
          </a:xfrm>
          <a:prstGeom prst="rect">
            <a:avLst/>
          </a:prstGeom>
        </p:spPr>
        <p:txBody>
          <a:bodyPr anchorCtr="0" anchor="t" bIns="116050" lIns="116050" spcFirstLastPara="1" rIns="116050" wrap="square" tIns="116050">
            <a:noAutofit/>
          </a:bodyPr>
          <a:lstStyle/>
          <a:p>
            <a:pPr indent="0" lvl="0" marL="0" rtl="0" algn="l">
              <a:lnSpc>
                <a:spcPct val="150000"/>
              </a:lnSpc>
              <a:spcBef>
                <a:spcPts val="0"/>
              </a:spcBef>
              <a:spcAft>
                <a:spcPts val="0"/>
              </a:spcAft>
              <a:buNone/>
            </a:pPr>
            <a:r>
              <a:rPr b="1" lang="en-GB">
                <a:solidFill>
                  <a:srgbClr val="59B246"/>
                </a:solidFill>
              </a:rPr>
              <a:t>Activities</a:t>
            </a:r>
            <a:endParaRPr b="1">
              <a:solidFill>
                <a:srgbClr val="59B246"/>
              </a:solidFill>
            </a:endParaRPr>
          </a:p>
          <a:p>
            <a:pPr indent="-361950" lvl="0" marL="457200" rtl="0" algn="l">
              <a:lnSpc>
                <a:spcPct val="150000"/>
              </a:lnSpc>
              <a:spcBef>
                <a:spcPts val="2000"/>
              </a:spcBef>
              <a:spcAft>
                <a:spcPts val="0"/>
              </a:spcAft>
              <a:buClr>
                <a:schemeClr val="dk2"/>
              </a:buClr>
              <a:buSzPts val="2100"/>
              <a:buAutoNum type="arabicPeriod"/>
            </a:pPr>
            <a:r>
              <a:rPr lang="en-GB" sz="2100">
                <a:solidFill>
                  <a:schemeClr val="dk2"/>
                </a:solidFill>
              </a:rPr>
              <a:t>What is machine learning?</a:t>
            </a:r>
            <a:endParaRPr sz="2100">
              <a:solidFill>
                <a:schemeClr val="dk2"/>
              </a:solidFill>
            </a:endParaRPr>
          </a:p>
          <a:p>
            <a:pPr indent="-361950" lvl="0" marL="457200" rtl="0" algn="l">
              <a:lnSpc>
                <a:spcPct val="150000"/>
              </a:lnSpc>
              <a:spcBef>
                <a:spcPts val="0"/>
              </a:spcBef>
              <a:spcAft>
                <a:spcPts val="0"/>
              </a:spcAft>
              <a:buClr>
                <a:schemeClr val="dk2"/>
              </a:buClr>
              <a:buSzPts val="2100"/>
              <a:buAutoNum type="arabicPeriod"/>
            </a:pPr>
            <a:r>
              <a:rPr lang="en-GB" sz="2100">
                <a:solidFill>
                  <a:schemeClr val="dk2"/>
                </a:solidFill>
              </a:rPr>
              <a:t>How do machines learn?</a:t>
            </a:r>
            <a:endParaRPr sz="2100">
              <a:solidFill>
                <a:schemeClr val="dk2"/>
              </a:solidFill>
            </a:endParaRPr>
          </a:p>
          <a:p>
            <a:pPr indent="-361950" lvl="0" marL="457200" rtl="0" algn="l">
              <a:lnSpc>
                <a:spcPct val="150000"/>
              </a:lnSpc>
              <a:spcBef>
                <a:spcPts val="0"/>
              </a:spcBef>
              <a:spcAft>
                <a:spcPts val="0"/>
              </a:spcAft>
              <a:buClr>
                <a:schemeClr val="dk2"/>
              </a:buClr>
              <a:buSzPts val="2100"/>
              <a:buAutoNum type="arabicPeriod"/>
            </a:pPr>
            <a:r>
              <a:rPr lang="en-GB" sz="2100">
                <a:solidFill>
                  <a:schemeClr val="dk2"/>
                </a:solidFill>
              </a:rPr>
              <a:t>Facial recognition</a:t>
            </a:r>
            <a:endParaRPr sz="2100">
              <a:solidFill>
                <a:schemeClr val="dk2"/>
              </a:solidFill>
            </a:endParaRPr>
          </a:p>
          <a:p>
            <a:pPr indent="-361950" lvl="0" marL="457200" rtl="0" algn="l">
              <a:lnSpc>
                <a:spcPct val="150000"/>
              </a:lnSpc>
              <a:spcBef>
                <a:spcPts val="0"/>
              </a:spcBef>
              <a:spcAft>
                <a:spcPts val="0"/>
              </a:spcAft>
              <a:buClr>
                <a:schemeClr val="dk2"/>
              </a:buClr>
              <a:buSzPts val="2100"/>
              <a:buAutoNum type="arabicPeriod"/>
            </a:pPr>
            <a:r>
              <a:rPr lang="en-GB" sz="2100">
                <a:solidFill>
                  <a:schemeClr val="dk2"/>
                </a:solidFill>
              </a:rPr>
              <a:t>Self-driving cars</a:t>
            </a:r>
            <a:endParaRPr sz="2100">
              <a:solidFill>
                <a:schemeClr val="dk2"/>
              </a:solidFill>
            </a:endParaRPr>
          </a:p>
          <a:p>
            <a:pPr indent="-361950" lvl="0" marL="457200" rtl="0" algn="l">
              <a:lnSpc>
                <a:spcPct val="150000"/>
              </a:lnSpc>
              <a:spcBef>
                <a:spcPts val="0"/>
              </a:spcBef>
              <a:spcAft>
                <a:spcPts val="0"/>
              </a:spcAft>
              <a:buClr>
                <a:schemeClr val="dk2"/>
              </a:buClr>
              <a:buSzPts val="2100"/>
              <a:buAutoNum type="arabicPeriod"/>
            </a:pPr>
            <a:r>
              <a:rPr lang="en-GB" sz="2100">
                <a:solidFill>
                  <a:schemeClr val="dk2"/>
                </a:solidFill>
              </a:rPr>
              <a:t>Natural language processing</a:t>
            </a:r>
            <a:endParaRPr sz="2100">
              <a:solidFill>
                <a:schemeClr val="dk2"/>
              </a:solidFill>
            </a:endParaRPr>
          </a:p>
          <a:p>
            <a:pPr indent="-361950" lvl="0" marL="457200" rtl="0" algn="l">
              <a:lnSpc>
                <a:spcPct val="150000"/>
              </a:lnSpc>
              <a:spcBef>
                <a:spcPts val="0"/>
              </a:spcBef>
              <a:spcAft>
                <a:spcPts val="0"/>
              </a:spcAft>
              <a:buClr>
                <a:schemeClr val="dk2"/>
              </a:buClr>
              <a:buSzPts val="2100"/>
              <a:buAutoNum type="arabicPeriod"/>
            </a:pPr>
            <a:r>
              <a:rPr lang="en-GB" sz="2100">
                <a:solidFill>
                  <a:schemeClr val="dk2"/>
                </a:solidFill>
              </a:rPr>
              <a:t>Instagram’s anti-bullying AI</a:t>
            </a:r>
            <a:endParaRPr sz="2100">
              <a:solidFill>
                <a:schemeClr val="dk2"/>
              </a:solidFill>
            </a:endParaRPr>
          </a:p>
        </p:txBody>
      </p:sp>
      <p:sp>
        <p:nvSpPr>
          <p:cNvPr id="233" name="Google Shape;233;p34"/>
          <p:cNvSpPr txBox="1"/>
          <p:nvPr>
            <p:ph idx="1" type="body"/>
          </p:nvPr>
        </p:nvSpPr>
        <p:spPr>
          <a:xfrm>
            <a:off x="5630400" y="1891450"/>
            <a:ext cx="4238100" cy="5249100"/>
          </a:xfrm>
          <a:prstGeom prst="rect">
            <a:avLst/>
          </a:prstGeom>
        </p:spPr>
        <p:txBody>
          <a:bodyPr anchorCtr="0" anchor="t" bIns="116050" lIns="116050" spcFirstLastPara="1" rIns="116050" wrap="square" tIns="116050">
            <a:noAutofit/>
          </a:bodyPr>
          <a:lstStyle/>
          <a:p>
            <a:pPr indent="0" lvl="0" marL="0" rtl="0" algn="l">
              <a:lnSpc>
                <a:spcPct val="150000"/>
              </a:lnSpc>
              <a:spcBef>
                <a:spcPts val="0"/>
              </a:spcBef>
              <a:spcAft>
                <a:spcPts val="0"/>
              </a:spcAft>
              <a:buNone/>
            </a:pPr>
            <a:r>
              <a:t/>
            </a:r>
            <a:endParaRPr b="1" sz="2100">
              <a:solidFill>
                <a:srgbClr val="36C46F"/>
              </a:solidFill>
            </a:endParaRPr>
          </a:p>
          <a:p>
            <a:pPr indent="-361950" lvl="0" marL="457200" rtl="0" algn="l">
              <a:lnSpc>
                <a:spcPct val="150000"/>
              </a:lnSpc>
              <a:spcBef>
                <a:spcPts val="2000"/>
              </a:spcBef>
              <a:spcAft>
                <a:spcPts val="0"/>
              </a:spcAft>
              <a:buClr>
                <a:schemeClr val="dk2"/>
              </a:buClr>
              <a:buSzPts val="2100"/>
              <a:buAutoNum type="arabicPeriod" startAt="7"/>
            </a:pPr>
            <a:r>
              <a:rPr lang="en-GB" sz="2100">
                <a:solidFill>
                  <a:schemeClr val="dk2"/>
                </a:solidFill>
              </a:rPr>
              <a:t>Uses of machine learning</a:t>
            </a:r>
            <a:endParaRPr sz="2100">
              <a:solidFill>
                <a:schemeClr val="dk2"/>
              </a:solidFill>
            </a:endParaRPr>
          </a:p>
          <a:p>
            <a:pPr indent="-361950" lvl="0" marL="457200" rtl="0" algn="l">
              <a:lnSpc>
                <a:spcPct val="150000"/>
              </a:lnSpc>
              <a:spcBef>
                <a:spcPts val="0"/>
              </a:spcBef>
              <a:spcAft>
                <a:spcPts val="0"/>
              </a:spcAft>
              <a:buClr>
                <a:schemeClr val="dk2"/>
              </a:buClr>
              <a:buSzPts val="2100"/>
              <a:buAutoNum type="arabicPeriod" startAt="7"/>
            </a:pPr>
            <a:r>
              <a:rPr lang="en-GB" sz="2100">
                <a:solidFill>
                  <a:schemeClr val="dk2"/>
                </a:solidFill>
              </a:rPr>
              <a:t>Spot possible problems</a:t>
            </a:r>
            <a:endParaRPr sz="2100">
              <a:solidFill>
                <a:schemeClr val="dk2"/>
              </a:solidFill>
            </a:endParaRPr>
          </a:p>
          <a:p>
            <a:pPr indent="-361950" lvl="0" marL="457200" rtl="0" algn="l">
              <a:lnSpc>
                <a:spcPct val="150000"/>
              </a:lnSpc>
              <a:spcBef>
                <a:spcPts val="0"/>
              </a:spcBef>
              <a:spcAft>
                <a:spcPts val="0"/>
              </a:spcAft>
              <a:buClr>
                <a:schemeClr val="dk2"/>
              </a:buClr>
              <a:buSzPts val="2100"/>
              <a:buAutoNum type="arabicPeriod" startAt="7"/>
            </a:pPr>
            <a:r>
              <a:rPr lang="en-GB" sz="2100">
                <a:solidFill>
                  <a:schemeClr val="dk2"/>
                </a:solidFill>
              </a:rPr>
              <a:t>Explore your idea</a:t>
            </a:r>
            <a:endParaRPr sz="2100">
              <a:solidFill>
                <a:schemeClr val="dk2"/>
              </a:solidFill>
            </a:endParaRPr>
          </a:p>
          <a:p>
            <a:pPr indent="-361950" lvl="0" marL="457200" rtl="0" algn="l">
              <a:lnSpc>
                <a:spcPct val="150000"/>
              </a:lnSpc>
              <a:spcBef>
                <a:spcPts val="0"/>
              </a:spcBef>
              <a:spcAft>
                <a:spcPts val="0"/>
              </a:spcAft>
              <a:buClr>
                <a:schemeClr val="dk2"/>
              </a:buClr>
              <a:buSzPts val="2100"/>
              <a:buAutoNum type="arabicPeriod" startAt="7"/>
            </a:pPr>
            <a:r>
              <a:rPr lang="en-GB" sz="2100">
                <a:solidFill>
                  <a:schemeClr val="dk2"/>
                </a:solidFill>
              </a:rPr>
              <a:t>Develop your idea</a:t>
            </a:r>
            <a:endParaRPr sz="2100">
              <a:solidFill>
                <a:schemeClr val="dk2"/>
              </a:solidFill>
            </a:endParaRPr>
          </a:p>
          <a:p>
            <a:pPr indent="-361950" lvl="0" marL="457200" rtl="0" algn="l">
              <a:lnSpc>
                <a:spcPct val="150000"/>
              </a:lnSpc>
              <a:spcBef>
                <a:spcPts val="0"/>
              </a:spcBef>
              <a:spcAft>
                <a:spcPts val="0"/>
              </a:spcAft>
              <a:buClr>
                <a:schemeClr val="dk2"/>
              </a:buClr>
              <a:buSzPts val="2100"/>
              <a:buAutoNum type="arabicPeriod" startAt="7"/>
            </a:pPr>
            <a:r>
              <a:rPr lang="en-GB" sz="2100">
                <a:solidFill>
                  <a:schemeClr val="dk2"/>
                </a:solidFill>
              </a:rPr>
              <a:t>Design your model</a:t>
            </a:r>
            <a:endParaRPr sz="2100">
              <a:solidFill>
                <a:schemeClr val="dk2"/>
              </a:solidFill>
            </a:endParaRPr>
          </a:p>
          <a:p>
            <a:pPr indent="-361950" lvl="0" marL="457200" rtl="0" algn="l">
              <a:lnSpc>
                <a:spcPct val="150000"/>
              </a:lnSpc>
              <a:spcBef>
                <a:spcPts val="0"/>
              </a:spcBef>
              <a:spcAft>
                <a:spcPts val="0"/>
              </a:spcAft>
              <a:buClr>
                <a:schemeClr val="dk2"/>
              </a:buClr>
              <a:buSzPts val="2100"/>
              <a:buAutoNum type="arabicPeriod" startAt="7"/>
            </a:pPr>
            <a:r>
              <a:rPr lang="en-GB" sz="2100">
                <a:solidFill>
                  <a:schemeClr val="dk2"/>
                </a:solidFill>
              </a:rPr>
              <a:t>Explain your idea</a:t>
            </a:r>
            <a:endParaRPr sz="2100">
              <a:solidFill>
                <a:schemeClr val="dk2"/>
              </a:solidFill>
            </a:endParaRPr>
          </a:p>
          <a:p>
            <a:pPr indent="0" lvl="0" marL="0" rtl="0" algn="l">
              <a:lnSpc>
                <a:spcPct val="150000"/>
              </a:lnSpc>
              <a:spcBef>
                <a:spcPts val="2000"/>
              </a:spcBef>
              <a:spcAft>
                <a:spcPts val="2000"/>
              </a:spcAft>
              <a:buNone/>
            </a:pPr>
            <a:r>
              <a:t/>
            </a:r>
            <a:endParaRPr sz="21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1"/>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lt1"/>
                </a:solidFill>
              </a:rPr>
              <a:t>6</a:t>
            </a:r>
            <a:r>
              <a:rPr lang="en-GB">
                <a:solidFill>
                  <a:schemeClr val="lt1"/>
                </a:solidFill>
              </a:rPr>
              <a:t> – Instagram’s anti-bullying AI</a:t>
            </a:r>
            <a:endParaRPr/>
          </a:p>
        </p:txBody>
      </p:sp>
      <p:sp>
        <p:nvSpPr>
          <p:cNvPr id="433" name="Google Shape;433;p61"/>
          <p:cNvSpPr txBox="1"/>
          <p:nvPr>
            <p:ph idx="1" type="body"/>
          </p:nvPr>
        </p:nvSpPr>
        <p:spPr>
          <a:xfrm>
            <a:off x="1108025" y="1771675"/>
            <a:ext cx="5789100" cy="56529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dk2"/>
                </a:solidFill>
              </a:rPr>
              <a:t>You are going to build a prototype of this anti-bullying AI model using the</a:t>
            </a:r>
            <a:r>
              <a:rPr lang="en-GB"/>
              <a:t> </a:t>
            </a:r>
            <a:r>
              <a:rPr b="1" lang="en-GB">
                <a:solidFill>
                  <a:srgbClr val="59B246"/>
                </a:solidFill>
              </a:rPr>
              <a:t>Machine Learning for Kids</a:t>
            </a:r>
            <a:r>
              <a:rPr lang="en-GB"/>
              <a:t> </a:t>
            </a:r>
            <a:r>
              <a:rPr lang="en-GB">
                <a:solidFill>
                  <a:schemeClr val="dk2"/>
                </a:solidFill>
              </a:rPr>
              <a:t>online tool. </a:t>
            </a:r>
            <a:r>
              <a:rPr lang="en-GB">
                <a:solidFill>
                  <a:srgbClr val="3C4043"/>
                </a:solidFill>
                <a:highlight>
                  <a:srgbClr val="FFFFFF"/>
                </a:highlight>
              </a:rPr>
              <a:t>This tool creates machine learning blocks and adds them to Scratch so you can include them in your code and build an AI model.</a:t>
            </a:r>
            <a:endParaRPr>
              <a:solidFill>
                <a:schemeClr val="dk2"/>
              </a:solidFill>
            </a:endParaRPr>
          </a:p>
          <a:p>
            <a:pPr indent="0" lvl="0" marL="0" rtl="0" algn="l">
              <a:spcBef>
                <a:spcPts val="0"/>
              </a:spcBef>
              <a:spcAft>
                <a:spcPts val="0"/>
              </a:spcAft>
              <a:buClr>
                <a:schemeClr val="dk1"/>
              </a:buClr>
              <a:buSzPts val="1100"/>
              <a:buFont typeface="Arial"/>
              <a:buNone/>
            </a:pPr>
            <a:r>
              <a:t/>
            </a:r>
            <a:endParaRPr>
              <a:solidFill>
                <a:schemeClr val="dk2"/>
              </a:solidFill>
            </a:endParaRPr>
          </a:p>
          <a:p>
            <a:pPr indent="0" lvl="0" marL="0" rtl="0" algn="l">
              <a:spcBef>
                <a:spcPts val="0"/>
              </a:spcBef>
              <a:spcAft>
                <a:spcPts val="0"/>
              </a:spcAft>
              <a:buClr>
                <a:schemeClr val="dk1"/>
              </a:buClr>
              <a:buSzPts val="1100"/>
              <a:buFont typeface="Arial"/>
              <a:buNone/>
            </a:pPr>
            <a:r>
              <a:rPr lang="en-GB">
                <a:solidFill>
                  <a:schemeClr val="dk2"/>
                </a:solidFill>
              </a:rPr>
              <a:t>To get started go to:</a:t>
            </a:r>
            <a:endParaRPr>
              <a:solidFill>
                <a:schemeClr val="dk2"/>
              </a:solidFill>
            </a:endParaRPr>
          </a:p>
          <a:p>
            <a:pPr indent="0" lvl="0" marL="0" rtl="0" algn="l">
              <a:spcBef>
                <a:spcPts val="0"/>
              </a:spcBef>
              <a:spcAft>
                <a:spcPts val="0"/>
              </a:spcAft>
              <a:buClr>
                <a:schemeClr val="dk1"/>
              </a:buClr>
              <a:buSzPts val="1100"/>
              <a:buFont typeface="Arial"/>
              <a:buNone/>
            </a:pPr>
            <a:r>
              <a:t/>
            </a:r>
            <a:endParaRPr sz="1800"/>
          </a:p>
          <a:p>
            <a:pPr indent="0" lvl="0" marL="0" rtl="0" algn="l">
              <a:spcBef>
                <a:spcPts val="0"/>
              </a:spcBef>
              <a:spcAft>
                <a:spcPts val="0"/>
              </a:spcAft>
              <a:buClr>
                <a:schemeClr val="dk1"/>
              </a:buClr>
              <a:buSzPts val="1100"/>
              <a:buFont typeface="Arial"/>
              <a:buNone/>
            </a:pPr>
            <a:r>
              <a:rPr lang="en-GB" u="sng">
                <a:solidFill>
                  <a:schemeClr val="accent5"/>
                </a:solidFill>
                <a:hlinkClick r:id="rId3">
                  <a:extLst>
                    <a:ext uri="{A12FA001-AC4F-418D-AE19-62706E023703}">
                      <ahyp:hlinkClr val="tx"/>
                    </a:ext>
                  </a:extLst>
                </a:hlinkClick>
              </a:rPr>
              <a:t>https://machinelearningforkids.co.uk/</a:t>
            </a:r>
            <a:endParaRPr/>
          </a:p>
          <a:p>
            <a:pPr indent="0" lvl="0" marL="0" rtl="0" algn="l">
              <a:spcBef>
                <a:spcPts val="0"/>
              </a:spcBef>
              <a:spcAft>
                <a:spcPts val="0"/>
              </a:spcAft>
              <a:buClr>
                <a:schemeClr val="dk1"/>
              </a:buClr>
              <a:buSzPts val="1100"/>
              <a:buFont typeface="Arial"/>
              <a:buNone/>
            </a:pPr>
            <a:r>
              <a:t/>
            </a:r>
            <a:endParaRPr sz="1800"/>
          </a:p>
          <a:p>
            <a:pPr indent="0" lvl="0" marL="0" rtl="0" algn="l">
              <a:spcBef>
                <a:spcPts val="0"/>
              </a:spcBef>
              <a:spcAft>
                <a:spcPts val="0"/>
              </a:spcAft>
              <a:buClr>
                <a:schemeClr val="dk1"/>
              </a:buClr>
              <a:buSzPts val="1100"/>
              <a:buFont typeface="Arial"/>
              <a:buNone/>
            </a:pPr>
            <a:r>
              <a:rPr lang="en-GB">
                <a:solidFill>
                  <a:schemeClr val="dk2"/>
                </a:solidFill>
              </a:rPr>
              <a:t>Click on </a:t>
            </a:r>
            <a:r>
              <a:rPr i="1" lang="en-GB">
                <a:solidFill>
                  <a:schemeClr val="dk2"/>
                </a:solidFill>
              </a:rPr>
              <a:t>Get started</a:t>
            </a:r>
            <a:r>
              <a:rPr lang="en-GB">
                <a:solidFill>
                  <a:schemeClr val="dk2"/>
                </a:solidFill>
              </a:rPr>
              <a:t> and select the </a:t>
            </a:r>
            <a:r>
              <a:rPr i="1" lang="en-GB">
                <a:solidFill>
                  <a:schemeClr val="dk2"/>
                </a:solidFill>
              </a:rPr>
              <a:t>Try it now</a:t>
            </a:r>
            <a:r>
              <a:rPr lang="en-GB">
                <a:solidFill>
                  <a:schemeClr val="dk2"/>
                </a:solidFill>
              </a:rPr>
              <a:t> option.</a:t>
            </a:r>
            <a:endParaRPr>
              <a:solidFill>
                <a:schemeClr val="dk2"/>
              </a:solidFill>
            </a:endParaRPr>
          </a:p>
          <a:p>
            <a:pPr indent="0" lvl="0" marL="0" rtl="0" algn="l">
              <a:spcBef>
                <a:spcPts val="0"/>
              </a:spcBef>
              <a:spcAft>
                <a:spcPts val="2000"/>
              </a:spcAft>
              <a:buNone/>
            </a:pPr>
            <a:r>
              <a:t/>
            </a:r>
            <a:endParaRPr/>
          </a:p>
        </p:txBody>
      </p:sp>
      <p:pic>
        <p:nvPicPr>
          <p:cNvPr id="434" name="Google Shape;434;p61"/>
          <p:cNvPicPr preferRelativeResize="0"/>
          <p:nvPr/>
        </p:nvPicPr>
        <p:blipFill>
          <a:blip r:embed="rId4">
            <a:alphaModFix/>
          </a:blip>
          <a:stretch>
            <a:fillRect/>
          </a:stretch>
        </p:blipFill>
        <p:spPr>
          <a:xfrm>
            <a:off x="7260577" y="2802088"/>
            <a:ext cx="2923775" cy="28593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2"/>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solidFill>
                  <a:schemeClr val="lt1"/>
                </a:solidFill>
              </a:rPr>
              <a:t>6</a:t>
            </a:r>
            <a:r>
              <a:rPr lang="en-GB">
                <a:solidFill>
                  <a:schemeClr val="lt1"/>
                </a:solidFill>
              </a:rPr>
              <a:t> – Instagram’s anti-bullying AI</a:t>
            </a:r>
            <a:endParaRPr/>
          </a:p>
        </p:txBody>
      </p:sp>
      <p:sp>
        <p:nvSpPr>
          <p:cNvPr id="440" name="Google Shape;440;p62"/>
          <p:cNvSpPr txBox="1"/>
          <p:nvPr>
            <p:ph idx="1" type="body"/>
          </p:nvPr>
        </p:nvSpPr>
        <p:spPr>
          <a:xfrm>
            <a:off x="651950" y="2054675"/>
            <a:ext cx="5558700" cy="52920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dk2"/>
                </a:solidFill>
              </a:rPr>
              <a:t>If we were building this model using traditional programming in</a:t>
            </a:r>
            <a:r>
              <a:rPr lang="en-GB"/>
              <a:t> </a:t>
            </a:r>
            <a:r>
              <a:rPr lang="en-GB">
                <a:solidFill>
                  <a:schemeClr val="dk2"/>
                </a:solidFill>
              </a:rPr>
              <a:t>Scratch</a:t>
            </a:r>
            <a:r>
              <a:rPr lang="en-GB">
                <a:solidFill>
                  <a:schemeClr val="dk2"/>
                </a:solidFill>
              </a:rPr>
              <a:t>,</a:t>
            </a:r>
            <a:r>
              <a:rPr b="1" lang="en-GB">
                <a:solidFill>
                  <a:srgbClr val="59B246"/>
                </a:solidFill>
              </a:rPr>
              <a:t> </a:t>
            </a:r>
            <a:r>
              <a:rPr lang="en-GB">
                <a:solidFill>
                  <a:schemeClr val="dk2"/>
                </a:solidFill>
              </a:rPr>
              <a:t>we could use a series of</a:t>
            </a:r>
            <a:r>
              <a:rPr lang="en-GB"/>
              <a:t> </a:t>
            </a:r>
            <a:r>
              <a:rPr b="1" lang="en-GB">
                <a:solidFill>
                  <a:srgbClr val="59B246"/>
                </a:solidFill>
              </a:rPr>
              <a:t>IF statements </a:t>
            </a:r>
            <a:r>
              <a:rPr lang="en-GB">
                <a:solidFill>
                  <a:schemeClr val="dk2"/>
                </a:solidFill>
              </a:rPr>
              <a:t>to check the tone of each </a:t>
            </a:r>
            <a:r>
              <a:rPr lang="en-GB">
                <a:solidFill>
                  <a:schemeClr val="dk2"/>
                </a:solidFill>
              </a:rPr>
              <a:t>message</a:t>
            </a:r>
            <a:r>
              <a:rPr lang="en-GB">
                <a:solidFill>
                  <a:schemeClr val="dk2"/>
                </a:solidFill>
              </a:rPr>
              <a:t> before sending it. </a:t>
            </a:r>
            <a:endParaRPr>
              <a:solidFill>
                <a:schemeClr val="dk2"/>
              </a:solidFill>
            </a:endParaRPr>
          </a:p>
          <a:p>
            <a:pPr indent="0" lvl="0" marL="0" rtl="0" algn="l">
              <a:spcBef>
                <a:spcPts val="0"/>
              </a:spcBef>
              <a:spcAft>
                <a:spcPts val="0"/>
              </a:spcAft>
              <a:buClr>
                <a:schemeClr val="dk1"/>
              </a:buClr>
              <a:buSzPts val="1100"/>
              <a:buFont typeface="Arial"/>
              <a:buNone/>
            </a:pPr>
            <a:r>
              <a:t/>
            </a:r>
            <a:endParaRPr>
              <a:solidFill>
                <a:schemeClr val="dk2"/>
              </a:solidFill>
            </a:endParaRPr>
          </a:p>
          <a:p>
            <a:pPr indent="0" lvl="0" marL="0" rtl="0" algn="l">
              <a:spcBef>
                <a:spcPts val="0"/>
              </a:spcBef>
              <a:spcAft>
                <a:spcPts val="0"/>
              </a:spcAft>
              <a:buClr>
                <a:schemeClr val="dk1"/>
              </a:buClr>
              <a:buSzPts val="1100"/>
              <a:buFont typeface="Arial"/>
              <a:buNone/>
            </a:pPr>
            <a:r>
              <a:rPr lang="en-GB">
                <a:solidFill>
                  <a:schemeClr val="dk2"/>
                </a:solidFill>
              </a:rPr>
              <a:t>We could then display a happy face if the message was kind and a sad face if the message was mean.</a:t>
            </a:r>
            <a:endParaRPr>
              <a:solidFill>
                <a:schemeClr val="dk2"/>
              </a:solidFill>
            </a:endParaRPr>
          </a:p>
          <a:p>
            <a:pPr indent="0" lvl="0" marL="0" rtl="0" algn="l">
              <a:spcBef>
                <a:spcPts val="0"/>
              </a:spcBef>
              <a:spcAft>
                <a:spcPts val="0"/>
              </a:spcAft>
              <a:buClr>
                <a:schemeClr val="dk1"/>
              </a:buClr>
              <a:buSzPts val="1100"/>
              <a:buFont typeface="Arial"/>
              <a:buNone/>
            </a:pPr>
            <a:r>
              <a:t/>
            </a:r>
            <a:endParaRPr>
              <a:solidFill>
                <a:schemeClr val="dk2"/>
              </a:solidFill>
            </a:endParaRPr>
          </a:p>
          <a:p>
            <a:pPr indent="0" lvl="0" marL="0" rtl="0" algn="l">
              <a:spcBef>
                <a:spcPts val="0"/>
              </a:spcBef>
              <a:spcAft>
                <a:spcPts val="0"/>
              </a:spcAft>
              <a:buClr>
                <a:schemeClr val="dk1"/>
              </a:buClr>
              <a:buSzPts val="1100"/>
              <a:buFont typeface="Arial"/>
              <a:buNone/>
            </a:pPr>
            <a:r>
              <a:rPr lang="en-GB">
                <a:solidFill>
                  <a:schemeClr val="dk2"/>
                </a:solidFill>
              </a:rPr>
              <a:t>What would be the problem with this approach?</a:t>
            </a:r>
            <a:endParaRPr>
              <a:solidFill>
                <a:schemeClr val="dk2"/>
              </a:solidFill>
            </a:endParaRPr>
          </a:p>
        </p:txBody>
      </p:sp>
      <p:pic>
        <p:nvPicPr>
          <p:cNvPr id="441" name="Google Shape;441;p62"/>
          <p:cNvPicPr preferRelativeResize="0"/>
          <p:nvPr/>
        </p:nvPicPr>
        <p:blipFill>
          <a:blip r:embed="rId3">
            <a:alphaModFix/>
          </a:blip>
          <a:stretch>
            <a:fillRect/>
          </a:stretch>
        </p:blipFill>
        <p:spPr>
          <a:xfrm>
            <a:off x="6210650" y="2227325"/>
            <a:ext cx="4285350" cy="39721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63"/>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lt1"/>
                </a:solidFill>
              </a:rPr>
              <a:t>6</a:t>
            </a:r>
            <a:r>
              <a:rPr lang="en-GB">
                <a:solidFill>
                  <a:schemeClr val="lt1"/>
                </a:solidFill>
              </a:rPr>
              <a:t> – Instagram’s anti-bullying AI</a:t>
            </a:r>
            <a:endParaRPr/>
          </a:p>
        </p:txBody>
      </p:sp>
      <p:sp>
        <p:nvSpPr>
          <p:cNvPr id="447" name="Google Shape;447;p63"/>
          <p:cNvSpPr txBox="1"/>
          <p:nvPr>
            <p:ph idx="1" type="body"/>
          </p:nvPr>
        </p:nvSpPr>
        <p:spPr>
          <a:xfrm>
            <a:off x="1108025" y="1771675"/>
            <a:ext cx="8475900" cy="52491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dk2"/>
                </a:solidFill>
              </a:rPr>
              <a:t>The problem with this approach is</a:t>
            </a:r>
            <a:r>
              <a:rPr lang="en-GB">
                <a:solidFill>
                  <a:schemeClr val="dk2"/>
                </a:solidFill>
              </a:rPr>
              <a:t> o</a:t>
            </a:r>
            <a:r>
              <a:rPr lang="en-GB">
                <a:solidFill>
                  <a:schemeClr val="dk2"/>
                </a:solidFill>
              </a:rPr>
              <a:t>ur Scratch model would need to have an IF statement for every possible message it might receive. This would be very time consuming to build and would probably still not cover all possible variations of text that people might type in.</a:t>
            </a:r>
            <a:endParaRPr>
              <a:solidFill>
                <a:schemeClr val="dk2"/>
              </a:solidFill>
            </a:endParaRPr>
          </a:p>
          <a:p>
            <a:pPr indent="0" lvl="0" marL="0" rtl="0" algn="l">
              <a:spcBef>
                <a:spcPts val="0"/>
              </a:spcBef>
              <a:spcAft>
                <a:spcPts val="0"/>
              </a:spcAft>
              <a:buClr>
                <a:schemeClr val="dk1"/>
              </a:buClr>
              <a:buSzPts val="1100"/>
              <a:buFont typeface="Arial"/>
              <a:buNone/>
            </a:pPr>
            <a:r>
              <a:t/>
            </a:r>
            <a:endParaRPr>
              <a:solidFill>
                <a:schemeClr val="dk2"/>
              </a:solidFill>
            </a:endParaRPr>
          </a:p>
          <a:p>
            <a:pPr indent="0" lvl="0" marL="0" rtl="0" algn="l">
              <a:spcBef>
                <a:spcPts val="0"/>
              </a:spcBef>
              <a:spcAft>
                <a:spcPts val="0"/>
              </a:spcAft>
              <a:buClr>
                <a:schemeClr val="dk1"/>
              </a:buClr>
              <a:buSzPts val="1100"/>
              <a:buFont typeface="Arial"/>
              <a:buNone/>
            </a:pPr>
            <a:r>
              <a:rPr lang="en-GB">
                <a:solidFill>
                  <a:schemeClr val="dk2"/>
                </a:solidFill>
              </a:rPr>
              <a:t>Using machine learning, however, we can train a model by giving it lots of examples of kind and mean messages. </a:t>
            </a:r>
            <a:endParaRPr>
              <a:solidFill>
                <a:schemeClr val="dk2"/>
              </a:solidFill>
            </a:endParaRPr>
          </a:p>
          <a:p>
            <a:pPr indent="0" lvl="0" marL="0" rtl="0" algn="l">
              <a:spcBef>
                <a:spcPts val="0"/>
              </a:spcBef>
              <a:spcAft>
                <a:spcPts val="0"/>
              </a:spcAft>
              <a:buClr>
                <a:schemeClr val="dk1"/>
              </a:buClr>
              <a:buSzPts val="1100"/>
              <a:buFont typeface="Arial"/>
              <a:buNone/>
            </a:pPr>
            <a:r>
              <a:t/>
            </a:r>
            <a:endParaRPr>
              <a:solidFill>
                <a:schemeClr val="dk2"/>
              </a:solidFill>
            </a:endParaRPr>
          </a:p>
          <a:p>
            <a:pPr indent="0" lvl="0" marL="0" rtl="0" algn="l">
              <a:spcBef>
                <a:spcPts val="0"/>
              </a:spcBef>
              <a:spcAft>
                <a:spcPts val="0"/>
              </a:spcAft>
              <a:buClr>
                <a:schemeClr val="dk1"/>
              </a:buClr>
              <a:buSzPts val="1100"/>
              <a:buFont typeface="Arial"/>
              <a:buNone/>
            </a:pPr>
            <a:r>
              <a:rPr lang="en-GB">
                <a:solidFill>
                  <a:schemeClr val="dk2"/>
                </a:solidFill>
              </a:rPr>
              <a:t>From this input, the model can learn to recognise whether a message</a:t>
            </a:r>
            <a:r>
              <a:rPr lang="en-GB"/>
              <a:t> </a:t>
            </a:r>
            <a:r>
              <a:rPr b="1" lang="en-GB">
                <a:solidFill>
                  <a:srgbClr val="59B246"/>
                </a:solidFill>
              </a:rPr>
              <a:t>it has not seen before</a:t>
            </a:r>
            <a:r>
              <a:rPr lang="en-GB"/>
              <a:t> </a:t>
            </a:r>
            <a:r>
              <a:rPr lang="en-GB">
                <a:solidFill>
                  <a:schemeClr val="dk2"/>
                </a:solidFill>
              </a:rPr>
              <a:t>is kind or mean. </a:t>
            </a:r>
            <a:endParaRPr>
              <a:solidFill>
                <a:schemeClr val="dk2"/>
              </a:solidFill>
            </a:endParaRPr>
          </a:p>
          <a:p>
            <a:pPr indent="0" lvl="0" marL="0" rtl="0" algn="l">
              <a:spcBef>
                <a:spcPts val="0"/>
              </a:spcBef>
              <a:spcAft>
                <a:spcPts val="200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64"/>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lt1"/>
                </a:solidFill>
              </a:rPr>
              <a:t>6</a:t>
            </a:r>
            <a:r>
              <a:rPr lang="en-GB">
                <a:solidFill>
                  <a:schemeClr val="lt1"/>
                </a:solidFill>
              </a:rPr>
              <a:t> – Instagram’s anti-bullying AI</a:t>
            </a:r>
            <a:endParaRPr/>
          </a:p>
        </p:txBody>
      </p:sp>
      <p:sp>
        <p:nvSpPr>
          <p:cNvPr id="453" name="Google Shape;453;p64"/>
          <p:cNvSpPr txBox="1"/>
          <p:nvPr>
            <p:ph idx="1" type="body"/>
          </p:nvPr>
        </p:nvSpPr>
        <p:spPr>
          <a:xfrm>
            <a:off x="1108025" y="1771675"/>
            <a:ext cx="8475900" cy="14607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dk2"/>
                </a:solidFill>
              </a:rPr>
              <a:t>To get started </a:t>
            </a:r>
            <a:r>
              <a:rPr lang="en-GB">
                <a:solidFill>
                  <a:schemeClr val="dk2"/>
                </a:solidFill>
              </a:rPr>
              <a:t>building your model</a:t>
            </a:r>
            <a:r>
              <a:rPr lang="en-GB">
                <a:solidFill>
                  <a:schemeClr val="dk2"/>
                </a:solidFill>
              </a:rPr>
              <a:t>, click on </a:t>
            </a:r>
            <a:r>
              <a:rPr i="1" lang="en-GB">
                <a:solidFill>
                  <a:schemeClr val="dk2"/>
                </a:solidFill>
              </a:rPr>
              <a:t>Add a new project</a:t>
            </a:r>
            <a:r>
              <a:rPr lang="en-GB">
                <a:solidFill>
                  <a:schemeClr val="dk2"/>
                </a:solidFill>
              </a:rPr>
              <a:t>. Give the project the title ‘Make me Happy’ and set it to recognise text. Click on </a:t>
            </a:r>
            <a:r>
              <a:rPr i="1" lang="en-GB">
                <a:solidFill>
                  <a:schemeClr val="dk2"/>
                </a:solidFill>
              </a:rPr>
              <a:t>Create </a:t>
            </a:r>
            <a:r>
              <a:rPr lang="en-GB">
                <a:solidFill>
                  <a:schemeClr val="dk2"/>
                </a:solidFill>
              </a:rPr>
              <a:t>to set up your project.</a:t>
            </a:r>
            <a:endParaRPr>
              <a:solidFill>
                <a:schemeClr val="dk2"/>
              </a:solidFill>
            </a:endParaRPr>
          </a:p>
          <a:p>
            <a:pPr indent="0" lvl="0" marL="0" rtl="0" algn="l">
              <a:spcBef>
                <a:spcPts val="0"/>
              </a:spcBef>
              <a:spcAft>
                <a:spcPts val="2000"/>
              </a:spcAft>
              <a:buNone/>
            </a:pPr>
            <a:r>
              <a:t/>
            </a:r>
            <a:endParaRPr/>
          </a:p>
        </p:txBody>
      </p:sp>
      <p:pic>
        <p:nvPicPr>
          <p:cNvPr id="454" name="Google Shape;454;p64"/>
          <p:cNvPicPr preferRelativeResize="0"/>
          <p:nvPr/>
        </p:nvPicPr>
        <p:blipFill>
          <a:blip r:embed="rId3">
            <a:alphaModFix/>
          </a:blip>
          <a:stretch>
            <a:fillRect/>
          </a:stretch>
        </p:blipFill>
        <p:spPr>
          <a:xfrm>
            <a:off x="1739513" y="3443050"/>
            <a:ext cx="7212975" cy="37405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65"/>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lt1"/>
                </a:solidFill>
              </a:rPr>
              <a:t>6</a:t>
            </a:r>
            <a:r>
              <a:rPr lang="en-GB">
                <a:solidFill>
                  <a:schemeClr val="lt1"/>
                </a:solidFill>
              </a:rPr>
              <a:t> – Instagram’s anti-bullying AI</a:t>
            </a:r>
            <a:endParaRPr/>
          </a:p>
        </p:txBody>
      </p:sp>
      <p:sp>
        <p:nvSpPr>
          <p:cNvPr id="460" name="Google Shape;460;p65"/>
          <p:cNvSpPr txBox="1"/>
          <p:nvPr>
            <p:ph idx="1" type="body"/>
          </p:nvPr>
        </p:nvSpPr>
        <p:spPr>
          <a:xfrm>
            <a:off x="1108025" y="1771675"/>
            <a:ext cx="8989800" cy="14607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dk2"/>
                </a:solidFill>
              </a:rPr>
              <a:t>Click on the project’s name to o</a:t>
            </a:r>
            <a:r>
              <a:rPr lang="en-GB">
                <a:solidFill>
                  <a:schemeClr val="dk2"/>
                </a:solidFill>
              </a:rPr>
              <a:t>pen it and select </a:t>
            </a:r>
            <a:r>
              <a:rPr i="1" lang="en-GB">
                <a:solidFill>
                  <a:schemeClr val="dk2"/>
                </a:solidFill>
              </a:rPr>
              <a:t>Train</a:t>
            </a:r>
            <a:r>
              <a:rPr lang="en-GB">
                <a:solidFill>
                  <a:schemeClr val="dk2"/>
                </a:solidFill>
              </a:rPr>
              <a:t>. Create two labels - ‘Kind Things’ and ‘Mean Things’ and add at least six </a:t>
            </a:r>
            <a:r>
              <a:rPr lang="en-GB">
                <a:solidFill>
                  <a:schemeClr val="dk2"/>
                </a:solidFill>
              </a:rPr>
              <a:t>examples</a:t>
            </a:r>
            <a:r>
              <a:rPr lang="en-GB">
                <a:solidFill>
                  <a:schemeClr val="dk2"/>
                </a:solidFill>
              </a:rPr>
              <a:t> (sentences or phrases) of each.</a:t>
            </a:r>
            <a:endParaRPr>
              <a:solidFill>
                <a:schemeClr val="dk2"/>
              </a:solidFill>
            </a:endParaRPr>
          </a:p>
          <a:p>
            <a:pPr indent="0" lvl="0" marL="0" rtl="0" algn="l">
              <a:spcBef>
                <a:spcPts val="0"/>
              </a:spcBef>
              <a:spcAft>
                <a:spcPts val="2000"/>
              </a:spcAft>
              <a:buNone/>
            </a:pPr>
            <a:r>
              <a:t/>
            </a:r>
            <a:endParaRPr/>
          </a:p>
        </p:txBody>
      </p:sp>
      <p:pic>
        <p:nvPicPr>
          <p:cNvPr id="461" name="Google Shape;461;p65"/>
          <p:cNvPicPr preferRelativeResize="0"/>
          <p:nvPr/>
        </p:nvPicPr>
        <p:blipFill>
          <a:blip r:embed="rId3">
            <a:alphaModFix/>
          </a:blip>
          <a:stretch>
            <a:fillRect/>
          </a:stretch>
        </p:blipFill>
        <p:spPr>
          <a:xfrm>
            <a:off x="851250" y="3354901"/>
            <a:ext cx="8989805" cy="402274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6"/>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solidFill>
                  <a:schemeClr val="lt1"/>
                </a:solidFill>
              </a:rPr>
              <a:t>6</a:t>
            </a:r>
            <a:r>
              <a:rPr lang="en-GB">
                <a:solidFill>
                  <a:schemeClr val="lt1"/>
                </a:solidFill>
              </a:rPr>
              <a:t> – Instagram’s anti-bullying AI</a:t>
            </a:r>
            <a:endParaRPr/>
          </a:p>
        </p:txBody>
      </p:sp>
      <p:sp>
        <p:nvSpPr>
          <p:cNvPr id="467" name="Google Shape;467;p66"/>
          <p:cNvSpPr txBox="1"/>
          <p:nvPr>
            <p:ph idx="1" type="body"/>
          </p:nvPr>
        </p:nvSpPr>
        <p:spPr>
          <a:xfrm>
            <a:off x="408625" y="1771675"/>
            <a:ext cx="3841800" cy="31074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dk2"/>
                </a:solidFill>
              </a:rPr>
              <a:t>Now, c</a:t>
            </a:r>
            <a:r>
              <a:rPr lang="en-GB">
                <a:solidFill>
                  <a:schemeClr val="dk2"/>
                </a:solidFill>
              </a:rPr>
              <a:t>lick on the:</a:t>
            </a:r>
            <a:endParaRPr>
              <a:solidFill>
                <a:schemeClr val="dk2"/>
              </a:solidFill>
            </a:endParaRPr>
          </a:p>
          <a:p>
            <a:pPr indent="0" lvl="0" marL="0" rtl="0" algn="l">
              <a:spcBef>
                <a:spcPts val="0"/>
              </a:spcBef>
              <a:spcAft>
                <a:spcPts val="0"/>
              </a:spcAft>
              <a:buClr>
                <a:schemeClr val="dk1"/>
              </a:buClr>
              <a:buSzPts val="1100"/>
              <a:buFont typeface="Arial"/>
              <a:buNone/>
            </a:pPr>
            <a:r>
              <a:t/>
            </a:r>
            <a:endParaRPr>
              <a:solidFill>
                <a:schemeClr val="dk2"/>
              </a:solidFill>
            </a:endParaRPr>
          </a:p>
          <a:p>
            <a:pPr indent="-381000" lvl="0" marL="457200" rtl="0" algn="l">
              <a:spcBef>
                <a:spcPts val="0"/>
              </a:spcBef>
              <a:spcAft>
                <a:spcPts val="0"/>
              </a:spcAft>
              <a:buSzPts val="2400"/>
              <a:buAutoNum type="arabicPeriod"/>
            </a:pPr>
            <a:r>
              <a:rPr i="1" lang="en-GB">
                <a:solidFill>
                  <a:schemeClr val="dk2"/>
                </a:solidFill>
              </a:rPr>
              <a:t>&lt; Back to project</a:t>
            </a:r>
            <a:r>
              <a:rPr lang="en-GB"/>
              <a:t> </a:t>
            </a:r>
            <a:r>
              <a:rPr lang="en-GB">
                <a:solidFill>
                  <a:schemeClr val="dk2"/>
                </a:solidFill>
              </a:rPr>
              <a:t>link</a:t>
            </a:r>
            <a:endParaRPr>
              <a:solidFill>
                <a:schemeClr val="dk2"/>
              </a:solidFill>
            </a:endParaRPr>
          </a:p>
          <a:p>
            <a:pPr indent="-381000" lvl="0" marL="457200" rtl="0" algn="l">
              <a:spcBef>
                <a:spcPts val="0"/>
              </a:spcBef>
              <a:spcAft>
                <a:spcPts val="0"/>
              </a:spcAft>
              <a:buSzPts val="2400"/>
              <a:buAutoNum type="arabicPeriod"/>
            </a:pPr>
            <a:r>
              <a:rPr i="1" lang="en-GB">
                <a:solidFill>
                  <a:schemeClr val="dk2"/>
                </a:solidFill>
              </a:rPr>
              <a:t>Learn &amp; Test</a:t>
            </a:r>
            <a:r>
              <a:rPr lang="en-GB"/>
              <a:t> </a:t>
            </a:r>
            <a:r>
              <a:rPr lang="en-GB">
                <a:solidFill>
                  <a:schemeClr val="dk2"/>
                </a:solidFill>
              </a:rPr>
              <a:t>button</a:t>
            </a:r>
            <a:endParaRPr>
              <a:solidFill>
                <a:schemeClr val="dk2"/>
              </a:solidFill>
            </a:endParaRPr>
          </a:p>
          <a:p>
            <a:pPr indent="-381000" lvl="0" marL="457200" rtl="0" algn="l">
              <a:spcBef>
                <a:spcPts val="0"/>
              </a:spcBef>
              <a:spcAft>
                <a:spcPts val="0"/>
              </a:spcAft>
              <a:buSzPts val="2400"/>
              <a:buAutoNum type="arabicPeriod"/>
            </a:pPr>
            <a:r>
              <a:rPr i="1" lang="en-GB">
                <a:solidFill>
                  <a:schemeClr val="dk2"/>
                </a:solidFill>
              </a:rPr>
              <a:t>Train new machine learning model</a:t>
            </a:r>
            <a:r>
              <a:rPr lang="en-GB"/>
              <a:t> </a:t>
            </a:r>
            <a:r>
              <a:rPr lang="en-GB">
                <a:solidFill>
                  <a:schemeClr val="dk2"/>
                </a:solidFill>
              </a:rPr>
              <a:t>button (it may take a while to train) </a:t>
            </a:r>
            <a:endParaRPr>
              <a:solidFill>
                <a:schemeClr val="dk2"/>
              </a:solidFill>
            </a:endParaRPr>
          </a:p>
          <a:p>
            <a:pPr indent="0" lvl="0" marL="0" rtl="0" algn="l">
              <a:spcBef>
                <a:spcPts val="0"/>
              </a:spcBef>
              <a:spcAft>
                <a:spcPts val="0"/>
              </a:spcAft>
              <a:buClr>
                <a:schemeClr val="dk1"/>
              </a:buClr>
              <a:buSzPts val="1100"/>
              <a:buFont typeface="Arial"/>
              <a:buNone/>
            </a:pPr>
            <a:r>
              <a:t/>
            </a:r>
            <a:endParaRPr>
              <a:solidFill>
                <a:schemeClr val="dk2"/>
              </a:solidFill>
            </a:endParaRPr>
          </a:p>
          <a:p>
            <a:pPr indent="0" lvl="0" marL="0" rtl="0" algn="l">
              <a:spcBef>
                <a:spcPts val="0"/>
              </a:spcBef>
              <a:spcAft>
                <a:spcPts val="0"/>
              </a:spcAft>
              <a:buClr>
                <a:schemeClr val="dk1"/>
              </a:buClr>
              <a:buSzPts val="1100"/>
              <a:buFont typeface="Arial"/>
              <a:buNone/>
            </a:pPr>
            <a:r>
              <a:t/>
            </a:r>
            <a:endParaRPr>
              <a:solidFill>
                <a:schemeClr val="dk2"/>
              </a:solidFill>
            </a:endParaRPr>
          </a:p>
        </p:txBody>
      </p:sp>
      <p:sp>
        <p:nvSpPr>
          <p:cNvPr id="468" name="Google Shape;468;p66"/>
          <p:cNvSpPr txBox="1"/>
          <p:nvPr/>
        </p:nvSpPr>
        <p:spPr>
          <a:xfrm>
            <a:off x="4809475" y="1771675"/>
            <a:ext cx="5768100" cy="578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400">
                <a:solidFill>
                  <a:schemeClr val="dk2"/>
                </a:solidFill>
              </a:rPr>
              <a:t>As long as you’ve collected enough examples, the computer should start to learn how to recognise messages from the examples you’ve given to it.</a:t>
            </a:r>
            <a:endParaRPr sz="2400">
              <a:solidFill>
                <a:schemeClr val="dk2"/>
              </a:solidFill>
            </a:endParaRPr>
          </a:p>
          <a:p>
            <a:pPr indent="0" lvl="0" marL="0" rtl="0" algn="l">
              <a:lnSpc>
                <a:spcPct val="115000"/>
              </a:lnSpc>
              <a:spcBef>
                <a:spcPts val="0"/>
              </a:spcBef>
              <a:spcAft>
                <a:spcPts val="0"/>
              </a:spcAft>
              <a:buNone/>
            </a:pPr>
            <a:r>
              <a:t/>
            </a:r>
            <a:endParaRPr sz="2400">
              <a:solidFill>
                <a:schemeClr val="dk2"/>
              </a:solidFill>
            </a:endParaRPr>
          </a:p>
          <a:p>
            <a:pPr indent="0" lvl="0" marL="0" rtl="0" algn="l">
              <a:lnSpc>
                <a:spcPct val="115000"/>
              </a:lnSpc>
              <a:spcBef>
                <a:spcPts val="0"/>
              </a:spcBef>
              <a:spcAft>
                <a:spcPts val="0"/>
              </a:spcAft>
              <a:buNone/>
            </a:pPr>
            <a:r>
              <a:rPr lang="en-GB" sz="2400">
                <a:solidFill>
                  <a:schemeClr val="dk2"/>
                </a:solidFill>
              </a:rPr>
              <a:t>Once the training has completed, a </a:t>
            </a:r>
            <a:r>
              <a:rPr i="1" lang="en-GB" sz="2400">
                <a:solidFill>
                  <a:schemeClr val="dk2"/>
                </a:solidFill>
              </a:rPr>
              <a:t>Test </a:t>
            </a:r>
            <a:r>
              <a:rPr lang="en-GB" sz="2400">
                <a:solidFill>
                  <a:schemeClr val="dk2"/>
                </a:solidFill>
              </a:rPr>
              <a:t>box will be displayed. Try testing your model to see what the computer has learned. Test it with examples that you haven’t shown the computer before. If you’re not happy with how the computer recognises the messages, go back to </a:t>
            </a:r>
            <a:r>
              <a:rPr i="1" lang="en-GB" sz="2400">
                <a:solidFill>
                  <a:schemeClr val="dk2"/>
                </a:solidFill>
              </a:rPr>
              <a:t>Train </a:t>
            </a:r>
            <a:r>
              <a:rPr lang="en-GB" sz="2400">
                <a:solidFill>
                  <a:schemeClr val="dk2"/>
                </a:solidFill>
              </a:rPr>
              <a:t>and add some more examples.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67"/>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lt1"/>
                </a:solidFill>
              </a:rPr>
              <a:t>6</a:t>
            </a:r>
            <a:r>
              <a:rPr lang="en-GB">
                <a:solidFill>
                  <a:schemeClr val="lt1"/>
                </a:solidFill>
              </a:rPr>
              <a:t> – Instagram’s anti-bullying AI</a:t>
            </a:r>
            <a:endParaRPr/>
          </a:p>
        </p:txBody>
      </p:sp>
      <p:sp>
        <p:nvSpPr>
          <p:cNvPr id="474" name="Google Shape;474;p67"/>
          <p:cNvSpPr txBox="1"/>
          <p:nvPr>
            <p:ph idx="1" type="body"/>
          </p:nvPr>
        </p:nvSpPr>
        <p:spPr>
          <a:xfrm>
            <a:off x="1108025" y="1771675"/>
            <a:ext cx="8804700" cy="52491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b="1" lang="en-GB">
                <a:solidFill>
                  <a:srgbClr val="59B246"/>
                </a:solidFill>
              </a:rPr>
              <a:t>What have you done so far? </a:t>
            </a:r>
            <a:endParaRPr b="1">
              <a:solidFill>
                <a:srgbClr val="59B246"/>
              </a:solidFill>
            </a:endParaRPr>
          </a:p>
          <a:p>
            <a:pPr indent="0" lvl="0" marL="0" rtl="0" algn="l">
              <a:spcBef>
                <a:spcPts val="0"/>
              </a:spcBef>
              <a:spcAft>
                <a:spcPts val="0"/>
              </a:spcAft>
              <a:buClr>
                <a:schemeClr val="dk1"/>
              </a:buClr>
              <a:buSzPts val="1100"/>
              <a:buFont typeface="Arial"/>
              <a:buNone/>
            </a:pPr>
            <a:r>
              <a:t/>
            </a:r>
            <a:endParaRPr b="1" sz="1000">
              <a:solidFill>
                <a:srgbClr val="59B246"/>
              </a:solidFill>
            </a:endParaRPr>
          </a:p>
          <a:p>
            <a:pPr indent="0" lvl="0" marL="0" rtl="0" algn="l">
              <a:spcBef>
                <a:spcPts val="0"/>
              </a:spcBef>
              <a:spcAft>
                <a:spcPts val="0"/>
              </a:spcAft>
              <a:buClr>
                <a:schemeClr val="dk1"/>
              </a:buClr>
              <a:buSzPts val="1100"/>
              <a:buFont typeface="Arial"/>
              <a:buNone/>
            </a:pPr>
            <a:r>
              <a:rPr lang="en-GB">
                <a:solidFill>
                  <a:schemeClr val="dk2"/>
                </a:solidFill>
              </a:rPr>
              <a:t>You’ve started to </a:t>
            </a:r>
            <a:r>
              <a:rPr b="1" lang="en-GB">
                <a:solidFill>
                  <a:srgbClr val="59B246"/>
                </a:solidFill>
              </a:rPr>
              <a:t>train</a:t>
            </a:r>
            <a:r>
              <a:rPr lang="en-GB"/>
              <a:t> </a:t>
            </a:r>
            <a:r>
              <a:rPr lang="en-GB">
                <a:solidFill>
                  <a:schemeClr val="dk2"/>
                </a:solidFill>
              </a:rPr>
              <a:t>a computer to recognise text as being kind or mean. Instead of trying to write rules to be able to do this, you have done this by collecting examples. These examples are being used to train a machine learning </a:t>
            </a:r>
            <a:r>
              <a:rPr b="1" lang="en-GB">
                <a:solidFill>
                  <a:srgbClr val="59B246"/>
                </a:solidFill>
              </a:rPr>
              <a:t>‘model’</a:t>
            </a:r>
            <a:r>
              <a:rPr lang="en-GB"/>
              <a:t>. </a:t>
            </a:r>
            <a:r>
              <a:rPr lang="en-GB">
                <a:solidFill>
                  <a:schemeClr val="dk2"/>
                </a:solidFill>
              </a:rPr>
              <a:t>This is called</a:t>
            </a:r>
            <a:r>
              <a:rPr lang="en-GB"/>
              <a:t> </a:t>
            </a:r>
            <a:r>
              <a:rPr b="1" lang="en-GB">
                <a:solidFill>
                  <a:srgbClr val="59B246"/>
                </a:solidFill>
              </a:rPr>
              <a:t>‘supervised learning’ </a:t>
            </a:r>
            <a:r>
              <a:rPr lang="en-GB">
                <a:solidFill>
                  <a:schemeClr val="dk2"/>
                </a:solidFill>
              </a:rPr>
              <a:t>because of the way you are supervising the computer’s training. </a:t>
            </a:r>
            <a:endParaRPr>
              <a:solidFill>
                <a:schemeClr val="dk2"/>
              </a:solidFill>
            </a:endParaRPr>
          </a:p>
          <a:p>
            <a:pPr indent="0" lvl="0" marL="0" rtl="0" algn="l">
              <a:spcBef>
                <a:spcPts val="0"/>
              </a:spcBef>
              <a:spcAft>
                <a:spcPts val="0"/>
              </a:spcAft>
              <a:buClr>
                <a:schemeClr val="dk1"/>
              </a:buClr>
              <a:buSzPts val="1100"/>
              <a:buFont typeface="Arial"/>
              <a:buNone/>
            </a:pPr>
            <a:r>
              <a:t/>
            </a:r>
            <a:endParaRPr sz="1000">
              <a:solidFill>
                <a:schemeClr val="dk2"/>
              </a:solidFill>
            </a:endParaRPr>
          </a:p>
          <a:p>
            <a:pPr indent="0" lvl="0" marL="0" rtl="0" algn="l">
              <a:spcBef>
                <a:spcPts val="0"/>
              </a:spcBef>
              <a:spcAft>
                <a:spcPts val="0"/>
              </a:spcAft>
              <a:buClr>
                <a:schemeClr val="dk1"/>
              </a:buClr>
              <a:buSzPts val="1100"/>
              <a:buFont typeface="Arial"/>
              <a:buNone/>
            </a:pPr>
            <a:r>
              <a:rPr lang="en-GB">
                <a:solidFill>
                  <a:schemeClr val="dk2"/>
                </a:solidFill>
              </a:rPr>
              <a:t>The computer will learn from patterns in the examples you’ve given it, such as the choice of words and the way sentences are structured. These will be used to recognise new messages.</a:t>
            </a:r>
            <a:endParaRPr>
              <a:solidFill>
                <a:schemeClr val="dk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68"/>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lt1"/>
                </a:solidFill>
              </a:rPr>
              <a:t>6</a:t>
            </a:r>
            <a:r>
              <a:rPr lang="en-GB">
                <a:solidFill>
                  <a:schemeClr val="lt1"/>
                </a:solidFill>
              </a:rPr>
              <a:t> – Instagram’s anti-bullying AI</a:t>
            </a:r>
            <a:endParaRPr/>
          </a:p>
        </p:txBody>
      </p:sp>
      <p:sp>
        <p:nvSpPr>
          <p:cNvPr id="480" name="Google Shape;480;p68"/>
          <p:cNvSpPr txBox="1"/>
          <p:nvPr>
            <p:ph idx="1" type="body"/>
          </p:nvPr>
        </p:nvSpPr>
        <p:spPr>
          <a:xfrm>
            <a:off x="669525" y="1915950"/>
            <a:ext cx="5414400" cy="53052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dk2"/>
                </a:solidFill>
              </a:rPr>
              <a:t>Click on the:</a:t>
            </a:r>
            <a:endParaRPr>
              <a:solidFill>
                <a:schemeClr val="dk2"/>
              </a:solidFill>
            </a:endParaRPr>
          </a:p>
          <a:p>
            <a:pPr indent="0" lvl="0" marL="0" rtl="0" algn="l">
              <a:spcBef>
                <a:spcPts val="0"/>
              </a:spcBef>
              <a:spcAft>
                <a:spcPts val="0"/>
              </a:spcAft>
              <a:buClr>
                <a:schemeClr val="dk1"/>
              </a:buClr>
              <a:buSzPts val="1100"/>
              <a:buFont typeface="Arial"/>
              <a:buNone/>
            </a:pPr>
            <a:r>
              <a:t/>
            </a:r>
            <a:endParaRPr>
              <a:solidFill>
                <a:schemeClr val="dk2"/>
              </a:solidFill>
            </a:endParaRPr>
          </a:p>
          <a:p>
            <a:pPr indent="-381000" lvl="0" marL="457200" rtl="0" algn="l">
              <a:spcBef>
                <a:spcPts val="0"/>
              </a:spcBef>
              <a:spcAft>
                <a:spcPts val="0"/>
              </a:spcAft>
              <a:buClr>
                <a:schemeClr val="dk2"/>
              </a:buClr>
              <a:buSzPts val="2400"/>
              <a:buAutoNum type="arabicPeriod"/>
            </a:pPr>
            <a:r>
              <a:rPr i="1" lang="en-GB">
                <a:solidFill>
                  <a:schemeClr val="dk2"/>
                </a:solidFill>
              </a:rPr>
              <a:t>&lt; Back to project</a:t>
            </a:r>
            <a:r>
              <a:rPr lang="en-GB">
                <a:solidFill>
                  <a:schemeClr val="dk2"/>
                </a:solidFill>
              </a:rPr>
              <a:t> link </a:t>
            </a:r>
            <a:r>
              <a:rPr lang="en-GB">
                <a:solidFill>
                  <a:schemeClr val="dk2"/>
                </a:solidFill>
              </a:rPr>
              <a:t>(at the top)</a:t>
            </a:r>
            <a:endParaRPr>
              <a:solidFill>
                <a:schemeClr val="dk2"/>
              </a:solidFill>
            </a:endParaRPr>
          </a:p>
          <a:p>
            <a:pPr indent="-381000" lvl="0" marL="457200" rtl="0" algn="l">
              <a:spcBef>
                <a:spcPts val="0"/>
              </a:spcBef>
              <a:spcAft>
                <a:spcPts val="0"/>
              </a:spcAft>
              <a:buClr>
                <a:schemeClr val="dk2"/>
              </a:buClr>
              <a:buSzPts val="2400"/>
              <a:buAutoNum type="arabicPeriod"/>
            </a:pPr>
            <a:r>
              <a:rPr i="1" lang="en-GB">
                <a:solidFill>
                  <a:schemeClr val="dk2"/>
                </a:solidFill>
              </a:rPr>
              <a:t>Make </a:t>
            </a:r>
            <a:r>
              <a:rPr lang="en-GB">
                <a:solidFill>
                  <a:schemeClr val="dk2"/>
                </a:solidFill>
              </a:rPr>
              <a:t>button</a:t>
            </a:r>
            <a:endParaRPr>
              <a:solidFill>
                <a:schemeClr val="dk2"/>
              </a:solidFill>
            </a:endParaRPr>
          </a:p>
          <a:p>
            <a:pPr indent="-381000" lvl="0" marL="457200" rtl="0" algn="l">
              <a:spcBef>
                <a:spcPts val="0"/>
              </a:spcBef>
              <a:spcAft>
                <a:spcPts val="0"/>
              </a:spcAft>
              <a:buClr>
                <a:schemeClr val="dk2"/>
              </a:buClr>
              <a:buSzPts val="2400"/>
              <a:buAutoNum type="arabicPeriod"/>
            </a:pPr>
            <a:r>
              <a:rPr i="1" lang="en-GB">
                <a:solidFill>
                  <a:schemeClr val="dk2"/>
                </a:solidFill>
              </a:rPr>
              <a:t>Scratch 3</a:t>
            </a:r>
            <a:r>
              <a:rPr lang="en-GB">
                <a:solidFill>
                  <a:schemeClr val="dk2"/>
                </a:solidFill>
              </a:rPr>
              <a:t> button</a:t>
            </a:r>
            <a:endParaRPr>
              <a:solidFill>
                <a:schemeClr val="dk2"/>
              </a:solidFill>
            </a:endParaRPr>
          </a:p>
          <a:p>
            <a:pPr indent="0" lvl="0" marL="0" rtl="0" algn="l">
              <a:spcBef>
                <a:spcPts val="0"/>
              </a:spcBef>
              <a:spcAft>
                <a:spcPts val="0"/>
              </a:spcAft>
              <a:buClr>
                <a:schemeClr val="dk1"/>
              </a:buClr>
              <a:buSzPts val="1100"/>
              <a:buFont typeface="Arial"/>
              <a:buNone/>
            </a:pPr>
            <a:r>
              <a:t/>
            </a:r>
            <a:endParaRPr>
              <a:solidFill>
                <a:schemeClr val="dk2"/>
              </a:solidFill>
            </a:endParaRPr>
          </a:p>
          <a:p>
            <a:pPr indent="0" lvl="0" marL="0" rtl="0" algn="l">
              <a:spcBef>
                <a:spcPts val="0"/>
              </a:spcBef>
              <a:spcAft>
                <a:spcPts val="0"/>
              </a:spcAft>
              <a:buClr>
                <a:schemeClr val="dk1"/>
              </a:buClr>
              <a:buSzPts val="1100"/>
              <a:buFont typeface="Arial"/>
              <a:buNone/>
            </a:pPr>
            <a:r>
              <a:rPr lang="en-GB">
                <a:solidFill>
                  <a:schemeClr val="dk2"/>
                </a:solidFill>
              </a:rPr>
              <a:t>Read all </a:t>
            </a:r>
            <a:r>
              <a:rPr lang="en-GB">
                <a:solidFill>
                  <a:schemeClr val="dk2"/>
                </a:solidFill>
              </a:rPr>
              <a:t>the</a:t>
            </a:r>
            <a:r>
              <a:rPr lang="en-GB">
                <a:solidFill>
                  <a:schemeClr val="dk2"/>
                </a:solidFill>
              </a:rPr>
              <a:t> information about the Scratch blocks, then c</a:t>
            </a:r>
            <a:r>
              <a:rPr lang="en-GB">
                <a:solidFill>
                  <a:schemeClr val="dk2"/>
                </a:solidFill>
              </a:rPr>
              <a:t>lick the </a:t>
            </a:r>
            <a:r>
              <a:rPr i="1" lang="en-GB">
                <a:solidFill>
                  <a:schemeClr val="dk2"/>
                </a:solidFill>
              </a:rPr>
              <a:t>Open in Scratch 3</a:t>
            </a:r>
            <a:r>
              <a:rPr lang="en-GB">
                <a:solidFill>
                  <a:schemeClr val="dk2"/>
                </a:solidFill>
              </a:rPr>
              <a:t> button to launch the Scratch editor. You should see the new blocks from your project at the bottom of the code list in Scratch.</a:t>
            </a:r>
            <a:endParaRPr>
              <a:solidFill>
                <a:schemeClr val="dk2"/>
              </a:solidFill>
            </a:endParaRPr>
          </a:p>
          <a:p>
            <a:pPr indent="0" lvl="0" marL="0" rtl="0" algn="l">
              <a:spcBef>
                <a:spcPts val="0"/>
              </a:spcBef>
              <a:spcAft>
                <a:spcPts val="2000"/>
              </a:spcAft>
              <a:buNone/>
            </a:pPr>
            <a:r>
              <a:t/>
            </a:r>
            <a:endParaRPr/>
          </a:p>
        </p:txBody>
      </p:sp>
      <p:pic>
        <p:nvPicPr>
          <p:cNvPr id="481" name="Google Shape;481;p68"/>
          <p:cNvPicPr preferRelativeResize="0"/>
          <p:nvPr/>
        </p:nvPicPr>
        <p:blipFill>
          <a:blip r:embed="rId3">
            <a:alphaModFix/>
          </a:blip>
          <a:stretch>
            <a:fillRect/>
          </a:stretch>
        </p:blipFill>
        <p:spPr>
          <a:xfrm>
            <a:off x="6424125" y="3032026"/>
            <a:ext cx="3933550" cy="30097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69"/>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lt1"/>
                </a:solidFill>
              </a:rPr>
              <a:t>6</a:t>
            </a:r>
            <a:r>
              <a:rPr lang="en-GB">
                <a:solidFill>
                  <a:schemeClr val="lt1"/>
                </a:solidFill>
              </a:rPr>
              <a:t> – Instagram’s anti-bullying AI</a:t>
            </a:r>
            <a:endParaRPr/>
          </a:p>
        </p:txBody>
      </p:sp>
      <p:sp>
        <p:nvSpPr>
          <p:cNvPr id="487" name="Google Shape;487;p69"/>
          <p:cNvSpPr txBox="1"/>
          <p:nvPr>
            <p:ph idx="1" type="body"/>
          </p:nvPr>
        </p:nvSpPr>
        <p:spPr>
          <a:xfrm>
            <a:off x="1043250" y="2145800"/>
            <a:ext cx="8605500" cy="12642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b="1" lang="en-GB">
                <a:solidFill>
                  <a:srgbClr val="59B246"/>
                </a:solidFill>
              </a:rPr>
              <a:t>Building your model in Scratch</a:t>
            </a:r>
            <a:endParaRPr>
              <a:solidFill>
                <a:schemeClr val="dk2"/>
              </a:solidFill>
            </a:endParaRPr>
          </a:p>
          <a:p>
            <a:pPr indent="0" lvl="0" marL="0" rtl="0" algn="l">
              <a:spcBef>
                <a:spcPts val="2000"/>
              </a:spcBef>
              <a:spcAft>
                <a:spcPts val="2000"/>
              </a:spcAft>
              <a:buNone/>
            </a:pPr>
            <a:r>
              <a:rPr lang="en-GB">
                <a:solidFill>
                  <a:schemeClr val="dk2"/>
                </a:solidFill>
              </a:rPr>
              <a:t>Follow the instructions on the next page</a:t>
            </a:r>
            <a:r>
              <a:rPr lang="en-GB">
                <a:solidFill>
                  <a:schemeClr val="dk2"/>
                </a:solidFill>
              </a:rPr>
              <a:t> to create a sprite with three costumes: a happy face, a sad face and an unsure face. .</a:t>
            </a:r>
            <a:endParaRPr>
              <a:solidFill>
                <a:schemeClr val="dk2"/>
              </a:solidFill>
            </a:endParaRPr>
          </a:p>
        </p:txBody>
      </p:sp>
      <p:pic>
        <p:nvPicPr>
          <p:cNvPr id="488" name="Google Shape;488;p69"/>
          <p:cNvPicPr preferRelativeResize="0"/>
          <p:nvPr/>
        </p:nvPicPr>
        <p:blipFill>
          <a:blip r:embed="rId3">
            <a:alphaModFix/>
          </a:blip>
          <a:stretch>
            <a:fillRect/>
          </a:stretch>
        </p:blipFill>
        <p:spPr>
          <a:xfrm>
            <a:off x="1260175" y="4248713"/>
            <a:ext cx="2266950" cy="2228850"/>
          </a:xfrm>
          <a:prstGeom prst="rect">
            <a:avLst/>
          </a:prstGeom>
          <a:noFill/>
          <a:ln cap="flat" cmpd="sng" w="9525">
            <a:solidFill>
              <a:schemeClr val="dk2"/>
            </a:solidFill>
            <a:prstDash val="solid"/>
            <a:round/>
            <a:headEnd len="sm" w="sm" type="none"/>
            <a:tailEnd len="sm" w="sm" type="none"/>
          </a:ln>
        </p:spPr>
      </p:pic>
      <p:pic>
        <p:nvPicPr>
          <p:cNvPr id="489" name="Google Shape;489;p69"/>
          <p:cNvPicPr preferRelativeResize="0"/>
          <p:nvPr/>
        </p:nvPicPr>
        <p:blipFill>
          <a:blip r:embed="rId4">
            <a:alphaModFix/>
          </a:blip>
          <a:stretch>
            <a:fillRect/>
          </a:stretch>
        </p:blipFill>
        <p:spPr>
          <a:xfrm>
            <a:off x="4510375" y="4224901"/>
            <a:ext cx="2085975" cy="2276475"/>
          </a:xfrm>
          <a:prstGeom prst="rect">
            <a:avLst/>
          </a:prstGeom>
          <a:noFill/>
          <a:ln cap="flat" cmpd="sng" w="9525">
            <a:solidFill>
              <a:schemeClr val="dk2"/>
            </a:solidFill>
            <a:prstDash val="solid"/>
            <a:round/>
            <a:headEnd len="sm" w="sm" type="none"/>
            <a:tailEnd len="sm" w="sm" type="none"/>
          </a:ln>
        </p:spPr>
      </p:pic>
      <p:pic>
        <p:nvPicPr>
          <p:cNvPr id="490" name="Google Shape;490;p69"/>
          <p:cNvPicPr preferRelativeResize="0"/>
          <p:nvPr/>
        </p:nvPicPr>
        <p:blipFill>
          <a:blip r:embed="rId5">
            <a:alphaModFix/>
          </a:blip>
          <a:stretch>
            <a:fillRect/>
          </a:stretch>
        </p:blipFill>
        <p:spPr>
          <a:xfrm>
            <a:off x="7469675" y="4215388"/>
            <a:ext cx="2114550" cy="22955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70"/>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solidFill>
                  <a:schemeClr val="lt1"/>
                </a:solidFill>
              </a:rPr>
              <a:t>6</a:t>
            </a:r>
            <a:r>
              <a:rPr lang="en-GB">
                <a:solidFill>
                  <a:schemeClr val="lt1"/>
                </a:solidFill>
              </a:rPr>
              <a:t> – Instagram’s anti-bullying AI</a:t>
            </a:r>
            <a:endParaRPr/>
          </a:p>
        </p:txBody>
      </p:sp>
      <p:pic>
        <p:nvPicPr>
          <p:cNvPr id="496" name="Google Shape;496;p70"/>
          <p:cNvPicPr preferRelativeResize="0"/>
          <p:nvPr/>
        </p:nvPicPr>
        <p:blipFill>
          <a:blip r:embed="rId3">
            <a:alphaModFix/>
          </a:blip>
          <a:stretch>
            <a:fillRect/>
          </a:stretch>
        </p:blipFill>
        <p:spPr>
          <a:xfrm>
            <a:off x="2278975" y="1836925"/>
            <a:ext cx="7200900" cy="5181600"/>
          </a:xfrm>
          <a:prstGeom prst="rect">
            <a:avLst/>
          </a:prstGeom>
          <a:noFill/>
          <a:ln>
            <a:noFill/>
          </a:ln>
        </p:spPr>
      </p:pic>
      <p:sp>
        <p:nvSpPr>
          <p:cNvPr id="497" name="Google Shape;497;p70"/>
          <p:cNvSpPr/>
          <p:nvPr/>
        </p:nvSpPr>
        <p:spPr>
          <a:xfrm>
            <a:off x="3221300" y="6005825"/>
            <a:ext cx="2091600" cy="1327800"/>
          </a:xfrm>
          <a:prstGeom prst="wedgeRoundRectCallout">
            <a:avLst>
              <a:gd fmla="val -5291" name="adj1"/>
              <a:gd fmla="val -109636"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FFFFFF"/>
                </a:solidFill>
              </a:rPr>
              <a:t>3</a:t>
            </a:r>
            <a:r>
              <a:rPr lang="en-GB" sz="1800">
                <a:solidFill>
                  <a:srgbClr val="FFFFFF"/>
                </a:solidFill>
              </a:rPr>
              <a:t>. Use the circle and paintbrush tools to draw a face and eyes</a:t>
            </a:r>
            <a:endParaRPr sz="1800">
              <a:solidFill>
                <a:srgbClr val="FFFFFF"/>
              </a:solidFill>
            </a:endParaRPr>
          </a:p>
        </p:txBody>
      </p:sp>
      <p:sp>
        <p:nvSpPr>
          <p:cNvPr id="498" name="Google Shape;498;p70"/>
          <p:cNvSpPr/>
          <p:nvPr/>
        </p:nvSpPr>
        <p:spPr>
          <a:xfrm>
            <a:off x="110750" y="3447825"/>
            <a:ext cx="1991100" cy="1460700"/>
          </a:xfrm>
          <a:prstGeom prst="wedgeRoundRectCallout">
            <a:avLst>
              <a:gd fmla="val 72052" name="adj1"/>
              <a:gd fmla="val -81206"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FFFFFF"/>
                </a:solidFill>
              </a:rPr>
              <a:t>4</a:t>
            </a:r>
            <a:r>
              <a:rPr lang="en-GB" sz="1800">
                <a:solidFill>
                  <a:srgbClr val="FFFFFF"/>
                </a:solidFill>
              </a:rPr>
              <a:t>. Right click here and duplicate two more faces</a:t>
            </a:r>
            <a:endParaRPr sz="1800">
              <a:solidFill>
                <a:srgbClr val="FFFFFF"/>
              </a:solidFill>
            </a:endParaRPr>
          </a:p>
        </p:txBody>
      </p:sp>
      <p:sp>
        <p:nvSpPr>
          <p:cNvPr id="499" name="Google Shape;499;p70"/>
          <p:cNvSpPr/>
          <p:nvPr/>
        </p:nvSpPr>
        <p:spPr>
          <a:xfrm>
            <a:off x="4829750" y="1460700"/>
            <a:ext cx="1572000" cy="973200"/>
          </a:xfrm>
          <a:prstGeom prst="wedgeRoundRectCallout">
            <a:avLst>
              <a:gd fmla="val -113996" name="adj1"/>
              <a:gd fmla="val 39180"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FFFFFF"/>
                </a:solidFill>
              </a:rPr>
              <a:t>1. Click on costume</a:t>
            </a:r>
            <a:endParaRPr sz="1800">
              <a:solidFill>
                <a:srgbClr val="FFFFFF"/>
              </a:solidFill>
            </a:endParaRPr>
          </a:p>
        </p:txBody>
      </p:sp>
      <p:sp>
        <p:nvSpPr>
          <p:cNvPr id="500" name="Google Shape;500;p70"/>
          <p:cNvSpPr/>
          <p:nvPr/>
        </p:nvSpPr>
        <p:spPr>
          <a:xfrm>
            <a:off x="8391275" y="3800275"/>
            <a:ext cx="2091600" cy="1962600"/>
          </a:xfrm>
          <a:prstGeom prst="wedgeRoundRectCallout">
            <a:avLst>
              <a:gd fmla="val -245257" name="adj1"/>
              <a:gd fmla="val -99089"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FFFFFF"/>
                </a:solidFill>
              </a:rPr>
              <a:t>5</a:t>
            </a:r>
            <a:r>
              <a:rPr lang="en-GB" sz="1800">
                <a:solidFill>
                  <a:srgbClr val="FFFFFF"/>
                </a:solidFill>
              </a:rPr>
              <a:t>. Complete the faces by adding a mouth with the paintbrush and name each costume here</a:t>
            </a:r>
            <a:endParaRPr sz="1800">
              <a:solidFill>
                <a:srgbClr val="FFFFFF"/>
              </a:solidFill>
            </a:endParaRPr>
          </a:p>
        </p:txBody>
      </p:sp>
      <p:sp>
        <p:nvSpPr>
          <p:cNvPr id="501" name="Google Shape;501;p70"/>
          <p:cNvSpPr/>
          <p:nvPr/>
        </p:nvSpPr>
        <p:spPr>
          <a:xfrm>
            <a:off x="256100" y="5690725"/>
            <a:ext cx="1700400" cy="1327800"/>
          </a:xfrm>
          <a:prstGeom prst="wedgeRoundRectCallout">
            <a:avLst>
              <a:gd fmla="val 91749" name="adj1"/>
              <a:gd fmla="val 29858"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FFFFFF"/>
                </a:solidFill>
              </a:rPr>
              <a:t>2. Click on the cat and select paint</a:t>
            </a:r>
            <a:endParaRPr sz="18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5"/>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Introduction</a:t>
            </a:r>
            <a:endParaRPr/>
          </a:p>
        </p:txBody>
      </p:sp>
      <p:sp>
        <p:nvSpPr>
          <p:cNvPr id="239" name="Google Shape;239;p35"/>
          <p:cNvSpPr txBox="1"/>
          <p:nvPr>
            <p:ph idx="1" type="body"/>
          </p:nvPr>
        </p:nvSpPr>
        <p:spPr>
          <a:xfrm>
            <a:off x="808600" y="1771675"/>
            <a:ext cx="5568600" cy="52491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lang="en-GB">
                <a:solidFill>
                  <a:schemeClr val="dk2"/>
                </a:solidFill>
              </a:rPr>
              <a:t>Machine learning is playing an increasingly important role in lots of different aspects of all our lives. </a:t>
            </a:r>
            <a:endParaRPr>
              <a:solidFill>
                <a:schemeClr val="dk2"/>
              </a:solidFill>
            </a:endParaRPr>
          </a:p>
          <a:p>
            <a:pPr indent="0" lvl="0" marL="0" rtl="0" algn="l">
              <a:spcBef>
                <a:spcPts val="2000"/>
              </a:spcBef>
              <a:spcAft>
                <a:spcPts val="0"/>
              </a:spcAft>
              <a:buNone/>
            </a:pPr>
            <a:r>
              <a:rPr lang="en-GB">
                <a:solidFill>
                  <a:schemeClr val="dk2"/>
                </a:solidFill>
              </a:rPr>
              <a:t>It’s important that you understand what machine learning is and how it is being used - not just those of you who will go on to invent it or build with it (although that is important), but also those of you who will use it and be affected by it. </a:t>
            </a:r>
            <a:endParaRPr>
              <a:solidFill>
                <a:schemeClr val="dk2"/>
              </a:solidFill>
            </a:endParaRPr>
          </a:p>
          <a:p>
            <a:pPr indent="0" lvl="0" marL="0" rtl="0" algn="l">
              <a:spcBef>
                <a:spcPts val="2000"/>
              </a:spcBef>
              <a:spcAft>
                <a:spcPts val="0"/>
              </a:spcAft>
              <a:buNone/>
            </a:pPr>
            <a:r>
              <a:rPr lang="en-GB">
                <a:solidFill>
                  <a:schemeClr val="dk2"/>
                </a:solidFill>
              </a:rPr>
              <a:t>And that’s everyone!</a:t>
            </a:r>
            <a:endParaRPr>
              <a:solidFill>
                <a:schemeClr val="dk2"/>
              </a:solidFill>
            </a:endParaRPr>
          </a:p>
          <a:p>
            <a:pPr indent="0" lvl="0" marL="0" rtl="0" algn="l">
              <a:spcBef>
                <a:spcPts val="2000"/>
              </a:spcBef>
              <a:spcAft>
                <a:spcPts val="2000"/>
              </a:spcAft>
              <a:buNone/>
            </a:pPr>
            <a:r>
              <a:t/>
            </a:r>
            <a:endParaRPr/>
          </a:p>
        </p:txBody>
      </p:sp>
      <p:pic>
        <p:nvPicPr>
          <p:cNvPr id="240" name="Google Shape;240;p35"/>
          <p:cNvPicPr preferRelativeResize="0"/>
          <p:nvPr/>
        </p:nvPicPr>
        <p:blipFill rotWithShape="1">
          <a:blip r:embed="rId3">
            <a:alphaModFix/>
          </a:blip>
          <a:srcRect b="0" l="10508" r="15119" t="0"/>
          <a:stretch/>
        </p:blipFill>
        <p:spPr>
          <a:xfrm>
            <a:off x="6522425" y="2824350"/>
            <a:ext cx="4156526" cy="31437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71"/>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lt1"/>
                </a:solidFill>
              </a:rPr>
              <a:t>6</a:t>
            </a:r>
            <a:r>
              <a:rPr lang="en-GB">
                <a:solidFill>
                  <a:schemeClr val="lt1"/>
                </a:solidFill>
              </a:rPr>
              <a:t> – Instagram’s anti-bullying AI</a:t>
            </a:r>
            <a:endParaRPr/>
          </a:p>
        </p:txBody>
      </p:sp>
      <p:sp>
        <p:nvSpPr>
          <p:cNvPr id="507" name="Google Shape;507;p71"/>
          <p:cNvSpPr txBox="1"/>
          <p:nvPr>
            <p:ph idx="1" type="body"/>
          </p:nvPr>
        </p:nvSpPr>
        <p:spPr>
          <a:xfrm>
            <a:off x="342900" y="1837125"/>
            <a:ext cx="4550700" cy="38898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dk2"/>
                </a:solidFill>
              </a:rPr>
              <a:t>Click on the </a:t>
            </a:r>
            <a:r>
              <a:rPr i="1" lang="en-GB">
                <a:solidFill>
                  <a:schemeClr val="dk2"/>
                </a:solidFill>
              </a:rPr>
              <a:t>Code </a:t>
            </a:r>
            <a:r>
              <a:rPr lang="en-GB">
                <a:solidFill>
                  <a:schemeClr val="dk2"/>
                </a:solidFill>
              </a:rPr>
              <a:t>tab and </a:t>
            </a:r>
            <a:r>
              <a:rPr lang="en-GB">
                <a:solidFill>
                  <a:schemeClr val="dk2"/>
                </a:solidFill>
              </a:rPr>
              <a:t>create </a:t>
            </a:r>
            <a:r>
              <a:rPr lang="en-GB">
                <a:solidFill>
                  <a:schemeClr val="dk2"/>
                </a:solidFill>
              </a:rPr>
              <a:t>the</a:t>
            </a:r>
            <a:r>
              <a:rPr lang="en-GB">
                <a:solidFill>
                  <a:schemeClr val="dk2"/>
                </a:solidFill>
              </a:rPr>
              <a:t> script </a:t>
            </a:r>
            <a:r>
              <a:rPr lang="en-GB">
                <a:solidFill>
                  <a:schemeClr val="dk2"/>
                </a:solidFill>
              </a:rPr>
              <a:t>to use your machine learning model. </a:t>
            </a:r>
            <a:endParaRPr>
              <a:solidFill>
                <a:schemeClr val="dk2"/>
              </a:solidFill>
            </a:endParaRPr>
          </a:p>
          <a:p>
            <a:pPr indent="0" lvl="0" marL="0" rtl="0" algn="l">
              <a:spcBef>
                <a:spcPts val="0"/>
              </a:spcBef>
              <a:spcAft>
                <a:spcPts val="0"/>
              </a:spcAft>
              <a:buClr>
                <a:schemeClr val="dk1"/>
              </a:buClr>
              <a:buSzPts val="1100"/>
              <a:buFont typeface="Arial"/>
              <a:buNone/>
            </a:pPr>
            <a:r>
              <a:t/>
            </a:r>
            <a:endParaRPr>
              <a:solidFill>
                <a:schemeClr val="dk2"/>
              </a:solidFill>
            </a:endParaRPr>
          </a:p>
          <a:p>
            <a:pPr indent="0" lvl="0" marL="0" rtl="0" algn="l">
              <a:spcBef>
                <a:spcPts val="0"/>
              </a:spcBef>
              <a:spcAft>
                <a:spcPts val="0"/>
              </a:spcAft>
              <a:buClr>
                <a:schemeClr val="dk1"/>
              </a:buClr>
              <a:buSzPts val="1100"/>
              <a:buFont typeface="Arial"/>
              <a:buNone/>
            </a:pPr>
            <a:r>
              <a:rPr lang="en-GB">
                <a:solidFill>
                  <a:schemeClr val="dk2"/>
                </a:solidFill>
              </a:rPr>
              <a:t>The </a:t>
            </a:r>
            <a:r>
              <a:rPr b="1" lang="en-GB">
                <a:solidFill>
                  <a:schemeClr val="dk2"/>
                </a:solidFill>
              </a:rPr>
              <a:t>Scratch 3 Top Tips!</a:t>
            </a:r>
            <a:r>
              <a:rPr lang="en-GB">
                <a:solidFill>
                  <a:schemeClr val="dk2"/>
                </a:solidFill>
              </a:rPr>
              <a:t> document will help you do this.</a:t>
            </a:r>
            <a:endParaRPr>
              <a:solidFill>
                <a:schemeClr val="dk2"/>
              </a:solidFill>
            </a:endParaRPr>
          </a:p>
          <a:p>
            <a:pPr indent="0" lvl="0" marL="0" rtl="0" algn="l">
              <a:spcBef>
                <a:spcPts val="0"/>
              </a:spcBef>
              <a:spcAft>
                <a:spcPts val="0"/>
              </a:spcAft>
              <a:buClr>
                <a:schemeClr val="dk1"/>
              </a:buClr>
              <a:buSzPts val="1100"/>
              <a:buFont typeface="Arial"/>
              <a:buNone/>
            </a:pPr>
            <a:r>
              <a:t/>
            </a:r>
            <a:endParaRPr>
              <a:solidFill>
                <a:schemeClr val="dk2"/>
              </a:solidFill>
            </a:endParaRPr>
          </a:p>
          <a:p>
            <a:pPr indent="0" lvl="0" marL="0" rtl="0" algn="l">
              <a:spcBef>
                <a:spcPts val="0"/>
              </a:spcBef>
              <a:spcAft>
                <a:spcPts val="0"/>
              </a:spcAft>
              <a:buClr>
                <a:schemeClr val="dk1"/>
              </a:buClr>
              <a:buSzPts val="1100"/>
              <a:buFont typeface="Arial"/>
              <a:buNone/>
            </a:pPr>
            <a:r>
              <a:rPr lang="en-GB">
                <a:solidFill>
                  <a:schemeClr val="dk2"/>
                </a:solidFill>
              </a:rPr>
              <a:t>Click on the green flag to run your script. </a:t>
            </a:r>
            <a:endParaRPr>
              <a:solidFill>
                <a:schemeClr val="dk2"/>
              </a:solidFill>
            </a:endParaRPr>
          </a:p>
          <a:p>
            <a:pPr indent="0" lvl="0" marL="0" rtl="0" algn="l">
              <a:spcBef>
                <a:spcPts val="0"/>
              </a:spcBef>
              <a:spcAft>
                <a:spcPts val="0"/>
              </a:spcAft>
              <a:buClr>
                <a:schemeClr val="dk1"/>
              </a:buClr>
              <a:buSzPts val="1100"/>
              <a:buFont typeface="Arial"/>
              <a:buNone/>
            </a:pPr>
            <a:r>
              <a:t/>
            </a:r>
            <a:endParaRPr sz="1800">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p>
        </p:txBody>
      </p:sp>
      <p:pic>
        <p:nvPicPr>
          <p:cNvPr id="508" name="Google Shape;508;p71"/>
          <p:cNvPicPr preferRelativeResize="0"/>
          <p:nvPr/>
        </p:nvPicPr>
        <p:blipFill>
          <a:blip r:embed="rId3">
            <a:alphaModFix/>
          </a:blip>
          <a:stretch>
            <a:fillRect/>
          </a:stretch>
        </p:blipFill>
        <p:spPr>
          <a:xfrm>
            <a:off x="5097590" y="1837123"/>
            <a:ext cx="5462710" cy="3393900"/>
          </a:xfrm>
          <a:prstGeom prst="rect">
            <a:avLst/>
          </a:prstGeom>
          <a:noFill/>
          <a:ln>
            <a:noFill/>
          </a:ln>
        </p:spPr>
      </p:pic>
      <p:sp>
        <p:nvSpPr>
          <p:cNvPr id="509" name="Google Shape;509;p71"/>
          <p:cNvSpPr txBox="1"/>
          <p:nvPr/>
        </p:nvSpPr>
        <p:spPr>
          <a:xfrm>
            <a:off x="286650" y="5931325"/>
            <a:ext cx="10118700" cy="146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400">
                <a:solidFill>
                  <a:schemeClr val="dk2"/>
                </a:solidFill>
              </a:rPr>
              <a:t>When </a:t>
            </a:r>
            <a:r>
              <a:rPr lang="en-GB" sz="2400">
                <a:solidFill>
                  <a:schemeClr val="dk2"/>
                </a:solidFill>
              </a:rPr>
              <a:t>you enter your ‘message’, your model will return either ‘kind things’ or ‘mean things’ using the training you’ve given the computer. Based on this output, a happy face or a sad face will be displayed.</a:t>
            </a:r>
            <a:endParaRPr sz="2400">
              <a:solidFill>
                <a:schemeClr val="dk2"/>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72"/>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solidFill>
                  <a:schemeClr val="lt1"/>
                </a:solidFill>
              </a:rPr>
              <a:t>6</a:t>
            </a:r>
            <a:r>
              <a:rPr lang="en-GB">
                <a:solidFill>
                  <a:schemeClr val="lt1"/>
                </a:solidFill>
              </a:rPr>
              <a:t> – Instagram’s anti-bullying AI</a:t>
            </a:r>
            <a:endParaRPr/>
          </a:p>
        </p:txBody>
      </p:sp>
      <p:sp>
        <p:nvSpPr>
          <p:cNvPr id="515" name="Google Shape;515;p72"/>
          <p:cNvSpPr txBox="1"/>
          <p:nvPr>
            <p:ph idx="1" type="body"/>
          </p:nvPr>
        </p:nvSpPr>
        <p:spPr>
          <a:xfrm>
            <a:off x="895925" y="1682575"/>
            <a:ext cx="8688000" cy="52491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dk2"/>
                </a:solidFill>
              </a:rPr>
              <a:t>It’s time to test your model with examples that you haven’t shown the computer before. </a:t>
            </a:r>
            <a:endParaRPr>
              <a:solidFill>
                <a:schemeClr val="dk2"/>
              </a:solidFill>
            </a:endParaRPr>
          </a:p>
          <a:p>
            <a:pPr indent="-381000" lvl="0" marL="457200" rtl="0" algn="l">
              <a:spcBef>
                <a:spcPts val="2000"/>
              </a:spcBef>
              <a:spcAft>
                <a:spcPts val="0"/>
              </a:spcAft>
              <a:buClr>
                <a:schemeClr val="dk2"/>
              </a:buClr>
              <a:buSzPts val="2400"/>
              <a:buChar char="●"/>
            </a:pPr>
            <a:r>
              <a:rPr lang="en-GB">
                <a:solidFill>
                  <a:schemeClr val="dk2"/>
                </a:solidFill>
              </a:rPr>
              <a:t>If your original example for training was “What an idiot”, try testing the model with “You are an idiot” or “I think you are an idiot”.</a:t>
            </a:r>
            <a:endParaRPr>
              <a:solidFill>
                <a:schemeClr val="dk2"/>
              </a:solidFill>
            </a:endParaRPr>
          </a:p>
          <a:p>
            <a:pPr indent="0" lvl="0" marL="0" rtl="0" algn="l">
              <a:spcBef>
                <a:spcPts val="0"/>
              </a:spcBef>
              <a:spcAft>
                <a:spcPts val="0"/>
              </a:spcAft>
              <a:buClr>
                <a:schemeClr val="dk1"/>
              </a:buClr>
              <a:buSzPts val="1100"/>
              <a:buFont typeface="Arial"/>
              <a:buNone/>
            </a:pPr>
            <a:r>
              <a:t/>
            </a:r>
            <a:endParaRPr sz="600">
              <a:solidFill>
                <a:schemeClr val="dk2"/>
              </a:solidFill>
            </a:endParaRPr>
          </a:p>
          <a:p>
            <a:pPr indent="0" lvl="0" marL="0" rtl="0" algn="l">
              <a:spcBef>
                <a:spcPts val="2000"/>
              </a:spcBef>
              <a:spcAft>
                <a:spcPts val="0"/>
              </a:spcAft>
              <a:buClr>
                <a:schemeClr val="dk1"/>
              </a:buClr>
              <a:buSzPts val="1100"/>
              <a:buFont typeface="Arial"/>
              <a:buNone/>
            </a:pPr>
            <a:r>
              <a:rPr lang="en-GB">
                <a:solidFill>
                  <a:schemeClr val="dk2"/>
                </a:solidFill>
              </a:rPr>
              <a:t>Try your new message in Scratch</a:t>
            </a:r>
            <a:r>
              <a:rPr lang="en-GB">
                <a:solidFill>
                  <a:schemeClr val="dk2"/>
                </a:solidFill>
              </a:rPr>
              <a:t> </a:t>
            </a:r>
            <a:r>
              <a:rPr lang="en-GB">
                <a:solidFill>
                  <a:schemeClr val="dk2"/>
                </a:solidFill>
              </a:rPr>
              <a:t>and note down the result in Activity E in the workbook. Did the model correctly carry out your instructions? Why? Why not?</a:t>
            </a:r>
            <a:endParaRPr>
              <a:solidFill>
                <a:schemeClr val="dk2"/>
              </a:solidFill>
            </a:endParaRPr>
          </a:p>
          <a:p>
            <a:pPr indent="0" lvl="0" marL="0" rtl="0" algn="l">
              <a:spcBef>
                <a:spcPts val="2000"/>
              </a:spcBef>
              <a:spcAft>
                <a:spcPts val="0"/>
              </a:spcAft>
              <a:buClr>
                <a:schemeClr val="dk1"/>
              </a:buClr>
              <a:buSzPts val="1100"/>
              <a:buFont typeface="Arial"/>
              <a:buNone/>
            </a:pPr>
            <a:r>
              <a:rPr lang="en-GB">
                <a:solidFill>
                  <a:schemeClr val="dk2"/>
                </a:solidFill>
              </a:rPr>
              <a:t>If you’re not happy with how the computer recognises the instructions, add some more examples in ML4K. Make sure you run ‘</a:t>
            </a:r>
            <a:r>
              <a:rPr i="1" lang="en-GB">
                <a:solidFill>
                  <a:schemeClr val="dk2"/>
                </a:solidFill>
              </a:rPr>
              <a:t>Train new model</a:t>
            </a:r>
            <a:r>
              <a:rPr lang="en-GB">
                <a:solidFill>
                  <a:schemeClr val="dk2"/>
                </a:solidFill>
              </a:rPr>
              <a:t>’ with the new examples though!</a:t>
            </a:r>
            <a:endParaRPr>
              <a:solidFill>
                <a:schemeClr val="dk2"/>
              </a:solidFill>
            </a:endParaRPr>
          </a:p>
          <a:p>
            <a:pPr indent="0" lvl="0" marL="0" rtl="0" algn="l">
              <a:spcBef>
                <a:spcPts val="2000"/>
              </a:spcBef>
              <a:spcAft>
                <a:spcPts val="200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73"/>
          <p:cNvSpPr txBox="1"/>
          <p:nvPr>
            <p:ph type="ctrTitle"/>
          </p:nvPr>
        </p:nvSpPr>
        <p:spPr>
          <a:xfrm>
            <a:off x="505125" y="567950"/>
            <a:ext cx="6454500" cy="7398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solidFill>
                  <a:srgbClr val="59B246"/>
                </a:solidFill>
              </a:rPr>
              <a:t>ACTIVITY SHEET E</a:t>
            </a:r>
            <a:endParaRPr>
              <a:solidFill>
                <a:srgbClr val="59B246"/>
              </a:solidFill>
            </a:endParaRPr>
          </a:p>
          <a:p>
            <a:pPr indent="0" lvl="0" marL="0" rtl="0" algn="l">
              <a:spcBef>
                <a:spcPts val="0"/>
              </a:spcBef>
              <a:spcAft>
                <a:spcPts val="0"/>
              </a:spcAft>
              <a:buNone/>
            </a:pPr>
            <a:r>
              <a:rPr lang="en-GB">
                <a:solidFill>
                  <a:schemeClr val="dk2"/>
                </a:solidFill>
              </a:rPr>
              <a:t>TESTING AND IMPROVING YOUR MODEL</a:t>
            </a:r>
            <a:endParaRPr>
              <a:solidFill>
                <a:schemeClr val="dk2"/>
              </a:solidFill>
            </a:endParaRPr>
          </a:p>
        </p:txBody>
      </p:sp>
      <p:sp>
        <p:nvSpPr>
          <p:cNvPr id="521" name="Google Shape;521;p73"/>
          <p:cNvSpPr txBox="1"/>
          <p:nvPr>
            <p:ph idx="1" type="subTitle"/>
          </p:nvPr>
        </p:nvSpPr>
        <p:spPr>
          <a:xfrm>
            <a:off x="6959475" y="567950"/>
            <a:ext cx="3227100" cy="7398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rgbClr val="59B246"/>
                </a:solidFill>
              </a:rPr>
              <a:t>COURSE</a:t>
            </a:r>
            <a:endParaRPr>
              <a:solidFill>
                <a:srgbClr val="59B246"/>
              </a:solidFill>
            </a:endParaRPr>
          </a:p>
          <a:p>
            <a:pPr indent="0" lvl="0" marL="0" rtl="0" algn="l">
              <a:spcBef>
                <a:spcPts val="0"/>
              </a:spcBef>
              <a:spcAft>
                <a:spcPts val="0"/>
              </a:spcAft>
              <a:buClr>
                <a:schemeClr val="dk1"/>
              </a:buClr>
              <a:buSzPts val="1100"/>
              <a:buFont typeface="Arial"/>
              <a:buNone/>
            </a:pPr>
            <a:r>
              <a:rPr lang="en-GB">
                <a:solidFill>
                  <a:schemeClr val="dk2"/>
                </a:solidFill>
              </a:rPr>
              <a:t>MACHINE LEARNING SHORT COURSE</a:t>
            </a:r>
            <a:endParaRPr>
              <a:solidFill>
                <a:srgbClr val="59B246"/>
              </a:solidFill>
            </a:endParaRPr>
          </a:p>
        </p:txBody>
      </p:sp>
      <p:sp>
        <p:nvSpPr>
          <p:cNvPr id="522" name="Google Shape;522;p73"/>
          <p:cNvSpPr txBox="1"/>
          <p:nvPr>
            <p:ph idx="2" type="subTitle"/>
          </p:nvPr>
        </p:nvSpPr>
        <p:spPr>
          <a:xfrm>
            <a:off x="505125" y="6684800"/>
            <a:ext cx="6454500" cy="739800"/>
          </a:xfrm>
          <a:prstGeom prst="rect">
            <a:avLst/>
          </a:prstGeom>
        </p:spPr>
        <p:txBody>
          <a:bodyPr anchorCtr="0" anchor="ctr" bIns="116050" lIns="116050" spcFirstLastPara="1" rIns="116050" wrap="square" tIns="116050">
            <a:noAutofit/>
          </a:bodyPr>
          <a:lstStyle/>
          <a:p>
            <a:pPr indent="0" lvl="0" marL="0" rtl="0" algn="l">
              <a:lnSpc>
                <a:spcPct val="100000"/>
              </a:lnSpc>
              <a:spcBef>
                <a:spcPts val="0"/>
              </a:spcBef>
              <a:spcAft>
                <a:spcPts val="2000"/>
              </a:spcAft>
              <a:buNone/>
            </a:pPr>
            <a:r>
              <a:rPr lang="en-GB"/>
              <a:t>Try new instructions and note down the result. Did the model correctly carry out your instructions? </a:t>
            </a:r>
            <a:r>
              <a:rPr lang="en-GB">
                <a:solidFill>
                  <a:schemeClr val="dk1"/>
                </a:solidFill>
              </a:rPr>
              <a:t>Why do you think your model did or didn’t understand?</a:t>
            </a:r>
            <a:endParaRPr/>
          </a:p>
        </p:txBody>
      </p:sp>
      <p:sp>
        <p:nvSpPr>
          <p:cNvPr id="523" name="Google Shape;523;p73"/>
          <p:cNvSpPr/>
          <p:nvPr/>
        </p:nvSpPr>
        <p:spPr>
          <a:xfrm>
            <a:off x="5361045" y="2022650"/>
            <a:ext cx="3227100" cy="4662300"/>
          </a:xfrm>
          <a:prstGeom prst="rect">
            <a:avLst/>
          </a:prstGeom>
          <a:noFill/>
          <a:ln cap="flat" cmpd="sng" w="9525">
            <a:solidFill>
              <a:srgbClr val="34495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4495E"/>
              </a:solidFill>
            </a:endParaRPr>
          </a:p>
        </p:txBody>
      </p:sp>
      <p:sp>
        <p:nvSpPr>
          <p:cNvPr id="524" name="Google Shape;524;p73"/>
          <p:cNvSpPr txBox="1"/>
          <p:nvPr/>
        </p:nvSpPr>
        <p:spPr>
          <a:xfrm>
            <a:off x="505125" y="1307750"/>
            <a:ext cx="4855800" cy="714900"/>
          </a:xfrm>
          <a:prstGeom prst="rect">
            <a:avLst/>
          </a:prstGeom>
          <a:solidFill>
            <a:srgbClr val="F5F6F7"/>
          </a:solidFill>
          <a:ln cap="flat" cmpd="sng" w="9525">
            <a:solidFill>
              <a:srgbClr val="34495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chemeClr val="dk2"/>
                </a:solidFill>
              </a:rPr>
              <a:t>Test message</a:t>
            </a:r>
            <a:endParaRPr b="1">
              <a:solidFill>
                <a:schemeClr val="dk2"/>
              </a:solidFill>
            </a:endParaRPr>
          </a:p>
        </p:txBody>
      </p:sp>
      <p:sp>
        <p:nvSpPr>
          <p:cNvPr id="525" name="Google Shape;525;p73"/>
          <p:cNvSpPr txBox="1"/>
          <p:nvPr/>
        </p:nvSpPr>
        <p:spPr>
          <a:xfrm>
            <a:off x="5361050" y="1307750"/>
            <a:ext cx="3227100" cy="714900"/>
          </a:xfrm>
          <a:prstGeom prst="rect">
            <a:avLst/>
          </a:prstGeom>
          <a:solidFill>
            <a:srgbClr val="F5F6F7"/>
          </a:solidFill>
          <a:ln cap="flat" cmpd="sng" w="9525">
            <a:solidFill>
              <a:srgbClr val="34495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chemeClr val="dk2"/>
                </a:solidFill>
              </a:rPr>
              <a:t>Outcome</a:t>
            </a:r>
            <a:endParaRPr b="1">
              <a:solidFill>
                <a:schemeClr val="dk2"/>
              </a:solidFill>
            </a:endParaRPr>
          </a:p>
        </p:txBody>
      </p:sp>
      <p:sp>
        <p:nvSpPr>
          <p:cNvPr id="526" name="Google Shape;526;p73"/>
          <p:cNvSpPr txBox="1"/>
          <p:nvPr/>
        </p:nvSpPr>
        <p:spPr>
          <a:xfrm>
            <a:off x="8588150" y="1307750"/>
            <a:ext cx="1598400" cy="714900"/>
          </a:xfrm>
          <a:prstGeom prst="rect">
            <a:avLst/>
          </a:prstGeom>
          <a:solidFill>
            <a:srgbClr val="F5F6F7"/>
          </a:solidFill>
          <a:ln cap="flat" cmpd="sng" w="9525">
            <a:solidFill>
              <a:srgbClr val="34495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chemeClr val="dk2"/>
                </a:solidFill>
              </a:rPr>
              <a:t>Correct Y/N?</a:t>
            </a:r>
            <a:endParaRPr b="1">
              <a:solidFill>
                <a:schemeClr val="dk2"/>
              </a:solidFill>
            </a:endParaRPr>
          </a:p>
        </p:txBody>
      </p:sp>
      <p:sp>
        <p:nvSpPr>
          <p:cNvPr id="527" name="Google Shape;527;p73"/>
          <p:cNvSpPr/>
          <p:nvPr/>
        </p:nvSpPr>
        <p:spPr>
          <a:xfrm>
            <a:off x="505125" y="2022650"/>
            <a:ext cx="4855800" cy="4662300"/>
          </a:xfrm>
          <a:prstGeom prst="rect">
            <a:avLst/>
          </a:prstGeom>
          <a:noFill/>
          <a:ln cap="flat" cmpd="sng" w="9525">
            <a:solidFill>
              <a:srgbClr val="34495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4495E"/>
              </a:solidFill>
            </a:endParaRPr>
          </a:p>
        </p:txBody>
      </p:sp>
      <p:sp>
        <p:nvSpPr>
          <p:cNvPr id="528" name="Google Shape;528;p73"/>
          <p:cNvSpPr/>
          <p:nvPr/>
        </p:nvSpPr>
        <p:spPr>
          <a:xfrm>
            <a:off x="8588275" y="2022650"/>
            <a:ext cx="1598400" cy="4662300"/>
          </a:xfrm>
          <a:prstGeom prst="rect">
            <a:avLst/>
          </a:prstGeom>
          <a:noFill/>
          <a:ln cap="flat" cmpd="sng" w="9525">
            <a:solidFill>
              <a:srgbClr val="34495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4495E"/>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pic>
        <p:nvPicPr>
          <p:cNvPr id="533" name="Google Shape;533;p74"/>
          <p:cNvPicPr preferRelativeResize="0"/>
          <p:nvPr/>
        </p:nvPicPr>
        <p:blipFill>
          <a:blip r:embed="rId3">
            <a:alphaModFix/>
          </a:blip>
          <a:stretch>
            <a:fillRect/>
          </a:stretch>
        </p:blipFill>
        <p:spPr>
          <a:xfrm>
            <a:off x="571863" y="5718675"/>
            <a:ext cx="8620125" cy="1381125"/>
          </a:xfrm>
          <a:prstGeom prst="rect">
            <a:avLst/>
          </a:prstGeom>
          <a:noFill/>
          <a:ln>
            <a:noFill/>
          </a:ln>
        </p:spPr>
      </p:pic>
      <p:sp>
        <p:nvSpPr>
          <p:cNvPr id="534" name="Google Shape;534;p74"/>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solidFill>
                  <a:schemeClr val="lt1"/>
                </a:solidFill>
              </a:rPr>
              <a:t>6</a:t>
            </a:r>
            <a:r>
              <a:rPr lang="en-GB">
                <a:solidFill>
                  <a:schemeClr val="lt1"/>
                </a:solidFill>
              </a:rPr>
              <a:t> – Instagram’s anti-bullying AI</a:t>
            </a:r>
            <a:endParaRPr>
              <a:solidFill>
                <a:schemeClr val="lt1"/>
              </a:solidFill>
            </a:endParaRPr>
          </a:p>
        </p:txBody>
      </p:sp>
      <p:sp>
        <p:nvSpPr>
          <p:cNvPr id="535" name="Google Shape;535;p74"/>
          <p:cNvSpPr/>
          <p:nvPr/>
        </p:nvSpPr>
        <p:spPr>
          <a:xfrm>
            <a:off x="409900" y="6488200"/>
            <a:ext cx="2342400" cy="6804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74"/>
          <p:cNvSpPr txBox="1"/>
          <p:nvPr>
            <p:ph idx="1" type="body"/>
          </p:nvPr>
        </p:nvSpPr>
        <p:spPr>
          <a:xfrm>
            <a:off x="571875" y="1771675"/>
            <a:ext cx="9717300" cy="52491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lang="en-GB">
                <a:solidFill>
                  <a:schemeClr val="dk2"/>
                </a:solidFill>
              </a:rPr>
              <a:t>Leave Scratch open, return to Machine Learning for Kids and go </a:t>
            </a:r>
            <a:br>
              <a:rPr lang="en-GB">
                <a:solidFill>
                  <a:schemeClr val="dk2"/>
                </a:solidFill>
              </a:rPr>
            </a:br>
            <a:r>
              <a:rPr i="1" lang="en-GB">
                <a:solidFill>
                  <a:schemeClr val="dk2"/>
                </a:solidFill>
              </a:rPr>
              <a:t>&lt; Back to Project. </a:t>
            </a:r>
            <a:endParaRPr i="1">
              <a:solidFill>
                <a:schemeClr val="dk2"/>
              </a:solidFill>
            </a:endParaRPr>
          </a:p>
          <a:p>
            <a:pPr indent="0" lvl="0" marL="0" rtl="0" algn="l">
              <a:spcBef>
                <a:spcPts val="2000"/>
              </a:spcBef>
              <a:spcAft>
                <a:spcPts val="0"/>
              </a:spcAft>
              <a:buNone/>
            </a:pPr>
            <a:r>
              <a:rPr lang="en-GB">
                <a:solidFill>
                  <a:schemeClr val="dk2"/>
                </a:solidFill>
              </a:rPr>
              <a:t>Open the </a:t>
            </a:r>
            <a:r>
              <a:rPr i="1" lang="en-GB">
                <a:solidFill>
                  <a:schemeClr val="dk2"/>
                </a:solidFill>
              </a:rPr>
              <a:t>Learn &amp; Test </a:t>
            </a:r>
            <a:r>
              <a:rPr lang="en-GB">
                <a:solidFill>
                  <a:schemeClr val="dk2"/>
                </a:solidFill>
              </a:rPr>
              <a:t>page in the training tool. Type a message into the </a:t>
            </a:r>
            <a:r>
              <a:rPr i="1" lang="en-GB">
                <a:solidFill>
                  <a:schemeClr val="dk2"/>
                </a:solidFill>
              </a:rPr>
              <a:t>Test </a:t>
            </a:r>
            <a:r>
              <a:rPr lang="en-GB">
                <a:solidFill>
                  <a:schemeClr val="dk2"/>
                </a:solidFill>
              </a:rPr>
              <a:t>box that has nothing to do with kind or mean messages. </a:t>
            </a:r>
            <a:endParaRPr>
              <a:solidFill>
                <a:schemeClr val="dk2"/>
              </a:solidFill>
            </a:endParaRPr>
          </a:p>
          <a:p>
            <a:pPr indent="0" lvl="0" marL="0" rtl="0" algn="l">
              <a:spcBef>
                <a:spcPts val="2000"/>
              </a:spcBef>
              <a:spcAft>
                <a:spcPts val="2000"/>
              </a:spcAft>
              <a:buNone/>
            </a:pPr>
            <a:r>
              <a:rPr lang="en-GB">
                <a:solidFill>
                  <a:schemeClr val="dk2"/>
                </a:solidFill>
              </a:rPr>
              <a:t>The confidence score should be very low. The computer is telling you that it’s not certain it understands your command, because what you typed doesn’t look like what it learned from your earlier examples.</a:t>
            </a:r>
            <a:r>
              <a:rPr lang="en-GB"/>
              <a:t>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75"/>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lt1"/>
                </a:solidFill>
              </a:rPr>
              <a:t>6</a:t>
            </a:r>
            <a:r>
              <a:rPr lang="en-GB">
                <a:solidFill>
                  <a:schemeClr val="lt1"/>
                </a:solidFill>
              </a:rPr>
              <a:t> – Instagram’s anti-bullying AI</a:t>
            </a:r>
            <a:endParaRPr/>
          </a:p>
        </p:txBody>
      </p:sp>
      <p:pic>
        <p:nvPicPr>
          <p:cNvPr id="542" name="Google Shape;542;p75"/>
          <p:cNvPicPr preferRelativeResize="0"/>
          <p:nvPr/>
        </p:nvPicPr>
        <p:blipFill>
          <a:blip r:embed="rId3">
            <a:alphaModFix/>
          </a:blip>
          <a:stretch>
            <a:fillRect/>
          </a:stretch>
        </p:blipFill>
        <p:spPr>
          <a:xfrm>
            <a:off x="2630000" y="2562725"/>
            <a:ext cx="5895600" cy="4700000"/>
          </a:xfrm>
          <a:prstGeom prst="rect">
            <a:avLst/>
          </a:prstGeom>
          <a:noFill/>
          <a:ln>
            <a:noFill/>
          </a:ln>
        </p:spPr>
      </p:pic>
      <p:sp>
        <p:nvSpPr>
          <p:cNvPr id="543" name="Google Shape;543;p75"/>
          <p:cNvSpPr/>
          <p:nvPr/>
        </p:nvSpPr>
        <p:spPr>
          <a:xfrm>
            <a:off x="282900" y="3170400"/>
            <a:ext cx="2283000" cy="2222700"/>
          </a:xfrm>
          <a:prstGeom prst="wedgeRoundRectCallout">
            <a:avLst>
              <a:gd fmla="val 71191" name="adj1"/>
              <a:gd fmla="val 728"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FFFFFF"/>
                </a:solidFill>
              </a:rPr>
              <a:t>1. </a:t>
            </a:r>
            <a:r>
              <a:rPr lang="en-GB" sz="1800">
                <a:solidFill>
                  <a:srgbClr val="FFFFFF"/>
                </a:solidFill>
              </a:rPr>
              <a:t>Go back to Scratch and modify the script so that it uses this confidence score.</a:t>
            </a:r>
            <a:endParaRPr sz="1800">
              <a:solidFill>
                <a:srgbClr val="FFFFFF"/>
              </a:solidFill>
            </a:endParaRPr>
          </a:p>
        </p:txBody>
      </p:sp>
      <p:sp>
        <p:nvSpPr>
          <p:cNvPr id="544" name="Google Shape;544;p75"/>
          <p:cNvSpPr/>
          <p:nvPr/>
        </p:nvSpPr>
        <p:spPr>
          <a:xfrm>
            <a:off x="7513950" y="2251475"/>
            <a:ext cx="2967600" cy="2536800"/>
          </a:xfrm>
          <a:prstGeom prst="wedgeRoundRectCallout">
            <a:avLst>
              <a:gd fmla="val -20833" name="adj1"/>
              <a:gd fmla="val 62500"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FFFFFF"/>
                </a:solidFill>
              </a:rPr>
              <a:t>2. </a:t>
            </a:r>
            <a:r>
              <a:rPr lang="en-GB" sz="1800">
                <a:solidFill>
                  <a:srgbClr val="FFFFFF"/>
                </a:solidFill>
              </a:rPr>
              <a:t>Try typing commands that have nothing to do with kind or mean messages. Check that your model reacts</a:t>
            </a:r>
            <a:r>
              <a:rPr lang="en-GB" sz="1800">
                <a:solidFill>
                  <a:srgbClr val="FFFFFF"/>
                </a:solidFill>
              </a:rPr>
              <a:t> in the right way</a:t>
            </a:r>
            <a:r>
              <a:rPr lang="en-GB" sz="1800">
                <a:solidFill>
                  <a:srgbClr val="FFFFFF"/>
                </a:solidFill>
              </a:rPr>
              <a:t> - a happy face if the message is kind and a sad face if it is mean.</a:t>
            </a:r>
            <a:endParaRPr sz="1800">
              <a:solidFill>
                <a:srgbClr val="FFFFFF"/>
              </a:solidFill>
            </a:endParaRPr>
          </a:p>
        </p:txBody>
      </p:sp>
      <p:sp>
        <p:nvSpPr>
          <p:cNvPr id="545" name="Google Shape;545;p75"/>
          <p:cNvSpPr txBox="1"/>
          <p:nvPr/>
        </p:nvSpPr>
        <p:spPr>
          <a:xfrm>
            <a:off x="141450" y="1662525"/>
            <a:ext cx="7372500" cy="10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2000"/>
              </a:spcAft>
              <a:buNone/>
            </a:pPr>
            <a:r>
              <a:rPr lang="en-GB" sz="2400">
                <a:solidFill>
                  <a:schemeClr val="dk2"/>
                </a:solidFill>
              </a:rPr>
              <a:t>Use the </a:t>
            </a:r>
            <a:r>
              <a:rPr b="1" lang="en-GB" sz="2400">
                <a:solidFill>
                  <a:schemeClr val="dk2"/>
                </a:solidFill>
              </a:rPr>
              <a:t>Scratch 3 Top Tips! </a:t>
            </a:r>
            <a:r>
              <a:rPr lang="en-GB" sz="2400">
                <a:solidFill>
                  <a:schemeClr val="dk2"/>
                </a:solidFill>
              </a:rPr>
              <a:t>document to help you add the confidence score to your code.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76"/>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lt1"/>
                </a:solidFill>
              </a:rPr>
              <a:t>6</a:t>
            </a:r>
            <a:r>
              <a:rPr lang="en-GB">
                <a:solidFill>
                  <a:schemeClr val="lt1"/>
                </a:solidFill>
              </a:rPr>
              <a:t> – Instagram’s anti-bullying AI</a:t>
            </a:r>
            <a:endParaRPr>
              <a:solidFill>
                <a:schemeClr val="lt1"/>
              </a:solidFill>
            </a:endParaRPr>
          </a:p>
        </p:txBody>
      </p:sp>
      <p:sp>
        <p:nvSpPr>
          <p:cNvPr id="551" name="Google Shape;551;p76"/>
          <p:cNvSpPr txBox="1"/>
          <p:nvPr>
            <p:ph idx="1" type="body"/>
          </p:nvPr>
        </p:nvSpPr>
        <p:spPr>
          <a:xfrm>
            <a:off x="269700" y="2035125"/>
            <a:ext cx="10152600" cy="52491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b="1" lang="en-GB">
                <a:solidFill>
                  <a:srgbClr val="59B246"/>
                </a:solidFill>
              </a:rPr>
              <a:t>Ideas and </a:t>
            </a:r>
            <a:r>
              <a:rPr b="1" lang="en-GB">
                <a:solidFill>
                  <a:srgbClr val="59B246"/>
                </a:solidFill>
              </a:rPr>
              <a:t>extensions</a:t>
            </a:r>
            <a:endParaRPr b="1">
              <a:solidFill>
                <a:srgbClr val="59B246"/>
              </a:solidFill>
            </a:endParaRPr>
          </a:p>
          <a:p>
            <a:pPr indent="0" lvl="0" marL="0" rtl="0" algn="l">
              <a:spcBef>
                <a:spcPts val="2000"/>
              </a:spcBef>
              <a:spcAft>
                <a:spcPts val="0"/>
              </a:spcAft>
              <a:buNone/>
            </a:pPr>
            <a:r>
              <a:rPr lang="en-GB">
                <a:solidFill>
                  <a:schemeClr val="dk2"/>
                </a:solidFill>
              </a:rPr>
              <a:t>Instead of just kind and mean messages, can you add another category? </a:t>
            </a:r>
            <a:endParaRPr>
              <a:solidFill>
                <a:schemeClr val="dk2"/>
              </a:solidFill>
            </a:endParaRPr>
          </a:p>
          <a:p>
            <a:pPr indent="0" lvl="0" marL="0" rtl="0" algn="l">
              <a:spcBef>
                <a:spcPts val="2000"/>
              </a:spcBef>
              <a:spcAft>
                <a:spcPts val="0"/>
              </a:spcAft>
              <a:buNone/>
            </a:pPr>
            <a:r>
              <a:rPr lang="en-GB">
                <a:solidFill>
                  <a:schemeClr val="dk2"/>
                </a:solidFill>
              </a:rPr>
              <a:t>Is 75% the right threshold to use to decide whether the computer has recognised the command? </a:t>
            </a:r>
            <a:endParaRPr>
              <a:solidFill>
                <a:schemeClr val="dk2"/>
              </a:solidFill>
            </a:endParaRPr>
          </a:p>
          <a:p>
            <a:pPr indent="-381000" lvl="0" marL="457200" rtl="0" algn="l">
              <a:spcBef>
                <a:spcPts val="2000"/>
              </a:spcBef>
              <a:spcAft>
                <a:spcPts val="0"/>
              </a:spcAft>
              <a:buClr>
                <a:schemeClr val="dk2"/>
              </a:buClr>
              <a:buSzPts val="2400"/>
              <a:buChar char="●"/>
            </a:pPr>
            <a:r>
              <a:rPr lang="en-GB">
                <a:solidFill>
                  <a:schemeClr val="dk2"/>
                </a:solidFill>
              </a:rPr>
              <a:t>Experiment with different values until you have a value that works well for your machine learning model. </a:t>
            </a:r>
            <a:endParaRPr>
              <a:solidFill>
                <a:schemeClr val="dk2"/>
              </a:solidFill>
            </a:endParaRPr>
          </a:p>
          <a:p>
            <a:pPr indent="-381000" lvl="0" marL="457200" rtl="0" algn="l">
              <a:spcBef>
                <a:spcPts val="0"/>
              </a:spcBef>
              <a:spcAft>
                <a:spcPts val="0"/>
              </a:spcAft>
              <a:buClr>
                <a:schemeClr val="dk2"/>
              </a:buClr>
              <a:buSzPts val="2400"/>
              <a:buChar char="●"/>
            </a:pPr>
            <a:r>
              <a:rPr lang="en-GB">
                <a:solidFill>
                  <a:schemeClr val="dk2"/>
                </a:solidFill>
              </a:rPr>
              <a:t>If you choose a number that is too high, the computer will say “Sorry I’m not sure what you mean” too often. If you choose a number that is too low, the computer will get too many decisions wrong. </a:t>
            </a:r>
            <a:endParaRPr>
              <a:solidFill>
                <a:schemeClr val="dk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77"/>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lt1"/>
                </a:solidFill>
              </a:rPr>
              <a:t>6</a:t>
            </a:r>
            <a:r>
              <a:rPr lang="en-GB">
                <a:solidFill>
                  <a:schemeClr val="lt1"/>
                </a:solidFill>
              </a:rPr>
              <a:t> – Instagram’s anti-bullying AI</a:t>
            </a:r>
            <a:endParaRPr/>
          </a:p>
        </p:txBody>
      </p:sp>
      <p:sp>
        <p:nvSpPr>
          <p:cNvPr id="557" name="Google Shape;557;p77"/>
          <p:cNvSpPr txBox="1"/>
          <p:nvPr>
            <p:ph idx="1" type="body"/>
          </p:nvPr>
        </p:nvSpPr>
        <p:spPr>
          <a:xfrm>
            <a:off x="1016525" y="1578575"/>
            <a:ext cx="8867100" cy="1908600"/>
          </a:xfrm>
          <a:prstGeom prst="rect">
            <a:avLst/>
          </a:prstGeom>
        </p:spPr>
        <p:txBody>
          <a:bodyPr anchorCtr="0" anchor="t" bIns="116050" lIns="116050" spcFirstLastPara="1" rIns="116050" wrap="square" tIns="116050">
            <a:noAutofit/>
          </a:bodyPr>
          <a:lstStyle/>
          <a:p>
            <a:pPr indent="0" lvl="0" marL="0" rtl="0" algn="l">
              <a:spcBef>
                <a:spcPts val="0"/>
              </a:spcBef>
              <a:spcAft>
                <a:spcPts val="2000"/>
              </a:spcAft>
              <a:buNone/>
            </a:pPr>
            <a:r>
              <a:rPr lang="en-GB">
                <a:solidFill>
                  <a:schemeClr val="dk2"/>
                </a:solidFill>
              </a:rPr>
              <a:t>This Digital Technologies Institute </a:t>
            </a:r>
            <a:r>
              <a:rPr lang="en-GB" u="sng">
                <a:solidFill>
                  <a:schemeClr val="hlink"/>
                </a:solidFill>
                <a:hlinkClick r:id="rId3"/>
              </a:rPr>
              <a:t>e</a:t>
            </a:r>
            <a:r>
              <a:rPr lang="en-GB" u="sng">
                <a:solidFill>
                  <a:schemeClr val="hlink"/>
                </a:solidFill>
                <a:hlinkClick r:id="rId4"/>
              </a:rPr>
              <a:t>xperiment</a:t>
            </a:r>
            <a:r>
              <a:rPr lang="en-GB">
                <a:solidFill>
                  <a:schemeClr val="dk2"/>
                </a:solidFill>
              </a:rPr>
              <a:t> shows how a neural network is trained to understand the difference between kind and mean comments. Work through the steps outlined on the right hand side of the webpage to explore how this works.</a:t>
            </a:r>
            <a:endParaRPr>
              <a:solidFill>
                <a:schemeClr val="dk2"/>
              </a:solidFill>
            </a:endParaRPr>
          </a:p>
        </p:txBody>
      </p:sp>
      <p:pic>
        <p:nvPicPr>
          <p:cNvPr id="558" name="Google Shape;558;p77">
            <a:hlinkClick r:id="rId5"/>
          </p:cNvPr>
          <p:cNvPicPr preferRelativeResize="0"/>
          <p:nvPr/>
        </p:nvPicPr>
        <p:blipFill>
          <a:blip r:embed="rId6">
            <a:alphaModFix/>
          </a:blip>
          <a:stretch>
            <a:fillRect/>
          </a:stretch>
        </p:blipFill>
        <p:spPr>
          <a:xfrm>
            <a:off x="1422888" y="3618625"/>
            <a:ext cx="7846175" cy="37061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78"/>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7 - Uses of machine learning</a:t>
            </a:r>
            <a:endParaRPr/>
          </a:p>
        </p:txBody>
      </p:sp>
      <p:sp>
        <p:nvSpPr>
          <p:cNvPr id="564" name="Google Shape;564;p78"/>
          <p:cNvSpPr txBox="1"/>
          <p:nvPr>
            <p:ph idx="1" type="body"/>
          </p:nvPr>
        </p:nvSpPr>
        <p:spPr>
          <a:xfrm>
            <a:off x="796825" y="1671575"/>
            <a:ext cx="9466500" cy="1736400"/>
          </a:xfrm>
          <a:prstGeom prst="rect">
            <a:avLst/>
          </a:prstGeom>
        </p:spPr>
        <p:txBody>
          <a:bodyPr anchorCtr="0" anchor="t" bIns="116050" lIns="116050" spcFirstLastPara="1" rIns="116050" wrap="square" tIns="116050">
            <a:noAutofit/>
          </a:bodyPr>
          <a:lstStyle/>
          <a:p>
            <a:pPr indent="0" lvl="0" marL="0" rtl="0" algn="l">
              <a:spcBef>
                <a:spcPts val="0"/>
              </a:spcBef>
              <a:spcAft>
                <a:spcPts val="2000"/>
              </a:spcAft>
              <a:buNone/>
            </a:pPr>
            <a:r>
              <a:rPr lang="en-GB">
                <a:solidFill>
                  <a:schemeClr val="dk2"/>
                </a:solidFill>
              </a:rPr>
              <a:t>Now we've seen how machine learning models are trained and built, </a:t>
            </a:r>
            <a:r>
              <a:rPr lang="en-GB">
                <a:solidFill>
                  <a:schemeClr val="dk2"/>
                </a:solidFill>
              </a:rPr>
              <a:t>let's</a:t>
            </a:r>
            <a:r>
              <a:rPr lang="en-GB">
                <a:solidFill>
                  <a:schemeClr val="dk2"/>
                </a:solidFill>
              </a:rPr>
              <a:t> explore some ways they are being used to solve current problems in real-life. </a:t>
            </a:r>
            <a:r>
              <a:rPr lang="en-GB">
                <a:solidFill>
                  <a:schemeClr val="dk2"/>
                </a:solidFill>
              </a:rPr>
              <a:t>This </a:t>
            </a:r>
            <a:r>
              <a:rPr lang="en-GB" u="sng">
                <a:solidFill>
                  <a:schemeClr val="dk2"/>
                </a:solidFill>
                <a:hlinkClick r:id="rId3">
                  <a:extLst>
                    <a:ext uri="{A12FA001-AC4F-418D-AE19-62706E023703}">
                      <ahyp:hlinkClr val="tx"/>
                    </a:ext>
                  </a:extLst>
                </a:hlinkClick>
              </a:rPr>
              <a:t>video</a:t>
            </a:r>
            <a:r>
              <a:rPr lang="en-GB">
                <a:solidFill>
                  <a:schemeClr val="dk2"/>
                </a:solidFill>
              </a:rPr>
              <a:t> (3 mins, 57s) explains how machine learning is being used to track the Coronavirus pandemic and diagnose illnesses. </a:t>
            </a:r>
            <a:endParaRPr>
              <a:solidFill>
                <a:schemeClr val="dk2"/>
              </a:solidFill>
            </a:endParaRPr>
          </a:p>
        </p:txBody>
      </p:sp>
      <p:pic>
        <p:nvPicPr>
          <p:cNvPr id="565" name="Google Shape;565;p78">
            <a:hlinkClick r:id="rId4"/>
          </p:cNvPr>
          <p:cNvPicPr preferRelativeResize="0"/>
          <p:nvPr/>
        </p:nvPicPr>
        <p:blipFill>
          <a:blip r:embed="rId5">
            <a:alphaModFix/>
          </a:blip>
          <a:stretch>
            <a:fillRect/>
          </a:stretch>
        </p:blipFill>
        <p:spPr>
          <a:xfrm>
            <a:off x="2394300" y="3936525"/>
            <a:ext cx="5903400" cy="34131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79"/>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7 - Uses of machine learning</a:t>
            </a:r>
            <a:endParaRPr/>
          </a:p>
        </p:txBody>
      </p:sp>
      <p:sp>
        <p:nvSpPr>
          <p:cNvPr id="571" name="Google Shape;571;p79"/>
          <p:cNvSpPr txBox="1"/>
          <p:nvPr>
            <p:ph idx="1" type="body"/>
          </p:nvPr>
        </p:nvSpPr>
        <p:spPr>
          <a:xfrm>
            <a:off x="802050" y="1742550"/>
            <a:ext cx="5376600" cy="56331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b="1" lang="en-GB">
                <a:solidFill>
                  <a:srgbClr val="59B246"/>
                </a:solidFill>
              </a:rPr>
              <a:t>Problem</a:t>
            </a:r>
            <a:endParaRPr b="1">
              <a:solidFill>
                <a:srgbClr val="59B246"/>
              </a:solidFill>
            </a:endParaRPr>
          </a:p>
          <a:p>
            <a:pPr indent="0" lvl="0" marL="0" rtl="0" algn="l">
              <a:spcBef>
                <a:spcPts val="2000"/>
              </a:spcBef>
              <a:spcAft>
                <a:spcPts val="0"/>
              </a:spcAft>
              <a:buNone/>
            </a:pPr>
            <a:r>
              <a:rPr lang="en-GB">
                <a:solidFill>
                  <a:schemeClr val="dk2"/>
                </a:solidFill>
              </a:rPr>
              <a:t>People have lots of questions about Coronavirus and don’t know who to ask </a:t>
            </a:r>
            <a:endParaRPr>
              <a:solidFill>
                <a:schemeClr val="dk2"/>
              </a:solidFill>
            </a:endParaRPr>
          </a:p>
          <a:p>
            <a:pPr indent="0" lvl="0" marL="0" rtl="0" algn="l">
              <a:spcBef>
                <a:spcPts val="2000"/>
              </a:spcBef>
              <a:spcAft>
                <a:spcPts val="0"/>
              </a:spcAft>
              <a:buNone/>
            </a:pPr>
            <a:r>
              <a:rPr b="1" lang="en-GB">
                <a:solidFill>
                  <a:srgbClr val="59B246"/>
                </a:solidFill>
              </a:rPr>
              <a:t>Solution</a:t>
            </a:r>
            <a:endParaRPr b="1">
              <a:solidFill>
                <a:srgbClr val="59B246"/>
              </a:solidFill>
            </a:endParaRPr>
          </a:p>
          <a:p>
            <a:pPr indent="0" lvl="0" marL="0" rtl="0" algn="l">
              <a:spcBef>
                <a:spcPts val="2000"/>
              </a:spcBef>
              <a:spcAft>
                <a:spcPts val="0"/>
              </a:spcAft>
              <a:buNone/>
            </a:pPr>
            <a:r>
              <a:rPr lang="en-GB"/>
              <a:t>This chatbot: </a:t>
            </a:r>
            <a:endParaRPr/>
          </a:p>
          <a:p>
            <a:pPr indent="0" lvl="0" marL="0" rtl="0" algn="l">
              <a:spcBef>
                <a:spcPts val="2000"/>
              </a:spcBef>
              <a:spcAft>
                <a:spcPts val="0"/>
              </a:spcAft>
              <a:buNone/>
            </a:pPr>
            <a:r>
              <a:rPr lang="en-GB" u="sng">
                <a:solidFill>
                  <a:schemeClr val="hlink"/>
                </a:solidFill>
                <a:highlight>
                  <a:srgbClr val="F8F8F8"/>
                </a:highlight>
                <a:hlinkClick r:id="rId3"/>
              </a:rPr>
              <a:t>http://covid19bot.com</a:t>
            </a:r>
            <a:endParaRPr/>
          </a:p>
          <a:p>
            <a:pPr indent="0" lvl="0" marL="0" rtl="0" algn="l">
              <a:spcBef>
                <a:spcPts val="2000"/>
              </a:spcBef>
              <a:spcAft>
                <a:spcPts val="2000"/>
              </a:spcAft>
              <a:buNone/>
            </a:pPr>
            <a:r>
              <a:rPr lang="en-GB"/>
              <a:t>uses natural language processing to answer questions about the Coronavirus.</a:t>
            </a:r>
            <a:endParaRPr/>
          </a:p>
        </p:txBody>
      </p:sp>
      <p:pic>
        <p:nvPicPr>
          <p:cNvPr id="572" name="Google Shape;572;p79"/>
          <p:cNvPicPr preferRelativeResize="0"/>
          <p:nvPr/>
        </p:nvPicPr>
        <p:blipFill>
          <a:blip r:embed="rId4">
            <a:alphaModFix/>
          </a:blip>
          <a:stretch>
            <a:fillRect/>
          </a:stretch>
        </p:blipFill>
        <p:spPr>
          <a:xfrm>
            <a:off x="6466875" y="2275975"/>
            <a:ext cx="3864775" cy="424051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80"/>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lt1"/>
                </a:solidFill>
              </a:rPr>
              <a:t>7 - Uses of machine learning</a:t>
            </a:r>
            <a:endParaRPr/>
          </a:p>
        </p:txBody>
      </p:sp>
      <p:sp>
        <p:nvSpPr>
          <p:cNvPr id="578" name="Google Shape;578;p80"/>
          <p:cNvSpPr txBox="1"/>
          <p:nvPr>
            <p:ph idx="1" type="body"/>
          </p:nvPr>
        </p:nvSpPr>
        <p:spPr>
          <a:xfrm>
            <a:off x="838325" y="1621950"/>
            <a:ext cx="6033000" cy="58725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b="1" lang="en-GB">
                <a:solidFill>
                  <a:srgbClr val="59B246"/>
                </a:solidFill>
                <a:highlight>
                  <a:schemeClr val="lt1"/>
                </a:highlight>
              </a:rPr>
              <a:t>Problem</a:t>
            </a:r>
            <a:endParaRPr b="1">
              <a:solidFill>
                <a:srgbClr val="59B246"/>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rPr lang="en-GB">
                <a:solidFill>
                  <a:schemeClr val="dk2"/>
                </a:solidFill>
                <a:highlight>
                  <a:srgbClr val="FFFFFF"/>
                </a:highlight>
              </a:rPr>
              <a:t>Many people suffering with dementia still keep a lot of their conversational abilities even as their illness gets worse. However, the shame and frustration that many dementia sufferers feel often makes it hard for them to have normal, everyday talks with even close family members.</a:t>
            </a:r>
            <a:endParaRPr>
              <a:solidFill>
                <a:schemeClr val="dk2"/>
              </a:solidFill>
              <a:highlight>
                <a:schemeClr val="lt1"/>
              </a:highlight>
            </a:endParaRPr>
          </a:p>
          <a:p>
            <a:pPr indent="0" lvl="0" marL="0" rtl="0" algn="l">
              <a:spcBef>
                <a:spcPts val="2000"/>
              </a:spcBef>
              <a:spcAft>
                <a:spcPts val="0"/>
              </a:spcAft>
              <a:buClr>
                <a:schemeClr val="dk1"/>
              </a:buClr>
              <a:buSzPts val="1100"/>
              <a:buFont typeface="Arial"/>
              <a:buNone/>
            </a:pPr>
            <a:r>
              <a:rPr b="1" lang="en-GB">
                <a:solidFill>
                  <a:srgbClr val="59B246"/>
                </a:solidFill>
              </a:rPr>
              <a:t>Solution - Endurance </a:t>
            </a:r>
            <a:endParaRPr b="1">
              <a:solidFill>
                <a:srgbClr val="59B246"/>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2"/>
                </a:solidFill>
              </a:rPr>
              <a:t>This chatbot is a virtual companion that can speak with senior people on general topics such as the weather and news. It can also monitor any deterioration in the person’s condition.</a:t>
            </a:r>
            <a:endParaRPr>
              <a:solidFill>
                <a:schemeClr val="dk2"/>
              </a:solidFill>
            </a:endParaRPr>
          </a:p>
          <a:p>
            <a:pPr indent="0" lvl="0" marL="0" rtl="0" algn="l">
              <a:spcBef>
                <a:spcPts val="0"/>
              </a:spcBef>
              <a:spcAft>
                <a:spcPts val="2000"/>
              </a:spcAft>
              <a:buNone/>
            </a:pPr>
            <a:r>
              <a:t/>
            </a:r>
            <a:endParaRPr/>
          </a:p>
        </p:txBody>
      </p:sp>
      <p:pic>
        <p:nvPicPr>
          <p:cNvPr id="579" name="Google Shape;579;p80"/>
          <p:cNvPicPr preferRelativeResize="0"/>
          <p:nvPr/>
        </p:nvPicPr>
        <p:blipFill rotWithShape="1">
          <a:blip r:embed="rId3">
            <a:alphaModFix/>
          </a:blip>
          <a:srcRect b="0" l="7601" r="9589" t="0"/>
          <a:stretch/>
        </p:blipFill>
        <p:spPr>
          <a:xfrm>
            <a:off x="7272125" y="1460700"/>
            <a:ext cx="3419874" cy="60992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36"/>
          <p:cNvPicPr preferRelativeResize="0"/>
          <p:nvPr/>
        </p:nvPicPr>
        <p:blipFill rotWithShape="1">
          <a:blip r:embed="rId3">
            <a:alphaModFix/>
          </a:blip>
          <a:srcRect b="3918" l="3653" r="61516" t="10156"/>
          <a:stretch/>
        </p:blipFill>
        <p:spPr>
          <a:xfrm>
            <a:off x="6976939" y="1460700"/>
            <a:ext cx="3715062" cy="6099299"/>
          </a:xfrm>
          <a:prstGeom prst="rect">
            <a:avLst/>
          </a:prstGeom>
          <a:noFill/>
          <a:ln>
            <a:noFill/>
          </a:ln>
        </p:spPr>
      </p:pic>
      <p:sp>
        <p:nvSpPr>
          <p:cNvPr id="246" name="Google Shape;246;p36"/>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1 – What is machine learning</a:t>
            </a:r>
            <a:endParaRPr/>
          </a:p>
        </p:txBody>
      </p:sp>
      <p:sp>
        <p:nvSpPr>
          <p:cNvPr id="247" name="Google Shape;247;p36"/>
          <p:cNvSpPr txBox="1"/>
          <p:nvPr>
            <p:ph idx="1" type="body"/>
          </p:nvPr>
        </p:nvSpPr>
        <p:spPr>
          <a:xfrm>
            <a:off x="1009975" y="1771675"/>
            <a:ext cx="5718300" cy="52491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b="1" lang="en-GB">
                <a:solidFill>
                  <a:srgbClr val="59B246"/>
                </a:solidFill>
              </a:rPr>
              <a:t>Activity</a:t>
            </a:r>
            <a:endParaRPr b="1">
              <a:solidFill>
                <a:srgbClr val="59B246"/>
              </a:solidFill>
            </a:endParaRPr>
          </a:p>
          <a:p>
            <a:pPr indent="0" lvl="0" marL="0" rtl="0" algn="l">
              <a:spcBef>
                <a:spcPts val="1000"/>
              </a:spcBef>
              <a:spcAft>
                <a:spcPts val="0"/>
              </a:spcAft>
              <a:buNone/>
            </a:pPr>
            <a:r>
              <a:rPr lang="en-GB">
                <a:solidFill>
                  <a:srgbClr val="434343"/>
                </a:solidFill>
                <a:highlight>
                  <a:srgbClr val="FFFFFF"/>
                </a:highlight>
              </a:rPr>
              <a:t>Go to Activity A in your Student Workbook and answer the questions in the top section:</a:t>
            </a:r>
            <a:endParaRPr>
              <a:solidFill>
                <a:srgbClr val="434343"/>
              </a:solidFill>
            </a:endParaRPr>
          </a:p>
          <a:p>
            <a:pPr indent="-381000" lvl="0" marL="457200" rtl="0" algn="l">
              <a:lnSpc>
                <a:spcPct val="100000"/>
              </a:lnSpc>
              <a:spcBef>
                <a:spcPts val="2000"/>
              </a:spcBef>
              <a:spcAft>
                <a:spcPts val="0"/>
              </a:spcAft>
              <a:buClr>
                <a:srgbClr val="434343"/>
              </a:buClr>
              <a:buSzPts val="2400"/>
              <a:buChar char="●"/>
            </a:pPr>
            <a:r>
              <a:rPr lang="en-GB">
                <a:solidFill>
                  <a:srgbClr val="434343"/>
                </a:solidFill>
              </a:rPr>
              <a:t>Have you heard of the term machine learning?     YES / NO</a:t>
            </a:r>
            <a:endParaRPr>
              <a:solidFill>
                <a:srgbClr val="434343"/>
              </a:solidFill>
            </a:endParaRPr>
          </a:p>
          <a:p>
            <a:pPr indent="-381000" lvl="0" marL="457200" rtl="0" algn="l">
              <a:lnSpc>
                <a:spcPct val="100000"/>
              </a:lnSpc>
              <a:spcBef>
                <a:spcPts val="1000"/>
              </a:spcBef>
              <a:spcAft>
                <a:spcPts val="0"/>
              </a:spcAft>
              <a:buClr>
                <a:srgbClr val="434343"/>
              </a:buClr>
              <a:buSzPts val="2400"/>
              <a:buChar char="●"/>
            </a:pPr>
            <a:r>
              <a:rPr lang="en-GB">
                <a:solidFill>
                  <a:srgbClr val="434343"/>
                </a:solidFill>
              </a:rPr>
              <a:t>If yes what do you think it means?</a:t>
            </a:r>
            <a:endParaRPr>
              <a:solidFill>
                <a:srgbClr val="434343"/>
              </a:solidFill>
            </a:endParaRPr>
          </a:p>
          <a:p>
            <a:pPr indent="0" lvl="0" marL="0" rtl="0" algn="l">
              <a:spcBef>
                <a:spcPts val="1000"/>
              </a:spcBef>
              <a:spcAft>
                <a:spcPts val="0"/>
              </a:spcAft>
              <a:buNone/>
            </a:pPr>
            <a:r>
              <a:rPr lang="en-GB">
                <a:solidFill>
                  <a:schemeClr val="dk2"/>
                </a:solidFill>
              </a:rPr>
              <a:t>When you have answered the questions watch the video on the following slide and then answer the remaining questions.</a:t>
            </a:r>
            <a:endParaRPr>
              <a:solidFill>
                <a:schemeClr val="dk2"/>
              </a:solidFill>
            </a:endParaRPr>
          </a:p>
          <a:p>
            <a:pPr indent="0" lvl="0" marL="0" rtl="0" algn="l">
              <a:spcBef>
                <a:spcPts val="2000"/>
              </a:spcBef>
              <a:spcAft>
                <a:spcPts val="0"/>
              </a:spcAft>
              <a:buNone/>
            </a:pPr>
            <a:r>
              <a:t/>
            </a:r>
            <a:endParaRPr>
              <a:solidFill>
                <a:schemeClr val="dk2"/>
              </a:solidFill>
            </a:endParaRPr>
          </a:p>
          <a:p>
            <a:pPr indent="0" lvl="0" marL="0" rtl="0" algn="l">
              <a:spcBef>
                <a:spcPts val="2000"/>
              </a:spcBef>
              <a:spcAft>
                <a:spcPts val="2000"/>
              </a:spcAft>
              <a:buNone/>
            </a:pPr>
            <a:r>
              <a:t/>
            </a:r>
            <a:endParaRPr>
              <a:solidFill>
                <a:schemeClr val="dk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81"/>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lt1"/>
                </a:solidFill>
              </a:rPr>
              <a:t>7 - Uses of machine learning</a:t>
            </a:r>
            <a:endParaRPr/>
          </a:p>
        </p:txBody>
      </p:sp>
      <p:sp>
        <p:nvSpPr>
          <p:cNvPr id="585" name="Google Shape;585;p81"/>
          <p:cNvSpPr txBox="1"/>
          <p:nvPr>
            <p:ph idx="1" type="body"/>
          </p:nvPr>
        </p:nvSpPr>
        <p:spPr>
          <a:xfrm>
            <a:off x="1108025" y="1771675"/>
            <a:ext cx="5414400" cy="56739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b="1" lang="en-GB">
                <a:solidFill>
                  <a:srgbClr val="59B246"/>
                </a:solidFill>
              </a:rPr>
              <a:t>Problem</a:t>
            </a:r>
            <a:endParaRPr b="1">
              <a:solidFill>
                <a:srgbClr val="59B246"/>
              </a:solidFill>
            </a:endParaRPr>
          </a:p>
          <a:p>
            <a:pPr indent="0" lvl="0" marL="0" rtl="0" algn="l">
              <a:spcBef>
                <a:spcPts val="2000"/>
              </a:spcBef>
              <a:spcAft>
                <a:spcPts val="0"/>
              </a:spcAft>
              <a:buClr>
                <a:schemeClr val="dk1"/>
              </a:buClr>
              <a:buSzPts val="1100"/>
              <a:buFont typeface="Arial"/>
              <a:buNone/>
            </a:pPr>
            <a:r>
              <a:rPr lang="en-GB">
                <a:solidFill>
                  <a:schemeClr val="dk2"/>
                </a:solidFill>
              </a:rPr>
              <a:t>Students find revision boring and struggle to concentrate.</a:t>
            </a:r>
            <a:endParaRPr>
              <a:solidFill>
                <a:schemeClr val="dk2"/>
              </a:solidFill>
            </a:endParaRPr>
          </a:p>
          <a:p>
            <a:pPr indent="0" lvl="0" marL="0" rtl="0" algn="l">
              <a:spcBef>
                <a:spcPts val="2000"/>
              </a:spcBef>
              <a:spcAft>
                <a:spcPts val="0"/>
              </a:spcAft>
              <a:buClr>
                <a:schemeClr val="dk1"/>
              </a:buClr>
              <a:buSzPts val="1100"/>
              <a:buFont typeface="Arial"/>
              <a:buNone/>
            </a:pPr>
            <a:r>
              <a:rPr b="1" lang="en-GB">
                <a:solidFill>
                  <a:srgbClr val="59B246"/>
                </a:solidFill>
              </a:rPr>
              <a:t>Solution - Zoe (Zone of Open Education)</a:t>
            </a:r>
            <a:endParaRPr b="1">
              <a:solidFill>
                <a:srgbClr val="59B246"/>
              </a:solidFill>
            </a:endParaRPr>
          </a:p>
          <a:p>
            <a:pPr indent="0" lvl="0" marL="0" rtl="0" algn="l">
              <a:spcBef>
                <a:spcPts val="2000"/>
              </a:spcBef>
              <a:spcAft>
                <a:spcPts val="1500"/>
              </a:spcAft>
              <a:buClr>
                <a:schemeClr val="dk1"/>
              </a:buClr>
              <a:buSzPts val="1100"/>
              <a:buFont typeface="Arial"/>
              <a:buNone/>
            </a:pPr>
            <a:r>
              <a:rPr lang="en-GB">
                <a:solidFill>
                  <a:schemeClr val="dk2"/>
                </a:solidFill>
              </a:rPr>
              <a:t>Zoe is a chatbot that talks to you about physics revision. This was the winning app in the Polish Apps for Good Awards. It helps you to revise faster, and in a more effective way for exams, but also acts as your friend.</a:t>
            </a:r>
            <a:endParaRPr>
              <a:solidFill>
                <a:schemeClr val="dk2"/>
              </a:solidFill>
            </a:endParaRPr>
          </a:p>
        </p:txBody>
      </p:sp>
      <p:pic>
        <p:nvPicPr>
          <p:cNvPr id="586" name="Google Shape;586;p81"/>
          <p:cNvPicPr preferRelativeResize="0"/>
          <p:nvPr/>
        </p:nvPicPr>
        <p:blipFill>
          <a:blip r:embed="rId3">
            <a:alphaModFix/>
          </a:blip>
          <a:stretch>
            <a:fillRect/>
          </a:stretch>
        </p:blipFill>
        <p:spPr>
          <a:xfrm>
            <a:off x="6842906" y="1460700"/>
            <a:ext cx="3684419" cy="6099301"/>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82"/>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solidFill>
                  <a:schemeClr val="lt1"/>
                </a:solidFill>
              </a:rPr>
              <a:t>8</a:t>
            </a:r>
            <a:r>
              <a:rPr lang="en-GB">
                <a:solidFill>
                  <a:schemeClr val="lt1"/>
                </a:solidFill>
              </a:rPr>
              <a:t> – Spot possible problems</a:t>
            </a:r>
            <a:endParaRPr/>
          </a:p>
        </p:txBody>
      </p:sp>
      <p:sp>
        <p:nvSpPr>
          <p:cNvPr id="592" name="Google Shape;592;p82"/>
          <p:cNvSpPr txBox="1"/>
          <p:nvPr>
            <p:ph idx="1" type="body"/>
          </p:nvPr>
        </p:nvSpPr>
        <p:spPr>
          <a:xfrm>
            <a:off x="534375" y="1682575"/>
            <a:ext cx="5750400" cy="56796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b="1" lang="en-GB">
                <a:solidFill>
                  <a:srgbClr val="59B246"/>
                </a:solidFill>
              </a:rPr>
              <a:t>Activity</a:t>
            </a:r>
            <a:endParaRPr b="1">
              <a:solidFill>
                <a:srgbClr val="59B246"/>
              </a:solidFill>
            </a:endParaRPr>
          </a:p>
          <a:p>
            <a:pPr indent="0" lvl="0" marL="0" rtl="0" algn="l">
              <a:spcBef>
                <a:spcPts val="1000"/>
              </a:spcBef>
              <a:spcAft>
                <a:spcPts val="0"/>
              </a:spcAft>
              <a:buClr>
                <a:schemeClr val="dk1"/>
              </a:buClr>
              <a:buSzPts val="1100"/>
              <a:buFont typeface="Arial"/>
              <a:buNone/>
            </a:pPr>
            <a:r>
              <a:rPr lang="en-GB">
                <a:solidFill>
                  <a:schemeClr val="dk2"/>
                </a:solidFill>
              </a:rPr>
              <a:t>It’s now time for you to identify problems that could be helped by machine learning. This might be a model that could tackle an issue related to the current pandemic situation. Alternatively, it might be something that could help your community more generally.</a:t>
            </a:r>
            <a:endParaRPr>
              <a:solidFill>
                <a:schemeClr val="dk2"/>
              </a:solidFill>
            </a:endParaRPr>
          </a:p>
          <a:p>
            <a:pPr indent="0" lvl="0" marL="0" rtl="0" algn="l">
              <a:spcBef>
                <a:spcPts val="2000"/>
              </a:spcBef>
              <a:spcAft>
                <a:spcPts val="0"/>
              </a:spcAft>
              <a:buClr>
                <a:schemeClr val="dk1"/>
              </a:buClr>
              <a:buSzPts val="1100"/>
              <a:buFont typeface="Arial"/>
              <a:buNone/>
            </a:pPr>
            <a:r>
              <a:rPr lang="en-GB">
                <a:solidFill>
                  <a:schemeClr val="dk2"/>
                </a:solidFill>
              </a:rPr>
              <a:t>Activity F in your Student Workbook has some prompts to help you identify potential problems you might solve with your planned machine learning model.</a:t>
            </a:r>
            <a:endParaRPr>
              <a:solidFill>
                <a:schemeClr val="dk2"/>
              </a:solidFill>
            </a:endParaRPr>
          </a:p>
          <a:p>
            <a:pPr indent="0" lvl="0" marL="0" rtl="0" algn="l">
              <a:spcBef>
                <a:spcPts val="2000"/>
              </a:spcBef>
              <a:spcAft>
                <a:spcPts val="0"/>
              </a:spcAft>
              <a:buClr>
                <a:schemeClr val="dk1"/>
              </a:buClr>
              <a:buSzPts val="1100"/>
              <a:buFont typeface="Arial"/>
              <a:buNone/>
            </a:pPr>
            <a:r>
              <a:t/>
            </a:r>
            <a:endParaRPr>
              <a:solidFill>
                <a:srgbClr val="34495E"/>
              </a:solidFill>
            </a:endParaRPr>
          </a:p>
          <a:p>
            <a:pPr indent="0" lvl="0" marL="0" rtl="0" algn="l">
              <a:spcBef>
                <a:spcPts val="2000"/>
              </a:spcBef>
              <a:spcAft>
                <a:spcPts val="2000"/>
              </a:spcAft>
              <a:buNone/>
            </a:pPr>
            <a:r>
              <a:t/>
            </a:r>
            <a:endParaRPr/>
          </a:p>
        </p:txBody>
      </p:sp>
      <p:pic>
        <p:nvPicPr>
          <p:cNvPr id="593" name="Google Shape;593;p82"/>
          <p:cNvPicPr preferRelativeResize="0"/>
          <p:nvPr/>
        </p:nvPicPr>
        <p:blipFill>
          <a:blip r:embed="rId3">
            <a:alphaModFix/>
          </a:blip>
          <a:stretch>
            <a:fillRect/>
          </a:stretch>
        </p:blipFill>
        <p:spPr>
          <a:xfrm>
            <a:off x="6906475" y="1460700"/>
            <a:ext cx="3785524" cy="6099301"/>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83"/>
          <p:cNvSpPr/>
          <p:nvPr/>
        </p:nvSpPr>
        <p:spPr>
          <a:xfrm>
            <a:off x="505125" y="2022650"/>
            <a:ext cx="4840800" cy="1973700"/>
          </a:xfrm>
          <a:prstGeom prst="rect">
            <a:avLst/>
          </a:prstGeom>
          <a:noFill/>
          <a:ln cap="flat" cmpd="sng" w="9525">
            <a:solidFill>
              <a:srgbClr val="34495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4495E"/>
              </a:solidFill>
            </a:endParaRPr>
          </a:p>
        </p:txBody>
      </p:sp>
      <p:sp>
        <p:nvSpPr>
          <p:cNvPr id="599" name="Google Shape;599;p83"/>
          <p:cNvSpPr/>
          <p:nvPr/>
        </p:nvSpPr>
        <p:spPr>
          <a:xfrm>
            <a:off x="5345850" y="2022638"/>
            <a:ext cx="4840800" cy="1973700"/>
          </a:xfrm>
          <a:prstGeom prst="rect">
            <a:avLst/>
          </a:prstGeom>
          <a:noFill/>
          <a:ln cap="flat" cmpd="sng" w="9525">
            <a:solidFill>
              <a:srgbClr val="34495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4495E"/>
              </a:solidFill>
            </a:endParaRPr>
          </a:p>
        </p:txBody>
      </p:sp>
      <p:sp>
        <p:nvSpPr>
          <p:cNvPr id="600" name="Google Shape;600;p83"/>
          <p:cNvSpPr/>
          <p:nvPr/>
        </p:nvSpPr>
        <p:spPr>
          <a:xfrm>
            <a:off x="505125" y="4711175"/>
            <a:ext cx="4840800" cy="1973700"/>
          </a:xfrm>
          <a:prstGeom prst="rect">
            <a:avLst/>
          </a:prstGeom>
          <a:noFill/>
          <a:ln cap="flat" cmpd="sng" w="9525">
            <a:solidFill>
              <a:srgbClr val="34495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4495E"/>
              </a:solidFill>
            </a:endParaRPr>
          </a:p>
        </p:txBody>
      </p:sp>
      <p:sp>
        <p:nvSpPr>
          <p:cNvPr id="601" name="Google Shape;601;p83"/>
          <p:cNvSpPr/>
          <p:nvPr/>
        </p:nvSpPr>
        <p:spPr>
          <a:xfrm>
            <a:off x="5345850" y="4711175"/>
            <a:ext cx="4840800" cy="1973700"/>
          </a:xfrm>
          <a:prstGeom prst="rect">
            <a:avLst/>
          </a:prstGeom>
          <a:noFill/>
          <a:ln cap="flat" cmpd="sng" w="9525">
            <a:solidFill>
              <a:srgbClr val="34495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4495E"/>
              </a:solidFill>
            </a:endParaRPr>
          </a:p>
        </p:txBody>
      </p:sp>
      <p:sp>
        <p:nvSpPr>
          <p:cNvPr id="602" name="Google Shape;602;p83"/>
          <p:cNvSpPr txBox="1"/>
          <p:nvPr>
            <p:ph type="ctrTitle"/>
          </p:nvPr>
        </p:nvSpPr>
        <p:spPr>
          <a:xfrm>
            <a:off x="505125" y="567950"/>
            <a:ext cx="6454500" cy="7398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solidFill>
                  <a:srgbClr val="59B246"/>
                </a:solidFill>
              </a:rPr>
              <a:t>ACTIVITY SHEET F</a:t>
            </a:r>
            <a:endParaRPr>
              <a:solidFill>
                <a:srgbClr val="59B246"/>
              </a:solidFill>
            </a:endParaRPr>
          </a:p>
          <a:p>
            <a:pPr indent="0" lvl="0" marL="0" rtl="0" algn="l">
              <a:spcBef>
                <a:spcPts val="0"/>
              </a:spcBef>
              <a:spcAft>
                <a:spcPts val="0"/>
              </a:spcAft>
              <a:buNone/>
            </a:pPr>
            <a:r>
              <a:rPr lang="en-GB">
                <a:solidFill>
                  <a:schemeClr val="dk2"/>
                </a:solidFill>
              </a:rPr>
              <a:t>SPOT POSSIBLE PROBLEMS</a:t>
            </a:r>
            <a:endParaRPr>
              <a:solidFill>
                <a:schemeClr val="dk2"/>
              </a:solidFill>
            </a:endParaRPr>
          </a:p>
        </p:txBody>
      </p:sp>
      <p:sp>
        <p:nvSpPr>
          <p:cNvPr id="603" name="Google Shape;603;p83"/>
          <p:cNvSpPr txBox="1"/>
          <p:nvPr>
            <p:ph idx="2" type="subTitle"/>
          </p:nvPr>
        </p:nvSpPr>
        <p:spPr>
          <a:xfrm>
            <a:off x="505125" y="6684800"/>
            <a:ext cx="6454500" cy="7398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Use this sheet to jot down your ideas about possible problems</a:t>
            </a:r>
            <a:r>
              <a:rPr lang="en-GB"/>
              <a:t>.</a:t>
            </a:r>
            <a:endParaRPr/>
          </a:p>
        </p:txBody>
      </p:sp>
      <p:sp>
        <p:nvSpPr>
          <p:cNvPr id="604" name="Google Shape;604;p83"/>
          <p:cNvSpPr txBox="1"/>
          <p:nvPr/>
        </p:nvSpPr>
        <p:spPr>
          <a:xfrm>
            <a:off x="5345925" y="1307750"/>
            <a:ext cx="4840800" cy="714900"/>
          </a:xfrm>
          <a:prstGeom prst="rect">
            <a:avLst/>
          </a:prstGeom>
          <a:solidFill>
            <a:srgbClr val="F5F6F7"/>
          </a:solidFill>
          <a:ln cap="flat" cmpd="sng" w="9525">
            <a:solidFill>
              <a:srgbClr val="34495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34495E"/>
                </a:solidFill>
              </a:rPr>
              <a:t>Think through your average day – what frustrations or issues do you encounter?</a:t>
            </a:r>
            <a:endParaRPr b="1">
              <a:solidFill>
                <a:srgbClr val="34495E"/>
              </a:solidFill>
            </a:endParaRPr>
          </a:p>
        </p:txBody>
      </p:sp>
      <p:sp>
        <p:nvSpPr>
          <p:cNvPr id="605" name="Google Shape;605;p83"/>
          <p:cNvSpPr txBox="1"/>
          <p:nvPr/>
        </p:nvSpPr>
        <p:spPr>
          <a:xfrm>
            <a:off x="5345925" y="3996275"/>
            <a:ext cx="4840800" cy="714900"/>
          </a:xfrm>
          <a:prstGeom prst="rect">
            <a:avLst/>
          </a:prstGeom>
          <a:solidFill>
            <a:srgbClr val="F5F6F7"/>
          </a:solidFill>
          <a:ln cap="flat" cmpd="sng" w="9525">
            <a:solidFill>
              <a:srgbClr val="34495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2"/>
                </a:solidFill>
              </a:rPr>
              <a:t>Things that I wish more people knew about or understood better</a:t>
            </a:r>
            <a:endParaRPr b="1">
              <a:solidFill>
                <a:schemeClr val="dk2"/>
              </a:solidFill>
            </a:endParaRPr>
          </a:p>
        </p:txBody>
      </p:sp>
      <p:sp>
        <p:nvSpPr>
          <p:cNvPr id="606" name="Google Shape;606;p83"/>
          <p:cNvSpPr txBox="1"/>
          <p:nvPr/>
        </p:nvSpPr>
        <p:spPr>
          <a:xfrm>
            <a:off x="505125" y="1307750"/>
            <a:ext cx="4840800" cy="714900"/>
          </a:xfrm>
          <a:prstGeom prst="rect">
            <a:avLst/>
          </a:prstGeom>
          <a:solidFill>
            <a:srgbClr val="F5F6F7"/>
          </a:solidFill>
          <a:ln cap="flat" cmpd="sng" w="9525">
            <a:solidFill>
              <a:srgbClr val="34495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lang="en-GB">
                <a:solidFill>
                  <a:srgbClr val="34495E"/>
                </a:solidFill>
              </a:rPr>
              <a:t>Think about issues that have been caused by the current coronavirus pandemic</a:t>
            </a:r>
            <a:endParaRPr b="1">
              <a:solidFill>
                <a:srgbClr val="34495E"/>
              </a:solidFill>
            </a:endParaRPr>
          </a:p>
        </p:txBody>
      </p:sp>
      <p:sp>
        <p:nvSpPr>
          <p:cNvPr id="607" name="Google Shape;607;p83"/>
          <p:cNvSpPr txBox="1"/>
          <p:nvPr/>
        </p:nvSpPr>
        <p:spPr>
          <a:xfrm>
            <a:off x="505125" y="3996275"/>
            <a:ext cx="4840800" cy="714900"/>
          </a:xfrm>
          <a:prstGeom prst="rect">
            <a:avLst/>
          </a:prstGeom>
          <a:solidFill>
            <a:srgbClr val="F5F6F7"/>
          </a:solidFill>
          <a:ln cap="flat" cmpd="sng" w="9525">
            <a:solidFill>
              <a:srgbClr val="34495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34495E"/>
                </a:solidFill>
              </a:rPr>
              <a:t>Things that I would like to be different in my local community or my life</a:t>
            </a:r>
            <a:endParaRPr b="1">
              <a:solidFill>
                <a:srgbClr val="34495E"/>
              </a:solidFill>
            </a:endParaRPr>
          </a:p>
        </p:txBody>
      </p:sp>
      <p:sp>
        <p:nvSpPr>
          <p:cNvPr id="608" name="Google Shape;608;p83"/>
          <p:cNvSpPr txBox="1"/>
          <p:nvPr>
            <p:ph idx="1" type="subTitle"/>
          </p:nvPr>
        </p:nvSpPr>
        <p:spPr>
          <a:xfrm>
            <a:off x="6959475" y="567950"/>
            <a:ext cx="3227100" cy="7398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rgbClr val="59B246"/>
                </a:solidFill>
              </a:rPr>
              <a:t>COURSE</a:t>
            </a:r>
            <a:endParaRPr>
              <a:solidFill>
                <a:srgbClr val="59B246"/>
              </a:solidFill>
            </a:endParaRPr>
          </a:p>
          <a:p>
            <a:pPr indent="0" lvl="0" marL="0" rtl="0" algn="l">
              <a:spcBef>
                <a:spcPts val="0"/>
              </a:spcBef>
              <a:spcAft>
                <a:spcPts val="0"/>
              </a:spcAft>
              <a:buClr>
                <a:schemeClr val="dk1"/>
              </a:buClr>
              <a:buSzPts val="1100"/>
              <a:buFont typeface="Arial"/>
              <a:buNone/>
            </a:pPr>
            <a:r>
              <a:rPr lang="en-GB">
                <a:solidFill>
                  <a:schemeClr val="dk2"/>
                </a:solidFill>
              </a:rPr>
              <a:t>MACHINE LEARNING SHORT COURSE</a:t>
            </a:r>
            <a:endParaRPr>
              <a:solidFill>
                <a:srgbClr val="59B246"/>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84"/>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9 - Explore your idea</a:t>
            </a:r>
            <a:endParaRPr/>
          </a:p>
        </p:txBody>
      </p:sp>
      <p:sp>
        <p:nvSpPr>
          <p:cNvPr id="614" name="Google Shape;614;p84"/>
          <p:cNvSpPr txBox="1"/>
          <p:nvPr>
            <p:ph idx="1" type="body"/>
          </p:nvPr>
        </p:nvSpPr>
        <p:spPr>
          <a:xfrm>
            <a:off x="974350" y="1755575"/>
            <a:ext cx="8877600" cy="49962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lang="en-GB">
                <a:solidFill>
                  <a:schemeClr val="dk2"/>
                </a:solidFill>
              </a:rPr>
              <a:t>Once you have decided on a problem to tackle,</a:t>
            </a:r>
            <a:r>
              <a:rPr lang="en-GB">
                <a:solidFill>
                  <a:schemeClr val="dk2"/>
                </a:solidFill>
              </a:rPr>
              <a:t> you need to make sure you fully understand what you are trying to solve</a:t>
            </a:r>
            <a:r>
              <a:rPr lang="en-GB">
                <a:solidFill>
                  <a:schemeClr val="dk2"/>
                </a:solidFill>
              </a:rPr>
              <a:t>. This </a:t>
            </a:r>
            <a:r>
              <a:rPr lang="en-GB">
                <a:solidFill>
                  <a:srgbClr val="3C4043"/>
                </a:solidFill>
                <a:highlight>
                  <a:srgbClr val="FFFFFF"/>
                </a:highlight>
              </a:rPr>
              <a:t>will </a:t>
            </a:r>
            <a:r>
              <a:rPr lang="en-GB">
                <a:solidFill>
                  <a:schemeClr val="dk2"/>
                </a:solidFill>
              </a:rPr>
              <a:t>help you plan the right functionality for the model and make sure that there is a market for your model. </a:t>
            </a:r>
            <a:r>
              <a:rPr lang="en-GB">
                <a:solidFill>
                  <a:schemeClr val="dk2"/>
                </a:solidFill>
              </a:rPr>
              <a:t>Take some time to think through the problem you have identified and answer the following questions in Activity G in your workbook:</a:t>
            </a:r>
            <a:endParaRPr>
              <a:solidFill>
                <a:schemeClr val="dk2"/>
              </a:solidFill>
            </a:endParaRPr>
          </a:p>
          <a:p>
            <a:pPr indent="-381000" lvl="0" marL="457200" rtl="0" algn="l">
              <a:spcBef>
                <a:spcPts val="2000"/>
              </a:spcBef>
              <a:spcAft>
                <a:spcPts val="0"/>
              </a:spcAft>
              <a:buClr>
                <a:schemeClr val="dk2"/>
              </a:buClr>
              <a:buSzPts val="2400"/>
              <a:buChar char="●"/>
            </a:pPr>
            <a:r>
              <a:rPr lang="en-GB">
                <a:solidFill>
                  <a:schemeClr val="dk2"/>
                </a:solidFill>
              </a:rPr>
              <a:t>Was there a time when this problem didn’t exist?</a:t>
            </a:r>
            <a:endParaRPr>
              <a:solidFill>
                <a:schemeClr val="dk2"/>
              </a:solidFill>
            </a:endParaRPr>
          </a:p>
          <a:p>
            <a:pPr indent="-381000" lvl="0" marL="457200" rtl="0" algn="l">
              <a:spcBef>
                <a:spcPts val="0"/>
              </a:spcBef>
              <a:spcAft>
                <a:spcPts val="0"/>
              </a:spcAft>
              <a:buClr>
                <a:schemeClr val="dk2"/>
              </a:buClr>
              <a:buSzPts val="2400"/>
              <a:buChar char="●"/>
            </a:pPr>
            <a:r>
              <a:rPr lang="en-GB">
                <a:solidFill>
                  <a:schemeClr val="dk2"/>
                </a:solidFill>
              </a:rPr>
              <a:t>If so, what has changed?</a:t>
            </a:r>
            <a:endParaRPr>
              <a:solidFill>
                <a:schemeClr val="dk2"/>
              </a:solidFill>
            </a:endParaRPr>
          </a:p>
          <a:p>
            <a:pPr indent="-381000" lvl="0" marL="457200" rtl="0" algn="l">
              <a:spcBef>
                <a:spcPts val="0"/>
              </a:spcBef>
              <a:spcAft>
                <a:spcPts val="0"/>
              </a:spcAft>
              <a:buClr>
                <a:schemeClr val="dk2"/>
              </a:buClr>
              <a:buSzPts val="2400"/>
              <a:buChar char="●"/>
            </a:pPr>
            <a:r>
              <a:rPr lang="en-GB">
                <a:solidFill>
                  <a:schemeClr val="dk2"/>
                </a:solidFill>
              </a:rPr>
              <a:t>If not, how have people coped with the problem so far?</a:t>
            </a:r>
            <a:endParaRPr>
              <a:solidFill>
                <a:schemeClr val="dk2"/>
              </a:solidFill>
            </a:endParaRPr>
          </a:p>
          <a:p>
            <a:pPr indent="-381000" lvl="0" marL="457200" rtl="0" algn="l">
              <a:spcBef>
                <a:spcPts val="0"/>
              </a:spcBef>
              <a:spcAft>
                <a:spcPts val="0"/>
              </a:spcAft>
              <a:buClr>
                <a:schemeClr val="dk2"/>
              </a:buClr>
              <a:buSzPts val="2400"/>
              <a:buChar char="●"/>
            </a:pPr>
            <a:r>
              <a:rPr lang="en-GB">
                <a:solidFill>
                  <a:schemeClr val="dk2"/>
                </a:solidFill>
              </a:rPr>
              <a:t>Who is impacted most by this problem?</a:t>
            </a:r>
            <a:endParaRPr>
              <a:solidFill>
                <a:schemeClr val="dk2"/>
              </a:solidFill>
            </a:endParaRPr>
          </a:p>
          <a:p>
            <a:pPr indent="-381000" lvl="0" marL="457200" rtl="0" algn="l">
              <a:spcBef>
                <a:spcPts val="0"/>
              </a:spcBef>
              <a:spcAft>
                <a:spcPts val="0"/>
              </a:spcAft>
              <a:buClr>
                <a:schemeClr val="dk2"/>
              </a:buClr>
              <a:buSzPts val="2400"/>
              <a:buChar char="●"/>
            </a:pPr>
            <a:r>
              <a:rPr lang="en-GB">
                <a:solidFill>
                  <a:schemeClr val="dk2"/>
                </a:solidFill>
              </a:rPr>
              <a:t>What will happen if this problem is not solved?</a:t>
            </a:r>
            <a:endParaRPr>
              <a:solidFill>
                <a:schemeClr val="dk2"/>
              </a:solidFill>
            </a:endParaRPr>
          </a:p>
          <a:p>
            <a:pPr indent="-381000" lvl="0" marL="457200" rtl="0" algn="l">
              <a:spcBef>
                <a:spcPts val="0"/>
              </a:spcBef>
              <a:spcAft>
                <a:spcPts val="0"/>
              </a:spcAft>
              <a:buClr>
                <a:schemeClr val="dk2"/>
              </a:buClr>
              <a:buSzPts val="2400"/>
              <a:buChar char="●"/>
            </a:pPr>
            <a:r>
              <a:rPr lang="en-GB">
                <a:solidFill>
                  <a:schemeClr val="dk2"/>
                </a:solidFill>
              </a:rPr>
              <a:t>What will happen if it is solved?</a:t>
            </a:r>
            <a:endParaRPr>
              <a:solidFill>
                <a:schemeClr val="dk2"/>
              </a:solidFill>
            </a:endParaRPr>
          </a:p>
          <a:p>
            <a:pPr indent="0" lvl="0" marL="0" rtl="0" algn="l">
              <a:spcBef>
                <a:spcPts val="2000"/>
              </a:spcBef>
              <a:spcAft>
                <a:spcPts val="2000"/>
              </a:spcAft>
              <a:buNone/>
            </a:pPr>
            <a:r>
              <a:t/>
            </a:r>
            <a:endParaRPr>
              <a:solidFill>
                <a:schemeClr val="dk2"/>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85"/>
          <p:cNvSpPr txBox="1"/>
          <p:nvPr>
            <p:ph type="ctrTitle"/>
          </p:nvPr>
        </p:nvSpPr>
        <p:spPr>
          <a:xfrm>
            <a:off x="505125" y="567950"/>
            <a:ext cx="6454500" cy="7398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solidFill>
                  <a:srgbClr val="59B246"/>
                </a:solidFill>
              </a:rPr>
              <a:t>ACTIVITY G</a:t>
            </a:r>
            <a:endParaRPr>
              <a:solidFill>
                <a:srgbClr val="59B246"/>
              </a:solidFill>
            </a:endParaRPr>
          </a:p>
          <a:p>
            <a:pPr indent="0" lvl="0" marL="0" rtl="0" algn="l">
              <a:spcBef>
                <a:spcPts val="0"/>
              </a:spcBef>
              <a:spcAft>
                <a:spcPts val="0"/>
              </a:spcAft>
              <a:buNone/>
            </a:pPr>
            <a:r>
              <a:rPr lang="en-GB">
                <a:solidFill>
                  <a:schemeClr val="dk2"/>
                </a:solidFill>
              </a:rPr>
              <a:t>EXPLORE YOUR IDEA</a:t>
            </a:r>
            <a:endParaRPr>
              <a:solidFill>
                <a:schemeClr val="dk2"/>
              </a:solidFill>
            </a:endParaRPr>
          </a:p>
        </p:txBody>
      </p:sp>
      <p:sp>
        <p:nvSpPr>
          <p:cNvPr id="620" name="Google Shape;620;p85"/>
          <p:cNvSpPr txBox="1"/>
          <p:nvPr>
            <p:ph idx="1" type="subTitle"/>
          </p:nvPr>
        </p:nvSpPr>
        <p:spPr>
          <a:xfrm>
            <a:off x="6959475" y="567950"/>
            <a:ext cx="3227100" cy="7398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rgbClr val="59B246"/>
                </a:solidFill>
              </a:rPr>
              <a:t>COURSE</a:t>
            </a:r>
            <a:endParaRPr>
              <a:solidFill>
                <a:srgbClr val="59B246"/>
              </a:solidFill>
            </a:endParaRPr>
          </a:p>
          <a:p>
            <a:pPr indent="0" lvl="0" marL="0" rtl="0" algn="l">
              <a:spcBef>
                <a:spcPts val="0"/>
              </a:spcBef>
              <a:spcAft>
                <a:spcPts val="0"/>
              </a:spcAft>
              <a:buClr>
                <a:schemeClr val="dk1"/>
              </a:buClr>
              <a:buSzPts val="1100"/>
              <a:buFont typeface="Arial"/>
              <a:buNone/>
            </a:pPr>
            <a:r>
              <a:rPr lang="en-GB">
                <a:solidFill>
                  <a:schemeClr val="dk2"/>
                </a:solidFill>
              </a:rPr>
              <a:t>MACHINE LEARNING SHORT COURSE</a:t>
            </a:r>
            <a:endParaRPr>
              <a:solidFill>
                <a:srgbClr val="59B246"/>
              </a:solidFill>
            </a:endParaRPr>
          </a:p>
        </p:txBody>
      </p:sp>
      <p:sp>
        <p:nvSpPr>
          <p:cNvPr id="621" name="Google Shape;621;p85"/>
          <p:cNvSpPr txBox="1"/>
          <p:nvPr>
            <p:ph idx="2" type="subTitle"/>
          </p:nvPr>
        </p:nvSpPr>
        <p:spPr>
          <a:xfrm>
            <a:off x="505125" y="6684800"/>
            <a:ext cx="6454500" cy="7398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lang="en-GB"/>
              <a:t>Think through the problem you have identified and answer these questions.</a:t>
            </a:r>
            <a:endParaRPr/>
          </a:p>
        </p:txBody>
      </p:sp>
      <p:sp>
        <p:nvSpPr>
          <p:cNvPr id="622" name="Google Shape;622;p85"/>
          <p:cNvSpPr/>
          <p:nvPr/>
        </p:nvSpPr>
        <p:spPr>
          <a:xfrm>
            <a:off x="505125" y="2599250"/>
            <a:ext cx="9681600" cy="1291500"/>
          </a:xfrm>
          <a:prstGeom prst="rect">
            <a:avLst/>
          </a:prstGeom>
          <a:noFill/>
          <a:ln cap="flat" cmpd="sng" w="9525">
            <a:solidFill>
              <a:srgbClr val="34495E"/>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2000"/>
              </a:spcAft>
              <a:buNone/>
            </a:pPr>
            <a:r>
              <a:rPr lang="en-GB">
                <a:solidFill>
                  <a:schemeClr val="dk2"/>
                </a:solidFill>
              </a:rPr>
              <a:t>Who is impacted most by this problem?</a:t>
            </a:r>
            <a:endParaRPr>
              <a:solidFill>
                <a:srgbClr val="262626"/>
              </a:solidFill>
            </a:endParaRPr>
          </a:p>
        </p:txBody>
      </p:sp>
      <p:sp>
        <p:nvSpPr>
          <p:cNvPr id="623" name="Google Shape;623;p85"/>
          <p:cNvSpPr/>
          <p:nvPr/>
        </p:nvSpPr>
        <p:spPr>
          <a:xfrm>
            <a:off x="514075" y="1307750"/>
            <a:ext cx="9681600" cy="1291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2"/>
                </a:solidFill>
              </a:rPr>
              <a:t>Was there a time when this problem didn’t exist? If so, what has changed? If not, how have people coped with the problem so far?</a:t>
            </a:r>
            <a:endParaRPr>
              <a:solidFill>
                <a:schemeClr val="dk2"/>
              </a:solidFill>
            </a:endParaRPr>
          </a:p>
          <a:p>
            <a:pPr indent="0" lvl="0" marL="0" rtl="0" algn="l">
              <a:spcBef>
                <a:spcPts val="2000"/>
              </a:spcBef>
              <a:spcAft>
                <a:spcPts val="0"/>
              </a:spcAft>
              <a:buNone/>
            </a:pPr>
            <a:r>
              <a:t/>
            </a:r>
            <a:endParaRPr>
              <a:solidFill>
                <a:srgbClr val="262626"/>
              </a:solidFill>
            </a:endParaRPr>
          </a:p>
        </p:txBody>
      </p:sp>
      <p:sp>
        <p:nvSpPr>
          <p:cNvPr id="624" name="Google Shape;624;p85"/>
          <p:cNvSpPr/>
          <p:nvPr/>
        </p:nvSpPr>
        <p:spPr>
          <a:xfrm>
            <a:off x="505125" y="3890750"/>
            <a:ext cx="9681600" cy="1422000"/>
          </a:xfrm>
          <a:prstGeom prst="rect">
            <a:avLst/>
          </a:prstGeom>
          <a:noFill/>
          <a:ln cap="flat" cmpd="sng" w="9525">
            <a:solidFill>
              <a:srgbClr val="34495E"/>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2000"/>
              </a:spcAft>
              <a:buNone/>
            </a:pPr>
            <a:r>
              <a:rPr lang="en-GB">
                <a:solidFill>
                  <a:schemeClr val="dk2"/>
                </a:solidFill>
              </a:rPr>
              <a:t>What will happen if this problem is not solved?</a:t>
            </a:r>
            <a:endParaRPr>
              <a:solidFill>
                <a:srgbClr val="262626"/>
              </a:solidFill>
            </a:endParaRPr>
          </a:p>
        </p:txBody>
      </p:sp>
      <p:sp>
        <p:nvSpPr>
          <p:cNvPr id="625" name="Google Shape;625;p85"/>
          <p:cNvSpPr/>
          <p:nvPr/>
        </p:nvSpPr>
        <p:spPr>
          <a:xfrm>
            <a:off x="505125" y="5312900"/>
            <a:ext cx="9681600" cy="1371900"/>
          </a:xfrm>
          <a:prstGeom prst="rect">
            <a:avLst/>
          </a:prstGeom>
          <a:noFill/>
          <a:ln cap="flat" cmpd="sng" w="9525">
            <a:solidFill>
              <a:srgbClr val="34495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2"/>
                </a:solidFill>
              </a:rPr>
              <a:t>What will happen if it is solved?</a:t>
            </a:r>
            <a:r>
              <a:rPr lang="en-GB">
                <a:solidFill>
                  <a:srgbClr val="262626"/>
                </a:solidFill>
              </a:rPr>
              <a:t> </a:t>
            </a:r>
            <a:endParaRPr>
              <a:solidFill>
                <a:srgbClr val="262626"/>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86"/>
          <p:cNvSpPr txBox="1"/>
          <p:nvPr>
            <p:ph idx="1" type="body"/>
          </p:nvPr>
        </p:nvSpPr>
        <p:spPr>
          <a:xfrm>
            <a:off x="855575" y="1727200"/>
            <a:ext cx="5189400" cy="52494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lang="en-GB">
                <a:solidFill>
                  <a:schemeClr val="dk2"/>
                </a:solidFill>
              </a:rPr>
              <a:t>Next, it’s time to start developing your ideas for how your machine learning model will work. </a:t>
            </a:r>
            <a:endParaRPr>
              <a:solidFill>
                <a:schemeClr val="dk2"/>
              </a:solidFill>
            </a:endParaRPr>
          </a:p>
          <a:p>
            <a:pPr indent="-381000" lvl="0" marL="457200" rtl="0" algn="l">
              <a:spcBef>
                <a:spcPts val="1000"/>
              </a:spcBef>
              <a:spcAft>
                <a:spcPts val="0"/>
              </a:spcAft>
              <a:buClr>
                <a:schemeClr val="dk2"/>
              </a:buClr>
              <a:buSzPts val="2400"/>
              <a:buChar char="●"/>
            </a:pPr>
            <a:r>
              <a:rPr lang="en-GB">
                <a:solidFill>
                  <a:schemeClr val="dk2"/>
                </a:solidFill>
              </a:rPr>
              <a:t>Summarise the problem you are trying to solve</a:t>
            </a:r>
            <a:endParaRPr>
              <a:solidFill>
                <a:schemeClr val="dk2"/>
              </a:solidFill>
            </a:endParaRPr>
          </a:p>
          <a:p>
            <a:pPr indent="-381000" lvl="0" marL="457200" rtl="0" algn="l">
              <a:spcBef>
                <a:spcPts val="1000"/>
              </a:spcBef>
              <a:spcAft>
                <a:spcPts val="0"/>
              </a:spcAft>
              <a:buClr>
                <a:schemeClr val="dk2"/>
              </a:buClr>
              <a:buSzPts val="2400"/>
              <a:buChar char="●"/>
            </a:pPr>
            <a:r>
              <a:rPr lang="en-GB">
                <a:solidFill>
                  <a:schemeClr val="dk2"/>
                </a:solidFill>
              </a:rPr>
              <a:t>Think about what your machine learning model will do and what data it will need</a:t>
            </a:r>
            <a:endParaRPr>
              <a:solidFill>
                <a:schemeClr val="dk2"/>
              </a:solidFill>
            </a:endParaRPr>
          </a:p>
          <a:p>
            <a:pPr indent="-381000" lvl="0" marL="457200" rtl="0" algn="l">
              <a:spcBef>
                <a:spcPts val="1000"/>
              </a:spcBef>
              <a:spcAft>
                <a:spcPts val="0"/>
              </a:spcAft>
              <a:buClr>
                <a:schemeClr val="dk2"/>
              </a:buClr>
              <a:buSzPts val="2400"/>
              <a:buChar char="●"/>
            </a:pPr>
            <a:r>
              <a:rPr lang="en-GB">
                <a:solidFill>
                  <a:schemeClr val="dk2"/>
                </a:solidFill>
              </a:rPr>
              <a:t>Describe who will benefit from your model</a:t>
            </a:r>
            <a:endParaRPr>
              <a:solidFill>
                <a:schemeClr val="dk2"/>
              </a:solidFill>
            </a:endParaRPr>
          </a:p>
          <a:p>
            <a:pPr indent="0" lvl="0" marL="0" rtl="0" algn="l">
              <a:spcBef>
                <a:spcPts val="1000"/>
              </a:spcBef>
              <a:spcAft>
                <a:spcPts val="1000"/>
              </a:spcAft>
              <a:buNone/>
            </a:pPr>
            <a:r>
              <a:rPr lang="en-GB">
                <a:solidFill>
                  <a:schemeClr val="dk2"/>
                </a:solidFill>
              </a:rPr>
              <a:t>Use Activity H in the workbook to make notes on your ideas.</a:t>
            </a:r>
            <a:endParaRPr>
              <a:solidFill>
                <a:schemeClr val="dk2"/>
              </a:solidFill>
            </a:endParaRPr>
          </a:p>
        </p:txBody>
      </p:sp>
      <p:sp>
        <p:nvSpPr>
          <p:cNvPr id="631" name="Google Shape;631;p86"/>
          <p:cNvSpPr txBox="1"/>
          <p:nvPr>
            <p:ph type="ctrTitle"/>
          </p:nvPr>
        </p:nvSpPr>
        <p:spPr>
          <a:xfrm>
            <a:off x="1108046" y="0"/>
            <a:ext cx="84762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10 - Develop your idea</a:t>
            </a:r>
            <a:endParaRPr/>
          </a:p>
        </p:txBody>
      </p:sp>
      <p:pic>
        <p:nvPicPr>
          <p:cNvPr id="632" name="Google Shape;632;p86"/>
          <p:cNvPicPr preferRelativeResize="0"/>
          <p:nvPr/>
        </p:nvPicPr>
        <p:blipFill>
          <a:blip r:embed="rId3">
            <a:alphaModFix/>
          </a:blip>
          <a:stretch>
            <a:fillRect/>
          </a:stretch>
        </p:blipFill>
        <p:spPr>
          <a:xfrm>
            <a:off x="6349399" y="1454650"/>
            <a:ext cx="4342601" cy="61053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87"/>
          <p:cNvSpPr/>
          <p:nvPr/>
        </p:nvSpPr>
        <p:spPr>
          <a:xfrm>
            <a:off x="505125" y="2022650"/>
            <a:ext cx="4840800" cy="1973700"/>
          </a:xfrm>
          <a:prstGeom prst="rect">
            <a:avLst/>
          </a:prstGeom>
          <a:noFill/>
          <a:ln cap="flat" cmpd="sng" w="9525">
            <a:solidFill>
              <a:srgbClr val="34495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4495E"/>
              </a:solidFill>
            </a:endParaRPr>
          </a:p>
        </p:txBody>
      </p:sp>
      <p:sp>
        <p:nvSpPr>
          <p:cNvPr id="638" name="Google Shape;638;p87"/>
          <p:cNvSpPr/>
          <p:nvPr/>
        </p:nvSpPr>
        <p:spPr>
          <a:xfrm>
            <a:off x="5345850" y="2022638"/>
            <a:ext cx="4840800" cy="1973700"/>
          </a:xfrm>
          <a:prstGeom prst="rect">
            <a:avLst/>
          </a:prstGeom>
          <a:noFill/>
          <a:ln cap="flat" cmpd="sng" w="9525">
            <a:solidFill>
              <a:srgbClr val="34495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4495E"/>
              </a:solidFill>
            </a:endParaRPr>
          </a:p>
        </p:txBody>
      </p:sp>
      <p:sp>
        <p:nvSpPr>
          <p:cNvPr id="639" name="Google Shape;639;p87"/>
          <p:cNvSpPr/>
          <p:nvPr/>
        </p:nvSpPr>
        <p:spPr>
          <a:xfrm>
            <a:off x="505125" y="4711175"/>
            <a:ext cx="4840800" cy="1973700"/>
          </a:xfrm>
          <a:prstGeom prst="rect">
            <a:avLst/>
          </a:prstGeom>
          <a:noFill/>
          <a:ln cap="flat" cmpd="sng" w="9525">
            <a:solidFill>
              <a:srgbClr val="34495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4495E"/>
              </a:solidFill>
            </a:endParaRPr>
          </a:p>
        </p:txBody>
      </p:sp>
      <p:sp>
        <p:nvSpPr>
          <p:cNvPr id="640" name="Google Shape;640;p87"/>
          <p:cNvSpPr/>
          <p:nvPr/>
        </p:nvSpPr>
        <p:spPr>
          <a:xfrm>
            <a:off x="5345850" y="4711175"/>
            <a:ext cx="4840800" cy="1973700"/>
          </a:xfrm>
          <a:prstGeom prst="rect">
            <a:avLst/>
          </a:prstGeom>
          <a:noFill/>
          <a:ln cap="flat" cmpd="sng" w="9525">
            <a:solidFill>
              <a:srgbClr val="34495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4495E"/>
              </a:solidFill>
            </a:endParaRPr>
          </a:p>
        </p:txBody>
      </p:sp>
      <p:sp>
        <p:nvSpPr>
          <p:cNvPr id="641" name="Google Shape;641;p87"/>
          <p:cNvSpPr txBox="1"/>
          <p:nvPr>
            <p:ph type="ctrTitle"/>
          </p:nvPr>
        </p:nvSpPr>
        <p:spPr>
          <a:xfrm>
            <a:off x="505125" y="567950"/>
            <a:ext cx="6454500" cy="7398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solidFill>
                  <a:srgbClr val="59B246"/>
                </a:solidFill>
              </a:rPr>
              <a:t>ACTIVITY SHEET H</a:t>
            </a:r>
            <a:endParaRPr>
              <a:solidFill>
                <a:srgbClr val="59B246"/>
              </a:solidFill>
            </a:endParaRPr>
          </a:p>
          <a:p>
            <a:pPr indent="0" lvl="0" marL="0" rtl="0" algn="l">
              <a:spcBef>
                <a:spcPts val="0"/>
              </a:spcBef>
              <a:spcAft>
                <a:spcPts val="0"/>
              </a:spcAft>
              <a:buNone/>
            </a:pPr>
            <a:r>
              <a:rPr lang="en-GB">
                <a:solidFill>
                  <a:schemeClr val="dk2"/>
                </a:solidFill>
              </a:rPr>
              <a:t>DEVELOP YOUR IDEA</a:t>
            </a:r>
            <a:endParaRPr>
              <a:solidFill>
                <a:schemeClr val="dk2"/>
              </a:solidFill>
            </a:endParaRPr>
          </a:p>
        </p:txBody>
      </p:sp>
      <p:sp>
        <p:nvSpPr>
          <p:cNvPr id="642" name="Google Shape;642;p87"/>
          <p:cNvSpPr txBox="1"/>
          <p:nvPr>
            <p:ph idx="2" type="subTitle"/>
          </p:nvPr>
        </p:nvSpPr>
        <p:spPr>
          <a:xfrm>
            <a:off x="505125" y="6684800"/>
            <a:ext cx="6454500" cy="7398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Use this sheet to jot down your ideas about possible problems.</a:t>
            </a:r>
            <a:endParaRPr/>
          </a:p>
        </p:txBody>
      </p:sp>
      <p:sp>
        <p:nvSpPr>
          <p:cNvPr id="643" name="Google Shape;643;p87"/>
          <p:cNvSpPr txBox="1"/>
          <p:nvPr/>
        </p:nvSpPr>
        <p:spPr>
          <a:xfrm>
            <a:off x="5345925" y="1307750"/>
            <a:ext cx="4840800" cy="714900"/>
          </a:xfrm>
          <a:prstGeom prst="rect">
            <a:avLst/>
          </a:prstGeom>
          <a:solidFill>
            <a:srgbClr val="F5F6F7"/>
          </a:solidFill>
          <a:ln cap="flat" cmpd="sng" w="9525">
            <a:solidFill>
              <a:srgbClr val="34495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34495E"/>
                </a:solidFill>
              </a:rPr>
              <a:t>Who the problem affects</a:t>
            </a:r>
            <a:endParaRPr b="1">
              <a:solidFill>
                <a:srgbClr val="34495E"/>
              </a:solidFill>
            </a:endParaRPr>
          </a:p>
        </p:txBody>
      </p:sp>
      <p:sp>
        <p:nvSpPr>
          <p:cNvPr id="644" name="Google Shape;644;p87"/>
          <p:cNvSpPr txBox="1"/>
          <p:nvPr/>
        </p:nvSpPr>
        <p:spPr>
          <a:xfrm>
            <a:off x="5345925" y="3996275"/>
            <a:ext cx="4840800" cy="714900"/>
          </a:xfrm>
          <a:prstGeom prst="rect">
            <a:avLst/>
          </a:prstGeom>
          <a:solidFill>
            <a:srgbClr val="F5F6F7"/>
          </a:solidFill>
          <a:ln cap="flat" cmpd="sng" w="9525">
            <a:solidFill>
              <a:srgbClr val="34495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chemeClr val="dk2"/>
                </a:solidFill>
              </a:rPr>
              <a:t>Data I’m going to need</a:t>
            </a:r>
            <a:endParaRPr b="1">
              <a:solidFill>
                <a:schemeClr val="dk2"/>
              </a:solidFill>
            </a:endParaRPr>
          </a:p>
        </p:txBody>
      </p:sp>
      <p:sp>
        <p:nvSpPr>
          <p:cNvPr id="645" name="Google Shape;645;p87"/>
          <p:cNvSpPr txBox="1"/>
          <p:nvPr/>
        </p:nvSpPr>
        <p:spPr>
          <a:xfrm>
            <a:off x="505125" y="1307750"/>
            <a:ext cx="4840800" cy="714900"/>
          </a:xfrm>
          <a:prstGeom prst="rect">
            <a:avLst/>
          </a:prstGeom>
          <a:solidFill>
            <a:srgbClr val="F5F6F7"/>
          </a:solidFill>
          <a:ln cap="flat" cmpd="sng" w="9525">
            <a:solidFill>
              <a:srgbClr val="34495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lang="en-GB">
                <a:solidFill>
                  <a:srgbClr val="34495E"/>
                </a:solidFill>
              </a:rPr>
              <a:t>The problem I have identified</a:t>
            </a:r>
            <a:endParaRPr b="1">
              <a:solidFill>
                <a:srgbClr val="34495E"/>
              </a:solidFill>
            </a:endParaRPr>
          </a:p>
        </p:txBody>
      </p:sp>
      <p:sp>
        <p:nvSpPr>
          <p:cNvPr id="646" name="Google Shape;646;p87"/>
          <p:cNvSpPr txBox="1"/>
          <p:nvPr/>
        </p:nvSpPr>
        <p:spPr>
          <a:xfrm>
            <a:off x="505125" y="3996275"/>
            <a:ext cx="4840800" cy="714900"/>
          </a:xfrm>
          <a:prstGeom prst="rect">
            <a:avLst/>
          </a:prstGeom>
          <a:solidFill>
            <a:srgbClr val="F5F6F7"/>
          </a:solidFill>
          <a:ln cap="flat" cmpd="sng" w="9525">
            <a:solidFill>
              <a:srgbClr val="34495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34495E"/>
                </a:solidFill>
              </a:rPr>
              <a:t>My proposed solution</a:t>
            </a:r>
            <a:endParaRPr b="1">
              <a:solidFill>
                <a:srgbClr val="34495E"/>
              </a:solidFill>
            </a:endParaRPr>
          </a:p>
        </p:txBody>
      </p:sp>
      <p:sp>
        <p:nvSpPr>
          <p:cNvPr id="647" name="Google Shape;647;p87"/>
          <p:cNvSpPr txBox="1"/>
          <p:nvPr>
            <p:ph idx="1" type="subTitle"/>
          </p:nvPr>
        </p:nvSpPr>
        <p:spPr>
          <a:xfrm>
            <a:off x="6959475" y="567950"/>
            <a:ext cx="3227100" cy="7398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solidFill>
                  <a:srgbClr val="59B246"/>
                </a:solidFill>
              </a:rPr>
              <a:t>COURSE</a:t>
            </a:r>
            <a:endParaRPr>
              <a:solidFill>
                <a:srgbClr val="59B246"/>
              </a:solidFill>
            </a:endParaRPr>
          </a:p>
          <a:p>
            <a:pPr indent="0" lvl="0" marL="0" rtl="0" algn="l">
              <a:spcBef>
                <a:spcPts val="0"/>
              </a:spcBef>
              <a:spcAft>
                <a:spcPts val="0"/>
              </a:spcAft>
              <a:buNone/>
            </a:pPr>
            <a:r>
              <a:rPr lang="en-GB">
                <a:solidFill>
                  <a:schemeClr val="dk2"/>
                </a:solidFill>
              </a:rPr>
              <a:t>MACHINE LEARNING SHORT COURSE</a:t>
            </a:r>
            <a:endParaRPr>
              <a:solidFill>
                <a:srgbClr val="59B246"/>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88"/>
          <p:cNvSpPr txBox="1"/>
          <p:nvPr>
            <p:ph idx="1" type="body"/>
          </p:nvPr>
        </p:nvSpPr>
        <p:spPr>
          <a:xfrm>
            <a:off x="855550" y="1786600"/>
            <a:ext cx="5130000" cy="52494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lang="en-GB">
                <a:solidFill>
                  <a:schemeClr val="dk2"/>
                </a:solidFill>
              </a:rPr>
              <a:t>What will your solution look like?</a:t>
            </a:r>
            <a:r>
              <a:rPr lang="en-GB">
                <a:solidFill>
                  <a:schemeClr val="dk2"/>
                </a:solidFill>
              </a:rPr>
              <a:t> </a:t>
            </a:r>
            <a:endParaRPr>
              <a:solidFill>
                <a:schemeClr val="dk2"/>
              </a:solidFill>
            </a:endParaRPr>
          </a:p>
          <a:p>
            <a:pPr indent="-381000" lvl="0" marL="457200" rtl="0" algn="l">
              <a:spcBef>
                <a:spcPts val="1000"/>
              </a:spcBef>
              <a:spcAft>
                <a:spcPts val="0"/>
              </a:spcAft>
              <a:buClr>
                <a:schemeClr val="dk2"/>
              </a:buClr>
              <a:buSzPts val="2400"/>
              <a:buChar char="●"/>
            </a:pPr>
            <a:r>
              <a:rPr lang="en-GB">
                <a:solidFill>
                  <a:schemeClr val="dk2"/>
                </a:solidFill>
              </a:rPr>
              <a:t>Sketch out what your user interface will look like (e.g. the three faces used in ‘Make me happy’)</a:t>
            </a:r>
            <a:endParaRPr>
              <a:solidFill>
                <a:schemeClr val="dk2"/>
              </a:solidFill>
            </a:endParaRPr>
          </a:p>
          <a:p>
            <a:pPr indent="-381000" lvl="0" marL="457200" rtl="0" algn="l">
              <a:spcBef>
                <a:spcPts val="1000"/>
              </a:spcBef>
              <a:spcAft>
                <a:spcPts val="0"/>
              </a:spcAft>
              <a:buClr>
                <a:schemeClr val="dk2"/>
              </a:buClr>
              <a:buSzPts val="2400"/>
              <a:buChar char="●"/>
            </a:pPr>
            <a:r>
              <a:rPr lang="en-GB">
                <a:solidFill>
                  <a:schemeClr val="dk2"/>
                </a:solidFill>
              </a:rPr>
              <a:t>If you are developing a chatbot, draft an example conversation between your user and the chatbot</a:t>
            </a:r>
            <a:endParaRPr>
              <a:solidFill>
                <a:schemeClr val="dk2"/>
              </a:solidFill>
            </a:endParaRPr>
          </a:p>
          <a:p>
            <a:pPr indent="0" lvl="0" marL="0" rtl="0" algn="l">
              <a:spcBef>
                <a:spcPts val="1000"/>
              </a:spcBef>
              <a:spcAft>
                <a:spcPts val="1000"/>
              </a:spcAft>
              <a:buNone/>
            </a:pPr>
            <a:r>
              <a:rPr lang="en-GB">
                <a:solidFill>
                  <a:schemeClr val="dk2"/>
                </a:solidFill>
              </a:rPr>
              <a:t>Use Activity I in your workbook to make notes on your ideas.</a:t>
            </a:r>
            <a:endParaRPr>
              <a:solidFill>
                <a:schemeClr val="dk2"/>
              </a:solidFill>
            </a:endParaRPr>
          </a:p>
        </p:txBody>
      </p:sp>
      <p:sp>
        <p:nvSpPr>
          <p:cNvPr id="653" name="Google Shape;653;p88"/>
          <p:cNvSpPr txBox="1"/>
          <p:nvPr>
            <p:ph type="ctrTitle"/>
          </p:nvPr>
        </p:nvSpPr>
        <p:spPr>
          <a:xfrm>
            <a:off x="1108046" y="0"/>
            <a:ext cx="84762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11 - Design your model</a:t>
            </a:r>
            <a:endParaRPr/>
          </a:p>
        </p:txBody>
      </p:sp>
      <p:pic>
        <p:nvPicPr>
          <p:cNvPr id="654" name="Google Shape;654;p88"/>
          <p:cNvPicPr preferRelativeResize="0"/>
          <p:nvPr/>
        </p:nvPicPr>
        <p:blipFill rotWithShape="1">
          <a:blip r:embed="rId3">
            <a:alphaModFix/>
          </a:blip>
          <a:srcRect b="0" l="1661" r="0" t="1661"/>
          <a:stretch/>
        </p:blipFill>
        <p:spPr>
          <a:xfrm>
            <a:off x="6710518" y="1460700"/>
            <a:ext cx="3981482" cy="60993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89"/>
          <p:cNvSpPr txBox="1"/>
          <p:nvPr>
            <p:ph type="ctrTitle"/>
          </p:nvPr>
        </p:nvSpPr>
        <p:spPr>
          <a:xfrm>
            <a:off x="505134" y="567974"/>
            <a:ext cx="6454621" cy="739832"/>
          </a:xfrm>
          <a:prstGeom prst="rect">
            <a:avLst/>
          </a:prstGeom>
          <a:noFill/>
          <a:ln>
            <a:noFill/>
          </a:ln>
        </p:spPr>
        <p:txBody>
          <a:bodyPr anchorCtr="0" anchor="ctr" bIns="116050" lIns="116050" spcFirstLastPara="1" rIns="116050" wrap="square" tIns="116050">
            <a:noAutofit/>
          </a:bodyPr>
          <a:lstStyle/>
          <a:p>
            <a:pPr indent="0" lvl="0" marL="0" marR="0" rtl="0" algn="l">
              <a:lnSpc>
                <a:spcPct val="115000"/>
              </a:lnSpc>
              <a:spcBef>
                <a:spcPts val="0"/>
              </a:spcBef>
              <a:spcAft>
                <a:spcPts val="0"/>
              </a:spcAft>
              <a:buClr>
                <a:srgbClr val="262626"/>
              </a:buClr>
              <a:buSzPts val="1400"/>
              <a:buFont typeface="Arial"/>
              <a:buNone/>
            </a:pPr>
            <a:r>
              <a:rPr b="1" i="0" lang="en-GB" sz="1400" u="none" cap="none" strike="noStrike">
                <a:solidFill>
                  <a:srgbClr val="59B246"/>
                </a:solidFill>
                <a:latin typeface="Arial"/>
                <a:ea typeface="Arial"/>
                <a:cs typeface="Arial"/>
                <a:sym typeface="Arial"/>
              </a:rPr>
              <a:t>ACTIVITY </a:t>
            </a:r>
            <a:r>
              <a:rPr lang="en-GB">
                <a:solidFill>
                  <a:srgbClr val="59B246"/>
                </a:solidFill>
              </a:rPr>
              <a:t>SHEET I</a:t>
            </a:r>
            <a:endParaRPr b="1" i="0" sz="1400" u="none" cap="none" strike="noStrike">
              <a:solidFill>
                <a:srgbClr val="59B246"/>
              </a:solidFill>
              <a:latin typeface="Arial"/>
              <a:ea typeface="Arial"/>
              <a:cs typeface="Arial"/>
              <a:sym typeface="Arial"/>
            </a:endParaRPr>
          </a:p>
          <a:p>
            <a:pPr indent="0" lvl="0" marL="0" marR="0" rtl="0" algn="l">
              <a:lnSpc>
                <a:spcPct val="115000"/>
              </a:lnSpc>
              <a:spcBef>
                <a:spcPts val="0"/>
              </a:spcBef>
              <a:spcAft>
                <a:spcPts val="0"/>
              </a:spcAft>
              <a:buClr>
                <a:srgbClr val="262626"/>
              </a:buClr>
              <a:buSzPts val="1400"/>
              <a:buFont typeface="Arial"/>
              <a:buNone/>
            </a:pPr>
            <a:r>
              <a:rPr lang="en-GB">
                <a:solidFill>
                  <a:schemeClr val="dk2"/>
                </a:solidFill>
              </a:rPr>
              <a:t>DEVELOP YOUR IDEAS</a:t>
            </a:r>
            <a:endParaRPr b="1" i="0" sz="1400" u="none" cap="none" strike="noStrike">
              <a:solidFill>
                <a:schemeClr val="dk2"/>
              </a:solidFill>
              <a:latin typeface="Arial"/>
              <a:ea typeface="Arial"/>
              <a:cs typeface="Arial"/>
              <a:sym typeface="Arial"/>
            </a:endParaRPr>
          </a:p>
        </p:txBody>
      </p:sp>
      <p:sp>
        <p:nvSpPr>
          <p:cNvPr id="660" name="Google Shape;660;p89"/>
          <p:cNvSpPr txBox="1"/>
          <p:nvPr>
            <p:ph idx="1" type="subTitle"/>
          </p:nvPr>
        </p:nvSpPr>
        <p:spPr>
          <a:xfrm>
            <a:off x="6959605" y="567974"/>
            <a:ext cx="3227160" cy="739832"/>
          </a:xfrm>
          <a:prstGeom prst="rect">
            <a:avLst/>
          </a:prstGeom>
          <a:noFill/>
          <a:ln>
            <a:noFill/>
          </a:ln>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rgbClr val="59B246"/>
                </a:solidFill>
              </a:rPr>
              <a:t>COURSE</a:t>
            </a:r>
            <a:endParaRPr>
              <a:solidFill>
                <a:srgbClr val="59B246"/>
              </a:solidFill>
            </a:endParaRPr>
          </a:p>
          <a:p>
            <a:pPr indent="0" lvl="0" marL="0" rtl="0" algn="l">
              <a:spcBef>
                <a:spcPts val="0"/>
              </a:spcBef>
              <a:spcAft>
                <a:spcPts val="0"/>
              </a:spcAft>
              <a:buClr>
                <a:schemeClr val="dk1"/>
              </a:buClr>
              <a:buSzPts val="1100"/>
              <a:buFont typeface="Arial"/>
              <a:buNone/>
            </a:pPr>
            <a:r>
              <a:rPr lang="en-GB">
                <a:solidFill>
                  <a:schemeClr val="dk2"/>
                </a:solidFill>
              </a:rPr>
              <a:t>MACHINE LEARNING SHORT COURSE</a:t>
            </a:r>
            <a:endParaRPr>
              <a:solidFill>
                <a:srgbClr val="59B246"/>
              </a:solidFill>
            </a:endParaRPr>
          </a:p>
        </p:txBody>
      </p:sp>
      <p:sp>
        <p:nvSpPr>
          <p:cNvPr id="661" name="Google Shape;661;p89"/>
          <p:cNvSpPr txBox="1"/>
          <p:nvPr>
            <p:ph idx="2" type="subTitle"/>
          </p:nvPr>
        </p:nvSpPr>
        <p:spPr>
          <a:xfrm>
            <a:off x="505134" y="6685087"/>
            <a:ext cx="6454621" cy="739832"/>
          </a:xfrm>
          <a:prstGeom prst="rect">
            <a:avLst/>
          </a:prstGeom>
          <a:noFill/>
          <a:ln>
            <a:noFill/>
          </a:ln>
        </p:spPr>
        <p:txBody>
          <a:bodyPr anchorCtr="0" anchor="t" bIns="116050" lIns="116050" spcFirstLastPara="1" rIns="116050" wrap="square" tIns="116050">
            <a:noAutofit/>
          </a:bodyPr>
          <a:lstStyle/>
          <a:p>
            <a:pPr indent="0" lvl="0" marL="0" marR="0" rtl="0" algn="l">
              <a:lnSpc>
                <a:spcPct val="115000"/>
              </a:lnSpc>
              <a:spcBef>
                <a:spcPts val="0"/>
              </a:spcBef>
              <a:spcAft>
                <a:spcPts val="0"/>
              </a:spcAft>
              <a:buClr>
                <a:srgbClr val="262626"/>
              </a:buClr>
              <a:buSzPts val="1100"/>
              <a:buFont typeface="Arial"/>
              <a:buNone/>
            </a:pPr>
            <a:r>
              <a:rPr b="0" i="0" lang="en-GB" sz="1100" u="none" cap="none" strike="noStrike">
                <a:solidFill>
                  <a:srgbClr val="262626"/>
                </a:solidFill>
                <a:latin typeface="Arial"/>
                <a:ea typeface="Arial"/>
                <a:cs typeface="Arial"/>
                <a:sym typeface="Arial"/>
              </a:rPr>
              <a:t>Use this page to sketch out your design idea</a:t>
            </a:r>
            <a:r>
              <a:rPr lang="en-GB"/>
              <a:t>s</a:t>
            </a:r>
            <a:endParaRPr b="0" i="0" sz="1100" u="none" cap="none" strike="noStrike">
              <a:solidFill>
                <a:srgbClr val="262626"/>
              </a:solidFill>
              <a:latin typeface="Arial"/>
              <a:ea typeface="Arial"/>
              <a:cs typeface="Arial"/>
              <a:sym typeface="Arial"/>
            </a:endParaRPr>
          </a:p>
        </p:txBody>
      </p:sp>
      <p:sp>
        <p:nvSpPr>
          <p:cNvPr id="662" name="Google Shape;662;p89"/>
          <p:cNvSpPr txBox="1"/>
          <p:nvPr/>
        </p:nvSpPr>
        <p:spPr>
          <a:xfrm>
            <a:off x="505113" y="1528000"/>
            <a:ext cx="3227100" cy="39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GB">
                <a:solidFill>
                  <a:schemeClr val="dk2"/>
                </a:solidFill>
              </a:rPr>
              <a:t>Sketch of user interface</a:t>
            </a:r>
            <a:endParaRPr b="1" i="0" sz="1400" u="none" cap="none" strike="noStrike">
              <a:solidFill>
                <a:schemeClr val="dk2"/>
              </a:solidFill>
              <a:latin typeface="Arial"/>
              <a:ea typeface="Arial"/>
              <a:cs typeface="Arial"/>
              <a:sym typeface="Arial"/>
            </a:endParaRPr>
          </a:p>
        </p:txBody>
      </p:sp>
      <p:sp>
        <p:nvSpPr>
          <p:cNvPr id="663" name="Google Shape;663;p89"/>
          <p:cNvSpPr txBox="1"/>
          <p:nvPr/>
        </p:nvSpPr>
        <p:spPr>
          <a:xfrm>
            <a:off x="5425227" y="1528000"/>
            <a:ext cx="3227100" cy="39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GB">
                <a:solidFill>
                  <a:schemeClr val="dk2"/>
                </a:solidFill>
              </a:rPr>
              <a:t>Example chatbot conversation</a:t>
            </a:r>
            <a:endParaRPr b="1" i="0" sz="1400" u="none" cap="none" strike="noStrike">
              <a:solidFill>
                <a:schemeClr val="dk2"/>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90"/>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12 - Explain your idea</a:t>
            </a:r>
            <a:endParaRPr/>
          </a:p>
        </p:txBody>
      </p:sp>
      <p:sp>
        <p:nvSpPr>
          <p:cNvPr id="669" name="Google Shape;669;p90"/>
          <p:cNvSpPr txBox="1"/>
          <p:nvPr>
            <p:ph idx="1" type="body"/>
          </p:nvPr>
        </p:nvSpPr>
        <p:spPr>
          <a:xfrm>
            <a:off x="647575" y="1608300"/>
            <a:ext cx="9407700" cy="56397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lang="en-GB">
                <a:solidFill>
                  <a:srgbClr val="595959"/>
                </a:solidFill>
              </a:rPr>
              <a:t>The final task in your planning/prototyping is to explain your idea for a machine learning model to others. Think about all the different ways you could present your machine learning model design to potential investors. You could:</a:t>
            </a:r>
            <a:endParaRPr>
              <a:solidFill>
                <a:srgbClr val="595959"/>
              </a:solidFill>
            </a:endParaRPr>
          </a:p>
          <a:p>
            <a:pPr indent="-381000" lvl="0" marL="457200" rtl="0" algn="l">
              <a:spcBef>
                <a:spcPts val="0"/>
              </a:spcBef>
              <a:spcAft>
                <a:spcPts val="0"/>
              </a:spcAft>
              <a:buClr>
                <a:srgbClr val="595959"/>
              </a:buClr>
              <a:buSzPts val="2400"/>
              <a:buChar char="●"/>
            </a:pPr>
            <a:r>
              <a:rPr lang="en-GB">
                <a:solidFill>
                  <a:srgbClr val="595959"/>
                </a:solidFill>
              </a:rPr>
              <a:t>Create a presentation or report detailing the problem and how you are going to use machine learning to tackle it</a:t>
            </a:r>
            <a:endParaRPr>
              <a:solidFill>
                <a:srgbClr val="595959"/>
              </a:solidFill>
            </a:endParaRPr>
          </a:p>
          <a:p>
            <a:pPr indent="-381000" lvl="0" marL="457200" rtl="0" algn="l">
              <a:spcBef>
                <a:spcPts val="0"/>
              </a:spcBef>
              <a:spcAft>
                <a:spcPts val="0"/>
              </a:spcAft>
              <a:buSzPts val="2400"/>
              <a:buChar char="●"/>
            </a:pPr>
            <a:r>
              <a:rPr lang="en-GB">
                <a:solidFill>
                  <a:srgbClr val="595959"/>
                </a:solidFill>
              </a:rPr>
              <a:t>Use an online tool such as</a:t>
            </a:r>
            <a:r>
              <a:rPr lang="en-GB"/>
              <a:t> </a:t>
            </a:r>
            <a:r>
              <a:rPr lang="en-GB" u="sng">
                <a:solidFill>
                  <a:schemeClr val="hlink"/>
                </a:solidFill>
                <a:hlinkClick r:id="rId3"/>
              </a:rPr>
              <a:t>Powtoon</a:t>
            </a:r>
            <a:r>
              <a:rPr lang="en-GB"/>
              <a:t> </a:t>
            </a:r>
            <a:r>
              <a:rPr lang="en-GB">
                <a:solidFill>
                  <a:srgbClr val="595959"/>
                </a:solidFill>
              </a:rPr>
              <a:t>to create an </a:t>
            </a:r>
            <a:r>
              <a:rPr lang="en-GB">
                <a:solidFill>
                  <a:srgbClr val="595959"/>
                </a:solidFill>
              </a:rPr>
              <a:t>animation to explain your ideas</a:t>
            </a:r>
            <a:endParaRPr>
              <a:solidFill>
                <a:srgbClr val="595959"/>
              </a:solidFill>
            </a:endParaRPr>
          </a:p>
          <a:p>
            <a:pPr indent="-381000" lvl="0" marL="457200" rtl="0" algn="l">
              <a:spcBef>
                <a:spcPts val="0"/>
              </a:spcBef>
              <a:spcAft>
                <a:spcPts val="0"/>
              </a:spcAft>
              <a:buSzPts val="2400"/>
              <a:buChar char="●"/>
            </a:pPr>
            <a:r>
              <a:rPr lang="en-GB">
                <a:solidFill>
                  <a:srgbClr val="595959"/>
                </a:solidFill>
              </a:rPr>
              <a:t>Create a video using your phone and an app such as</a:t>
            </a:r>
            <a:r>
              <a:rPr lang="en-GB"/>
              <a:t> </a:t>
            </a:r>
            <a:r>
              <a:rPr lang="en-GB" u="sng">
                <a:solidFill>
                  <a:schemeClr val="hlink"/>
                </a:solidFill>
                <a:hlinkClick r:id="rId4"/>
              </a:rPr>
              <a:t>Splice</a:t>
            </a:r>
            <a:r>
              <a:rPr lang="en-GB"/>
              <a:t> or </a:t>
            </a:r>
            <a:r>
              <a:rPr lang="en-GB" u="sng">
                <a:solidFill>
                  <a:schemeClr val="hlink"/>
                </a:solidFill>
                <a:hlinkClick r:id="rId5"/>
              </a:rPr>
              <a:t>PowerDirector</a:t>
            </a:r>
            <a:r>
              <a:rPr lang="en-GB"/>
              <a:t> </a:t>
            </a:r>
            <a:endParaRPr/>
          </a:p>
          <a:p>
            <a:pPr indent="-381000" lvl="0" marL="457200" rtl="0" algn="l">
              <a:spcBef>
                <a:spcPts val="0"/>
              </a:spcBef>
              <a:spcAft>
                <a:spcPts val="0"/>
              </a:spcAft>
              <a:buSzPts val="2400"/>
              <a:buChar char="●"/>
            </a:pPr>
            <a:r>
              <a:rPr lang="en-GB">
                <a:solidFill>
                  <a:srgbClr val="595959"/>
                </a:solidFill>
              </a:rPr>
              <a:t>Use a free online tool such as</a:t>
            </a:r>
            <a:r>
              <a:rPr lang="en-GB"/>
              <a:t> </a:t>
            </a:r>
            <a:r>
              <a:rPr lang="en-GB" u="sng">
                <a:solidFill>
                  <a:schemeClr val="hlink"/>
                </a:solidFill>
                <a:hlinkClick r:id="rId6"/>
              </a:rPr>
              <a:t>Pixton</a:t>
            </a:r>
            <a:r>
              <a:rPr lang="en-GB"/>
              <a:t> </a:t>
            </a:r>
            <a:r>
              <a:rPr lang="en-GB">
                <a:solidFill>
                  <a:srgbClr val="595959"/>
                </a:solidFill>
              </a:rPr>
              <a:t>to create a comic strip</a:t>
            </a:r>
            <a:endParaRPr>
              <a:solidFill>
                <a:srgbClr val="595959"/>
              </a:solidFill>
            </a:endParaRPr>
          </a:p>
          <a:p>
            <a:pPr indent="0" lvl="0" marL="0" rtl="0" algn="l">
              <a:spcBef>
                <a:spcPts val="2000"/>
              </a:spcBef>
              <a:spcAft>
                <a:spcPts val="0"/>
              </a:spcAft>
              <a:buNone/>
            </a:pPr>
            <a:r>
              <a:rPr lang="en-GB">
                <a:solidFill>
                  <a:srgbClr val="34495E"/>
                </a:solidFill>
              </a:rPr>
              <a:t>If you are entering our Awards a video or Powtoon would be the best options</a:t>
            </a:r>
            <a:endParaRPr>
              <a:solidFill>
                <a:srgbClr val="34495E"/>
              </a:solidFill>
            </a:endParaRPr>
          </a:p>
          <a:p>
            <a:pPr indent="0" lvl="0" marL="0" rtl="0" algn="l">
              <a:spcBef>
                <a:spcPts val="2000"/>
              </a:spcBef>
              <a:spcAft>
                <a:spcPts val="20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7"/>
          <p:cNvSpPr txBox="1"/>
          <p:nvPr>
            <p:ph type="ctrTitle"/>
          </p:nvPr>
        </p:nvSpPr>
        <p:spPr>
          <a:xfrm>
            <a:off x="505125" y="567950"/>
            <a:ext cx="6454500" cy="7398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solidFill>
                  <a:srgbClr val="59B246"/>
                </a:solidFill>
              </a:rPr>
              <a:t>ACTIVITY A</a:t>
            </a:r>
            <a:endParaRPr>
              <a:solidFill>
                <a:srgbClr val="59B246"/>
              </a:solidFill>
            </a:endParaRPr>
          </a:p>
          <a:p>
            <a:pPr indent="0" lvl="0" marL="0" rtl="0" algn="l">
              <a:spcBef>
                <a:spcPts val="0"/>
              </a:spcBef>
              <a:spcAft>
                <a:spcPts val="0"/>
              </a:spcAft>
              <a:buNone/>
            </a:pPr>
            <a:r>
              <a:rPr lang="en-GB">
                <a:solidFill>
                  <a:schemeClr val="dk2"/>
                </a:solidFill>
              </a:rPr>
              <a:t>WHAT IS MACHINE LEARNING?</a:t>
            </a:r>
            <a:endParaRPr>
              <a:solidFill>
                <a:schemeClr val="dk2"/>
              </a:solidFill>
            </a:endParaRPr>
          </a:p>
        </p:txBody>
      </p:sp>
      <p:sp>
        <p:nvSpPr>
          <p:cNvPr id="253" name="Google Shape;253;p37"/>
          <p:cNvSpPr txBox="1"/>
          <p:nvPr>
            <p:ph idx="1" type="subTitle"/>
          </p:nvPr>
        </p:nvSpPr>
        <p:spPr>
          <a:xfrm>
            <a:off x="6959475" y="567950"/>
            <a:ext cx="3227100" cy="7398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rgbClr val="59B246"/>
                </a:solidFill>
              </a:rPr>
              <a:t>COURSE</a:t>
            </a:r>
            <a:endParaRPr>
              <a:solidFill>
                <a:srgbClr val="59B246"/>
              </a:solidFill>
            </a:endParaRPr>
          </a:p>
          <a:p>
            <a:pPr indent="0" lvl="0" marL="0" rtl="0" algn="l">
              <a:spcBef>
                <a:spcPts val="0"/>
              </a:spcBef>
              <a:spcAft>
                <a:spcPts val="0"/>
              </a:spcAft>
              <a:buClr>
                <a:schemeClr val="dk1"/>
              </a:buClr>
              <a:buSzPts val="1100"/>
              <a:buFont typeface="Arial"/>
              <a:buNone/>
            </a:pPr>
            <a:r>
              <a:rPr lang="en-GB">
                <a:solidFill>
                  <a:schemeClr val="dk2"/>
                </a:solidFill>
              </a:rPr>
              <a:t>MACHINE LEARNING SHORT COURSE</a:t>
            </a:r>
            <a:endParaRPr>
              <a:solidFill>
                <a:srgbClr val="59B246"/>
              </a:solidFill>
            </a:endParaRPr>
          </a:p>
        </p:txBody>
      </p:sp>
      <p:sp>
        <p:nvSpPr>
          <p:cNvPr id="254" name="Google Shape;254;p37"/>
          <p:cNvSpPr txBox="1"/>
          <p:nvPr>
            <p:ph idx="2" type="subTitle"/>
          </p:nvPr>
        </p:nvSpPr>
        <p:spPr>
          <a:xfrm>
            <a:off x="505125" y="6684800"/>
            <a:ext cx="6454500" cy="7398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lang="en-GB">
                <a:solidFill>
                  <a:schemeClr val="dk1"/>
                </a:solidFill>
              </a:rPr>
              <a:t>Understanding what ML is and how it functions should help you recognise where you are interacting with computers in your everyday life and what this means for you (as a human?).</a:t>
            </a:r>
            <a:endParaRPr/>
          </a:p>
        </p:txBody>
      </p:sp>
      <p:sp>
        <p:nvSpPr>
          <p:cNvPr id="255" name="Google Shape;255;p37"/>
          <p:cNvSpPr/>
          <p:nvPr/>
        </p:nvSpPr>
        <p:spPr>
          <a:xfrm>
            <a:off x="505125" y="3392750"/>
            <a:ext cx="9681600" cy="960000"/>
          </a:xfrm>
          <a:prstGeom prst="rect">
            <a:avLst/>
          </a:prstGeom>
          <a:noFill/>
          <a:ln cap="flat" cmpd="sng" w="9525">
            <a:solidFill>
              <a:srgbClr val="34495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rgbClr val="262626"/>
                </a:solidFill>
              </a:rPr>
              <a:t>What is machine learning?</a:t>
            </a:r>
            <a:endParaRPr>
              <a:solidFill>
                <a:srgbClr val="262626"/>
              </a:solidFill>
            </a:endParaRPr>
          </a:p>
        </p:txBody>
      </p:sp>
      <p:sp>
        <p:nvSpPr>
          <p:cNvPr id="256" name="Google Shape;256;p37"/>
          <p:cNvSpPr txBox="1"/>
          <p:nvPr/>
        </p:nvSpPr>
        <p:spPr>
          <a:xfrm>
            <a:off x="505125" y="2830100"/>
            <a:ext cx="9681600" cy="562800"/>
          </a:xfrm>
          <a:prstGeom prst="rect">
            <a:avLst/>
          </a:prstGeom>
          <a:solidFill>
            <a:srgbClr val="F2F2F2"/>
          </a:solidFill>
          <a:ln cap="flat" cmpd="sng" w="9525">
            <a:solidFill>
              <a:srgbClr val="34495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chemeClr val="dk2"/>
                </a:solidFill>
              </a:rPr>
              <a:t>After you have watched the video on the next slide answer these questions</a:t>
            </a:r>
            <a:endParaRPr b="1">
              <a:solidFill>
                <a:schemeClr val="dk2"/>
              </a:solidFill>
            </a:endParaRPr>
          </a:p>
        </p:txBody>
      </p:sp>
      <p:sp>
        <p:nvSpPr>
          <p:cNvPr id="257" name="Google Shape;257;p37"/>
          <p:cNvSpPr/>
          <p:nvPr/>
        </p:nvSpPr>
        <p:spPr>
          <a:xfrm>
            <a:off x="505125" y="1307750"/>
            <a:ext cx="9681600" cy="562500"/>
          </a:xfrm>
          <a:prstGeom prst="rect">
            <a:avLst/>
          </a:prstGeom>
          <a:solidFill>
            <a:srgbClr val="F2F2F2"/>
          </a:solidFill>
          <a:ln cap="flat" cmpd="sng" w="9525">
            <a:solidFill>
              <a:srgbClr val="34495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2"/>
                </a:solidFill>
              </a:rPr>
              <a:t>Questions to answer before you watch the video</a:t>
            </a:r>
            <a:endParaRPr b="1">
              <a:solidFill>
                <a:schemeClr val="dk2"/>
              </a:solidFill>
            </a:endParaRPr>
          </a:p>
        </p:txBody>
      </p:sp>
      <p:sp>
        <p:nvSpPr>
          <p:cNvPr id="258" name="Google Shape;258;p37"/>
          <p:cNvSpPr/>
          <p:nvPr/>
        </p:nvSpPr>
        <p:spPr>
          <a:xfrm>
            <a:off x="514075" y="1870250"/>
            <a:ext cx="9681600" cy="9600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262626"/>
                </a:solidFill>
              </a:rPr>
              <a:t>Have you heard of the term machine learning?     YES / NO</a:t>
            </a:r>
            <a:endParaRPr>
              <a:solidFill>
                <a:srgbClr val="262626"/>
              </a:solidFill>
            </a:endParaRPr>
          </a:p>
          <a:p>
            <a:pPr indent="0" lvl="0" marL="0" rtl="0" algn="l">
              <a:spcBef>
                <a:spcPts val="0"/>
              </a:spcBef>
              <a:spcAft>
                <a:spcPts val="0"/>
              </a:spcAft>
              <a:buNone/>
            </a:pPr>
            <a:r>
              <a:rPr lang="en-GB">
                <a:solidFill>
                  <a:srgbClr val="262626"/>
                </a:solidFill>
              </a:rPr>
              <a:t>If yes what do you think it means?</a:t>
            </a:r>
            <a:endParaRPr>
              <a:solidFill>
                <a:srgbClr val="262626"/>
              </a:solidFill>
            </a:endParaRPr>
          </a:p>
        </p:txBody>
      </p:sp>
      <p:sp>
        <p:nvSpPr>
          <p:cNvPr id="259" name="Google Shape;259;p37"/>
          <p:cNvSpPr/>
          <p:nvPr/>
        </p:nvSpPr>
        <p:spPr>
          <a:xfrm>
            <a:off x="505125" y="4352750"/>
            <a:ext cx="9681600" cy="960000"/>
          </a:xfrm>
          <a:prstGeom prst="rect">
            <a:avLst/>
          </a:prstGeom>
          <a:noFill/>
          <a:ln cap="flat" cmpd="sng" w="9525">
            <a:solidFill>
              <a:srgbClr val="34495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rgbClr val="262626"/>
                </a:solidFill>
              </a:rPr>
              <a:t>Why is the use of machine learning increasing rapidly?</a:t>
            </a:r>
            <a:endParaRPr>
              <a:solidFill>
                <a:srgbClr val="262626"/>
              </a:solidFill>
            </a:endParaRPr>
          </a:p>
        </p:txBody>
      </p:sp>
      <p:sp>
        <p:nvSpPr>
          <p:cNvPr id="260" name="Google Shape;260;p37"/>
          <p:cNvSpPr/>
          <p:nvPr/>
        </p:nvSpPr>
        <p:spPr>
          <a:xfrm>
            <a:off x="505125" y="5312900"/>
            <a:ext cx="9681600" cy="1371900"/>
          </a:xfrm>
          <a:prstGeom prst="rect">
            <a:avLst/>
          </a:prstGeom>
          <a:noFill/>
          <a:ln cap="flat" cmpd="sng" w="9525">
            <a:solidFill>
              <a:srgbClr val="34495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262626"/>
                </a:solidFill>
              </a:rPr>
              <a:t>Can you think of any any issues or problems caused by the increase in the use of machine learning? </a:t>
            </a:r>
            <a:endParaRPr>
              <a:solidFill>
                <a:srgbClr val="262626"/>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91"/>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Want to continue developing?</a:t>
            </a:r>
            <a:endParaRPr/>
          </a:p>
        </p:txBody>
      </p:sp>
      <p:sp>
        <p:nvSpPr>
          <p:cNvPr id="675" name="Google Shape;675;p91"/>
          <p:cNvSpPr txBox="1"/>
          <p:nvPr>
            <p:ph idx="1" type="body"/>
          </p:nvPr>
        </p:nvSpPr>
        <p:spPr>
          <a:xfrm>
            <a:off x="608950" y="1578575"/>
            <a:ext cx="6059700" cy="53811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b="1" lang="en-GB">
                <a:solidFill>
                  <a:srgbClr val="59B246"/>
                </a:solidFill>
              </a:rPr>
              <a:t>Ways to keep developing</a:t>
            </a:r>
            <a:endParaRPr b="1">
              <a:solidFill>
                <a:srgbClr val="59B246"/>
              </a:solidFill>
            </a:endParaRPr>
          </a:p>
          <a:p>
            <a:pPr indent="0" lvl="0" marL="0" rtl="0" algn="l">
              <a:spcBef>
                <a:spcPts val="2000"/>
              </a:spcBef>
              <a:spcAft>
                <a:spcPts val="0"/>
              </a:spcAft>
              <a:buNone/>
            </a:pPr>
            <a:r>
              <a:rPr lang="en-GB">
                <a:solidFill>
                  <a:schemeClr val="dk2"/>
                </a:solidFill>
              </a:rPr>
              <a:t>Apps for Good can help you:</a:t>
            </a:r>
            <a:endParaRPr>
              <a:solidFill>
                <a:schemeClr val="dk2"/>
              </a:solidFill>
            </a:endParaRPr>
          </a:p>
          <a:p>
            <a:pPr indent="-381000" lvl="0" marL="457200" rtl="0" algn="l">
              <a:spcBef>
                <a:spcPts val="0"/>
              </a:spcBef>
              <a:spcAft>
                <a:spcPts val="0"/>
              </a:spcAft>
              <a:buClr>
                <a:schemeClr val="dk2"/>
              </a:buClr>
              <a:buSzPts val="2400"/>
              <a:buChar char="●"/>
            </a:pPr>
            <a:r>
              <a:rPr lang="en-GB">
                <a:solidFill>
                  <a:schemeClr val="dk2"/>
                </a:solidFill>
              </a:rPr>
              <a:t>Learn more about the application and ethical considerations concerning machine learning</a:t>
            </a:r>
            <a:endParaRPr>
              <a:solidFill>
                <a:schemeClr val="dk2"/>
              </a:solidFill>
            </a:endParaRPr>
          </a:p>
          <a:p>
            <a:pPr indent="-381000" lvl="0" marL="457200" rtl="0" algn="l">
              <a:spcBef>
                <a:spcPts val="0"/>
              </a:spcBef>
              <a:spcAft>
                <a:spcPts val="0"/>
              </a:spcAft>
              <a:buClr>
                <a:schemeClr val="dk2"/>
              </a:buClr>
              <a:buSzPts val="2400"/>
              <a:buChar char="●"/>
            </a:pPr>
            <a:r>
              <a:rPr lang="en-GB">
                <a:solidFill>
                  <a:schemeClr val="dk2"/>
                </a:solidFill>
              </a:rPr>
              <a:t>D</a:t>
            </a:r>
            <a:r>
              <a:rPr lang="en-GB">
                <a:solidFill>
                  <a:schemeClr val="dk2"/>
                </a:solidFill>
              </a:rPr>
              <a:t>evelop your model using Machine Learning for Kids or program your solution using Python</a:t>
            </a:r>
            <a:endParaRPr>
              <a:solidFill>
                <a:schemeClr val="dk2"/>
              </a:solidFill>
            </a:endParaRPr>
          </a:p>
          <a:p>
            <a:pPr indent="-381000" lvl="0" marL="457200" rtl="0" algn="l">
              <a:spcBef>
                <a:spcPts val="0"/>
              </a:spcBef>
              <a:spcAft>
                <a:spcPts val="0"/>
              </a:spcAft>
              <a:buClr>
                <a:schemeClr val="dk2"/>
              </a:buClr>
              <a:buSzPts val="2400"/>
              <a:buChar char="●"/>
            </a:pPr>
            <a:r>
              <a:rPr lang="en-GB">
                <a:solidFill>
                  <a:schemeClr val="dk2"/>
                </a:solidFill>
              </a:rPr>
              <a:t>Explore problems that could be helped by image, voice or numerical based models</a:t>
            </a:r>
            <a:endParaRPr>
              <a:solidFill>
                <a:schemeClr val="dk2"/>
              </a:solidFill>
            </a:endParaRPr>
          </a:p>
          <a:p>
            <a:pPr indent="-381000" lvl="0" marL="457200" rtl="0" algn="l">
              <a:spcBef>
                <a:spcPts val="0"/>
              </a:spcBef>
              <a:spcAft>
                <a:spcPts val="0"/>
              </a:spcAft>
              <a:buClr>
                <a:schemeClr val="dk2"/>
              </a:buClr>
              <a:buSzPts val="2400"/>
              <a:buChar char="●"/>
            </a:pPr>
            <a:r>
              <a:rPr lang="en-GB">
                <a:solidFill>
                  <a:schemeClr val="dk2"/>
                </a:solidFill>
              </a:rPr>
              <a:t>Decide on your business model to </a:t>
            </a:r>
            <a:r>
              <a:rPr lang="en-GB">
                <a:solidFill>
                  <a:schemeClr val="dk2"/>
                </a:solidFill>
              </a:rPr>
              <a:t>monetise</a:t>
            </a:r>
            <a:r>
              <a:rPr lang="en-GB">
                <a:solidFill>
                  <a:schemeClr val="dk2"/>
                </a:solidFill>
              </a:rPr>
              <a:t> your idea</a:t>
            </a:r>
            <a:r>
              <a:rPr lang="en-GB">
                <a:solidFill>
                  <a:schemeClr val="dk2"/>
                </a:solidFill>
              </a:rPr>
              <a:t> </a:t>
            </a:r>
            <a:endParaRPr>
              <a:solidFill>
                <a:schemeClr val="dk2"/>
              </a:solidFill>
            </a:endParaRPr>
          </a:p>
        </p:txBody>
      </p:sp>
      <p:pic>
        <p:nvPicPr>
          <p:cNvPr id="676" name="Google Shape;676;p91"/>
          <p:cNvPicPr preferRelativeResize="0"/>
          <p:nvPr/>
        </p:nvPicPr>
        <p:blipFill rotWithShape="1">
          <a:blip r:embed="rId3">
            <a:alphaModFix/>
          </a:blip>
          <a:srcRect b="0" l="29701" r="29701" t="0"/>
          <a:stretch/>
        </p:blipFill>
        <p:spPr>
          <a:xfrm>
            <a:off x="6976939" y="1460700"/>
            <a:ext cx="3715062" cy="6099301"/>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92"/>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The Awards</a:t>
            </a:r>
            <a:endParaRPr/>
          </a:p>
        </p:txBody>
      </p:sp>
      <p:sp>
        <p:nvSpPr>
          <p:cNvPr id="682" name="Google Shape;682;p92"/>
          <p:cNvSpPr txBox="1"/>
          <p:nvPr>
            <p:ph idx="1" type="body"/>
          </p:nvPr>
        </p:nvSpPr>
        <p:spPr>
          <a:xfrm>
            <a:off x="606375" y="1619650"/>
            <a:ext cx="6107100" cy="5249100"/>
          </a:xfrm>
          <a:prstGeom prst="rect">
            <a:avLst/>
          </a:prstGeom>
        </p:spPr>
        <p:txBody>
          <a:bodyPr anchorCtr="0" anchor="t" bIns="116050" lIns="116050" spcFirstLastPara="1" rIns="116050" wrap="square" tIns="116050">
            <a:noAutofit/>
          </a:bodyPr>
          <a:lstStyle/>
          <a:p>
            <a:pPr indent="0" lvl="0" marL="0" rtl="0" algn="l">
              <a:lnSpc>
                <a:spcPct val="100000"/>
              </a:lnSpc>
              <a:spcBef>
                <a:spcPts val="0"/>
              </a:spcBef>
              <a:spcAft>
                <a:spcPts val="0"/>
              </a:spcAft>
              <a:buClr>
                <a:schemeClr val="dk1"/>
              </a:buClr>
              <a:buFont typeface="Arial"/>
              <a:buNone/>
            </a:pPr>
            <a:r>
              <a:rPr lang="en-GB" sz="2400">
                <a:solidFill>
                  <a:schemeClr val="dk2"/>
                </a:solidFill>
              </a:rPr>
              <a:t>The 2020 AfG competition – this year open to all</a:t>
            </a:r>
            <a:r>
              <a:rPr lang="en-GB">
                <a:solidFill>
                  <a:schemeClr val="dk2"/>
                </a:solidFill>
              </a:rPr>
              <a:t> </a:t>
            </a:r>
            <a:r>
              <a:rPr lang="en-GB" sz="2400">
                <a:solidFill>
                  <a:schemeClr val="dk2"/>
                </a:solidFill>
              </a:rPr>
              <a:t>students, </a:t>
            </a:r>
            <a:r>
              <a:rPr lang="en-GB">
                <a:solidFill>
                  <a:schemeClr val="dk2"/>
                </a:solidFill>
              </a:rPr>
              <a:t>UK</a:t>
            </a:r>
            <a:r>
              <a:rPr lang="en-GB" sz="2400">
                <a:solidFill>
                  <a:schemeClr val="dk2"/>
                </a:solidFill>
              </a:rPr>
              <a:t> and internati</a:t>
            </a:r>
            <a:r>
              <a:rPr lang="en-GB">
                <a:solidFill>
                  <a:schemeClr val="dk2"/>
                </a:solidFill>
              </a:rPr>
              <a:t>onal,</a:t>
            </a:r>
            <a:r>
              <a:rPr lang="en-GB" sz="2400">
                <a:solidFill>
                  <a:schemeClr val="dk2"/>
                </a:solidFill>
              </a:rPr>
              <a:t> who take part in Apps for Good courses – gives students the chance to shine on a </a:t>
            </a:r>
            <a:r>
              <a:rPr lang="en-GB">
                <a:solidFill>
                  <a:schemeClr val="dk2"/>
                </a:solidFill>
              </a:rPr>
              <a:t>public</a:t>
            </a:r>
            <a:r>
              <a:rPr lang="en-GB" sz="2400">
                <a:solidFill>
                  <a:schemeClr val="dk2"/>
                </a:solidFill>
              </a:rPr>
              <a:t> stage.</a:t>
            </a:r>
            <a:endParaRPr sz="2400">
              <a:solidFill>
                <a:schemeClr val="dk2"/>
              </a:solidFill>
            </a:endParaRPr>
          </a:p>
          <a:p>
            <a:pPr indent="0" lvl="0" marL="0" rtl="0" algn="l">
              <a:lnSpc>
                <a:spcPct val="100000"/>
              </a:lnSpc>
              <a:spcBef>
                <a:spcPts val="0"/>
              </a:spcBef>
              <a:spcAft>
                <a:spcPts val="0"/>
              </a:spcAft>
              <a:buClr>
                <a:schemeClr val="dk1"/>
              </a:buClr>
              <a:buFont typeface="Arial"/>
              <a:buNone/>
            </a:pPr>
            <a:r>
              <a:t/>
            </a:r>
            <a:endParaRPr sz="2400">
              <a:solidFill>
                <a:schemeClr val="dk2"/>
              </a:solidFill>
            </a:endParaRPr>
          </a:p>
          <a:p>
            <a:pPr indent="0" lvl="0" marL="0" rtl="0" algn="l">
              <a:lnSpc>
                <a:spcPct val="100000"/>
              </a:lnSpc>
              <a:spcBef>
                <a:spcPts val="0"/>
              </a:spcBef>
              <a:spcAft>
                <a:spcPts val="0"/>
              </a:spcAft>
              <a:buClr>
                <a:schemeClr val="dk1"/>
              </a:buClr>
              <a:buFont typeface="Arial"/>
              <a:buNone/>
            </a:pPr>
            <a:r>
              <a:rPr lang="en-GB" sz="2400">
                <a:solidFill>
                  <a:schemeClr val="dk2"/>
                </a:solidFill>
              </a:rPr>
              <a:t>The annual Apps for Good Awards recognise top apps</a:t>
            </a:r>
            <a:r>
              <a:rPr lang="en-GB">
                <a:solidFill>
                  <a:schemeClr val="dk2"/>
                </a:solidFill>
              </a:rPr>
              <a:t>, IoT devices and machine learning models</a:t>
            </a:r>
            <a:r>
              <a:rPr lang="en-GB" sz="2400">
                <a:solidFill>
                  <a:schemeClr val="dk2"/>
                </a:solidFill>
              </a:rPr>
              <a:t> created by studen</a:t>
            </a:r>
            <a:r>
              <a:rPr lang="en-GB">
                <a:solidFill>
                  <a:schemeClr val="dk2"/>
                </a:solidFill>
              </a:rPr>
              <a:t>t</a:t>
            </a:r>
            <a:r>
              <a:rPr lang="en-GB" sz="2400">
                <a:solidFill>
                  <a:schemeClr val="dk2"/>
                </a:solidFill>
              </a:rPr>
              <a:t>s in our courses. </a:t>
            </a:r>
            <a:endParaRPr sz="2400">
              <a:solidFill>
                <a:schemeClr val="dk2"/>
              </a:solidFill>
            </a:endParaRPr>
          </a:p>
          <a:p>
            <a:pPr indent="0" lvl="0" marL="0" rtl="0" algn="l">
              <a:lnSpc>
                <a:spcPct val="100000"/>
              </a:lnSpc>
              <a:spcBef>
                <a:spcPts val="0"/>
              </a:spcBef>
              <a:spcAft>
                <a:spcPts val="0"/>
              </a:spcAft>
              <a:buClr>
                <a:schemeClr val="dk1"/>
              </a:buClr>
              <a:buFont typeface="Arial"/>
              <a:buNone/>
            </a:pPr>
            <a:r>
              <a:t/>
            </a:r>
            <a:endParaRPr>
              <a:solidFill>
                <a:srgbClr val="59B246"/>
              </a:solidFill>
            </a:endParaRPr>
          </a:p>
          <a:p>
            <a:pPr indent="0" lvl="0" marL="0" rtl="0" algn="l">
              <a:lnSpc>
                <a:spcPct val="100000"/>
              </a:lnSpc>
              <a:spcBef>
                <a:spcPts val="0"/>
              </a:spcBef>
              <a:spcAft>
                <a:spcPts val="0"/>
              </a:spcAft>
              <a:buClr>
                <a:schemeClr val="dk1"/>
              </a:buClr>
              <a:buFont typeface="Arial"/>
              <a:buNone/>
            </a:pPr>
            <a:r>
              <a:rPr lang="en-GB">
                <a:solidFill>
                  <a:schemeClr val="dk2"/>
                </a:solidFill>
              </a:rPr>
              <a:t>The closing date for this year’s competition is </a:t>
            </a:r>
            <a:r>
              <a:rPr b="1" lang="en-GB">
                <a:solidFill>
                  <a:srgbClr val="59B246"/>
                </a:solidFill>
              </a:rPr>
              <a:t>18 May 2020</a:t>
            </a:r>
            <a:r>
              <a:rPr lang="en-GB">
                <a:solidFill>
                  <a:schemeClr val="dk2"/>
                </a:solidFill>
              </a:rPr>
              <a:t>. See the ‘Preparing for the Awards’ presentation for help completing the entry form.</a:t>
            </a:r>
            <a:endParaRPr>
              <a:solidFill>
                <a:schemeClr val="dk2"/>
              </a:solidFill>
            </a:endParaRPr>
          </a:p>
          <a:p>
            <a:pPr indent="0" lvl="0" marL="0" rtl="0" algn="l">
              <a:spcBef>
                <a:spcPts val="0"/>
              </a:spcBef>
              <a:spcAft>
                <a:spcPts val="2000"/>
              </a:spcAft>
              <a:buNone/>
            </a:pPr>
            <a:r>
              <a:t/>
            </a:r>
            <a:endParaRPr/>
          </a:p>
        </p:txBody>
      </p:sp>
      <p:pic>
        <p:nvPicPr>
          <p:cNvPr id="683" name="Google Shape;683;p92"/>
          <p:cNvPicPr preferRelativeResize="0"/>
          <p:nvPr/>
        </p:nvPicPr>
        <p:blipFill rotWithShape="1">
          <a:blip r:embed="rId3">
            <a:alphaModFix/>
          </a:blip>
          <a:srcRect b="0" l="12602" r="0" t="0"/>
          <a:stretch/>
        </p:blipFill>
        <p:spPr>
          <a:xfrm>
            <a:off x="7159167" y="1492775"/>
            <a:ext cx="3532833" cy="60672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93"/>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Feedback</a:t>
            </a:r>
            <a:endParaRPr/>
          </a:p>
        </p:txBody>
      </p:sp>
      <p:sp>
        <p:nvSpPr>
          <p:cNvPr id="689" name="Google Shape;689;p93"/>
          <p:cNvSpPr txBox="1"/>
          <p:nvPr>
            <p:ph idx="1" type="body"/>
          </p:nvPr>
        </p:nvSpPr>
        <p:spPr>
          <a:xfrm>
            <a:off x="796125" y="1786525"/>
            <a:ext cx="5414400" cy="52491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lang="en-GB"/>
              <a:t>Please let us know what you think of this course.</a:t>
            </a:r>
            <a:endParaRPr/>
          </a:p>
          <a:p>
            <a:pPr indent="0" lvl="0" marL="0" rtl="0" algn="l">
              <a:spcBef>
                <a:spcPts val="2000"/>
              </a:spcBef>
              <a:spcAft>
                <a:spcPts val="0"/>
              </a:spcAft>
              <a:buNone/>
            </a:pPr>
            <a:r>
              <a:rPr lang="en-GB"/>
              <a:t>Your feedback will be invaluable in making sure that we can adapt and improve our courses to help you continue your studies at home.</a:t>
            </a:r>
            <a:endParaRPr/>
          </a:p>
          <a:p>
            <a:pPr indent="0" lvl="0" marL="0" rtl="0" algn="l">
              <a:spcBef>
                <a:spcPts val="2000"/>
              </a:spcBef>
              <a:spcAft>
                <a:spcPts val="0"/>
              </a:spcAft>
              <a:buNone/>
            </a:pPr>
            <a:r>
              <a:rPr lang="en-GB" u="sng">
                <a:solidFill>
                  <a:schemeClr val="hlink"/>
                </a:solidFill>
                <a:hlinkClick r:id="rId3"/>
              </a:rPr>
              <a:t>https://docs.google.com/forms/d/e/1FAIpQLSf2iv4FcyQWJU5JeQHca__UgXlP7G3RyKUGmD8uLBHCA56gLw/viewform</a:t>
            </a:r>
            <a:endParaRPr/>
          </a:p>
          <a:p>
            <a:pPr indent="0" lvl="0" marL="0" rtl="0" algn="l">
              <a:spcBef>
                <a:spcPts val="2000"/>
              </a:spcBef>
              <a:spcAft>
                <a:spcPts val="2000"/>
              </a:spcAft>
              <a:buNone/>
            </a:pPr>
            <a:r>
              <a:t/>
            </a:r>
            <a:endParaRPr/>
          </a:p>
        </p:txBody>
      </p:sp>
      <p:pic>
        <p:nvPicPr>
          <p:cNvPr id="690" name="Google Shape;690;p93"/>
          <p:cNvPicPr preferRelativeResize="0"/>
          <p:nvPr/>
        </p:nvPicPr>
        <p:blipFill>
          <a:blip r:embed="rId4">
            <a:alphaModFix/>
          </a:blip>
          <a:stretch>
            <a:fillRect/>
          </a:stretch>
        </p:blipFill>
        <p:spPr>
          <a:xfrm>
            <a:off x="6698750" y="1460700"/>
            <a:ext cx="3993250" cy="61546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94"/>
          <p:cNvSpPr txBox="1"/>
          <p:nvPr>
            <p:ph idx="4294967295" type="ctrTitle"/>
          </p:nvPr>
        </p:nvSpPr>
        <p:spPr>
          <a:xfrm>
            <a:off x="788100" y="4273198"/>
            <a:ext cx="3769800" cy="18618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b="1" lang="en-GB">
                <a:solidFill>
                  <a:schemeClr val="dk2"/>
                </a:solidFill>
              </a:rPr>
              <a:t>COURSE COMPLETE</a:t>
            </a:r>
            <a:r>
              <a:rPr b="1" lang="en-GB">
                <a:solidFill>
                  <a:srgbClr val="34495E"/>
                </a:solidFill>
              </a:rPr>
              <a:t> </a:t>
            </a:r>
            <a:endParaRPr>
              <a:solidFill>
                <a:srgbClr val="34495E"/>
              </a:solidFill>
            </a:endParaRPr>
          </a:p>
          <a:p>
            <a:pPr indent="0" lvl="0" marL="0" rtl="0" algn="l">
              <a:spcBef>
                <a:spcPts val="0"/>
              </a:spcBef>
              <a:spcAft>
                <a:spcPts val="0"/>
              </a:spcAft>
              <a:buNone/>
            </a:pPr>
            <a:r>
              <a:t/>
            </a:r>
            <a:endParaRPr b="1"/>
          </a:p>
        </p:txBody>
      </p:sp>
      <p:sp>
        <p:nvSpPr>
          <p:cNvPr id="696" name="Google Shape;696;p94"/>
          <p:cNvSpPr txBox="1"/>
          <p:nvPr>
            <p:ph idx="4294967295" type="subTitle"/>
          </p:nvPr>
        </p:nvSpPr>
        <p:spPr>
          <a:xfrm>
            <a:off x="788102" y="3735650"/>
            <a:ext cx="3769800" cy="537600"/>
          </a:xfrm>
          <a:prstGeom prst="rect">
            <a:avLst/>
          </a:prstGeom>
        </p:spPr>
        <p:txBody>
          <a:bodyPr anchorCtr="0" anchor="t" bIns="116050" lIns="116050" spcFirstLastPara="1" rIns="116050" wrap="square" tIns="116050">
            <a:noAutofit/>
          </a:bodyPr>
          <a:lstStyle/>
          <a:p>
            <a:pPr indent="0" lvl="0" marL="0" rtl="0" algn="l">
              <a:spcBef>
                <a:spcPts val="0"/>
              </a:spcBef>
              <a:spcAft>
                <a:spcPts val="2000"/>
              </a:spcAft>
              <a:buNone/>
            </a:pPr>
            <a:r>
              <a:rPr b="1" lang="en-GB">
                <a:solidFill>
                  <a:srgbClr val="59B246"/>
                </a:solidFill>
              </a:rPr>
              <a:t>YAY!</a:t>
            </a:r>
            <a:endParaRPr b="1">
              <a:solidFill>
                <a:srgbClr val="59B246"/>
              </a:solidFill>
            </a:endParaRPr>
          </a:p>
        </p:txBody>
      </p:sp>
      <p:sp>
        <p:nvSpPr>
          <p:cNvPr id="697" name="Google Shape;697;p94"/>
          <p:cNvSpPr/>
          <p:nvPr/>
        </p:nvSpPr>
        <p:spPr>
          <a:xfrm>
            <a:off x="0" y="8100"/>
            <a:ext cx="5346000" cy="2960700"/>
          </a:xfrm>
          <a:prstGeom prst="rect">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4495E"/>
              </a:solidFill>
            </a:endParaRPr>
          </a:p>
        </p:txBody>
      </p:sp>
      <p:sp>
        <p:nvSpPr>
          <p:cNvPr id="698" name="Google Shape;698;p94"/>
          <p:cNvSpPr txBox="1"/>
          <p:nvPr/>
        </p:nvSpPr>
        <p:spPr>
          <a:xfrm>
            <a:off x="788100" y="1227875"/>
            <a:ext cx="3769800" cy="1732800"/>
          </a:xfrm>
          <a:prstGeom prst="rect">
            <a:avLst/>
          </a:prstGeom>
          <a:solidFill>
            <a:srgbClr val="F2F2F2"/>
          </a:solidFill>
          <a:ln>
            <a:noFill/>
          </a:ln>
        </p:spPr>
        <p:txBody>
          <a:bodyPr anchorCtr="0" anchor="t" bIns="116050" lIns="116050" spcFirstLastPara="1" rIns="116050" wrap="square" tIns="116050">
            <a:noAutofit/>
          </a:bodyPr>
          <a:lstStyle/>
          <a:p>
            <a:pPr indent="0" lvl="0" marL="0" rtl="0" algn="l">
              <a:spcBef>
                <a:spcPts val="0"/>
              </a:spcBef>
              <a:spcAft>
                <a:spcPts val="0"/>
              </a:spcAft>
              <a:buNone/>
            </a:pPr>
            <a:r>
              <a:rPr b="1" lang="en-GB" sz="2400">
                <a:solidFill>
                  <a:schemeClr val="dk2"/>
                </a:solidFill>
              </a:rPr>
              <a:t>WELL DONE</a:t>
            </a:r>
            <a:r>
              <a:rPr b="1" lang="en-GB" sz="2400">
                <a:solidFill>
                  <a:srgbClr val="262626"/>
                </a:solidFill>
              </a:rPr>
              <a:t> </a:t>
            </a:r>
            <a:endParaRPr b="1" sz="2400">
              <a:solidFill>
                <a:srgbClr val="262626"/>
              </a:solidFill>
            </a:endParaRPr>
          </a:p>
        </p:txBody>
      </p:sp>
      <p:cxnSp>
        <p:nvCxnSpPr>
          <p:cNvPr id="699" name="Google Shape;699;p94"/>
          <p:cNvCxnSpPr/>
          <p:nvPr/>
        </p:nvCxnSpPr>
        <p:spPr>
          <a:xfrm>
            <a:off x="0" y="2968800"/>
            <a:ext cx="10692000" cy="0"/>
          </a:xfrm>
          <a:prstGeom prst="straightConnector1">
            <a:avLst/>
          </a:prstGeom>
          <a:noFill/>
          <a:ln cap="flat" cmpd="sng" w="19050">
            <a:solidFill>
              <a:srgbClr val="606060"/>
            </a:solidFill>
            <a:prstDash val="solid"/>
            <a:round/>
            <a:headEnd len="med" w="med" type="none"/>
            <a:tailEnd len="med" w="med" type="none"/>
          </a:ln>
        </p:spPr>
      </p:cxnSp>
      <p:sp>
        <p:nvSpPr>
          <p:cNvPr id="700" name="Google Shape;700;p94"/>
          <p:cNvSpPr/>
          <p:nvPr/>
        </p:nvSpPr>
        <p:spPr>
          <a:xfrm>
            <a:off x="5346000" y="0"/>
            <a:ext cx="5346000" cy="2960700"/>
          </a:xfrm>
          <a:prstGeom prst="rect">
            <a:avLst/>
          </a:prstGeom>
          <a:solidFill>
            <a:srgbClr val="6060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4495E"/>
              </a:solidFill>
            </a:endParaRPr>
          </a:p>
        </p:txBody>
      </p:sp>
      <p:pic>
        <p:nvPicPr>
          <p:cNvPr id="701" name="Google Shape;701;p94"/>
          <p:cNvPicPr preferRelativeResize="0"/>
          <p:nvPr/>
        </p:nvPicPr>
        <p:blipFill>
          <a:blip r:embed="rId3">
            <a:alphaModFix/>
          </a:blip>
          <a:stretch>
            <a:fillRect/>
          </a:stretch>
        </p:blipFill>
        <p:spPr>
          <a:xfrm>
            <a:off x="7035649" y="1029667"/>
            <a:ext cx="1966702" cy="901366"/>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95"/>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Optional activity </a:t>
            </a:r>
            <a:r>
              <a:rPr lang="en-GB">
                <a:solidFill>
                  <a:schemeClr val="lt1"/>
                </a:solidFill>
              </a:rPr>
              <a:t>–</a:t>
            </a:r>
            <a:r>
              <a:rPr lang="en-GB"/>
              <a:t> Recommendation systems</a:t>
            </a:r>
            <a:endParaRPr/>
          </a:p>
        </p:txBody>
      </p:sp>
      <p:sp>
        <p:nvSpPr>
          <p:cNvPr id="707" name="Google Shape;707;p95"/>
          <p:cNvSpPr txBox="1"/>
          <p:nvPr>
            <p:ph idx="1" type="body"/>
          </p:nvPr>
        </p:nvSpPr>
        <p:spPr>
          <a:xfrm>
            <a:off x="1108025" y="1771675"/>
            <a:ext cx="8475900" cy="5249100"/>
          </a:xfrm>
          <a:prstGeom prst="rect">
            <a:avLst/>
          </a:prstGeom>
        </p:spPr>
        <p:txBody>
          <a:bodyPr anchorCtr="0" anchor="t" bIns="116050" lIns="116050" spcFirstLastPara="1" rIns="116050" wrap="square" tIns="116050">
            <a:noAutofit/>
          </a:bodyPr>
          <a:lstStyle/>
          <a:p>
            <a:pPr indent="0" lvl="0" marL="0" rtl="0" algn="l">
              <a:spcBef>
                <a:spcPts val="0"/>
              </a:spcBef>
              <a:spcAft>
                <a:spcPts val="2000"/>
              </a:spcAft>
              <a:buNone/>
            </a:pPr>
            <a:r>
              <a:rPr lang="en-GB">
                <a:solidFill>
                  <a:schemeClr val="dk2"/>
                </a:solidFill>
              </a:rPr>
              <a:t>Watch this video</a:t>
            </a:r>
            <a:r>
              <a:rPr lang="en-GB"/>
              <a:t> </a:t>
            </a:r>
            <a:r>
              <a:rPr lang="en-GB" u="sng">
                <a:solidFill>
                  <a:schemeClr val="hlink"/>
                </a:solidFill>
                <a:hlinkClick r:id="rId3"/>
              </a:rPr>
              <a:t>Why Netflix’s Algorithm Is So Binge-Worthy</a:t>
            </a:r>
            <a:r>
              <a:rPr lang="en-GB"/>
              <a:t> </a:t>
            </a:r>
            <a:r>
              <a:rPr lang="en-GB"/>
              <a:t> </a:t>
            </a:r>
            <a:r>
              <a:rPr lang="en-GB">
                <a:solidFill>
                  <a:schemeClr val="dk2"/>
                </a:solidFill>
              </a:rPr>
              <a:t>(2 mins, 57s). </a:t>
            </a:r>
            <a:r>
              <a:rPr lang="en-GB">
                <a:solidFill>
                  <a:schemeClr val="dk2"/>
                </a:solidFill>
              </a:rPr>
              <a:t>How does Netflix produce recommendations?</a:t>
            </a:r>
            <a:endParaRPr>
              <a:solidFill>
                <a:schemeClr val="dk2"/>
              </a:solidFill>
            </a:endParaRPr>
          </a:p>
        </p:txBody>
      </p:sp>
      <p:pic>
        <p:nvPicPr>
          <p:cNvPr id="708" name="Google Shape;708;p95">
            <a:hlinkClick r:id="rId4"/>
          </p:cNvPr>
          <p:cNvPicPr preferRelativeResize="0"/>
          <p:nvPr/>
        </p:nvPicPr>
        <p:blipFill>
          <a:blip r:embed="rId5">
            <a:alphaModFix/>
          </a:blip>
          <a:stretch>
            <a:fillRect/>
          </a:stretch>
        </p:blipFill>
        <p:spPr>
          <a:xfrm>
            <a:off x="1847663" y="3017450"/>
            <a:ext cx="6996674" cy="40212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96"/>
          <p:cNvSpPr txBox="1"/>
          <p:nvPr>
            <p:ph type="ctrTitle"/>
          </p:nvPr>
        </p:nvSpPr>
        <p:spPr>
          <a:xfrm>
            <a:off x="1108046" y="0"/>
            <a:ext cx="8476058" cy="1460763"/>
          </a:xfrm>
          <a:prstGeom prst="rect">
            <a:avLst/>
          </a:prstGeom>
          <a:noFill/>
          <a:ln>
            <a:noFill/>
          </a:ln>
        </p:spPr>
        <p:txBody>
          <a:bodyPr anchorCtr="0" anchor="ctr" bIns="116050" lIns="116050" spcFirstLastPara="1" rIns="116050" wrap="square" tIns="116050">
            <a:noAutofit/>
          </a:bodyPr>
          <a:lstStyle/>
          <a:p>
            <a:pPr indent="0" lvl="0" marL="0" marR="0" rtl="0" algn="l">
              <a:lnSpc>
                <a:spcPct val="100000"/>
              </a:lnSpc>
              <a:spcBef>
                <a:spcPts val="0"/>
              </a:spcBef>
              <a:spcAft>
                <a:spcPts val="0"/>
              </a:spcAft>
              <a:buClr>
                <a:srgbClr val="FFFFFF"/>
              </a:buClr>
              <a:buSzPts val="3400"/>
              <a:buFont typeface="Arial"/>
              <a:buNone/>
            </a:pPr>
            <a:r>
              <a:rPr lang="en-GB">
                <a:solidFill>
                  <a:schemeClr val="lt1"/>
                </a:solidFill>
              </a:rPr>
              <a:t>Optional activity</a:t>
            </a:r>
            <a:r>
              <a:rPr b="1" i="0" lang="en-GB" sz="3400" u="none" cap="none" strike="noStrike">
                <a:solidFill>
                  <a:schemeClr val="lt1"/>
                </a:solidFill>
                <a:latin typeface="Arial"/>
                <a:ea typeface="Arial"/>
                <a:cs typeface="Arial"/>
                <a:sym typeface="Arial"/>
              </a:rPr>
              <a:t> - Recommendation systems</a:t>
            </a:r>
            <a:endParaRPr b="1" i="0" sz="3400" u="none" cap="none" strike="noStrike">
              <a:solidFill>
                <a:srgbClr val="FFFFFF"/>
              </a:solidFill>
              <a:latin typeface="Arial"/>
              <a:ea typeface="Arial"/>
              <a:cs typeface="Arial"/>
              <a:sym typeface="Arial"/>
            </a:endParaRPr>
          </a:p>
        </p:txBody>
      </p:sp>
      <p:sp>
        <p:nvSpPr>
          <p:cNvPr id="714" name="Google Shape;714;p96"/>
          <p:cNvSpPr txBox="1"/>
          <p:nvPr>
            <p:ph idx="1" type="body"/>
          </p:nvPr>
        </p:nvSpPr>
        <p:spPr>
          <a:xfrm>
            <a:off x="604811" y="1771751"/>
            <a:ext cx="9404576" cy="1055745"/>
          </a:xfrm>
          <a:prstGeom prst="rect">
            <a:avLst/>
          </a:prstGeom>
          <a:noFill/>
          <a:ln>
            <a:noFill/>
          </a:ln>
        </p:spPr>
        <p:txBody>
          <a:bodyPr anchorCtr="0" anchor="t" bIns="116050" lIns="116050" spcFirstLastPara="1" rIns="116050" wrap="square" tIns="116050">
            <a:noAutofit/>
          </a:bodyPr>
          <a:lstStyle/>
          <a:p>
            <a:pPr indent="0" lvl="0" marL="0" marR="0" rtl="0" algn="l">
              <a:lnSpc>
                <a:spcPct val="115000"/>
              </a:lnSpc>
              <a:spcBef>
                <a:spcPts val="0"/>
              </a:spcBef>
              <a:spcAft>
                <a:spcPts val="0"/>
              </a:spcAft>
              <a:buClr>
                <a:schemeClr val="dk1"/>
              </a:buClr>
              <a:buSzPts val="1100"/>
              <a:buFont typeface="Arial"/>
              <a:buNone/>
            </a:pPr>
            <a:r>
              <a:rPr b="0" i="0" lang="en-GB" sz="2400" u="none" cap="none" strike="noStrike">
                <a:solidFill>
                  <a:schemeClr val="dk2"/>
                </a:solidFill>
                <a:latin typeface="Arial"/>
                <a:ea typeface="Arial"/>
                <a:cs typeface="Arial"/>
                <a:sym typeface="Arial"/>
              </a:rPr>
              <a:t>Watch this video</a:t>
            </a:r>
            <a:r>
              <a:rPr b="0" i="0" lang="en-GB" sz="2400" u="none" cap="none" strike="noStrike">
                <a:solidFill>
                  <a:srgbClr val="262626"/>
                </a:solidFill>
                <a:latin typeface="Arial"/>
                <a:ea typeface="Arial"/>
                <a:cs typeface="Arial"/>
                <a:sym typeface="Arial"/>
              </a:rPr>
              <a:t> </a:t>
            </a:r>
            <a:r>
              <a:rPr b="0" i="0" lang="en-GB" sz="2400" u="sng" cap="none" strike="noStrike">
                <a:solidFill>
                  <a:schemeClr val="hlink"/>
                </a:solidFill>
                <a:latin typeface="Arial"/>
                <a:ea typeface="Arial"/>
                <a:cs typeface="Arial"/>
                <a:sym typeface="Arial"/>
                <a:hlinkClick r:id="rId3"/>
              </a:rPr>
              <a:t>The Science Behind Spotify's Discover Weekly</a:t>
            </a:r>
            <a:r>
              <a:rPr b="0" i="0" lang="en-GB" sz="2400" u="none" cap="none" strike="noStrike">
                <a:solidFill>
                  <a:srgbClr val="262626"/>
                </a:solidFill>
                <a:latin typeface="Arial"/>
                <a:ea typeface="Arial"/>
                <a:cs typeface="Arial"/>
                <a:sym typeface="Arial"/>
              </a:rPr>
              <a:t>  </a:t>
            </a:r>
            <a:r>
              <a:rPr b="0" i="0" lang="en-GB" sz="2400" u="none" cap="none" strike="noStrike">
                <a:solidFill>
                  <a:schemeClr val="dk2"/>
                </a:solidFill>
                <a:latin typeface="Arial"/>
                <a:ea typeface="Arial"/>
                <a:cs typeface="Arial"/>
                <a:sym typeface="Arial"/>
              </a:rPr>
              <a:t>(4 mins 29s). How does Spotify produce Discovery Weekly?</a:t>
            </a:r>
            <a:endParaRPr b="0" i="0" sz="2400" u="none" cap="none" strike="noStrike">
              <a:solidFill>
                <a:schemeClr val="dk2"/>
              </a:solidFill>
              <a:latin typeface="Arial"/>
              <a:ea typeface="Arial"/>
              <a:cs typeface="Arial"/>
              <a:sym typeface="Arial"/>
            </a:endParaRPr>
          </a:p>
          <a:p>
            <a:pPr indent="0" lvl="0" marL="0" marR="0" rtl="0" algn="l">
              <a:lnSpc>
                <a:spcPct val="115000"/>
              </a:lnSpc>
              <a:spcBef>
                <a:spcPts val="2000"/>
              </a:spcBef>
              <a:spcAft>
                <a:spcPts val="2000"/>
              </a:spcAft>
              <a:buClr>
                <a:srgbClr val="262626"/>
              </a:buClr>
              <a:buSzPts val="2400"/>
              <a:buFont typeface="Arial"/>
              <a:buNone/>
            </a:pPr>
            <a:r>
              <a:t/>
            </a:r>
            <a:endParaRPr b="0" i="0" sz="2400" u="none" cap="none" strike="noStrike">
              <a:solidFill>
                <a:srgbClr val="262626"/>
              </a:solidFill>
              <a:latin typeface="Arial"/>
              <a:ea typeface="Arial"/>
              <a:cs typeface="Arial"/>
              <a:sym typeface="Arial"/>
            </a:endParaRPr>
          </a:p>
        </p:txBody>
      </p:sp>
      <p:pic>
        <p:nvPicPr>
          <p:cNvPr id="715" name="Google Shape;715;p96">
            <a:hlinkClick r:id="rId4"/>
          </p:cNvPr>
          <p:cNvPicPr preferRelativeResize="0"/>
          <p:nvPr/>
        </p:nvPicPr>
        <p:blipFill rotWithShape="1">
          <a:blip r:embed="rId5">
            <a:alphaModFix/>
          </a:blip>
          <a:srcRect b="0" l="0" r="0" t="0"/>
          <a:stretch/>
        </p:blipFill>
        <p:spPr>
          <a:xfrm>
            <a:off x="1732946" y="2926801"/>
            <a:ext cx="7226310" cy="4062676"/>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97"/>
          <p:cNvSpPr txBox="1"/>
          <p:nvPr>
            <p:ph type="ctrTitle"/>
          </p:nvPr>
        </p:nvSpPr>
        <p:spPr>
          <a:xfrm>
            <a:off x="505125" y="567950"/>
            <a:ext cx="6454621" cy="739832"/>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solidFill>
                  <a:srgbClr val="59B246"/>
                </a:solidFill>
              </a:rPr>
              <a:t>OPTIONAL </a:t>
            </a:r>
            <a:r>
              <a:rPr lang="en-GB" sz="1400">
                <a:solidFill>
                  <a:srgbClr val="59B246"/>
                </a:solidFill>
              </a:rPr>
              <a:t>ACTIVITY</a:t>
            </a:r>
            <a:endParaRPr sz="1400">
              <a:solidFill>
                <a:srgbClr val="59B246"/>
              </a:solidFill>
            </a:endParaRPr>
          </a:p>
          <a:p>
            <a:pPr indent="0" lvl="0" marL="0" rtl="0" algn="l">
              <a:spcBef>
                <a:spcPts val="0"/>
              </a:spcBef>
              <a:spcAft>
                <a:spcPts val="0"/>
              </a:spcAft>
              <a:buNone/>
            </a:pPr>
            <a:r>
              <a:rPr lang="en-GB" sz="1400">
                <a:solidFill>
                  <a:schemeClr val="dk2"/>
                </a:solidFill>
              </a:rPr>
              <a:t>RECOMMENDATION SYSTEMS</a:t>
            </a:r>
            <a:endParaRPr sz="1400">
              <a:solidFill>
                <a:schemeClr val="dk2"/>
              </a:solidFill>
            </a:endParaRPr>
          </a:p>
        </p:txBody>
      </p:sp>
      <p:sp>
        <p:nvSpPr>
          <p:cNvPr id="721" name="Google Shape;721;p97"/>
          <p:cNvSpPr txBox="1"/>
          <p:nvPr>
            <p:ph idx="1" type="subTitle"/>
          </p:nvPr>
        </p:nvSpPr>
        <p:spPr>
          <a:xfrm>
            <a:off x="6959605" y="567974"/>
            <a:ext cx="3227160" cy="739832"/>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rgbClr val="59B246"/>
                </a:solidFill>
              </a:rPr>
              <a:t>COURSE</a:t>
            </a:r>
            <a:endParaRPr>
              <a:solidFill>
                <a:srgbClr val="59B246"/>
              </a:solidFill>
            </a:endParaRPr>
          </a:p>
          <a:p>
            <a:pPr indent="0" lvl="0" marL="0" rtl="0" algn="l">
              <a:spcBef>
                <a:spcPts val="0"/>
              </a:spcBef>
              <a:spcAft>
                <a:spcPts val="0"/>
              </a:spcAft>
              <a:buClr>
                <a:schemeClr val="dk1"/>
              </a:buClr>
              <a:buSzPts val="1100"/>
              <a:buFont typeface="Arial"/>
              <a:buNone/>
            </a:pPr>
            <a:r>
              <a:rPr lang="en-GB">
                <a:solidFill>
                  <a:schemeClr val="dk2"/>
                </a:solidFill>
              </a:rPr>
              <a:t>MACHINE LEARNING SHORT COURSE</a:t>
            </a:r>
            <a:endParaRPr>
              <a:solidFill>
                <a:srgbClr val="59B246"/>
              </a:solidFill>
            </a:endParaRPr>
          </a:p>
        </p:txBody>
      </p:sp>
      <p:sp>
        <p:nvSpPr>
          <p:cNvPr id="722" name="Google Shape;722;p97"/>
          <p:cNvSpPr txBox="1"/>
          <p:nvPr>
            <p:ph idx="2" type="subTitle"/>
          </p:nvPr>
        </p:nvSpPr>
        <p:spPr>
          <a:xfrm>
            <a:off x="505134" y="6685087"/>
            <a:ext cx="6454621" cy="739832"/>
          </a:xfrm>
          <a:prstGeom prst="rect">
            <a:avLst/>
          </a:prstGeom>
        </p:spPr>
        <p:txBody>
          <a:bodyPr anchorCtr="0" anchor="t" bIns="116050" lIns="116050" spcFirstLastPara="1" rIns="116050" wrap="square" tIns="116050">
            <a:noAutofit/>
          </a:bodyPr>
          <a:lstStyle/>
          <a:p>
            <a:pPr indent="0" lvl="0" marL="0" rtl="0" algn="l">
              <a:lnSpc>
                <a:spcPct val="115000"/>
              </a:lnSpc>
              <a:spcBef>
                <a:spcPts val="0"/>
              </a:spcBef>
              <a:spcAft>
                <a:spcPts val="0"/>
              </a:spcAft>
              <a:buClr>
                <a:schemeClr val="dk1"/>
              </a:buClr>
              <a:buSzPts val="1100"/>
              <a:buFont typeface="Arial"/>
              <a:buNone/>
            </a:pPr>
            <a:r>
              <a:rPr lang="en-GB" sz="1400"/>
              <a:t>How well do you think Spotify/Netflix or other recommendation systems know you? Why is this?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p:txBody>
      </p:sp>
      <p:sp>
        <p:nvSpPr>
          <p:cNvPr id="723" name="Google Shape;723;p97"/>
          <p:cNvSpPr/>
          <p:nvPr/>
        </p:nvSpPr>
        <p:spPr>
          <a:xfrm>
            <a:off x="505250" y="1307750"/>
            <a:ext cx="9696300" cy="1315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rgbClr val="262626"/>
                </a:solidFill>
              </a:rPr>
              <a:t>How does Netflix produce recommendations?</a:t>
            </a:r>
            <a:endParaRPr sz="1400">
              <a:solidFill>
                <a:srgbClr val="262626"/>
              </a:solidFill>
            </a:endParaRPr>
          </a:p>
        </p:txBody>
      </p:sp>
      <p:sp>
        <p:nvSpPr>
          <p:cNvPr id="724" name="Google Shape;724;p97"/>
          <p:cNvSpPr/>
          <p:nvPr/>
        </p:nvSpPr>
        <p:spPr>
          <a:xfrm>
            <a:off x="527750" y="2623250"/>
            <a:ext cx="9673800" cy="1315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rgbClr val="262626"/>
                </a:solidFill>
              </a:rPr>
              <a:t>How does Spotify produce Discover Weekly?</a:t>
            </a:r>
            <a:endParaRPr sz="1400">
              <a:solidFill>
                <a:srgbClr val="262626"/>
              </a:solidFill>
            </a:endParaRPr>
          </a:p>
        </p:txBody>
      </p:sp>
      <p:sp>
        <p:nvSpPr>
          <p:cNvPr id="725" name="Google Shape;725;p97"/>
          <p:cNvSpPr/>
          <p:nvPr/>
        </p:nvSpPr>
        <p:spPr>
          <a:xfrm>
            <a:off x="516500" y="5254250"/>
            <a:ext cx="9696300" cy="1430400"/>
          </a:xfrm>
          <a:prstGeom prst="rect">
            <a:avLst/>
          </a:prstGeom>
          <a:noFill/>
          <a:ln cap="flat" cmpd="sng" w="9525">
            <a:solidFill>
              <a:srgbClr val="34495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rgbClr val="262626"/>
                </a:solidFill>
              </a:rPr>
              <a:t>Can you think of any drawbacks of recommendation systems?</a:t>
            </a:r>
            <a:endParaRPr sz="1400">
              <a:solidFill>
                <a:srgbClr val="262626"/>
              </a:solidFill>
            </a:endParaRPr>
          </a:p>
        </p:txBody>
      </p:sp>
      <p:sp>
        <p:nvSpPr>
          <p:cNvPr id="726" name="Google Shape;726;p97"/>
          <p:cNvSpPr/>
          <p:nvPr/>
        </p:nvSpPr>
        <p:spPr>
          <a:xfrm>
            <a:off x="539000" y="3938750"/>
            <a:ext cx="9673800" cy="1315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rgbClr val="262626"/>
                </a:solidFill>
              </a:rPr>
              <a:t>Can you think of any other </a:t>
            </a:r>
            <a:r>
              <a:rPr lang="en-GB">
                <a:solidFill>
                  <a:srgbClr val="262626"/>
                </a:solidFill>
              </a:rPr>
              <a:t>m</a:t>
            </a:r>
            <a:r>
              <a:rPr lang="en-GB" sz="1400">
                <a:solidFill>
                  <a:srgbClr val="262626"/>
                </a:solidFill>
              </a:rPr>
              <a:t>achine </a:t>
            </a:r>
            <a:r>
              <a:rPr lang="en-GB">
                <a:solidFill>
                  <a:srgbClr val="262626"/>
                </a:solidFill>
              </a:rPr>
              <a:t>l</a:t>
            </a:r>
            <a:r>
              <a:rPr lang="en-GB" sz="1400">
                <a:solidFill>
                  <a:srgbClr val="262626"/>
                </a:solidFill>
              </a:rPr>
              <a:t>earning recommendation systems</a:t>
            </a:r>
            <a:r>
              <a:rPr lang="en-GB" sz="1400">
                <a:solidFill>
                  <a:srgbClr val="262626"/>
                </a:solidFill>
              </a:rPr>
              <a:t>?</a:t>
            </a:r>
            <a:endParaRPr sz="1400">
              <a:solidFill>
                <a:srgbClr val="262626"/>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98"/>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Using these materials</a:t>
            </a:r>
            <a:endParaRPr/>
          </a:p>
        </p:txBody>
      </p:sp>
      <p:sp>
        <p:nvSpPr>
          <p:cNvPr id="732" name="Google Shape;732;p98"/>
          <p:cNvSpPr txBox="1"/>
          <p:nvPr>
            <p:ph idx="1" type="body"/>
          </p:nvPr>
        </p:nvSpPr>
        <p:spPr>
          <a:xfrm>
            <a:off x="1108025" y="1771675"/>
            <a:ext cx="8475900" cy="52491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b="1" lang="en-GB" sz="1800">
                <a:solidFill>
                  <a:srgbClr val="59B246"/>
                </a:solidFill>
              </a:rPr>
              <a:t>Apps for Good materials are licensed under the Creative Commons Attribution-NonCommercial-ShareAlike CC-BY-NC-SA License</a:t>
            </a:r>
            <a:endParaRPr sz="1800"/>
          </a:p>
          <a:p>
            <a:pPr indent="0" lvl="0" marL="0" rtl="0" algn="l">
              <a:lnSpc>
                <a:spcPct val="114000"/>
              </a:lnSpc>
              <a:spcBef>
                <a:spcPts val="2000"/>
              </a:spcBef>
              <a:spcAft>
                <a:spcPts val="0"/>
              </a:spcAft>
              <a:buNone/>
            </a:pPr>
            <a:r>
              <a:rPr b="1" lang="en-GB" sz="1800">
                <a:solidFill>
                  <a:schemeClr val="dk2"/>
                </a:solidFill>
              </a:rPr>
              <a:t>You are free to:</a:t>
            </a:r>
            <a:endParaRPr sz="1800">
              <a:solidFill>
                <a:schemeClr val="dk2"/>
              </a:solidFill>
            </a:endParaRPr>
          </a:p>
          <a:p>
            <a:pPr indent="-342900" lvl="0" marL="457200" rtl="0" algn="l">
              <a:spcBef>
                <a:spcPts val="400"/>
              </a:spcBef>
              <a:spcAft>
                <a:spcPts val="0"/>
              </a:spcAft>
              <a:buClr>
                <a:schemeClr val="dk2"/>
              </a:buClr>
              <a:buSzPts val="1800"/>
              <a:buChar char="●"/>
            </a:pPr>
            <a:r>
              <a:rPr lang="en-GB" sz="1800">
                <a:solidFill>
                  <a:schemeClr val="dk2"/>
                </a:solidFill>
              </a:rPr>
              <a:t>Share — Copy and redistribute the material in any medium or format</a:t>
            </a:r>
            <a:endParaRPr sz="1800">
              <a:solidFill>
                <a:schemeClr val="dk2"/>
              </a:solidFill>
            </a:endParaRPr>
          </a:p>
          <a:p>
            <a:pPr indent="-342900" lvl="0" marL="457200" rtl="0" algn="l">
              <a:spcBef>
                <a:spcPts val="0"/>
              </a:spcBef>
              <a:spcAft>
                <a:spcPts val="0"/>
              </a:spcAft>
              <a:buClr>
                <a:schemeClr val="dk2"/>
              </a:buClr>
              <a:buSzPts val="1800"/>
              <a:buChar char="●"/>
            </a:pPr>
            <a:r>
              <a:rPr lang="en-GB" sz="1800">
                <a:solidFill>
                  <a:schemeClr val="dk2"/>
                </a:solidFill>
              </a:rPr>
              <a:t>Adapt — Remix, transform, and build upon the material</a:t>
            </a:r>
            <a:endParaRPr sz="1800">
              <a:solidFill>
                <a:schemeClr val="dk2"/>
              </a:solidFill>
            </a:endParaRPr>
          </a:p>
          <a:p>
            <a:pPr indent="0" lvl="0" marL="0" rtl="0" algn="l">
              <a:lnSpc>
                <a:spcPct val="114000"/>
              </a:lnSpc>
              <a:spcBef>
                <a:spcPts val="2000"/>
              </a:spcBef>
              <a:spcAft>
                <a:spcPts val="0"/>
              </a:spcAft>
              <a:buNone/>
            </a:pPr>
            <a:r>
              <a:rPr b="1" lang="en-GB" sz="1800">
                <a:solidFill>
                  <a:schemeClr val="dk2"/>
                </a:solidFill>
              </a:rPr>
              <a:t>Under these terms:</a:t>
            </a:r>
            <a:endParaRPr sz="1800">
              <a:solidFill>
                <a:schemeClr val="dk2"/>
              </a:solidFill>
            </a:endParaRPr>
          </a:p>
          <a:p>
            <a:pPr indent="-342900" lvl="0" marL="457200" rtl="0" algn="l">
              <a:spcBef>
                <a:spcPts val="400"/>
              </a:spcBef>
              <a:spcAft>
                <a:spcPts val="0"/>
              </a:spcAft>
              <a:buClr>
                <a:schemeClr val="dk2"/>
              </a:buClr>
              <a:buSzPts val="1800"/>
              <a:buChar char="●"/>
            </a:pPr>
            <a:r>
              <a:rPr lang="en-GB" sz="1800">
                <a:solidFill>
                  <a:schemeClr val="dk2"/>
                </a:solidFill>
              </a:rPr>
              <a:t>Attribution – You must attribute the material to Apps for Good</a:t>
            </a:r>
            <a:endParaRPr sz="1800">
              <a:solidFill>
                <a:schemeClr val="dk2"/>
              </a:solidFill>
            </a:endParaRPr>
          </a:p>
          <a:p>
            <a:pPr indent="-342900" lvl="0" marL="457200" rtl="0" algn="l">
              <a:spcBef>
                <a:spcPts val="0"/>
              </a:spcBef>
              <a:spcAft>
                <a:spcPts val="0"/>
              </a:spcAft>
              <a:buClr>
                <a:schemeClr val="dk2"/>
              </a:buClr>
              <a:buSzPts val="1800"/>
              <a:buChar char="●"/>
            </a:pPr>
            <a:r>
              <a:rPr lang="en-GB" sz="1800">
                <a:solidFill>
                  <a:schemeClr val="dk2"/>
                </a:solidFill>
              </a:rPr>
              <a:t>Non Commercial – You may not use the material for commercial purposes</a:t>
            </a:r>
            <a:endParaRPr sz="1800">
              <a:solidFill>
                <a:schemeClr val="dk2"/>
              </a:solidFill>
            </a:endParaRPr>
          </a:p>
          <a:p>
            <a:pPr indent="-342900" lvl="0" marL="457200" rtl="0" algn="l">
              <a:spcBef>
                <a:spcPts val="0"/>
              </a:spcBef>
              <a:spcAft>
                <a:spcPts val="0"/>
              </a:spcAft>
              <a:buClr>
                <a:schemeClr val="dk2"/>
              </a:buClr>
              <a:buSzPts val="1800"/>
              <a:buChar char="●"/>
            </a:pPr>
            <a:r>
              <a:rPr lang="en-GB" sz="1800">
                <a:solidFill>
                  <a:schemeClr val="dk2"/>
                </a:solidFill>
              </a:rPr>
              <a:t>Share Alike – If you remix, transform, or build upon the material, you must distribute your contributions under the same license as the original</a:t>
            </a:r>
            <a:endParaRPr sz="1800">
              <a:solidFill>
                <a:schemeClr val="dk2"/>
              </a:solidFill>
            </a:endParaRPr>
          </a:p>
        </p:txBody>
      </p:sp>
      <p:pic>
        <p:nvPicPr>
          <p:cNvPr id="733" name="Google Shape;733;p98"/>
          <p:cNvPicPr preferRelativeResize="0"/>
          <p:nvPr/>
        </p:nvPicPr>
        <p:blipFill>
          <a:blip r:embed="rId3">
            <a:alphaModFix/>
          </a:blip>
          <a:stretch>
            <a:fillRect/>
          </a:stretch>
        </p:blipFill>
        <p:spPr>
          <a:xfrm>
            <a:off x="1108025" y="6205100"/>
            <a:ext cx="2164524" cy="535725"/>
          </a:xfrm>
          <a:prstGeom prst="rect">
            <a:avLst/>
          </a:prstGeom>
          <a:noFill/>
          <a:ln>
            <a:noFill/>
          </a:ln>
        </p:spPr>
      </p:pic>
      <p:pic>
        <p:nvPicPr>
          <p:cNvPr id="734" name="Google Shape;734;p98"/>
          <p:cNvPicPr preferRelativeResize="0"/>
          <p:nvPr/>
        </p:nvPicPr>
        <p:blipFill>
          <a:blip r:embed="rId4">
            <a:alphaModFix/>
          </a:blip>
          <a:stretch>
            <a:fillRect/>
          </a:stretch>
        </p:blipFill>
        <p:spPr>
          <a:xfrm>
            <a:off x="3894825" y="6242376"/>
            <a:ext cx="1970774" cy="461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8"/>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1 – What is machine learning?</a:t>
            </a:r>
            <a:endParaRPr/>
          </a:p>
        </p:txBody>
      </p:sp>
      <p:sp>
        <p:nvSpPr>
          <p:cNvPr id="266" name="Google Shape;266;p38"/>
          <p:cNvSpPr txBox="1"/>
          <p:nvPr>
            <p:ph idx="1" type="body"/>
          </p:nvPr>
        </p:nvSpPr>
        <p:spPr>
          <a:xfrm>
            <a:off x="763950" y="1648500"/>
            <a:ext cx="9164100" cy="19119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None/>
            </a:pPr>
            <a:r>
              <a:rPr lang="en-GB">
                <a:solidFill>
                  <a:schemeClr val="dk2"/>
                </a:solidFill>
              </a:rPr>
              <a:t>Watch this video:</a:t>
            </a:r>
            <a:r>
              <a:rPr lang="en-GB">
                <a:solidFill>
                  <a:srgbClr val="34495E"/>
                </a:solidFill>
              </a:rPr>
              <a:t> </a:t>
            </a:r>
            <a:r>
              <a:rPr lang="en-GB" u="sng">
                <a:solidFill>
                  <a:schemeClr val="hlink"/>
                </a:solidFill>
                <a:highlight>
                  <a:srgbClr val="FFFFFF"/>
                </a:highlight>
                <a:hlinkClick r:id="rId3"/>
              </a:rPr>
              <a:t>What is Artificial Intelligence (or Machine Learning)?</a:t>
            </a:r>
            <a:r>
              <a:rPr lang="en-GB">
                <a:solidFill>
                  <a:schemeClr val="dk1"/>
                </a:solidFill>
                <a:highlight>
                  <a:srgbClr val="FFFFFF"/>
                </a:highlight>
              </a:rPr>
              <a:t> </a:t>
            </a:r>
            <a:r>
              <a:rPr lang="en-GB">
                <a:solidFill>
                  <a:schemeClr val="dk2"/>
                </a:solidFill>
                <a:highlight>
                  <a:srgbClr val="FFFFFF"/>
                </a:highlight>
              </a:rPr>
              <a:t>(6 mins, 14s). Have you changed your definition of what machine learning </a:t>
            </a:r>
            <a:r>
              <a:rPr lang="en-GB">
                <a:solidFill>
                  <a:schemeClr val="dk2"/>
                </a:solidFill>
                <a:highlight>
                  <a:srgbClr val="FFFFFF"/>
                </a:highlight>
              </a:rPr>
              <a:t>is</a:t>
            </a:r>
            <a:r>
              <a:rPr lang="en-GB">
                <a:solidFill>
                  <a:schemeClr val="dk2"/>
                </a:solidFill>
                <a:highlight>
                  <a:srgbClr val="FFFFFF"/>
                </a:highlight>
              </a:rPr>
              <a:t>? When you have watched the video go back to Activity A and answer the remaining questions.</a:t>
            </a:r>
            <a:endParaRPr>
              <a:solidFill>
                <a:schemeClr val="dk2"/>
              </a:solidFill>
              <a:highlight>
                <a:srgbClr val="FFFFFF"/>
              </a:highlight>
            </a:endParaRPr>
          </a:p>
          <a:p>
            <a:pPr indent="0" lvl="0" marL="0" rtl="0" algn="l">
              <a:spcBef>
                <a:spcPts val="2000"/>
              </a:spcBef>
              <a:spcAft>
                <a:spcPts val="0"/>
              </a:spcAft>
              <a:buClr>
                <a:schemeClr val="dk1"/>
              </a:buClr>
              <a:buSzPts val="1100"/>
              <a:buFont typeface="Arial"/>
              <a:buNone/>
            </a:pPr>
            <a:r>
              <a:t/>
            </a:r>
            <a:endParaRPr>
              <a:solidFill>
                <a:srgbClr val="34495E"/>
              </a:solidFill>
            </a:endParaRPr>
          </a:p>
          <a:p>
            <a:pPr indent="0" lvl="0" marL="0" rtl="0" algn="l">
              <a:spcBef>
                <a:spcPts val="2000"/>
              </a:spcBef>
              <a:spcAft>
                <a:spcPts val="0"/>
              </a:spcAft>
              <a:buNone/>
            </a:pPr>
            <a:r>
              <a:t/>
            </a:r>
            <a:endParaRPr/>
          </a:p>
          <a:p>
            <a:pPr indent="0" lvl="0" marL="0" rtl="0" algn="l">
              <a:spcBef>
                <a:spcPts val="2000"/>
              </a:spcBef>
              <a:spcAft>
                <a:spcPts val="2000"/>
              </a:spcAft>
              <a:buNone/>
            </a:pPr>
            <a:r>
              <a:t/>
            </a:r>
            <a:endParaRPr/>
          </a:p>
        </p:txBody>
      </p:sp>
      <p:pic>
        <p:nvPicPr>
          <p:cNvPr id="267" name="Google Shape;267;p38">
            <a:hlinkClick r:id="rId4"/>
          </p:cNvPr>
          <p:cNvPicPr preferRelativeResize="0"/>
          <p:nvPr/>
        </p:nvPicPr>
        <p:blipFill rotWithShape="1">
          <a:blip r:embed="rId5">
            <a:alphaModFix/>
          </a:blip>
          <a:srcRect b="11367" l="1743" r="1375" t="4612"/>
          <a:stretch/>
        </p:blipFill>
        <p:spPr>
          <a:xfrm>
            <a:off x="2240925" y="3748200"/>
            <a:ext cx="6210100" cy="3424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9"/>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1 – What is machine learning?</a:t>
            </a:r>
            <a:endParaRPr/>
          </a:p>
        </p:txBody>
      </p:sp>
      <p:sp>
        <p:nvSpPr>
          <p:cNvPr id="273" name="Google Shape;273;p39"/>
          <p:cNvSpPr txBox="1"/>
          <p:nvPr>
            <p:ph idx="1" type="body"/>
          </p:nvPr>
        </p:nvSpPr>
        <p:spPr>
          <a:xfrm>
            <a:off x="843700" y="2805600"/>
            <a:ext cx="5972400" cy="3006300"/>
          </a:xfrm>
          <a:prstGeom prst="rect">
            <a:avLst/>
          </a:prstGeom>
        </p:spPr>
        <p:txBody>
          <a:bodyPr anchorCtr="0" anchor="t" bIns="116050" lIns="116050" spcFirstLastPara="1" rIns="116050" wrap="square" tIns="116050">
            <a:noAutofit/>
          </a:bodyPr>
          <a:lstStyle/>
          <a:p>
            <a:pPr indent="0" lvl="0" marL="0" rtl="0" algn="l">
              <a:spcBef>
                <a:spcPts val="0"/>
              </a:spcBef>
              <a:spcAft>
                <a:spcPts val="0"/>
              </a:spcAft>
              <a:buClr>
                <a:schemeClr val="dk1"/>
              </a:buClr>
              <a:buSzPts val="1100"/>
              <a:buFont typeface="Arial"/>
              <a:buNone/>
            </a:pPr>
            <a:r>
              <a:rPr lang="en-GB">
                <a:solidFill>
                  <a:schemeClr val="dk2"/>
                </a:solidFill>
              </a:rPr>
              <a:t>Machine learning is a system where - rather than a computer programmer deciding the best way to sort, organise, classify or use information – a computer program develops its own set of instructions based on information that users feed it.</a:t>
            </a:r>
            <a:endParaRPr>
              <a:solidFill>
                <a:schemeClr val="dk2"/>
              </a:solidFill>
            </a:endParaRPr>
          </a:p>
          <a:p>
            <a:pPr indent="0" lvl="0" marL="0" rtl="0" algn="l">
              <a:lnSpc>
                <a:spcPct val="100000"/>
              </a:lnSpc>
              <a:spcBef>
                <a:spcPts val="0"/>
              </a:spcBef>
              <a:spcAft>
                <a:spcPts val="0"/>
              </a:spcAft>
              <a:buNone/>
            </a:pPr>
            <a:r>
              <a:t/>
            </a:r>
            <a:endParaRPr/>
          </a:p>
          <a:p>
            <a:pPr indent="0" lvl="0" marL="0" rtl="0" algn="l">
              <a:lnSpc>
                <a:spcPct val="100000"/>
              </a:lnSpc>
              <a:spcBef>
                <a:spcPts val="2000"/>
              </a:spcBef>
              <a:spcAft>
                <a:spcPts val="2000"/>
              </a:spcAft>
              <a:buNone/>
            </a:pPr>
            <a:r>
              <a:t/>
            </a:r>
            <a:endParaRPr/>
          </a:p>
        </p:txBody>
      </p:sp>
      <p:pic>
        <p:nvPicPr>
          <p:cNvPr id="274" name="Google Shape;274;p39"/>
          <p:cNvPicPr preferRelativeResize="0"/>
          <p:nvPr/>
        </p:nvPicPr>
        <p:blipFill rotWithShape="1">
          <a:blip r:embed="rId3">
            <a:alphaModFix/>
          </a:blip>
          <a:srcRect b="0" l="23688" r="24725" t="0"/>
          <a:stretch/>
        </p:blipFill>
        <p:spPr>
          <a:xfrm>
            <a:off x="6730153" y="1596725"/>
            <a:ext cx="3961822" cy="54240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0"/>
          <p:cNvSpPr txBox="1"/>
          <p:nvPr>
            <p:ph type="ctrTitle"/>
          </p:nvPr>
        </p:nvSpPr>
        <p:spPr>
          <a:xfrm>
            <a:off x="1108025" y="0"/>
            <a:ext cx="8475900" cy="1460700"/>
          </a:xfrm>
          <a:prstGeom prst="rect">
            <a:avLst/>
          </a:prstGeom>
        </p:spPr>
        <p:txBody>
          <a:bodyPr anchorCtr="0" anchor="ctr" bIns="116050" lIns="116050" spcFirstLastPara="1" rIns="116050" wrap="square" tIns="116050">
            <a:noAutofit/>
          </a:bodyPr>
          <a:lstStyle/>
          <a:p>
            <a:pPr indent="0" lvl="0" marL="0" rtl="0" algn="l">
              <a:spcBef>
                <a:spcPts val="0"/>
              </a:spcBef>
              <a:spcAft>
                <a:spcPts val="0"/>
              </a:spcAft>
              <a:buNone/>
            </a:pPr>
            <a:r>
              <a:rPr lang="en-GB"/>
              <a:t>2</a:t>
            </a:r>
            <a:r>
              <a:rPr lang="en-GB"/>
              <a:t> – How do machines learn?</a:t>
            </a:r>
            <a:endParaRPr/>
          </a:p>
        </p:txBody>
      </p:sp>
      <p:sp>
        <p:nvSpPr>
          <p:cNvPr id="280" name="Google Shape;280;p40"/>
          <p:cNvSpPr txBox="1"/>
          <p:nvPr>
            <p:ph idx="1" type="body"/>
          </p:nvPr>
        </p:nvSpPr>
        <p:spPr>
          <a:xfrm>
            <a:off x="1108025" y="1771675"/>
            <a:ext cx="8475900" cy="5677800"/>
          </a:xfrm>
          <a:prstGeom prst="rect">
            <a:avLst/>
          </a:prstGeom>
        </p:spPr>
        <p:txBody>
          <a:bodyPr anchorCtr="0" anchor="t" bIns="116050" lIns="116050" spcFirstLastPara="1" rIns="116050" wrap="square" tIns="116050">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2"/>
                </a:solidFill>
              </a:rPr>
              <a:t>You want a computer to perform a complex task…</a:t>
            </a:r>
            <a:endParaRPr>
              <a:solidFill>
                <a:schemeClr val="dk2"/>
              </a:solidFill>
            </a:endParaRPr>
          </a:p>
          <a:p>
            <a:pPr indent="0" lvl="0" marL="0" rtl="0" algn="l">
              <a:lnSpc>
                <a:spcPct val="115000"/>
              </a:lnSpc>
              <a:spcBef>
                <a:spcPts val="0"/>
              </a:spcBef>
              <a:spcAft>
                <a:spcPts val="0"/>
              </a:spcAft>
              <a:buNone/>
            </a:pPr>
            <a:r>
              <a:t/>
            </a:r>
            <a:endParaRPr sz="600">
              <a:solidFill>
                <a:schemeClr val="dk2"/>
              </a:solidFill>
            </a:endParaRPr>
          </a:p>
          <a:p>
            <a:pPr indent="0" lvl="0" marL="0" rtl="0" algn="l">
              <a:lnSpc>
                <a:spcPct val="115000"/>
              </a:lnSpc>
              <a:spcBef>
                <a:spcPts val="0"/>
              </a:spcBef>
              <a:spcAft>
                <a:spcPts val="0"/>
              </a:spcAft>
              <a:buNone/>
            </a:pPr>
            <a:r>
              <a:rPr lang="en-GB">
                <a:solidFill>
                  <a:schemeClr val="dk2"/>
                </a:solidFill>
              </a:rPr>
              <a:t>With</a:t>
            </a:r>
            <a:r>
              <a:rPr lang="en-GB"/>
              <a:t> </a:t>
            </a:r>
            <a:r>
              <a:rPr b="1" lang="en-GB">
                <a:solidFill>
                  <a:srgbClr val="59B246"/>
                </a:solidFill>
              </a:rPr>
              <a:t>comput</a:t>
            </a:r>
            <a:r>
              <a:rPr b="1" lang="en-GB">
                <a:solidFill>
                  <a:srgbClr val="59B246"/>
                </a:solidFill>
              </a:rPr>
              <a:t>er</a:t>
            </a:r>
            <a:r>
              <a:rPr b="1" lang="en-GB">
                <a:solidFill>
                  <a:srgbClr val="59B246"/>
                </a:solidFill>
              </a:rPr>
              <a:t> programming</a:t>
            </a:r>
            <a:r>
              <a:rPr b="1" lang="en-GB">
                <a:solidFill>
                  <a:schemeClr val="dk2"/>
                </a:solidFill>
              </a:rPr>
              <a:t>:</a:t>
            </a:r>
            <a:endParaRPr b="1"/>
          </a:p>
          <a:p>
            <a:pPr indent="-381000" lvl="0" marL="457200" rtl="0" algn="l">
              <a:lnSpc>
                <a:spcPct val="115000"/>
              </a:lnSpc>
              <a:spcBef>
                <a:spcPts val="0"/>
              </a:spcBef>
              <a:spcAft>
                <a:spcPts val="0"/>
              </a:spcAft>
              <a:buClr>
                <a:schemeClr val="dk2"/>
              </a:buClr>
              <a:buSzPts val="2400"/>
              <a:buChar char="●"/>
            </a:pPr>
            <a:r>
              <a:rPr lang="en-GB">
                <a:solidFill>
                  <a:schemeClr val="dk2"/>
                </a:solidFill>
              </a:rPr>
              <a:t>You break down the complex activity into a set of simple instructions.</a:t>
            </a:r>
            <a:endParaRPr>
              <a:solidFill>
                <a:schemeClr val="dk2"/>
              </a:solidFill>
            </a:endParaRPr>
          </a:p>
          <a:p>
            <a:pPr indent="-381000" lvl="0" marL="457200" rtl="0" algn="l">
              <a:lnSpc>
                <a:spcPct val="115000"/>
              </a:lnSpc>
              <a:spcBef>
                <a:spcPts val="0"/>
              </a:spcBef>
              <a:spcAft>
                <a:spcPts val="0"/>
              </a:spcAft>
              <a:buClr>
                <a:schemeClr val="dk2"/>
              </a:buClr>
              <a:buSzPts val="2400"/>
              <a:buChar char="●"/>
            </a:pPr>
            <a:r>
              <a:rPr lang="en-GB">
                <a:solidFill>
                  <a:schemeClr val="dk2"/>
                </a:solidFill>
              </a:rPr>
              <a:t>You use these instructions to tell the machine how to perform the task.</a:t>
            </a:r>
            <a:endParaRPr>
              <a:solidFill>
                <a:schemeClr val="dk2"/>
              </a:solidFill>
            </a:endParaRPr>
          </a:p>
          <a:p>
            <a:pPr indent="0" lvl="0" marL="0" rtl="0" algn="l">
              <a:lnSpc>
                <a:spcPct val="115000"/>
              </a:lnSpc>
              <a:spcBef>
                <a:spcPts val="0"/>
              </a:spcBef>
              <a:spcAft>
                <a:spcPts val="0"/>
              </a:spcAft>
              <a:buNone/>
            </a:pPr>
            <a:r>
              <a:t/>
            </a:r>
            <a:endParaRPr sz="600"/>
          </a:p>
          <a:p>
            <a:pPr indent="0" lvl="0" marL="0" rtl="0" algn="l">
              <a:lnSpc>
                <a:spcPct val="115000"/>
              </a:lnSpc>
              <a:spcBef>
                <a:spcPts val="0"/>
              </a:spcBef>
              <a:spcAft>
                <a:spcPts val="0"/>
              </a:spcAft>
              <a:buClr>
                <a:schemeClr val="dk1"/>
              </a:buClr>
              <a:buSzPts val="1100"/>
              <a:buFont typeface="Arial"/>
              <a:buNone/>
            </a:pPr>
            <a:r>
              <a:rPr lang="en-GB">
                <a:solidFill>
                  <a:schemeClr val="dk2"/>
                </a:solidFill>
              </a:rPr>
              <a:t>With</a:t>
            </a:r>
            <a:r>
              <a:rPr lang="en-GB"/>
              <a:t> </a:t>
            </a:r>
            <a:r>
              <a:rPr b="1" lang="en-GB">
                <a:solidFill>
                  <a:srgbClr val="59B246"/>
                </a:solidFill>
              </a:rPr>
              <a:t>machine learning</a:t>
            </a:r>
            <a:r>
              <a:rPr b="1" lang="en-GB">
                <a:solidFill>
                  <a:schemeClr val="dk2"/>
                </a:solidFill>
              </a:rPr>
              <a:t>:</a:t>
            </a:r>
            <a:endParaRPr b="1"/>
          </a:p>
          <a:p>
            <a:pPr indent="-381000" lvl="0" marL="457200" rtl="0" algn="l">
              <a:lnSpc>
                <a:spcPct val="115000"/>
              </a:lnSpc>
              <a:spcBef>
                <a:spcPts val="0"/>
              </a:spcBef>
              <a:spcAft>
                <a:spcPts val="0"/>
              </a:spcAft>
              <a:buClr>
                <a:schemeClr val="dk2"/>
              </a:buClr>
              <a:buSzPts val="2400"/>
              <a:buChar char="●"/>
            </a:pPr>
            <a:r>
              <a:rPr lang="en-GB">
                <a:solidFill>
                  <a:schemeClr val="dk2"/>
                </a:solidFill>
              </a:rPr>
              <a:t>You collect a set of examples of the task being done.</a:t>
            </a:r>
            <a:endParaRPr>
              <a:solidFill>
                <a:schemeClr val="dk2"/>
              </a:solidFill>
            </a:endParaRPr>
          </a:p>
          <a:p>
            <a:pPr indent="-381000" lvl="0" marL="457200" rtl="0" algn="l">
              <a:lnSpc>
                <a:spcPct val="115000"/>
              </a:lnSpc>
              <a:spcBef>
                <a:spcPts val="0"/>
              </a:spcBef>
              <a:spcAft>
                <a:spcPts val="0"/>
              </a:spcAft>
              <a:buClr>
                <a:schemeClr val="dk2"/>
              </a:buClr>
              <a:buSzPts val="2400"/>
              <a:buChar char="●"/>
            </a:pPr>
            <a:r>
              <a:rPr lang="en-GB">
                <a:solidFill>
                  <a:schemeClr val="dk2"/>
                </a:solidFill>
              </a:rPr>
              <a:t>The computer learns how to do the task from the examples you give it.</a:t>
            </a:r>
            <a:endParaRPr>
              <a:solidFill>
                <a:schemeClr val="dk2"/>
              </a:solidFill>
            </a:endParaRPr>
          </a:p>
          <a:p>
            <a:pPr indent="0" lvl="0" marL="0" rtl="0" algn="l">
              <a:lnSpc>
                <a:spcPct val="115000"/>
              </a:lnSpc>
              <a:spcBef>
                <a:spcPts val="0"/>
              </a:spcBef>
              <a:spcAft>
                <a:spcPts val="0"/>
              </a:spcAft>
              <a:buNone/>
            </a:pPr>
            <a:r>
              <a:t/>
            </a:r>
            <a:endParaRPr sz="6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2"/>
                </a:solidFill>
              </a:rPr>
              <a:t>The next activity shows how this works in practice. In this case, the machine is being taught to recognise images.</a:t>
            </a:r>
            <a:endParaRPr>
              <a:solidFill>
                <a:schemeClr val="dk2"/>
              </a:solidFill>
            </a:endParaRPr>
          </a:p>
          <a:p>
            <a:pPr indent="0" lvl="0" marL="0" rtl="0" algn="l">
              <a:spcBef>
                <a:spcPts val="0"/>
              </a:spcBef>
              <a:spcAft>
                <a:spcPts val="0"/>
              </a:spcAft>
              <a:buNone/>
            </a:pPr>
            <a:r>
              <a:t/>
            </a:r>
            <a:endParaRPr/>
          </a:p>
          <a:p>
            <a:pPr indent="0" lvl="0" marL="0" rtl="0" algn="l">
              <a:lnSpc>
                <a:spcPct val="100000"/>
              </a:lnSpc>
              <a:spcBef>
                <a:spcPts val="20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