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954d8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954d8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737958" y="696417"/>
            <a:ext cx="1457411" cy="1457411"/>
            <a:chOff x="3699008" y="1803062"/>
            <a:chExt cx="857250" cy="85725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3699008" y="1803062"/>
              <a:ext cx="857250" cy="857250"/>
              <a:chOff x="6216014" y="3030283"/>
              <a:chExt cx="857250" cy="857250"/>
            </a:xfrm>
          </p:grpSpPr>
          <p:grpSp>
            <p:nvGrpSpPr>
              <p:cNvPr id="15" name="Google Shape;15;p3"/>
              <p:cNvGrpSpPr/>
              <p:nvPr/>
            </p:nvGrpSpPr>
            <p:grpSpPr>
              <a:xfrm>
                <a:off x="6216014" y="3030283"/>
                <a:ext cx="857250" cy="857250"/>
                <a:chOff x="6216014" y="3030283"/>
                <a:chExt cx="857250" cy="857250"/>
              </a:xfrm>
            </p:grpSpPr>
            <p:sp>
              <p:nvSpPr>
                <p:cNvPr id="16" name="Google Shape;16;p3"/>
                <p:cNvSpPr/>
                <p:nvPr/>
              </p:nvSpPr>
              <p:spPr>
                <a:xfrm>
                  <a:off x="6230302" y="3044475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" name="Google Shape;17;p3"/>
                <p:cNvSpPr/>
                <p:nvPr/>
              </p:nvSpPr>
              <p:spPr>
                <a:xfrm>
                  <a:off x="6216014" y="3030283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" name="Google Shape;18;p3"/>
              <p:cNvSpPr/>
              <p:nvPr/>
            </p:nvSpPr>
            <p:spPr>
              <a:xfrm>
                <a:off x="6313741" y="3122771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8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167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" name="Google Shape;19;p3"/>
            <p:cNvSpPr/>
            <p:nvPr/>
          </p:nvSpPr>
          <p:spPr>
            <a:xfrm>
              <a:off x="3856171" y="2319603"/>
              <a:ext cx="542925" cy="226314"/>
            </a:xfrm>
            <a:custGeom>
              <a:rect b="b" l="l" r="r" t="t"/>
              <a:pathLst>
                <a:path extrusionOk="0" h="226314" w="542925">
                  <a:moveTo>
                    <a:pt x="542925" y="43529"/>
                  </a:moveTo>
                  <a:cubicBezTo>
                    <a:pt x="542925" y="72771"/>
                    <a:pt x="510159" y="118586"/>
                    <a:pt x="460438" y="156877"/>
                  </a:cubicBezTo>
                  <a:cubicBezTo>
                    <a:pt x="410718" y="195263"/>
                    <a:pt x="344043" y="226314"/>
                    <a:pt x="276225" y="226314"/>
                  </a:cubicBezTo>
                  <a:cubicBezTo>
                    <a:pt x="140494" y="226314"/>
                    <a:pt x="0" y="102108"/>
                    <a:pt x="0" y="43529"/>
                  </a:cubicBezTo>
                  <a:cubicBezTo>
                    <a:pt x="0" y="20574"/>
                    <a:pt x="17145" y="1715"/>
                    <a:pt x="38957" y="0"/>
                  </a:cubicBezTo>
                  <a:cubicBezTo>
                    <a:pt x="104394" y="27146"/>
                    <a:pt x="186785" y="43434"/>
                    <a:pt x="276225" y="43434"/>
                  </a:cubicBezTo>
                  <a:cubicBezTo>
                    <a:pt x="364426" y="43434"/>
                    <a:pt x="445770" y="27718"/>
                    <a:pt x="510730" y="1143"/>
                  </a:cubicBezTo>
                  <a:cubicBezTo>
                    <a:pt x="529209" y="5810"/>
                    <a:pt x="542925" y="23050"/>
                    <a:pt x="542925" y="4352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870458" y="2319508"/>
              <a:ext cx="514350" cy="226409"/>
            </a:xfrm>
            <a:custGeom>
              <a:rect b="b" l="l" r="r" t="t"/>
              <a:pathLst>
                <a:path extrusionOk="0" h="226409" w="514350">
                  <a:moveTo>
                    <a:pt x="514350" y="10858"/>
                  </a:moveTo>
                  <a:lnTo>
                    <a:pt x="514350" y="84392"/>
                  </a:lnTo>
                  <a:cubicBezTo>
                    <a:pt x="500158" y="107823"/>
                    <a:pt x="476250" y="133731"/>
                    <a:pt x="446151" y="156972"/>
                  </a:cubicBezTo>
                  <a:cubicBezTo>
                    <a:pt x="396430" y="195358"/>
                    <a:pt x="329755" y="226409"/>
                    <a:pt x="261938" y="226409"/>
                  </a:cubicBezTo>
                  <a:cubicBezTo>
                    <a:pt x="152019" y="226409"/>
                    <a:pt x="38957" y="144971"/>
                    <a:pt x="0" y="82867"/>
                  </a:cubicBezTo>
                  <a:lnTo>
                    <a:pt x="0" y="10858"/>
                  </a:lnTo>
                  <a:cubicBezTo>
                    <a:pt x="6572" y="4667"/>
                    <a:pt x="15145" y="762"/>
                    <a:pt x="24670" y="0"/>
                  </a:cubicBezTo>
                  <a:cubicBezTo>
                    <a:pt x="90106" y="27146"/>
                    <a:pt x="172498" y="43434"/>
                    <a:pt x="261938" y="43434"/>
                  </a:cubicBezTo>
                  <a:cubicBezTo>
                    <a:pt x="350139" y="43434"/>
                    <a:pt x="431482" y="27718"/>
                    <a:pt x="496443" y="1143"/>
                  </a:cubicBezTo>
                  <a:cubicBezTo>
                    <a:pt x="503206" y="2953"/>
                    <a:pt x="509302" y="6287"/>
                    <a:pt x="514350" y="10858"/>
                  </a:cubicBezTo>
                  <a:close/>
                </a:path>
              </a:pathLst>
            </a:custGeom>
            <a:solidFill>
              <a:srgbClr val="FE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868172" y="2379801"/>
              <a:ext cx="518826" cy="75723"/>
            </a:xfrm>
            <a:custGeom>
              <a:rect b="b" l="l" r="r" t="t"/>
              <a:pathLst>
                <a:path extrusionOk="0" h="75723" w="518826">
                  <a:moveTo>
                    <a:pt x="268700" y="75724"/>
                  </a:moveTo>
                  <a:cubicBezTo>
                    <a:pt x="265652" y="75724"/>
                    <a:pt x="262509" y="75724"/>
                    <a:pt x="259366" y="75629"/>
                  </a:cubicBezTo>
                  <a:cubicBezTo>
                    <a:pt x="142970" y="73819"/>
                    <a:pt x="54102" y="38005"/>
                    <a:pt x="0" y="8382"/>
                  </a:cubicBezTo>
                  <a:lnTo>
                    <a:pt x="4572" y="0"/>
                  </a:lnTo>
                  <a:cubicBezTo>
                    <a:pt x="57721" y="29146"/>
                    <a:pt x="145066" y="64294"/>
                    <a:pt x="259556" y="66104"/>
                  </a:cubicBezTo>
                  <a:cubicBezTo>
                    <a:pt x="372523" y="67723"/>
                    <a:pt x="460629" y="36290"/>
                    <a:pt x="514541" y="9430"/>
                  </a:cubicBezTo>
                  <a:lnTo>
                    <a:pt x="518827" y="17907"/>
                  </a:lnTo>
                  <a:cubicBezTo>
                    <a:pt x="465392" y="44577"/>
                    <a:pt x="379190" y="75724"/>
                    <a:pt x="268700" y="75724"/>
                  </a:cubicBezTo>
                  <a:close/>
                </a:path>
              </a:pathLst>
            </a:custGeom>
            <a:solidFill>
              <a:srgbClr val="E2E2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840874" y="2030291"/>
              <a:ext cx="242867" cy="176249"/>
            </a:xfrm>
            <a:custGeom>
              <a:rect b="b" l="l" r="r" t="t"/>
              <a:pathLst>
                <a:path extrusionOk="0" h="176249" w="242867">
                  <a:moveTo>
                    <a:pt x="214369" y="176250"/>
                  </a:moveTo>
                  <a:cubicBezTo>
                    <a:pt x="205701" y="176250"/>
                    <a:pt x="197224" y="172345"/>
                    <a:pt x="191604" y="165011"/>
                  </a:cubicBezTo>
                  <a:lnTo>
                    <a:pt x="122834" y="74523"/>
                  </a:lnTo>
                  <a:lnTo>
                    <a:pt x="50539" y="161296"/>
                  </a:lnTo>
                  <a:cubicBezTo>
                    <a:pt x="40442" y="173392"/>
                    <a:pt x="22440" y="175012"/>
                    <a:pt x="10248" y="164915"/>
                  </a:cubicBezTo>
                  <a:cubicBezTo>
                    <a:pt x="-1849" y="154819"/>
                    <a:pt x="-3468" y="136817"/>
                    <a:pt x="6628" y="124625"/>
                  </a:cubicBezTo>
                  <a:lnTo>
                    <a:pt x="101878" y="10325"/>
                  </a:lnTo>
                  <a:cubicBezTo>
                    <a:pt x="107498" y="3657"/>
                    <a:pt x="115785" y="-439"/>
                    <a:pt x="124453" y="37"/>
                  </a:cubicBezTo>
                  <a:cubicBezTo>
                    <a:pt x="133120" y="228"/>
                    <a:pt x="141312" y="4419"/>
                    <a:pt x="146551" y="11277"/>
                  </a:cubicBezTo>
                  <a:lnTo>
                    <a:pt x="237038" y="130339"/>
                  </a:lnTo>
                  <a:cubicBezTo>
                    <a:pt x="246563" y="142913"/>
                    <a:pt x="244182" y="160820"/>
                    <a:pt x="231609" y="170345"/>
                  </a:cubicBezTo>
                  <a:cubicBezTo>
                    <a:pt x="226465" y="174345"/>
                    <a:pt x="220369" y="176250"/>
                    <a:pt x="214369" y="1762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4155199" y="2030291"/>
              <a:ext cx="242867" cy="176249"/>
            </a:xfrm>
            <a:custGeom>
              <a:rect b="b" l="l" r="r" t="t"/>
              <a:pathLst>
                <a:path extrusionOk="0" h="176249" w="242867">
                  <a:moveTo>
                    <a:pt x="214369" y="176250"/>
                  </a:moveTo>
                  <a:cubicBezTo>
                    <a:pt x="205701" y="176250"/>
                    <a:pt x="197224" y="172345"/>
                    <a:pt x="191604" y="165011"/>
                  </a:cubicBezTo>
                  <a:lnTo>
                    <a:pt x="122834" y="74523"/>
                  </a:lnTo>
                  <a:lnTo>
                    <a:pt x="50539" y="161296"/>
                  </a:lnTo>
                  <a:cubicBezTo>
                    <a:pt x="40442" y="173392"/>
                    <a:pt x="22440" y="175012"/>
                    <a:pt x="10248" y="164915"/>
                  </a:cubicBezTo>
                  <a:cubicBezTo>
                    <a:pt x="-1849" y="154819"/>
                    <a:pt x="-3468" y="136817"/>
                    <a:pt x="6628" y="124625"/>
                  </a:cubicBezTo>
                  <a:lnTo>
                    <a:pt x="101878" y="10325"/>
                  </a:lnTo>
                  <a:cubicBezTo>
                    <a:pt x="107498" y="3657"/>
                    <a:pt x="115785" y="-439"/>
                    <a:pt x="124453" y="37"/>
                  </a:cubicBezTo>
                  <a:cubicBezTo>
                    <a:pt x="133120" y="228"/>
                    <a:pt x="141312" y="4419"/>
                    <a:pt x="146551" y="11277"/>
                  </a:cubicBezTo>
                  <a:lnTo>
                    <a:pt x="237038" y="130339"/>
                  </a:lnTo>
                  <a:cubicBezTo>
                    <a:pt x="246563" y="142913"/>
                    <a:pt x="244182" y="160820"/>
                    <a:pt x="231609" y="170345"/>
                  </a:cubicBezTo>
                  <a:cubicBezTo>
                    <a:pt x="226465" y="174345"/>
                    <a:pt x="220369" y="176250"/>
                    <a:pt x="214369" y="1762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" name="Google Shape;24;p3"/>
          <p:cNvGrpSpPr/>
          <p:nvPr/>
        </p:nvGrpSpPr>
        <p:grpSpPr>
          <a:xfrm>
            <a:off x="9024232" y="4633100"/>
            <a:ext cx="1457411" cy="1457411"/>
            <a:chOff x="4717231" y="2820904"/>
            <a:chExt cx="857250" cy="857250"/>
          </a:xfrm>
        </p:grpSpPr>
        <p:grpSp>
          <p:nvGrpSpPr>
            <p:cNvPr id="25" name="Google Shape;25;p3"/>
            <p:cNvGrpSpPr/>
            <p:nvPr/>
          </p:nvGrpSpPr>
          <p:grpSpPr>
            <a:xfrm>
              <a:off x="4717231" y="2820904"/>
              <a:ext cx="857250" cy="857250"/>
              <a:chOff x="7234237" y="4048125"/>
              <a:chExt cx="857250" cy="857250"/>
            </a:xfrm>
          </p:grpSpPr>
          <p:grpSp>
            <p:nvGrpSpPr>
              <p:cNvPr id="26" name="Google Shape;26;p3"/>
              <p:cNvGrpSpPr/>
              <p:nvPr/>
            </p:nvGrpSpPr>
            <p:grpSpPr>
              <a:xfrm>
                <a:off x="7234237" y="4048125"/>
                <a:ext cx="857250" cy="857250"/>
                <a:chOff x="7234237" y="4048125"/>
                <a:chExt cx="857250" cy="857250"/>
              </a:xfrm>
            </p:grpSpPr>
            <p:sp>
              <p:nvSpPr>
                <p:cNvPr id="27" name="Google Shape;27;p3"/>
                <p:cNvSpPr/>
                <p:nvPr/>
              </p:nvSpPr>
              <p:spPr>
                <a:xfrm>
                  <a:off x="7248524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" name="Google Shape;28;p3"/>
                <p:cNvSpPr/>
                <p:nvPr/>
              </p:nvSpPr>
              <p:spPr>
                <a:xfrm>
                  <a:off x="7234237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9" name="Google Shape;29;p3"/>
              <p:cNvSpPr/>
              <p:nvPr/>
            </p:nvSpPr>
            <p:spPr>
              <a:xfrm>
                <a:off x="7331963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072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" name="Google Shape;30;p3"/>
            <p:cNvGrpSpPr/>
            <p:nvPr/>
          </p:nvGrpSpPr>
          <p:grpSpPr>
            <a:xfrm>
              <a:off x="4858211" y="3114358"/>
              <a:ext cx="562033" cy="104786"/>
              <a:chOff x="7375217" y="4341579"/>
              <a:chExt cx="562033" cy="104786"/>
            </a:xfrm>
          </p:grpSpPr>
          <p:sp>
            <p:nvSpPr>
              <p:cNvPr id="31" name="Google Shape;31;p3"/>
              <p:cNvSpPr/>
              <p:nvPr/>
            </p:nvSpPr>
            <p:spPr>
              <a:xfrm>
                <a:off x="7375217" y="4341579"/>
                <a:ext cx="219133" cy="104786"/>
              </a:xfrm>
              <a:custGeom>
                <a:rect b="b" l="l" r="r" t="t"/>
                <a:pathLst>
                  <a:path extrusionOk="0" h="104786" w="219133">
                    <a:moveTo>
                      <a:pt x="190490" y="104786"/>
                    </a:moveTo>
                    <a:cubicBezTo>
                      <a:pt x="180965" y="104786"/>
                      <a:pt x="171631" y="100024"/>
                      <a:pt x="166201" y="91356"/>
                    </a:cubicBezTo>
                    <a:cubicBezTo>
                      <a:pt x="165344" y="90022"/>
                      <a:pt x="143913" y="56304"/>
                      <a:pt x="105146" y="57161"/>
                    </a:cubicBezTo>
                    <a:cubicBezTo>
                      <a:pt x="73809" y="57637"/>
                      <a:pt x="54473" y="79926"/>
                      <a:pt x="50949" y="84403"/>
                    </a:cubicBezTo>
                    <a:cubicBezTo>
                      <a:pt x="41138" y="96785"/>
                      <a:pt x="23136" y="98881"/>
                      <a:pt x="10848" y="89070"/>
                    </a:cubicBezTo>
                    <a:cubicBezTo>
                      <a:pt x="-1534" y="79259"/>
                      <a:pt x="-3629" y="61257"/>
                      <a:pt x="6181" y="48970"/>
                    </a:cubicBezTo>
                    <a:cubicBezTo>
                      <a:pt x="15135" y="37730"/>
                      <a:pt x="48663" y="868"/>
                      <a:pt x="104384" y="11"/>
                    </a:cubicBezTo>
                    <a:cubicBezTo>
                      <a:pt x="160486" y="-751"/>
                      <a:pt x="200301" y="38016"/>
                      <a:pt x="214779" y="61066"/>
                    </a:cubicBezTo>
                    <a:cubicBezTo>
                      <a:pt x="223161" y="74497"/>
                      <a:pt x="219065" y="92118"/>
                      <a:pt x="205730" y="100405"/>
                    </a:cubicBezTo>
                    <a:cubicBezTo>
                      <a:pt x="200872" y="103453"/>
                      <a:pt x="195633" y="104786"/>
                      <a:pt x="190490" y="10478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7718117" y="4341579"/>
                <a:ext cx="219133" cy="104786"/>
              </a:xfrm>
              <a:custGeom>
                <a:rect b="b" l="l" r="r" t="t"/>
                <a:pathLst>
                  <a:path extrusionOk="0" h="104786" w="219133">
                    <a:moveTo>
                      <a:pt x="190490" y="104786"/>
                    </a:moveTo>
                    <a:cubicBezTo>
                      <a:pt x="180965" y="104786"/>
                      <a:pt x="171631" y="100024"/>
                      <a:pt x="166201" y="91356"/>
                    </a:cubicBezTo>
                    <a:cubicBezTo>
                      <a:pt x="165344" y="90022"/>
                      <a:pt x="143913" y="56304"/>
                      <a:pt x="105146" y="57161"/>
                    </a:cubicBezTo>
                    <a:cubicBezTo>
                      <a:pt x="73809" y="57637"/>
                      <a:pt x="54473" y="79926"/>
                      <a:pt x="50949" y="84403"/>
                    </a:cubicBezTo>
                    <a:cubicBezTo>
                      <a:pt x="41138" y="96785"/>
                      <a:pt x="23136" y="98881"/>
                      <a:pt x="10848" y="89070"/>
                    </a:cubicBezTo>
                    <a:cubicBezTo>
                      <a:pt x="-1534" y="79259"/>
                      <a:pt x="-3629" y="61257"/>
                      <a:pt x="6181" y="48970"/>
                    </a:cubicBezTo>
                    <a:cubicBezTo>
                      <a:pt x="15135" y="37730"/>
                      <a:pt x="48663" y="868"/>
                      <a:pt x="104384" y="11"/>
                    </a:cubicBezTo>
                    <a:cubicBezTo>
                      <a:pt x="160486" y="-751"/>
                      <a:pt x="200301" y="38016"/>
                      <a:pt x="214779" y="61066"/>
                    </a:cubicBezTo>
                    <a:cubicBezTo>
                      <a:pt x="223161" y="74497"/>
                      <a:pt x="219065" y="92118"/>
                      <a:pt x="205730" y="100405"/>
                    </a:cubicBezTo>
                    <a:cubicBezTo>
                      <a:pt x="200872" y="103453"/>
                      <a:pt x="195633" y="104786"/>
                      <a:pt x="190490" y="10478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" name="Google Shape;33;p3"/>
            <p:cNvSpPr/>
            <p:nvPr/>
          </p:nvSpPr>
          <p:spPr>
            <a:xfrm>
              <a:off x="4809536" y="3000088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9803" y="75324"/>
                  </a:moveTo>
                  <a:cubicBezTo>
                    <a:pt x="53998" y="35509"/>
                    <a:pt x="109910" y="8363"/>
                    <a:pt x="168870" y="933"/>
                  </a:cubicBezTo>
                  <a:cubicBezTo>
                    <a:pt x="176490" y="-19"/>
                    <a:pt x="184301" y="-686"/>
                    <a:pt x="191730" y="1219"/>
                  </a:cubicBezTo>
                  <a:cubicBezTo>
                    <a:pt x="199160" y="3124"/>
                    <a:pt x="206303" y="7696"/>
                    <a:pt x="209256" y="14745"/>
                  </a:cubicBezTo>
                  <a:cubicBezTo>
                    <a:pt x="214019" y="25984"/>
                    <a:pt x="206208" y="39605"/>
                    <a:pt x="195064" y="44463"/>
                  </a:cubicBezTo>
                  <a:cubicBezTo>
                    <a:pt x="184586" y="48939"/>
                    <a:pt x="172775" y="47320"/>
                    <a:pt x="161441" y="46558"/>
                  </a:cubicBezTo>
                  <a:cubicBezTo>
                    <a:pt x="122769" y="44082"/>
                    <a:pt x="82954" y="54083"/>
                    <a:pt x="49903" y="74276"/>
                  </a:cubicBezTo>
                  <a:cubicBezTo>
                    <a:pt x="37616" y="81801"/>
                    <a:pt x="25614" y="96564"/>
                    <a:pt x="10850" y="98850"/>
                  </a:cubicBezTo>
                  <a:cubicBezTo>
                    <a:pt x="8374" y="99231"/>
                    <a:pt x="5707" y="99136"/>
                    <a:pt x="3611" y="97803"/>
                  </a:cubicBezTo>
                  <a:cubicBezTo>
                    <a:pt x="87" y="95612"/>
                    <a:pt x="-770" y="90468"/>
                    <a:pt x="659" y="86563"/>
                  </a:cubicBezTo>
                  <a:cubicBezTo>
                    <a:pt x="2087" y="82658"/>
                    <a:pt x="5230" y="79610"/>
                    <a:pt x="8374" y="76752"/>
                  </a:cubicBezTo>
                  <a:cubicBezTo>
                    <a:pt x="8660" y="76371"/>
                    <a:pt x="9231" y="75895"/>
                    <a:pt x="9803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5227204" y="3001421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200877" y="75324"/>
                  </a:moveTo>
                  <a:cubicBezTo>
                    <a:pt x="156681" y="35509"/>
                    <a:pt x="100769" y="8363"/>
                    <a:pt x="41809" y="933"/>
                  </a:cubicBezTo>
                  <a:cubicBezTo>
                    <a:pt x="34189" y="-19"/>
                    <a:pt x="26379" y="-686"/>
                    <a:pt x="18949" y="1219"/>
                  </a:cubicBezTo>
                  <a:cubicBezTo>
                    <a:pt x="11520" y="3124"/>
                    <a:pt x="4376" y="7696"/>
                    <a:pt x="1423" y="14745"/>
                  </a:cubicBezTo>
                  <a:cubicBezTo>
                    <a:pt x="-3339" y="25984"/>
                    <a:pt x="4471" y="39605"/>
                    <a:pt x="15616" y="44463"/>
                  </a:cubicBezTo>
                  <a:cubicBezTo>
                    <a:pt x="26093" y="48939"/>
                    <a:pt x="37904" y="47320"/>
                    <a:pt x="49239" y="46558"/>
                  </a:cubicBezTo>
                  <a:cubicBezTo>
                    <a:pt x="87910" y="44082"/>
                    <a:pt x="127725" y="54083"/>
                    <a:pt x="160777" y="74276"/>
                  </a:cubicBezTo>
                  <a:cubicBezTo>
                    <a:pt x="173064" y="81801"/>
                    <a:pt x="185065" y="96564"/>
                    <a:pt x="199829" y="98850"/>
                  </a:cubicBezTo>
                  <a:cubicBezTo>
                    <a:pt x="202306" y="99231"/>
                    <a:pt x="204973" y="99136"/>
                    <a:pt x="207068" y="97803"/>
                  </a:cubicBezTo>
                  <a:cubicBezTo>
                    <a:pt x="210592" y="95612"/>
                    <a:pt x="211450" y="90468"/>
                    <a:pt x="210021" y="86563"/>
                  </a:cubicBezTo>
                  <a:cubicBezTo>
                    <a:pt x="208592" y="82658"/>
                    <a:pt x="205449" y="79610"/>
                    <a:pt x="202306" y="76752"/>
                  </a:cubicBezTo>
                  <a:cubicBezTo>
                    <a:pt x="202020" y="76276"/>
                    <a:pt x="201448" y="75800"/>
                    <a:pt x="200877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4860106" y="3306679"/>
              <a:ext cx="104775" cy="104775"/>
            </a:xfrm>
            <a:custGeom>
              <a:rect b="b" l="l" r="r" t="t"/>
              <a:pathLst>
                <a:path extrusionOk="0" h="104775" w="104775">
                  <a:moveTo>
                    <a:pt x="104775" y="52388"/>
                  </a:moveTo>
                  <a:cubicBezTo>
                    <a:pt x="104775" y="81320"/>
                    <a:pt x="81320" y="104775"/>
                    <a:pt x="52388" y="104775"/>
                  </a:cubicBezTo>
                  <a:cubicBezTo>
                    <a:pt x="23455" y="104775"/>
                    <a:pt x="0" y="81320"/>
                    <a:pt x="0" y="52388"/>
                  </a:cubicBezTo>
                  <a:cubicBezTo>
                    <a:pt x="0" y="23455"/>
                    <a:pt x="23455" y="0"/>
                    <a:pt x="52388" y="0"/>
                  </a:cubicBezTo>
                  <a:cubicBezTo>
                    <a:pt x="81320" y="0"/>
                    <a:pt x="104775" y="23455"/>
                    <a:pt x="104775" y="52388"/>
                  </a:cubicBezTo>
                  <a:close/>
                </a:path>
              </a:pathLst>
            </a:custGeom>
            <a:solidFill>
              <a:srgbClr val="FF88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5317306" y="3316204"/>
              <a:ext cx="104775" cy="104775"/>
            </a:xfrm>
            <a:custGeom>
              <a:rect b="b" l="l" r="r" t="t"/>
              <a:pathLst>
                <a:path extrusionOk="0" h="104775" w="104775">
                  <a:moveTo>
                    <a:pt x="104775" y="52388"/>
                  </a:moveTo>
                  <a:cubicBezTo>
                    <a:pt x="104775" y="81320"/>
                    <a:pt x="81320" y="104775"/>
                    <a:pt x="52388" y="104775"/>
                  </a:cubicBezTo>
                  <a:cubicBezTo>
                    <a:pt x="23455" y="104775"/>
                    <a:pt x="0" y="81320"/>
                    <a:pt x="0" y="52388"/>
                  </a:cubicBezTo>
                  <a:cubicBezTo>
                    <a:pt x="0" y="23455"/>
                    <a:pt x="23455" y="0"/>
                    <a:pt x="52388" y="0"/>
                  </a:cubicBezTo>
                  <a:cubicBezTo>
                    <a:pt x="81320" y="0"/>
                    <a:pt x="104775" y="23455"/>
                    <a:pt x="104775" y="52388"/>
                  </a:cubicBezTo>
                  <a:close/>
                </a:path>
              </a:pathLst>
            </a:custGeom>
            <a:solidFill>
              <a:srgbClr val="FF88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5123837" y="3297720"/>
              <a:ext cx="114462" cy="219365"/>
            </a:xfrm>
            <a:custGeom>
              <a:rect b="b" l="l" r="r" t="t"/>
              <a:pathLst>
                <a:path extrusionOk="0" h="219365" w="114462">
                  <a:moveTo>
                    <a:pt x="26591" y="219366"/>
                  </a:moveTo>
                  <a:cubicBezTo>
                    <a:pt x="25352" y="219366"/>
                    <a:pt x="24209" y="219366"/>
                    <a:pt x="22971" y="219270"/>
                  </a:cubicBezTo>
                  <a:cubicBezTo>
                    <a:pt x="9827" y="218794"/>
                    <a:pt x="-460" y="207841"/>
                    <a:pt x="16" y="194696"/>
                  </a:cubicBezTo>
                  <a:cubicBezTo>
                    <a:pt x="492" y="181551"/>
                    <a:pt x="11351" y="171169"/>
                    <a:pt x="24590" y="171645"/>
                  </a:cubicBezTo>
                  <a:cubicBezTo>
                    <a:pt x="53070" y="172979"/>
                    <a:pt x="66500" y="154405"/>
                    <a:pt x="66691" y="149548"/>
                  </a:cubicBezTo>
                  <a:cubicBezTo>
                    <a:pt x="65929" y="145928"/>
                    <a:pt x="54975" y="134974"/>
                    <a:pt x="35830" y="133355"/>
                  </a:cubicBezTo>
                  <a:cubicBezTo>
                    <a:pt x="31258" y="133736"/>
                    <a:pt x="26591" y="133736"/>
                    <a:pt x="21923" y="133450"/>
                  </a:cubicBezTo>
                  <a:cubicBezTo>
                    <a:pt x="9541" y="132498"/>
                    <a:pt x="16" y="122211"/>
                    <a:pt x="16" y="109828"/>
                  </a:cubicBezTo>
                  <a:cubicBezTo>
                    <a:pt x="16" y="97446"/>
                    <a:pt x="9446" y="87064"/>
                    <a:pt x="21733" y="86016"/>
                  </a:cubicBezTo>
                  <a:cubicBezTo>
                    <a:pt x="25924" y="85635"/>
                    <a:pt x="30115" y="85540"/>
                    <a:pt x="34211" y="85635"/>
                  </a:cubicBezTo>
                  <a:cubicBezTo>
                    <a:pt x="43259" y="84111"/>
                    <a:pt x="48879" y="79348"/>
                    <a:pt x="51260" y="76872"/>
                  </a:cubicBezTo>
                  <a:cubicBezTo>
                    <a:pt x="55737" y="72205"/>
                    <a:pt x="57547" y="67347"/>
                    <a:pt x="57261" y="64394"/>
                  </a:cubicBezTo>
                  <a:cubicBezTo>
                    <a:pt x="56690" y="58869"/>
                    <a:pt x="47736" y="48678"/>
                    <a:pt x="31925" y="47630"/>
                  </a:cubicBezTo>
                  <a:cubicBezTo>
                    <a:pt x="18780" y="46868"/>
                    <a:pt x="8779" y="35533"/>
                    <a:pt x="9636" y="22389"/>
                  </a:cubicBezTo>
                  <a:cubicBezTo>
                    <a:pt x="10493" y="9244"/>
                    <a:pt x="21542" y="-1138"/>
                    <a:pt x="34877" y="100"/>
                  </a:cubicBezTo>
                  <a:cubicBezTo>
                    <a:pt x="71549" y="2291"/>
                    <a:pt x="101552" y="27913"/>
                    <a:pt x="104791" y="59536"/>
                  </a:cubicBezTo>
                  <a:cubicBezTo>
                    <a:pt x="106410" y="75157"/>
                    <a:pt x="101076" y="91350"/>
                    <a:pt x="90122" y="104875"/>
                  </a:cubicBezTo>
                  <a:cubicBezTo>
                    <a:pt x="90884" y="105447"/>
                    <a:pt x="91551" y="106018"/>
                    <a:pt x="92313" y="106685"/>
                  </a:cubicBezTo>
                  <a:cubicBezTo>
                    <a:pt x="105362" y="117734"/>
                    <a:pt x="113173" y="131641"/>
                    <a:pt x="114316" y="145833"/>
                  </a:cubicBezTo>
                  <a:cubicBezTo>
                    <a:pt x="115554" y="161073"/>
                    <a:pt x="108887" y="177646"/>
                    <a:pt x="96028" y="191076"/>
                  </a:cubicBezTo>
                  <a:cubicBezTo>
                    <a:pt x="78692" y="209174"/>
                    <a:pt x="53642" y="219366"/>
                    <a:pt x="26591" y="219366"/>
                  </a:cubicBezTo>
                  <a:close/>
                </a:path>
              </a:pathLst>
            </a:custGeom>
            <a:solidFill>
              <a:srgbClr val="EAB02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" name="Google Shape;38;p3"/>
          <p:cNvGrpSpPr/>
          <p:nvPr/>
        </p:nvGrpSpPr>
        <p:grpSpPr>
          <a:xfrm>
            <a:off x="9024162" y="2688902"/>
            <a:ext cx="1457411" cy="1457411"/>
            <a:chOff x="6186086" y="658328"/>
            <a:chExt cx="857250" cy="857250"/>
          </a:xfrm>
        </p:grpSpPr>
        <p:grpSp>
          <p:nvGrpSpPr>
            <p:cNvPr id="39" name="Google Shape;39;p3"/>
            <p:cNvGrpSpPr/>
            <p:nvPr/>
          </p:nvGrpSpPr>
          <p:grpSpPr>
            <a:xfrm>
              <a:off x="6186086" y="658328"/>
              <a:ext cx="857250" cy="857250"/>
              <a:chOff x="3938587" y="1924050"/>
              <a:chExt cx="857250" cy="857250"/>
            </a:xfrm>
          </p:grpSpPr>
          <p:grpSp>
            <p:nvGrpSpPr>
              <p:cNvPr id="40" name="Google Shape;40;p3"/>
              <p:cNvGrpSpPr/>
              <p:nvPr/>
            </p:nvGrpSpPr>
            <p:grpSpPr>
              <a:xfrm>
                <a:off x="3938587" y="1924050"/>
                <a:ext cx="857250" cy="857250"/>
                <a:chOff x="3938587" y="1924050"/>
                <a:chExt cx="857250" cy="857250"/>
              </a:xfrm>
            </p:grpSpPr>
            <p:sp>
              <p:nvSpPr>
                <p:cNvPr id="41" name="Google Shape;41;p3"/>
                <p:cNvSpPr/>
                <p:nvPr/>
              </p:nvSpPr>
              <p:spPr>
                <a:xfrm>
                  <a:off x="3952874" y="193833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" name="Google Shape;42;p3"/>
                <p:cNvSpPr/>
                <p:nvPr/>
              </p:nvSpPr>
              <p:spPr>
                <a:xfrm>
                  <a:off x="3938587" y="192405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3" name="Google Shape;43;p3"/>
              <p:cNvSpPr/>
              <p:nvPr/>
            </p:nvSpPr>
            <p:spPr>
              <a:xfrm>
                <a:off x="4036313" y="2016633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" name="Google Shape;44;p3"/>
            <p:cNvGrpSpPr/>
            <p:nvPr/>
          </p:nvGrpSpPr>
          <p:grpSpPr>
            <a:xfrm>
              <a:off x="6386111" y="934553"/>
              <a:ext cx="133350" cy="161925"/>
              <a:chOff x="4138612" y="2200275"/>
              <a:chExt cx="133350" cy="161925"/>
            </a:xfrm>
          </p:grpSpPr>
          <p:sp>
            <p:nvSpPr>
              <p:cNvPr id="45" name="Google Shape;45;p3"/>
              <p:cNvSpPr/>
              <p:nvPr/>
            </p:nvSpPr>
            <p:spPr>
              <a:xfrm>
                <a:off x="4148137" y="22098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4138612" y="22002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" name="Google Shape;47;p3"/>
            <p:cNvGrpSpPr/>
            <p:nvPr/>
          </p:nvGrpSpPr>
          <p:grpSpPr>
            <a:xfrm>
              <a:off x="6700436" y="934553"/>
              <a:ext cx="133350" cy="161925"/>
              <a:chOff x="4452937" y="2200275"/>
              <a:chExt cx="133350" cy="161925"/>
            </a:xfrm>
          </p:grpSpPr>
          <p:sp>
            <p:nvSpPr>
              <p:cNvPr id="48" name="Google Shape;48;p3"/>
              <p:cNvSpPr/>
              <p:nvPr/>
            </p:nvSpPr>
            <p:spPr>
              <a:xfrm>
                <a:off x="4462462" y="22098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>
                <a:off x="4452937" y="22002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0" name="Google Shape;50;p3"/>
            <p:cNvSpPr/>
            <p:nvPr/>
          </p:nvSpPr>
          <p:spPr>
            <a:xfrm>
              <a:off x="6408542" y="961508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6722867" y="961508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424278" y="1239347"/>
              <a:ext cx="380895" cy="144975"/>
            </a:xfrm>
            <a:custGeom>
              <a:rect b="b" l="l" r="r" t="t"/>
              <a:pathLst>
                <a:path extrusionOk="0" h="144975" w="380895">
                  <a:moveTo>
                    <a:pt x="190432" y="144976"/>
                  </a:moveTo>
                  <a:cubicBezTo>
                    <a:pt x="116233" y="144976"/>
                    <a:pt x="44700" y="110876"/>
                    <a:pt x="5171" y="54488"/>
                  </a:cubicBezTo>
                  <a:cubicBezTo>
                    <a:pt x="-3878" y="41534"/>
                    <a:pt x="-734" y="23723"/>
                    <a:pt x="12124" y="14674"/>
                  </a:cubicBezTo>
                  <a:cubicBezTo>
                    <a:pt x="24983" y="5625"/>
                    <a:pt x="42890" y="8768"/>
                    <a:pt x="51939" y="21722"/>
                  </a:cubicBezTo>
                  <a:cubicBezTo>
                    <a:pt x="84895" y="68776"/>
                    <a:pt x="152523" y="95255"/>
                    <a:pt x="216340" y="86016"/>
                  </a:cubicBezTo>
                  <a:cubicBezTo>
                    <a:pt x="293588" y="74872"/>
                    <a:pt x="325973" y="17246"/>
                    <a:pt x="327307" y="14864"/>
                  </a:cubicBezTo>
                  <a:cubicBezTo>
                    <a:pt x="334927" y="1053"/>
                    <a:pt x="352262" y="-4090"/>
                    <a:pt x="366073" y="3530"/>
                  </a:cubicBezTo>
                  <a:cubicBezTo>
                    <a:pt x="379885" y="11150"/>
                    <a:pt x="384933" y="28485"/>
                    <a:pt x="377408" y="42296"/>
                  </a:cubicBezTo>
                  <a:cubicBezTo>
                    <a:pt x="372646" y="50964"/>
                    <a:pt x="327878" y="127640"/>
                    <a:pt x="224532" y="142595"/>
                  </a:cubicBezTo>
                  <a:cubicBezTo>
                    <a:pt x="213102" y="144214"/>
                    <a:pt x="201767" y="144976"/>
                    <a:pt x="190432" y="14497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" name="Google Shape;53;p3"/>
          <p:cNvGrpSpPr/>
          <p:nvPr/>
        </p:nvGrpSpPr>
        <p:grpSpPr>
          <a:xfrm>
            <a:off x="9024050" y="715672"/>
            <a:ext cx="1457411" cy="1457411"/>
            <a:chOff x="8519711" y="1725128"/>
            <a:chExt cx="857250" cy="857250"/>
          </a:xfrm>
        </p:grpSpPr>
        <p:grpSp>
          <p:nvGrpSpPr>
            <p:cNvPr id="54" name="Google Shape;54;p3"/>
            <p:cNvGrpSpPr/>
            <p:nvPr/>
          </p:nvGrpSpPr>
          <p:grpSpPr>
            <a:xfrm>
              <a:off x="8519711" y="1725128"/>
              <a:ext cx="857250" cy="857250"/>
              <a:chOff x="6272212" y="2990850"/>
              <a:chExt cx="857250" cy="857250"/>
            </a:xfrm>
          </p:grpSpPr>
          <p:grpSp>
            <p:nvGrpSpPr>
              <p:cNvPr id="55" name="Google Shape;55;p3"/>
              <p:cNvGrpSpPr/>
              <p:nvPr/>
            </p:nvGrpSpPr>
            <p:grpSpPr>
              <a:xfrm>
                <a:off x="6272212" y="2990850"/>
                <a:ext cx="857250" cy="857250"/>
                <a:chOff x="6272212" y="2990850"/>
                <a:chExt cx="857250" cy="857250"/>
              </a:xfrm>
            </p:grpSpPr>
            <p:sp>
              <p:nvSpPr>
                <p:cNvPr id="56" name="Google Shape;56;p3"/>
                <p:cNvSpPr/>
                <p:nvPr/>
              </p:nvSpPr>
              <p:spPr>
                <a:xfrm>
                  <a:off x="6286499" y="300513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6272212" y="299085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8" name="Google Shape;58;p3"/>
              <p:cNvSpPr/>
              <p:nvPr/>
            </p:nvSpPr>
            <p:spPr>
              <a:xfrm>
                <a:off x="6369938" y="3083433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072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" name="Google Shape;59;p3"/>
            <p:cNvSpPr/>
            <p:nvPr/>
          </p:nvSpPr>
          <p:spPr>
            <a:xfrm>
              <a:off x="8628266" y="1907244"/>
              <a:ext cx="220809" cy="65940"/>
            </a:xfrm>
            <a:custGeom>
              <a:rect b="b" l="l" r="r" t="t"/>
              <a:pathLst>
                <a:path extrusionOk="0" h="65940" w="220809">
                  <a:moveTo>
                    <a:pt x="12984" y="42673"/>
                  </a:moveTo>
                  <a:cubicBezTo>
                    <a:pt x="64038" y="12193"/>
                    <a:pt x="124236" y="-3523"/>
                    <a:pt x="183481" y="668"/>
                  </a:cubicBezTo>
                  <a:cubicBezTo>
                    <a:pt x="191101" y="1239"/>
                    <a:pt x="198912" y="2097"/>
                    <a:pt x="205865" y="5335"/>
                  </a:cubicBezTo>
                  <a:cubicBezTo>
                    <a:pt x="212818" y="8574"/>
                    <a:pt x="218819" y="14574"/>
                    <a:pt x="220438" y="22004"/>
                  </a:cubicBezTo>
                  <a:cubicBezTo>
                    <a:pt x="222915" y="33910"/>
                    <a:pt x="212628" y="45816"/>
                    <a:pt x="200722" y="48388"/>
                  </a:cubicBezTo>
                  <a:cubicBezTo>
                    <a:pt x="189577" y="50769"/>
                    <a:pt x="178242" y="46769"/>
                    <a:pt x="167289" y="43911"/>
                  </a:cubicBezTo>
                  <a:cubicBezTo>
                    <a:pt x="129856" y="34005"/>
                    <a:pt x="88803" y="36101"/>
                    <a:pt x="52417" y="49436"/>
                  </a:cubicBezTo>
                  <a:cubicBezTo>
                    <a:pt x="38892" y="54389"/>
                    <a:pt x="24319" y="66581"/>
                    <a:pt x="9269" y="65914"/>
                  </a:cubicBezTo>
                  <a:cubicBezTo>
                    <a:pt x="6792" y="65819"/>
                    <a:pt x="4125" y="65247"/>
                    <a:pt x="2316" y="63533"/>
                  </a:cubicBezTo>
                  <a:cubicBezTo>
                    <a:pt x="-732" y="60675"/>
                    <a:pt x="-542" y="55532"/>
                    <a:pt x="1554" y="51912"/>
                  </a:cubicBezTo>
                  <a:cubicBezTo>
                    <a:pt x="3649" y="48293"/>
                    <a:pt x="7364" y="45912"/>
                    <a:pt x="10983" y="43816"/>
                  </a:cubicBezTo>
                  <a:cubicBezTo>
                    <a:pt x="11746" y="43435"/>
                    <a:pt x="12412" y="43054"/>
                    <a:pt x="12984" y="42673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9067019" y="1912513"/>
              <a:ext cx="222953" cy="53310"/>
            </a:xfrm>
            <a:custGeom>
              <a:rect b="b" l="l" r="r" t="t"/>
              <a:pathLst>
                <a:path extrusionOk="0" h="53310" w="222953">
                  <a:moveTo>
                    <a:pt x="208595" y="28832"/>
                  </a:moveTo>
                  <a:cubicBezTo>
                    <a:pt x="154779" y="3590"/>
                    <a:pt x="93343" y="-6125"/>
                    <a:pt x="34764" y="3876"/>
                  </a:cubicBezTo>
                  <a:cubicBezTo>
                    <a:pt x="27239" y="5210"/>
                    <a:pt x="19524" y="6829"/>
                    <a:pt x="12952" y="10734"/>
                  </a:cubicBezTo>
                  <a:cubicBezTo>
                    <a:pt x="6379" y="14639"/>
                    <a:pt x="950" y="21212"/>
                    <a:pt x="93" y="28832"/>
                  </a:cubicBezTo>
                  <a:cubicBezTo>
                    <a:pt x="-1145" y="40928"/>
                    <a:pt x="10189" y="51787"/>
                    <a:pt x="22286" y="53120"/>
                  </a:cubicBezTo>
                  <a:cubicBezTo>
                    <a:pt x="33621" y="54359"/>
                    <a:pt x="44479" y="49310"/>
                    <a:pt x="55147" y="45310"/>
                  </a:cubicBezTo>
                  <a:cubicBezTo>
                    <a:pt x="91438" y="31689"/>
                    <a:pt x="132395" y="29689"/>
                    <a:pt x="169924" y="39404"/>
                  </a:cubicBezTo>
                  <a:cubicBezTo>
                    <a:pt x="183925" y="43024"/>
                    <a:pt x="199642" y="53692"/>
                    <a:pt x="214501" y="51596"/>
                  </a:cubicBezTo>
                  <a:cubicBezTo>
                    <a:pt x="216977" y="51215"/>
                    <a:pt x="219549" y="50358"/>
                    <a:pt x="221168" y="48548"/>
                  </a:cubicBezTo>
                  <a:cubicBezTo>
                    <a:pt x="223930" y="45405"/>
                    <a:pt x="223264" y="40262"/>
                    <a:pt x="220692" y="36928"/>
                  </a:cubicBezTo>
                  <a:cubicBezTo>
                    <a:pt x="218120" y="33594"/>
                    <a:pt x="214310" y="31594"/>
                    <a:pt x="210500" y="29784"/>
                  </a:cubicBezTo>
                  <a:cubicBezTo>
                    <a:pt x="209929" y="29498"/>
                    <a:pt x="209262" y="29117"/>
                    <a:pt x="208595" y="28832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8636392" y="2008496"/>
              <a:ext cx="238125" cy="238125"/>
            </a:xfrm>
            <a:custGeom>
              <a:rect b="b" l="l" r="r" t="t"/>
              <a:pathLst>
                <a:path extrusionOk="0" h="238125" w="238125">
                  <a:moveTo>
                    <a:pt x="238125" y="119063"/>
                  </a:moveTo>
                  <a:cubicBezTo>
                    <a:pt x="238125" y="184819"/>
                    <a:pt x="184819" y="238125"/>
                    <a:pt x="119063" y="238125"/>
                  </a:cubicBezTo>
                  <a:cubicBezTo>
                    <a:pt x="53306" y="238125"/>
                    <a:pt x="0" y="184819"/>
                    <a:pt x="0" y="119063"/>
                  </a:cubicBezTo>
                  <a:cubicBezTo>
                    <a:pt x="0" y="53306"/>
                    <a:pt x="53306" y="0"/>
                    <a:pt x="119063" y="0"/>
                  </a:cubicBezTo>
                  <a:cubicBezTo>
                    <a:pt x="184819" y="0"/>
                    <a:pt x="238125" y="53306"/>
                    <a:pt x="238125" y="119063"/>
                  </a:cubicBezTo>
                  <a:close/>
                </a:path>
              </a:pathLst>
            </a:custGeom>
            <a:solidFill>
              <a:srgbClr val="FEFF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9041204" y="2003734"/>
              <a:ext cx="238125" cy="238125"/>
            </a:xfrm>
            <a:custGeom>
              <a:rect b="b" l="l" r="r" t="t"/>
              <a:pathLst>
                <a:path extrusionOk="0" h="238125" w="238125">
                  <a:moveTo>
                    <a:pt x="238125" y="119063"/>
                  </a:moveTo>
                  <a:cubicBezTo>
                    <a:pt x="238125" y="184819"/>
                    <a:pt x="184819" y="238125"/>
                    <a:pt x="119063" y="238125"/>
                  </a:cubicBezTo>
                  <a:cubicBezTo>
                    <a:pt x="53306" y="238125"/>
                    <a:pt x="0" y="184819"/>
                    <a:pt x="0" y="119063"/>
                  </a:cubicBezTo>
                  <a:cubicBezTo>
                    <a:pt x="0" y="53306"/>
                    <a:pt x="53306" y="0"/>
                    <a:pt x="119063" y="0"/>
                  </a:cubicBezTo>
                  <a:cubicBezTo>
                    <a:pt x="184819" y="0"/>
                    <a:pt x="238125" y="53306"/>
                    <a:pt x="238125" y="119063"/>
                  </a:cubicBezTo>
                  <a:close/>
                </a:path>
              </a:pathLst>
            </a:custGeom>
            <a:solidFill>
              <a:srgbClr val="FEFF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8717354" y="2089459"/>
              <a:ext cx="76200" cy="76200"/>
            </a:xfrm>
            <a:custGeom>
              <a:rect b="b" l="l" r="r" t="t"/>
              <a:pathLst>
                <a:path extrusionOk="0" h="76200" w="76200">
                  <a:moveTo>
                    <a:pt x="76200" y="38100"/>
                  </a:moveTo>
                  <a:cubicBezTo>
                    <a:pt x="76200" y="59142"/>
                    <a:pt x="59142" y="76200"/>
                    <a:pt x="38100" y="76200"/>
                  </a:cubicBezTo>
                  <a:cubicBezTo>
                    <a:pt x="17058" y="76200"/>
                    <a:pt x="0" y="59142"/>
                    <a:pt x="0" y="38100"/>
                  </a:cubicBezTo>
                  <a:cubicBezTo>
                    <a:pt x="0" y="17058"/>
                    <a:pt x="17058" y="0"/>
                    <a:pt x="38100" y="0"/>
                  </a:cubicBezTo>
                  <a:cubicBezTo>
                    <a:pt x="59142" y="0"/>
                    <a:pt x="76200" y="17058"/>
                    <a:pt x="76200" y="38100"/>
                  </a:cubicBezTo>
                  <a:close/>
                </a:path>
              </a:pathLst>
            </a:custGeom>
            <a:solidFill>
              <a:srgbClr val="3B20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9122167" y="2084696"/>
              <a:ext cx="76200" cy="76200"/>
            </a:xfrm>
            <a:custGeom>
              <a:rect b="b" l="l" r="r" t="t"/>
              <a:pathLst>
                <a:path extrusionOk="0" h="76200" w="76200">
                  <a:moveTo>
                    <a:pt x="76200" y="38100"/>
                  </a:moveTo>
                  <a:cubicBezTo>
                    <a:pt x="76200" y="59142"/>
                    <a:pt x="59142" y="76200"/>
                    <a:pt x="38100" y="76200"/>
                  </a:cubicBezTo>
                  <a:cubicBezTo>
                    <a:pt x="17058" y="76200"/>
                    <a:pt x="0" y="59142"/>
                    <a:pt x="0" y="38100"/>
                  </a:cubicBezTo>
                  <a:cubicBezTo>
                    <a:pt x="0" y="17058"/>
                    <a:pt x="17058" y="0"/>
                    <a:pt x="38100" y="0"/>
                  </a:cubicBezTo>
                  <a:cubicBezTo>
                    <a:pt x="59142" y="0"/>
                    <a:pt x="76200" y="17058"/>
                    <a:pt x="76200" y="38100"/>
                  </a:cubicBezTo>
                  <a:close/>
                </a:path>
              </a:pathLst>
            </a:custGeom>
            <a:solidFill>
              <a:srgbClr val="3B20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8840857" y="2325203"/>
              <a:ext cx="221742" cy="76200"/>
            </a:xfrm>
            <a:custGeom>
              <a:rect b="b" l="l" r="r" t="t"/>
              <a:pathLst>
                <a:path extrusionOk="0" h="76200" w="221742">
                  <a:moveTo>
                    <a:pt x="202347" y="76200"/>
                  </a:moveTo>
                  <a:lnTo>
                    <a:pt x="19372" y="76200"/>
                  </a:lnTo>
                  <a:cubicBezTo>
                    <a:pt x="-4345" y="76200"/>
                    <a:pt x="-6250" y="39433"/>
                    <a:pt x="13467" y="25813"/>
                  </a:cubicBezTo>
                  <a:cubicBezTo>
                    <a:pt x="38613" y="8477"/>
                    <a:pt x="75475" y="0"/>
                    <a:pt x="110812" y="0"/>
                  </a:cubicBezTo>
                  <a:cubicBezTo>
                    <a:pt x="146150" y="0"/>
                    <a:pt x="183012" y="8477"/>
                    <a:pt x="208158" y="25813"/>
                  </a:cubicBezTo>
                  <a:cubicBezTo>
                    <a:pt x="228065" y="39433"/>
                    <a:pt x="226065" y="76200"/>
                    <a:pt x="202347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" name="Google Shape;66;p3"/>
          <p:cNvGrpSpPr/>
          <p:nvPr/>
        </p:nvGrpSpPr>
        <p:grpSpPr>
          <a:xfrm>
            <a:off x="6601056" y="4695606"/>
            <a:ext cx="1457411" cy="1457411"/>
            <a:chOff x="5081587" y="4048125"/>
            <a:chExt cx="857250" cy="857250"/>
          </a:xfrm>
        </p:grpSpPr>
        <p:grpSp>
          <p:nvGrpSpPr>
            <p:cNvPr id="67" name="Google Shape;67;p3"/>
            <p:cNvGrpSpPr/>
            <p:nvPr/>
          </p:nvGrpSpPr>
          <p:grpSpPr>
            <a:xfrm>
              <a:off x="5081587" y="4048125"/>
              <a:ext cx="857250" cy="857250"/>
              <a:chOff x="5081587" y="4048125"/>
              <a:chExt cx="857250" cy="857250"/>
            </a:xfrm>
          </p:grpSpPr>
          <p:grpSp>
            <p:nvGrpSpPr>
              <p:cNvPr id="68" name="Google Shape;68;p3"/>
              <p:cNvGrpSpPr/>
              <p:nvPr/>
            </p:nvGrpSpPr>
            <p:grpSpPr>
              <a:xfrm>
                <a:off x="5081587" y="4048125"/>
                <a:ext cx="857250" cy="857250"/>
                <a:chOff x="5081587" y="4048125"/>
                <a:chExt cx="857250" cy="857250"/>
              </a:xfrm>
            </p:grpSpPr>
            <p:sp>
              <p:nvSpPr>
                <p:cNvPr id="69" name="Google Shape;69;p3"/>
                <p:cNvSpPr/>
                <p:nvPr/>
              </p:nvSpPr>
              <p:spPr>
                <a:xfrm>
                  <a:off x="5095874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" name="Google Shape;70;p3"/>
                <p:cNvSpPr/>
                <p:nvPr/>
              </p:nvSpPr>
              <p:spPr>
                <a:xfrm>
                  <a:off x="5081587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1" name="Google Shape;71;p3"/>
              <p:cNvSpPr/>
              <p:nvPr/>
            </p:nvSpPr>
            <p:spPr>
              <a:xfrm>
                <a:off x="5179313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2" name="Google Shape;72;p3"/>
            <p:cNvSpPr/>
            <p:nvPr/>
          </p:nvSpPr>
          <p:spPr>
            <a:xfrm>
              <a:off x="5407972" y="4600575"/>
              <a:ext cx="221742" cy="76200"/>
            </a:xfrm>
            <a:custGeom>
              <a:rect b="b" l="l" r="r" t="t"/>
              <a:pathLst>
                <a:path extrusionOk="0" h="76200" w="221742">
                  <a:moveTo>
                    <a:pt x="202347" y="76200"/>
                  </a:moveTo>
                  <a:lnTo>
                    <a:pt x="19372" y="76200"/>
                  </a:lnTo>
                  <a:cubicBezTo>
                    <a:pt x="-4345" y="76200"/>
                    <a:pt x="-6250" y="39434"/>
                    <a:pt x="13467" y="25813"/>
                  </a:cubicBezTo>
                  <a:cubicBezTo>
                    <a:pt x="38613" y="8477"/>
                    <a:pt x="75474" y="0"/>
                    <a:pt x="110812" y="0"/>
                  </a:cubicBezTo>
                  <a:cubicBezTo>
                    <a:pt x="146150" y="0"/>
                    <a:pt x="183012" y="8477"/>
                    <a:pt x="208158" y="25813"/>
                  </a:cubicBezTo>
                  <a:cubicBezTo>
                    <a:pt x="228065" y="39434"/>
                    <a:pt x="226065" y="76200"/>
                    <a:pt x="202347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" name="Google Shape;73;p3"/>
            <p:cNvGrpSpPr/>
            <p:nvPr/>
          </p:nvGrpSpPr>
          <p:grpSpPr>
            <a:xfrm>
              <a:off x="5247141" y="4401785"/>
              <a:ext cx="562033" cy="104778"/>
              <a:chOff x="5247141" y="4401785"/>
              <a:chExt cx="562033" cy="104778"/>
            </a:xfrm>
          </p:grpSpPr>
          <p:sp>
            <p:nvSpPr>
              <p:cNvPr id="74" name="Google Shape;74;p3"/>
              <p:cNvSpPr/>
              <p:nvPr/>
            </p:nvSpPr>
            <p:spPr>
              <a:xfrm>
                <a:off x="5247141" y="4401788"/>
                <a:ext cx="219133" cy="104775"/>
              </a:xfrm>
              <a:custGeom>
                <a:rect b="b" l="l" r="r" t="t"/>
                <a:pathLst>
                  <a:path extrusionOk="0" h="104775" w="219133">
                    <a:moveTo>
                      <a:pt x="190585" y="104775"/>
                    </a:moveTo>
                    <a:cubicBezTo>
                      <a:pt x="181060" y="104775"/>
                      <a:pt x="171726" y="100013"/>
                      <a:pt x="166297" y="91345"/>
                    </a:cubicBezTo>
                    <a:cubicBezTo>
                      <a:pt x="165439" y="90011"/>
                      <a:pt x="144008" y="57150"/>
                      <a:pt x="106099" y="57150"/>
                    </a:cubicBezTo>
                    <a:cubicBezTo>
                      <a:pt x="105813" y="57150"/>
                      <a:pt x="105527" y="57150"/>
                      <a:pt x="105146" y="57150"/>
                    </a:cubicBezTo>
                    <a:cubicBezTo>
                      <a:pt x="73809" y="57626"/>
                      <a:pt x="54473" y="79915"/>
                      <a:pt x="50949" y="84391"/>
                    </a:cubicBezTo>
                    <a:cubicBezTo>
                      <a:pt x="41138" y="96774"/>
                      <a:pt x="23136" y="98870"/>
                      <a:pt x="10849" y="89059"/>
                    </a:cubicBezTo>
                    <a:cubicBezTo>
                      <a:pt x="-1534" y="79248"/>
                      <a:pt x="-3629" y="61246"/>
                      <a:pt x="6181" y="48958"/>
                    </a:cubicBezTo>
                    <a:cubicBezTo>
                      <a:pt x="15135" y="37719"/>
                      <a:pt x="48663" y="857"/>
                      <a:pt x="104384" y="0"/>
                    </a:cubicBezTo>
                    <a:cubicBezTo>
                      <a:pt x="104956" y="0"/>
                      <a:pt x="105527" y="0"/>
                      <a:pt x="106099" y="0"/>
                    </a:cubicBezTo>
                    <a:cubicBezTo>
                      <a:pt x="161629" y="0"/>
                      <a:pt x="200491" y="38290"/>
                      <a:pt x="214779" y="61055"/>
                    </a:cubicBezTo>
                    <a:cubicBezTo>
                      <a:pt x="223161" y="74486"/>
                      <a:pt x="219065" y="92107"/>
                      <a:pt x="205730" y="100394"/>
                    </a:cubicBezTo>
                    <a:cubicBezTo>
                      <a:pt x="200968" y="103441"/>
                      <a:pt x="195729" y="104775"/>
                      <a:pt x="190585" y="1047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5590041" y="4401785"/>
                <a:ext cx="219133" cy="104777"/>
              </a:xfrm>
              <a:custGeom>
                <a:rect b="b" l="l" r="r" t="t"/>
                <a:pathLst>
                  <a:path extrusionOk="0" h="104777" w="219133">
                    <a:moveTo>
                      <a:pt x="190585" y="104778"/>
                    </a:moveTo>
                    <a:cubicBezTo>
                      <a:pt x="181060" y="104778"/>
                      <a:pt x="171726" y="100015"/>
                      <a:pt x="166297" y="91348"/>
                    </a:cubicBezTo>
                    <a:cubicBezTo>
                      <a:pt x="165439" y="90014"/>
                      <a:pt x="144008" y="57153"/>
                      <a:pt x="106099" y="57153"/>
                    </a:cubicBezTo>
                    <a:cubicBezTo>
                      <a:pt x="105813" y="57153"/>
                      <a:pt x="105527" y="57153"/>
                      <a:pt x="105146" y="57153"/>
                    </a:cubicBezTo>
                    <a:cubicBezTo>
                      <a:pt x="73809" y="57629"/>
                      <a:pt x="54473" y="79917"/>
                      <a:pt x="50949" y="84394"/>
                    </a:cubicBezTo>
                    <a:cubicBezTo>
                      <a:pt x="41138" y="96777"/>
                      <a:pt x="23136" y="98872"/>
                      <a:pt x="10849" y="89062"/>
                    </a:cubicBezTo>
                    <a:cubicBezTo>
                      <a:pt x="-1534" y="79251"/>
                      <a:pt x="-3629" y="61248"/>
                      <a:pt x="6181" y="48961"/>
                    </a:cubicBezTo>
                    <a:cubicBezTo>
                      <a:pt x="15135" y="37722"/>
                      <a:pt x="48663" y="860"/>
                      <a:pt x="104384" y="3"/>
                    </a:cubicBezTo>
                    <a:cubicBezTo>
                      <a:pt x="160772" y="-378"/>
                      <a:pt x="200301" y="38007"/>
                      <a:pt x="214779" y="61058"/>
                    </a:cubicBezTo>
                    <a:cubicBezTo>
                      <a:pt x="223161" y="74488"/>
                      <a:pt x="219065" y="92109"/>
                      <a:pt x="205730" y="100396"/>
                    </a:cubicBezTo>
                    <a:cubicBezTo>
                      <a:pt x="200968" y="103444"/>
                      <a:pt x="195729" y="104778"/>
                      <a:pt x="190585" y="10477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6" name="Google Shape;76;p3"/>
            <p:cNvSpPr/>
            <p:nvPr/>
          </p:nvSpPr>
          <p:spPr>
            <a:xfrm>
              <a:off x="5235027" y="4231005"/>
              <a:ext cx="189362" cy="139473"/>
            </a:xfrm>
            <a:custGeom>
              <a:rect b="b" l="l" r="r" t="t"/>
              <a:pathLst>
                <a:path extrusionOk="0" h="139473" w="189362">
                  <a:moveTo>
                    <a:pt x="22105" y="137731"/>
                  </a:moveTo>
                  <a:cubicBezTo>
                    <a:pt x="80017" y="124396"/>
                    <a:pt x="134405" y="94201"/>
                    <a:pt x="174315" y="50196"/>
                  </a:cubicBezTo>
                  <a:cubicBezTo>
                    <a:pt x="179458" y="44481"/>
                    <a:pt x="184411" y="38480"/>
                    <a:pt x="187269" y="31336"/>
                  </a:cubicBezTo>
                  <a:cubicBezTo>
                    <a:pt x="190126" y="24193"/>
                    <a:pt x="190317" y="15715"/>
                    <a:pt x="186221" y="9238"/>
                  </a:cubicBezTo>
                  <a:cubicBezTo>
                    <a:pt x="179744" y="-1049"/>
                    <a:pt x="164123" y="-2573"/>
                    <a:pt x="153741" y="3809"/>
                  </a:cubicBezTo>
                  <a:cubicBezTo>
                    <a:pt x="144121" y="9810"/>
                    <a:pt x="138596" y="20478"/>
                    <a:pt x="132690" y="30193"/>
                  </a:cubicBezTo>
                  <a:cubicBezTo>
                    <a:pt x="112497" y="63245"/>
                    <a:pt x="81446" y="90106"/>
                    <a:pt x="45918" y="105631"/>
                  </a:cubicBezTo>
                  <a:cubicBezTo>
                    <a:pt x="32678" y="111442"/>
                    <a:pt x="13723" y="112680"/>
                    <a:pt x="3341" y="123538"/>
                  </a:cubicBezTo>
                  <a:cubicBezTo>
                    <a:pt x="1626" y="125348"/>
                    <a:pt x="102" y="127539"/>
                    <a:pt x="7" y="130111"/>
                  </a:cubicBezTo>
                  <a:cubicBezTo>
                    <a:pt x="-183" y="134301"/>
                    <a:pt x="3436" y="137921"/>
                    <a:pt x="7532" y="138969"/>
                  </a:cubicBezTo>
                  <a:cubicBezTo>
                    <a:pt x="11628" y="140017"/>
                    <a:pt x="15914" y="139255"/>
                    <a:pt x="20010" y="138302"/>
                  </a:cubicBezTo>
                  <a:cubicBezTo>
                    <a:pt x="20676" y="138016"/>
                    <a:pt x="21438" y="137826"/>
                    <a:pt x="22105" y="137731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5629952" y="4232180"/>
              <a:ext cx="191362" cy="136376"/>
            </a:xfrm>
            <a:custGeom>
              <a:rect b="b" l="l" r="r" t="t"/>
              <a:pathLst>
                <a:path extrusionOk="0" h="136376" w="191362">
                  <a:moveTo>
                    <a:pt x="169344" y="135032"/>
                  </a:moveTo>
                  <a:cubicBezTo>
                    <a:pt x="111146" y="122840"/>
                    <a:pt x="56282" y="93598"/>
                    <a:pt x="15515" y="50354"/>
                  </a:cubicBezTo>
                  <a:cubicBezTo>
                    <a:pt x="10276" y="44735"/>
                    <a:pt x="5133" y="38829"/>
                    <a:pt x="2275" y="31781"/>
                  </a:cubicBezTo>
                  <a:cubicBezTo>
                    <a:pt x="-678" y="24732"/>
                    <a:pt x="-1059" y="16160"/>
                    <a:pt x="2942" y="9587"/>
                  </a:cubicBezTo>
                  <a:cubicBezTo>
                    <a:pt x="9228" y="-890"/>
                    <a:pt x="24849" y="-2605"/>
                    <a:pt x="35327" y="3587"/>
                  </a:cubicBezTo>
                  <a:cubicBezTo>
                    <a:pt x="45138" y="9397"/>
                    <a:pt x="50757" y="19970"/>
                    <a:pt x="56853" y="29495"/>
                  </a:cubicBezTo>
                  <a:cubicBezTo>
                    <a:pt x="77713" y="62165"/>
                    <a:pt x="109241" y="88454"/>
                    <a:pt x="145055" y="103218"/>
                  </a:cubicBezTo>
                  <a:cubicBezTo>
                    <a:pt x="158390" y="108743"/>
                    <a:pt x="177345" y="109695"/>
                    <a:pt x="187917" y="120268"/>
                  </a:cubicBezTo>
                  <a:cubicBezTo>
                    <a:pt x="189727" y="122078"/>
                    <a:pt x="191156" y="124268"/>
                    <a:pt x="191346" y="126745"/>
                  </a:cubicBezTo>
                  <a:cubicBezTo>
                    <a:pt x="191632" y="130936"/>
                    <a:pt x="188013" y="134650"/>
                    <a:pt x="184012" y="135793"/>
                  </a:cubicBezTo>
                  <a:cubicBezTo>
                    <a:pt x="180012" y="136937"/>
                    <a:pt x="175630" y="136174"/>
                    <a:pt x="171534" y="135413"/>
                  </a:cubicBezTo>
                  <a:cubicBezTo>
                    <a:pt x="170772" y="135413"/>
                    <a:pt x="170010" y="135222"/>
                    <a:pt x="169344" y="135032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8" name="Google Shape;78;p3"/>
          <p:cNvGrpSpPr/>
          <p:nvPr/>
        </p:nvGrpSpPr>
        <p:grpSpPr>
          <a:xfrm>
            <a:off x="6601119" y="2693700"/>
            <a:ext cx="1457411" cy="1505991"/>
            <a:chOff x="3788900" y="4055745"/>
            <a:chExt cx="857250" cy="885825"/>
          </a:xfrm>
        </p:grpSpPr>
        <p:grpSp>
          <p:nvGrpSpPr>
            <p:cNvPr id="79" name="Google Shape;79;p3"/>
            <p:cNvGrpSpPr/>
            <p:nvPr/>
          </p:nvGrpSpPr>
          <p:grpSpPr>
            <a:xfrm>
              <a:off x="3788900" y="4055745"/>
              <a:ext cx="857250" cy="857250"/>
              <a:chOff x="3610832" y="1952625"/>
              <a:chExt cx="857250" cy="857250"/>
            </a:xfrm>
          </p:grpSpPr>
          <p:grpSp>
            <p:nvGrpSpPr>
              <p:cNvPr id="80" name="Google Shape;80;p3"/>
              <p:cNvGrpSpPr/>
              <p:nvPr/>
            </p:nvGrpSpPr>
            <p:grpSpPr>
              <a:xfrm>
                <a:off x="3610832" y="1952625"/>
                <a:ext cx="857250" cy="857250"/>
                <a:chOff x="3610832" y="1952625"/>
                <a:chExt cx="857250" cy="857250"/>
              </a:xfrm>
            </p:grpSpPr>
            <p:sp>
              <p:nvSpPr>
                <p:cNvPr id="81" name="Google Shape;81;p3"/>
                <p:cNvSpPr/>
                <p:nvPr/>
              </p:nvSpPr>
              <p:spPr>
                <a:xfrm>
                  <a:off x="3625119" y="19669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" name="Google Shape;82;p3"/>
                <p:cNvSpPr/>
                <p:nvPr/>
              </p:nvSpPr>
              <p:spPr>
                <a:xfrm>
                  <a:off x="3610832" y="19526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3" name="Google Shape;83;p3"/>
              <p:cNvSpPr/>
              <p:nvPr/>
            </p:nvSpPr>
            <p:spPr>
              <a:xfrm>
                <a:off x="3708558" y="20452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4" name="Google Shape;84;p3"/>
            <p:cNvSpPr/>
            <p:nvPr/>
          </p:nvSpPr>
          <p:spPr>
            <a:xfrm>
              <a:off x="4269922" y="4327196"/>
              <a:ext cx="219133" cy="104786"/>
            </a:xfrm>
            <a:custGeom>
              <a:rect b="b" l="l" r="r" t="t"/>
              <a:pathLst>
                <a:path extrusionOk="0" h="104786" w="219133">
                  <a:moveTo>
                    <a:pt x="190490" y="104786"/>
                  </a:moveTo>
                  <a:cubicBezTo>
                    <a:pt x="180965" y="104786"/>
                    <a:pt x="171631" y="100024"/>
                    <a:pt x="166201" y="91356"/>
                  </a:cubicBezTo>
                  <a:cubicBezTo>
                    <a:pt x="165344" y="90022"/>
                    <a:pt x="143913" y="56685"/>
                    <a:pt x="105146" y="57161"/>
                  </a:cubicBezTo>
                  <a:cubicBezTo>
                    <a:pt x="73809" y="57637"/>
                    <a:pt x="54473" y="79926"/>
                    <a:pt x="50949" y="84403"/>
                  </a:cubicBezTo>
                  <a:cubicBezTo>
                    <a:pt x="41138" y="96785"/>
                    <a:pt x="23136" y="98881"/>
                    <a:pt x="10849" y="89070"/>
                  </a:cubicBezTo>
                  <a:cubicBezTo>
                    <a:pt x="-1534" y="79259"/>
                    <a:pt x="-3629" y="61257"/>
                    <a:pt x="6181" y="48970"/>
                  </a:cubicBezTo>
                  <a:cubicBezTo>
                    <a:pt x="15135" y="37730"/>
                    <a:pt x="48663" y="868"/>
                    <a:pt x="104384" y="11"/>
                  </a:cubicBezTo>
                  <a:cubicBezTo>
                    <a:pt x="160486" y="-751"/>
                    <a:pt x="200301" y="38016"/>
                    <a:pt x="214779" y="61066"/>
                  </a:cubicBezTo>
                  <a:cubicBezTo>
                    <a:pt x="223161" y="74497"/>
                    <a:pt x="219065" y="92118"/>
                    <a:pt x="205730" y="100405"/>
                  </a:cubicBezTo>
                  <a:cubicBezTo>
                    <a:pt x="200968" y="103357"/>
                    <a:pt x="195729" y="104786"/>
                    <a:pt x="190490" y="10478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5" name="Google Shape;85;p3"/>
            <p:cNvGrpSpPr/>
            <p:nvPr/>
          </p:nvGrpSpPr>
          <p:grpSpPr>
            <a:xfrm>
              <a:off x="3998450" y="4303395"/>
              <a:ext cx="133350" cy="161925"/>
              <a:chOff x="3820382" y="2200275"/>
              <a:chExt cx="133350" cy="161925"/>
            </a:xfrm>
          </p:grpSpPr>
          <p:sp>
            <p:nvSpPr>
              <p:cNvPr id="86" name="Google Shape;86;p3"/>
              <p:cNvSpPr/>
              <p:nvPr/>
            </p:nvSpPr>
            <p:spPr>
              <a:xfrm>
                <a:off x="3829907" y="22098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3820382" y="22002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" name="Google Shape;88;p3"/>
            <p:cNvSpPr/>
            <p:nvPr/>
          </p:nvSpPr>
          <p:spPr>
            <a:xfrm>
              <a:off x="3996524" y="4579620"/>
              <a:ext cx="440763" cy="162020"/>
            </a:xfrm>
            <a:custGeom>
              <a:rect b="b" l="l" r="r" t="t"/>
              <a:pathLst>
                <a:path extrusionOk="0" h="162020" w="440763">
                  <a:moveTo>
                    <a:pt x="437218" y="23146"/>
                  </a:moveTo>
                  <a:cubicBezTo>
                    <a:pt x="428836" y="7715"/>
                    <a:pt x="408072" y="2000"/>
                    <a:pt x="398166" y="0"/>
                  </a:cubicBezTo>
                  <a:cubicBezTo>
                    <a:pt x="361685" y="0"/>
                    <a:pt x="325300" y="0"/>
                    <a:pt x="288819" y="0"/>
                  </a:cubicBezTo>
                  <a:cubicBezTo>
                    <a:pt x="268912" y="0"/>
                    <a:pt x="249004" y="0"/>
                    <a:pt x="229097" y="0"/>
                  </a:cubicBezTo>
                  <a:lnTo>
                    <a:pt x="211571" y="0"/>
                  </a:lnTo>
                  <a:cubicBezTo>
                    <a:pt x="190330" y="0"/>
                    <a:pt x="169090" y="0"/>
                    <a:pt x="147849" y="0"/>
                  </a:cubicBezTo>
                  <a:cubicBezTo>
                    <a:pt x="112797" y="0"/>
                    <a:pt x="77650" y="0"/>
                    <a:pt x="42597" y="0"/>
                  </a:cubicBezTo>
                  <a:cubicBezTo>
                    <a:pt x="32787" y="2000"/>
                    <a:pt x="11927" y="7715"/>
                    <a:pt x="3545" y="23146"/>
                  </a:cubicBezTo>
                  <a:cubicBezTo>
                    <a:pt x="-9695" y="47530"/>
                    <a:pt x="17547" y="78772"/>
                    <a:pt x="29548" y="92583"/>
                  </a:cubicBezTo>
                  <a:cubicBezTo>
                    <a:pt x="78030" y="148209"/>
                    <a:pt x="161565" y="159258"/>
                    <a:pt x="198617" y="162020"/>
                  </a:cubicBezTo>
                  <a:lnTo>
                    <a:pt x="242146" y="162020"/>
                  </a:lnTo>
                  <a:cubicBezTo>
                    <a:pt x="258148" y="160877"/>
                    <a:pt x="282913" y="158115"/>
                    <a:pt x="309679" y="150876"/>
                  </a:cubicBezTo>
                  <a:lnTo>
                    <a:pt x="309774" y="150876"/>
                  </a:lnTo>
                  <a:lnTo>
                    <a:pt x="309774" y="150876"/>
                  </a:lnTo>
                  <a:cubicBezTo>
                    <a:pt x="344921" y="141351"/>
                    <a:pt x="383688" y="124206"/>
                    <a:pt x="411215" y="92678"/>
                  </a:cubicBezTo>
                  <a:cubicBezTo>
                    <a:pt x="423217" y="78772"/>
                    <a:pt x="450458" y="47530"/>
                    <a:pt x="437218" y="2314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4093033" y="4655820"/>
              <a:ext cx="247650" cy="285750"/>
            </a:xfrm>
            <a:custGeom>
              <a:rect b="b" l="l" r="r" t="t"/>
              <a:pathLst>
                <a:path extrusionOk="0" h="285750" w="247650">
                  <a:moveTo>
                    <a:pt x="180975" y="0"/>
                  </a:moveTo>
                  <a:cubicBezTo>
                    <a:pt x="156686" y="0"/>
                    <a:pt x="135446" y="12192"/>
                    <a:pt x="123825" y="30480"/>
                  </a:cubicBezTo>
                  <a:cubicBezTo>
                    <a:pt x="112204" y="12287"/>
                    <a:pt x="90964" y="0"/>
                    <a:pt x="66675" y="0"/>
                  </a:cubicBezTo>
                  <a:cubicBezTo>
                    <a:pt x="29813" y="0"/>
                    <a:pt x="0" y="28004"/>
                    <a:pt x="0" y="62484"/>
                  </a:cubicBezTo>
                  <a:lnTo>
                    <a:pt x="0" y="169640"/>
                  </a:lnTo>
                  <a:cubicBezTo>
                    <a:pt x="0" y="233744"/>
                    <a:pt x="55436" y="285750"/>
                    <a:pt x="123825" y="285750"/>
                  </a:cubicBezTo>
                  <a:cubicBezTo>
                    <a:pt x="192215" y="285750"/>
                    <a:pt x="247650" y="233744"/>
                    <a:pt x="247650" y="169640"/>
                  </a:cubicBezTo>
                  <a:lnTo>
                    <a:pt x="247650" y="62484"/>
                  </a:lnTo>
                  <a:cubicBezTo>
                    <a:pt x="247650" y="28004"/>
                    <a:pt x="217837" y="0"/>
                    <a:pt x="180975" y="0"/>
                  </a:cubicBezTo>
                  <a:close/>
                </a:path>
              </a:pathLst>
            </a:custGeom>
            <a:solidFill>
              <a:srgbClr val="C732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3"/>
          <p:cNvGrpSpPr/>
          <p:nvPr/>
        </p:nvGrpSpPr>
        <p:grpSpPr>
          <a:xfrm>
            <a:off x="6592411" y="797427"/>
            <a:ext cx="1475060" cy="1457411"/>
            <a:chOff x="1352550" y="2943225"/>
            <a:chExt cx="867631" cy="857250"/>
          </a:xfrm>
        </p:grpSpPr>
        <p:grpSp>
          <p:nvGrpSpPr>
            <p:cNvPr id="91" name="Google Shape;91;p3"/>
            <p:cNvGrpSpPr/>
            <p:nvPr/>
          </p:nvGrpSpPr>
          <p:grpSpPr>
            <a:xfrm>
              <a:off x="1362932" y="2943225"/>
              <a:ext cx="857249" cy="857250"/>
              <a:chOff x="1362932" y="2943225"/>
              <a:chExt cx="857249" cy="857250"/>
            </a:xfrm>
          </p:grpSpPr>
          <p:grpSp>
            <p:nvGrpSpPr>
              <p:cNvPr id="92" name="Google Shape;92;p3"/>
              <p:cNvGrpSpPr/>
              <p:nvPr/>
            </p:nvGrpSpPr>
            <p:grpSpPr>
              <a:xfrm>
                <a:off x="1362932" y="2943225"/>
                <a:ext cx="857249" cy="857250"/>
                <a:chOff x="1362932" y="2943225"/>
                <a:chExt cx="857249" cy="857250"/>
              </a:xfrm>
            </p:grpSpPr>
            <p:sp>
              <p:nvSpPr>
                <p:cNvPr id="93" name="Google Shape;93;p3"/>
                <p:cNvSpPr/>
                <p:nvPr/>
              </p:nvSpPr>
              <p:spPr>
                <a:xfrm>
                  <a:off x="1377219" y="29575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" name="Google Shape;94;p3"/>
                <p:cNvSpPr/>
                <p:nvPr/>
              </p:nvSpPr>
              <p:spPr>
                <a:xfrm>
                  <a:off x="1362932" y="2943225"/>
                  <a:ext cx="857249" cy="857250"/>
                </a:xfrm>
                <a:custGeom>
                  <a:rect b="b" l="l" r="r" t="t"/>
                  <a:pathLst>
                    <a:path extrusionOk="0" h="857250" w="857249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5" name="Google Shape;95;p3"/>
              <p:cNvSpPr/>
              <p:nvPr/>
            </p:nvSpPr>
            <p:spPr>
              <a:xfrm>
                <a:off x="1460658" y="30358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6" name="Google Shape;96;p3"/>
            <p:cNvSpPr/>
            <p:nvPr/>
          </p:nvSpPr>
          <p:spPr>
            <a:xfrm>
              <a:off x="1508192" y="3432238"/>
              <a:ext cx="560442" cy="225361"/>
            </a:xfrm>
            <a:custGeom>
              <a:rect b="b" l="l" r="r" t="t"/>
              <a:pathLst>
                <a:path extrusionOk="0" h="225361" w="560442">
                  <a:moveTo>
                    <a:pt x="522918" y="126111"/>
                  </a:moveTo>
                  <a:cubicBezTo>
                    <a:pt x="505392" y="148685"/>
                    <a:pt x="484342" y="166116"/>
                    <a:pt x="462053" y="179642"/>
                  </a:cubicBezTo>
                  <a:cubicBezTo>
                    <a:pt x="457862" y="182213"/>
                    <a:pt x="453576" y="184595"/>
                    <a:pt x="449290" y="186785"/>
                  </a:cubicBezTo>
                  <a:cubicBezTo>
                    <a:pt x="430907" y="196596"/>
                    <a:pt x="412047" y="203835"/>
                    <a:pt x="393854" y="209360"/>
                  </a:cubicBezTo>
                  <a:cubicBezTo>
                    <a:pt x="359660" y="219742"/>
                    <a:pt x="328227" y="223647"/>
                    <a:pt x="307844" y="225362"/>
                  </a:cubicBezTo>
                  <a:lnTo>
                    <a:pt x="252503" y="225362"/>
                  </a:lnTo>
                  <a:cubicBezTo>
                    <a:pt x="221261" y="222790"/>
                    <a:pt x="164111" y="214979"/>
                    <a:pt x="111152" y="186785"/>
                  </a:cubicBezTo>
                  <a:cubicBezTo>
                    <a:pt x="84197" y="172593"/>
                    <a:pt x="58289" y="152971"/>
                    <a:pt x="37524" y="126111"/>
                  </a:cubicBezTo>
                  <a:cubicBezTo>
                    <a:pt x="22856" y="107252"/>
                    <a:pt x="-9625" y="65342"/>
                    <a:pt x="2758" y="31052"/>
                  </a:cubicBezTo>
                  <a:cubicBezTo>
                    <a:pt x="3234" y="29623"/>
                    <a:pt x="3806" y="28289"/>
                    <a:pt x="4472" y="26861"/>
                  </a:cubicBezTo>
                  <a:cubicBezTo>
                    <a:pt x="11616" y="12097"/>
                    <a:pt x="24189" y="4477"/>
                    <a:pt x="38381" y="95"/>
                  </a:cubicBezTo>
                  <a:cubicBezTo>
                    <a:pt x="96865" y="21431"/>
                    <a:pt x="183542" y="34862"/>
                    <a:pt x="280221" y="34862"/>
                  </a:cubicBezTo>
                  <a:cubicBezTo>
                    <a:pt x="376995" y="34862"/>
                    <a:pt x="463768" y="21336"/>
                    <a:pt x="522251" y="0"/>
                  </a:cubicBezTo>
                  <a:cubicBezTo>
                    <a:pt x="536539" y="4763"/>
                    <a:pt x="549112" y="12573"/>
                    <a:pt x="555970" y="26861"/>
                  </a:cubicBezTo>
                  <a:cubicBezTo>
                    <a:pt x="556637" y="28289"/>
                    <a:pt x="557208" y="29623"/>
                    <a:pt x="557684" y="31052"/>
                  </a:cubicBezTo>
                  <a:cubicBezTo>
                    <a:pt x="570067" y="65342"/>
                    <a:pt x="537587" y="107252"/>
                    <a:pt x="522918" y="12611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619345" y="3546633"/>
              <a:ext cx="338137" cy="110966"/>
            </a:xfrm>
            <a:custGeom>
              <a:rect b="b" l="l" r="r" t="t"/>
              <a:pathLst>
                <a:path extrusionOk="0" h="110966" w="338137">
                  <a:moveTo>
                    <a:pt x="338137" y="72390"/>
                  </a:moveTo>
                  <a:cubicBezTo>
                    <a:pt x="319754" y="82201"/>
                    <a:pt x="300895" y="89440"/>
                    <a:pt x="282702" y="94964"/>
                  </a:cubicBezTo>
                  <a:cubicBezTo>
                    <a:pt x="248507" y="105346"/>
                    <a:pt x="217075" y="109252"/>
                    <a:pt x="196691" y="110966"/>
                  </a:cubicBezTo>
                  <a:lnTo>
                    <a:pt x="141351" y="110966"/>
                  </a:lnTo>
                  <a:cubicBezTo>
                    <a:pt x="110109" y="108394"/>
                    <a:pt x="52959" y="100584"/>
                    <a:pt x="0" y="72390"/>
                  </a:cubicBezTo>
                  <a:cubicBezTo>
                    <a:pt x="41624" y="27908"/>
                    <a:pt x="102013" y="0"/>
                    <a:pt x="169069" y="0"/>
                  </a:cubicBezTo>
                  <a:cubicBezTo>
                    <a:pt x="236220" y="0"/>
                    <a:pt x="296513" y="27908"/>
                    <a:pt x="338137" y="72390"/>
                  </a:cubicBezTo>
                  <a:close/>
                </a:path>
              </a:pathLst>
            </a:custGeom>
            <a:solidFill>
              <a:srgbClr val="C332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352550" y="2969037"/>
              <a:ext cx="413575" cy="429196"/>
            </a:xfrm>
            <a:custGeom>
              <a:rect b="b" l="l" r="r" t="t"/>
              <a:pathLst>
                <a:path extrusionOk="0" h="429196" w="413575">
                  <a:moveTo>
                    <a:pt x="264890" y="111538"/>
                  </a:moveTo>
                  <a:lnTo>
                    <a:pt x="413575" y="92202"/>
                  </a:lnTo>
                  <a:lnTo>
                    <a:pt x="338519" y="222028"/>
                  </a:lnTo>
                  <a:lnTo>
                    <a:pt x="402812" y="357473"/>
                  </a:lnTo>
                  <a:lnTo>
                    <a:pt x="256127" y="326136"/>
                  </a:lnTo>
                  <a:lnTo>
                    <a:pt x="147257" y="429197"/>
                  </a:lnTo>
                  <a:lnTo>
                    <a:pt x="131731" y="280035"/>
                  </a:lnTo>
                  <a:lnTo>
                    <a:pt x="0" y="208312"/>
                  </a:lnTo>
                  <a:lnTo>
                    <a:pt x="137065" y="147352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EA1E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806606" y="2969037"/>
              <a:ext cx="413575" cy="429196"/>
            </a:xfrm>
            <a:custGeom>
              <a:rect b="b" l="l" r="r" t="t"/>
              <a:pathLst>
                <a:path extrusionOk="0" h="429196" w="413575">
                  <a:moveTo>
                    <a:pt x="148685" y="111538"/>
                  </a:moveTo>
                  <a:lnTo>
                    <a:pt x="0" y="92202"/>
                  </a:lnTo>
                  <a:lnTo>
                    <a:pt x="75057" y="222028"/>
                  </a:lnTo>
                  <a:lnTo>
                    <a:pt x="10763" y="357473"/>
                  </a:lnTo>
                  <a:lnTo>
                    <a:pt x="157448" y="326136"/>
                  </a:lnTo>
                  <a:lnTo>
                    <a:pt x="266414" y="429197"/>
                  </a:lnTo>
                  <a:lnTo>
                    <a:pt x="281940" y="280035"/>
                  </a:lnTo>
                  <a:lnTo>
                    <a:pt x="413575" y="208312"/>
                  </a:lnTo>
                  <a:lnTo>
                    <a:pt x="276511" y="147352"/>
                  </a:lnTo>
                  <a:lnTo>
                    <a:pt x="248984" y="0"/>
                  </a:lnTo>
                  <a:close/>
                </a:path>
              </a:pathLst>
            </a:custGeom>
            <a:solidFill>
              <a:srgbClr val="EA1E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3"/>
          <p:cNvGrpSpPr/>
          <p:nvPr/>
        </p:nvGrpSpPr>
        <p:grpSpPr>
          <a:xfrm>
            <a:off x="4091024" y="4661921"/>
            <a:ext cx="1460265" cy="1457411"/>
            <a:chOff x="1409924" y="3966876"/>
            <a:chExt cx="858929" cy="857250"/>
          </a:xfrm>
        </p:grpSpPr>
        <p:grpSp>
          <p:nvGrpSpPr>
            <p:cNvPr id="101" name="Google Shape;101;p3"/>
            <p:cNvGrpSpPr/>
            <p:nvPr/>
          </p:nvGrpSpPr>
          <p:grpSpPr>
            <a:xfrm>
              <a:off x="1411604" y="3966876"/>
              <a:ext cx="857249" cy="857250"/>
              <a:chOff x="1411604" y="3966876"/>
              <a:chExt cx="857249" cy="857250"/>
            </a:xfrm>
          </p:grpSpPr>
          <p:grpSp>
            <p:nvGrpSpPr>
              <p:cNvPr id="102" name="Google Shape;102;p3"/>
              <p:cNvGrpSpPr/>
              <p:nvPr/>
            </p:nvGrpSpPr>
            <p:grpSpPr>
              <a:xfrm>
                <a:off x="1411604" y="3966876"/>
                <a:ext cx="857249" cy="857250"/>
                <a:chOff x="1411604" y="3966876"/>
                <a:chExt cx="857249" cy="857250"/>
              </a:xfrm>
            </p:grpSpPr>
            <p:grpSp>
              <p:nvGrpSpPr>
                <p:cNvPr id="103" name="Google Shape;103;p3"/>
                <p:cNvGrpSpPr/>
                <p:nvPr/>
              </p:nvGrpSpPr>
              <p:grpSpPr>
                <a:xfrm>
                  <a:off x="1411604" y="3966876"/>
                  <a:ext cx="857249" cy="857250"/>
                  <a:chOff x="1411604" y="3966876"/>
                  <a:chExt cx="857249" cy="857250"/>
                </a:xfrm>
              </p:grpSpPr>
              <p:sp>
                <p:nvSpPr>
                  <p:cNvPr id="104" name="Google Shape;104;p3"/>
                  <p:cNvSpPr/>
                  <p:nvPr/>
                </p:nvSpPr>
                <p:spPr>
                  <a:xfrm>
                    <a:off x="1425892" y="3981164"/>
                    <a:ext cx="828675" cy="828675"/>
                  </a:xfrm>
                  <a:custGeom>
                    <a:rect b="b" l="l" r="r" t="t"/>
                    <a:pathLst>
                      <a:path extrusionOk="0" h="828675" w="828675">
                        <a:moveTo>
                          <a:pt x="828675" y="414338"/>
                        </a:moveTo>
                        <a:cubicBezTo>
                          <a:pt x="828675" y="643170"/>
                          <a:pt x="643170" y="828675"/>
                          <a:pt x="414337" y="828675"/>
                        </a:cubicBezTo>
                        <a:cubicBezTo>
                          <a:pt x="185505" y="828675"/>
                          <a:pt x="0" y="643170"/>
                          <a:pt x="0" y="414338"/>
                        </a:cubicBezTo>
                        <a:cubicBezTo>
                          <a:pt x="0" y="185505"/>
                          <a:pt x="185505" y="0"/>
                          <a:pt x="414337" y="0"/>
                        </a:cubicBezTo>
                        <a:cubicBezTo>
                          <a:pt x="643170" y="0"/>
                          <a:pt x="828675" y="185505"/>
                          <a:pt x="828675" y="414338"/>
                        </a:cubicBezTo>
                        <a:close/>
                      </a:path>
                    </a:pathLst>
                  </a:custGeom>
                  <a:solidFill>
                    <a:srgbClr val="FFD05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5" name="Google Shape;105;p3"/>
                  <p:cNvSpPr/>
                  <p:nvPr/>
                </p:nvSpPr>
                <p:spPr>
                  <a:xfrm>
                    <a:off x="1411604" y="3966876"/>
                    <a:ext cx="857249" cy="857250"/>
                  </a:xfrm>
                  <a:custGeom>
                    <a:rect b="b" l="l" r="r" t="t"/>
                    <a:pathLst>
                      <a:path extrusionOk="0" h="857250" w="857249">
                        <a:moveTo>
                          <a:pt x="428625" y="28575"/>
                        </a:moveTo>
                        <a:cubicBezTo>
                          <a:pt x="649605" y="28575"/>
                          <a:pt x="828675" y="207645"/>
                          <a:pt x="828675" y="428625"/>
                        </a:cubicBezTo>
                        <a:cubicBezTo>
                          <a:pt x="828675" y="649605"/>
                          <a:pt x="649605" y="828675"/>
                          <a:pt x="428625" y="828675"/>
                        </a:cubicBezTo>
                        <a:cubicBezTo>
                          <a:pt x="207645" y="828675"/>
                          <a:pt x="28575" y="649605"/>
                          <a:pt x="28575" y="428625"/>
                        </a:cubicBezTo>
                        <a:cubicBezTo>
                          <a:pt x="28575" y="207645"/>
                          <a:pt x="207645" y="28575"/>
                          <a:pt x="428625" y="28575"/>
                        </a:cubicBezTo>
                        <a:moveTo>
                          <a:pt x="428625" y="0"/>
                        </a:moveTo>
                        <a:cubicBezTo>
                          <a:pt x="192310" y="0"/>
                          <a:pt x="0" y="192310"/>
                          <a:pt x="0" y="428625"/>
                        </a:cubicBezTo>
                        <a:cubicBezTo>
                          <a:pt x="0" y="664940"/>
                          <a:pt x="192310" y="857250"/>
                          <a:pt x="428625" y="857250"/>
                        </a:cubicBezTo>
                        <a:cubicBezTo>
                          <a:pt x="664940" y="857250"/>
                          <a:pt x="857250" y="664940"/>
                          <a:pt x="857250" y="428625"/>
                        </a:cubicBezTo>
                        <a:cubicBezTo>
                          <a:pt x="857250" y="192310"/>
                          <a:pt x="664940" y="0"/>
                          <a:pt x="428625" y="0"/>
                        </a:cubicBezTo>
                        <a:lnTo>
                          <a:pt x="428625" y="0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06" name="Google Shape;106;p3"/>
                <p:cNvSpPr/>
                <p:nvPr/>
              </p:nvSpPr>
              <p:spPr>
                <a:xfrm>
                  <a:off x="1509331" y="4059364"/>
                  <a:ext cx="729043" cy="736091"/>
                </a:xfrm>
                <a:custGeom>
                  <a:rect b="b" l="l" r="r" t="t"/>
                  <a:pathLst>
                    <a:path extrusionOk="0" h="736091" w="729043">
                      <a:moveTo>
                        <a:pt x="729044" y="335947"/>
                      </a:moveTo>
                      <a:cubicBezTo>
                        <a:pt x="729044" y="556927"/>
                        <a:pt x="549878" y="736092"/>
                        <a:pt x="328898" y="736092"/>
                      </a:cubicBezTo>
                      <a:cubicBezTo>
                        <a:pt x="192691" y="736092"/>
                        <a:pt x="72295" y="667988"/>
                        <a:pt x="0" y="563975"/>
                      </a:cubicBezTo>
                      <a:cubicBezTo>
                        <a:pt x="62579" y="604647"/>
                        <a:pt x="137351" y="628174"/>
                        <a:pt x="217551" y="628174"/>
                      </a:cubicBezTo>
                      <a:cubicBezTo>
                        <a:pt x="438531" y="628174"/>
                        <a:pt x="617696" y="449009"/>
                        <a:pt x="617696" y="228029"/>
                      </a:cubicBezTo>
                      <a:cubicBezTo>
                        <a:pt x="617696" y="143256"/>
                        <a:pt x="591312" y="64675"/>
                        <a:pt x="546354" y="0"/>
                      </a:cubicBezTo>
                      <a:cubicBezTo>
                        <a:pt x="656273" y="71342"/>
                        <a:pt x="729044" y="195167"/>
                        <a:pt x="729044" y="335947"/>
                      </a:cubicBezTo>
                      <a:close/>
                    </a:path>
                  </a:pathLst>
                </a:custGeom>
                <a:solidFill>
                  <a:srgbClr val="FDC4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7" name="Google Shape;107;p3"/>
              <p:cNvSpPr/>
              <p:nvPr/>
            </p:nvSpPr>
            <p:spPr>
              <a:xfrm>
                <a:off x="1560439" y="4465415"/>
                <a:ext cx="560390" cy="225361"/>
              </a:xfrm>
              <a:custGeom>
                <a:rect b="b" l="l" r="r" t="t"/>
                <a:pathLst>
                  <a:path extrusionOk="0" h="225361" w="560390">
                    <a:moveTo>
                      <a:pt x="522868" y="126111"/>
                    </a:moveTo>
                    <a:cubicBezTo>
                      <a:pt x="505342" y="148685"/>
                      <a:pt x="484292" y="166116"/>
                      <a:pt x="462004" y="179642"/>
                    </a:cubicBezTo>
                    <a:cubicBezTo>
                      <a:pt x="457813" y="182213"/>
                      <a:pt x="453526" y="184595"/>
                      <a:pt x="449240" y="186785"/>
                    </a:cubicBezTo>
                    <a:cubicBezTo>
                      <a:pt x="430857" y="196596"/>
                      <a:pt x="411997" y="203835"/>
                      <a:pt x="393805" y="209360"/>
                    </a:cubicBezTo>
                    <a:cubicBezTo>
                      <a:pt x="359610" y="219742"/>
                      <a:pt x="328177" y="223647"/>
                      <a:pt x="307794" y="225362"/>
                    </a:cubicBezTo>
                    <a:lnTo>
                      <a:pt x="252454" y="225362"/>
                    </a:lnTo>
                    <a:cubicBezTo>
                      <a:pt x="221212" y="222790"/>
                      <a:pt x="164062" y="214979"/>
                      <a:pt x="111103" y="186785"/>
                    </a:cubicBezTo>
                    <a:cubicBezTo>
                      <a:pt x="84147" y="172593"/>
                      <a:pt x="58239" y="152971"/>
                      <a:pt x="37474" y="126111"/>
                    </a:cubicBezTo>
                    <a:cubicBezTo>
                      <a:pt x="23758" y="108490"/>
                      <a:pt x="-5483" y="70771"/>
                      <a:pt x="898" y="37910"/>
                    </a:cubicBezTo>
                    <a:cubicBezTo>
                      <a:pt x="1279" y="35623"/>
                      <a:pt x="1946" y="33338"/>
                      <a:pt x="2708" y="31052"/>
                    </a:cubicBezTo>
                    <a:cubicBezTo>
                      <a:pt x="3184" y="29623"/>
                      <a:pt x="3756" y="28289"/>
                      <a:pt x="4423" y="26861"/>
                    </a:cubicBezTo>
                    <a:cubicBezTo>
                      <a:pt x="11566" y="12097"/>
                      <a:pt x="24139" y="4477"/>
                      <a:pt x="38332" y="95"/>
                    </a:cubicBezTo>
                    <a:cubicBezTo>
                      <a:pt x="96815" y="21431"/>
                      <a:pt x="183493" y="34862"/>
                      <a:pt x="280171" y="34862"/>
                    </a:cubicBezTo>
                    <a:cubicBezTo>
                      <a:pt x="376945" y="34862"/>
                      <a:pt x="463718" y="21336"/>
                      <a:pt x="522202" y="0"/>
                    </a:cubicBezTo>
                    <a:cubicBezTo>
                      <a:pt x="536489" y="4763"/>
                      <a:pt x="549062" y="12573"/>
                      <a:pt x="555920" y="26861"/>
                    </a:cubicBezTo>
                    <a:cubicBezTo>
                      <a:pt x="556587" y="28289"/>
                      <a:pt x="557158" y="29623"/>
                      <a:pt x="557635" y="31052"/>
                    </a:cubicBezTo>
                    <a:cubicBezTo>
                      <a:pt x="558492" y="33338"/>
                      <a:pt x="559063" y="35623"/>
                      <a:pt x="559540" y="38005"/>
                    </a:cubicBezTo>
                    <a:cubicBezTo>
                      <a:pt x="565731" y="70866"/>
                      <a:pt x="536584" y="108490"/>
                      <a:pt x="522868" y="12611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1561338" y="4465415"/>
                <a:ext cx="558641" cy="130111"/>
              </a:xfrm>
              <a:custGeom>
                <a:rect b="b" l="l" r="r" t="t"/>
                <a:pathLst>
                  <a:path extrusionOk="0" h="130111" w="558641">
                    <a:moveTo>
                      <a:pt x="558641" y="38005"/>
                    </a:moveTo>
                    <a:cubicBezTo>
                      <a:pt x="485394" y="95155"/>
                      <a:pt x="387287" y="130112"/>
                      <a:pt x="279273" y="130112"/>
                    </a:cubicBezTo>
                    <a:cubicBezTo>
                      <a:pt x="171355" y="130112"/>
                      <a:pt x="73152" y="95155"/>
                      <a:pt x="0" y="37910"/>
                    </a:cubicBezTo>
                    <a:cubicBezTo>
                      <a:pt x="381" y="35623"/>
                      <a:pt x="1048" y="33338"/>
                      <a:pt x="1810" y="31052"/>
                    </a:cubicBezTo>
                    <a:cubicBezTo>
                      <a:pt x="2286" y="29623"/>
                      <a:pt x="2857" y="28289"/>
                      <a:pt x="3524" y="26861"/>
                    </a:cubicBezTo>
                    <a:cubicBezTo>
                      <a:pt x="10668" y="12097"/>
                      <a:pt x="23241" y="4477"/>
                      <a:pt x="37433" y="95"/>
                    </a:cubicBezTo>
                    <a:cubicBezTo>
                      <a:pt x="95917" y="21431"/>
                      <a:pt x="182594" y="34862"/>
                      <a:pt x="279273" y="34862"/>
                    </a:cubicBezTo>
                    <a:cubicBezTo>
                      <a:pt x="376047" y="34862"/>
                      <a:pt x="462820" y="21336"/>
                      <a:pt x="521303" y="0"/>
                    </a:cubicBezTo>
                    <a:cubicBezTo>
                      <a:pt x="535591" y="4763"/>
                      <a:pt x="548164" y="12573"/>
                      <a:pt x="555022" y="26861"/>
                    </a:cubicBezTo>
                    <a:cubicBezTo>
                      <a:pt x="555689" y="28289"/>
                      <a:pt x="556260" y="29623"/>
                      <a:pt x="556736" y="31052"/>
                    </a:cubicBezTo>
                    <a:cubicBezTo>
                      <a:pt x="557594" y="33338"/>
                      <a:pt x="558165" y="35623"/>
                      <a:pt x="558641" y="38005"/>
                    </a:cubicBezTo>
                    <a:close/>
                  </a:path>
                </a:pathLst>
              </a:custGeom>
              <a:solidFill>
                <a:srgbClr val="FDFD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9" name="Google Shape;109;p3"/>
              <p:cNvGrpSpPr/>
              <p:nvPr/>
            </p:nvGrpSpPr>
            <p:grpSpPr>
              <a:xfrm>
                <a:off x="1602227" y="4220281"/>
                <a:ext cx="485629" cy="133405"/>
                <a:chOff x="1602227" y="4220281"/>
                <a:chExt cx="485629" cy="133405"/>
              </a:xfrm>
            </p:grpSpPr>
            <p:sp>
              <p:nvSpPr>
                <p:cNvPr id="110" name="Google Shape;110;p3"/>
                <p:cNvSpPr/>
                <p:nvPr/>
              </p:nvSpPr>
              <p:spPr>
                <a:xfrm>
                  <a:off x="1602227" y="4220281"/>
                  <a:ext cx="216262" cy="133405"/>
                </a:xfrm>
                <a:custGeom>
                  <a:rect b="b" l="l" r="r" t="t"/>
                  <a:pathLst>
                    <a:path extrusionOk="0" h="133405" w="216262">
                      <a:moveTo>
                        <a:pt x="187806" y="133406"/>
                      </a:moveTo>
                      <a:cubicBezTo>
                        <a:pt x="180567" y="133406"/>
                        <a:pt x="173328" y="130643"/>
                        <a:pt x="167803" y="125214"/>
                      </a:cubicBezTo>
                      <a:lnTo>
                        <a:pt x="109320" y="67779"/>
                      </a:lnTo>
                      <a:lnTo>
                        <a:pt x="47693" y="123024"/>
                      </a:lnTo>
                      <a:cubicBezTo>
                        <a:pt x="35977" y="133501"/>
                        <a:pt x="17880" y="132549"/>
                        <a:pt x="7307" y="120833"/>
                      </a:cubicBezTo>
                      <a:cubicBezTo>
                        <a:pt x="-3266" y="109117"/>
                        <a:pt x="-2218" y="91020"/>
                        <a:pt x="9498" y="80447"/>
                      </a:cubicBezTo>
                      <a:lnTo>
                        <a:pt x="91127" y="7295"/>
                      </a:lnTo>
                      <a:cubicBezTo>
                        <a:pt x="102366" y="-2802"/>
                        <a:pt x="119511" y="-2325"/>
                        <a:pt x="130179" y="8152"/>
                      </a:cubicBezTo>
                      <a:lnTo>
                        <a:pt x="207713" y="84352"/>
                      </a:lnTo>
                      <a:cubicBezTo>
                        <a:pt x="218952" y="95401"/>
                        <a:pt x="219143" y="113499"/>
                        <a:pt x="208094" y="124738"/>
                      </a:cubicBezTo>
                      <a:cubicBezTo>
                        <a:pt x="202569" y="130548"/>
                        <a:pt x="195140" y="133406"/>
                        <a:pt x="187806" y="13340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" name="Google Shape;111;p3"/>
                <p:cNvSpPr/>
                <p:nvPr/>
              </p:nvSpPr>
              <p:spPr>
                <a:xfrm>
                  <a:off x="1871594" y="4220376"/>
                  <a:ext cx="216262" cy="133310"/>
                </a:xfrm>
                <a:custGeom>
                  <a:rect b="b" l="l" r="r" t="t"/>
                  <a:pathLst>
                    <a:path extrusionOk="0" h="133310" w="216262">
                      <a:moveTo>
                        <a:pt x="187806" y="133311"/>
                      </a:moveTo>
                      <a:cubicBezTo>
                        <a:pt x="180567" y="133311"/>
                        <a:pt x="173328" y="130548"/>
                        <a:pt x="167803" y="125119"/>
                      </a:cubicBezTo>
                      <a:lnTo>
                        <a:pt x="109415" y="67683"/>
                      </a:lnTo>
                      <a:lnTo>
                        <a:pt x="47693" y="123024"/>
                      </a:lnTo>
                      <a:cubicBezTo>
                        <a:pt x="35977" y="133501"/>
                        <a:pt x="17880" y="132549"/>
                        <a:pt x="7307" y="120833"/>
                      </a:cubicBezTo>
                      <a:cubicBezTo>
                        <a:pt x="-3266" y="109117"/>
                        <a:pt x="-2218" y="91020"/>
                        <a:pt x="9498" y="80447"/>
                      </a:cubicBezTo>
                      <a:lnTo>
                        <a:pt x="91127" y="7295"/>
                      </a:lnTo>
                      <a:cubicBezTo>
                        <a:pt x="102366" y="-2802"/>
                        <a:pt x="119511" y="-2326"/>
                        <a:pt x="130179" y="8152"/>
                      </a:cubicBezTo>
                      <a:lnTo>
                        <a:pt x="207713" y="84352"/>
                      </a:lnTo>
                      <a:cubicBezTo>
                        <a:pt x="218952" y="95401"/>
                        <a:pt x="219143" y="113499"/>
                        <a:pt x="208094" y="124738"/>
                      </a:cubicBezTo>
                      <a:cubicBezTo>
                        <a:pt x="202665" y="130453"/>
                        <a:pt x="195235" y="133311"/>
                        <a:pt x="187806" y="133311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2" name="Google Shape;112;p3"/>
            <p:cNvSpPr/>
            <p:nvPr/>
          </p:nvSpPr>
          <p:spPr>
            <a:xfrm>
              <a:off x="1409924" y="3983736"/>
              <a:ext cx="176710" cy="278143"/>
            </a:xfrm>
            <a:custGeom>
              <a:rect b="b" l="l" r="r" t="t"/>
              <a:pathLst>
                <a:path extrusionOk="0" h="278143" w="176710">
                  <a:moveTo>
                    <a:pt x="84834" y="0"/>
                  </a:moveTo>
                  <a:lnTo>
                    <a:pt x="9872" y="147447"/>
                  </a:lnTo>
                  <a:cubicBezTo>
                    <a:pt x="-2129" y="171069"/>
                    <a:pt x="-3653" y="199263"/>
                    <a:pt x="7872" y="223171"/>
                  </a:cubicBezTo>
                  <a:cubicBezTo>
                    <a:pt x="21016" y="250317"/>
                    <a:pt x="45686" y="270700"/>
                    <a:pt x="75118" y="276511"/>
                  </a:cubicBezTo>
                  <a:cubicBezTo>
                    <a:pt x="80357" y="277559"/>
                    <a:pt x="85501" y="278035"/>
                    <a:pt x="90739" y="278130"/>
                  </a:cubicBezTo>
                  <a:cubicBezTo>
                    <a:pt x="156652" y="279273"/>
                    <a:pt x="197419" y="205550"/>
                    <a:pt x="165796" y="147638"/>
                  </a:cubicBezTo>
                  <a:cubicBezTo>
                    <a:pt x="138745" y="98393"/>
                    <a:pt x="111790" y="49149"/>
                    <a:pt x="84834" y="0"/>
                  </a:cubicBezTo>
                  <a:close/>
                </a:path>
              </a:pathLst>
            </a:custGeom>
            <a:solidFill>
              <a:srgbClr val="7ED1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3"/>
          <p:cNvGrpSpPr/>
          <p:nvPr/>
        </p:nvGrpSpPr>
        <p:grpSpPr>
          <a:xfrm>
            <a:off x="1737954" y="4694278"/>
            <a:ext cx="1457411" cy="1510687"/>
            <a:chOff x="3769850" y="6151245"/>
            <a:chExt cx="857250" cy="888587"/>
          </a:xfrm>
        </p:grpSpPr>
        <p:grpSp>
          <p:nvGrpSpPr>
            <p:cNvPr id="114" name="Google Shape;114;p3"/>
            <p:cNvGrpSpPr/>
            <p:nvPr/>
          </p:nvGrpSpPr>
          <p:grpSpPr>
            <a:xfrm>
              <a:off x="3769850" y="6151245"/>
              <a:ext cx="857250" cy="857250"/>
              <a:chOff x="3591782" y="4048125"/>
              <a:chExt cx="857250" cy="857250"/>
            </a:xfrm>
          </p:grpSpPr>
          <p:grpSp>
            <p:nvGrpSpPr>
              <p:cNvPr id="115" name="Google Shape;115;p3"/>
              <p:cNvGrpSpPr/>
              <p:nvPr/>
            </p:nvGrpSpPr>
            <p:grpSpPr>
              <a:xfrm>
                <a:off x="3591782" y="4048125"/>
                <a:ext cx="857250" cy="857250"/>
                <a:chOff x="3591782" y="4048125"/>
                <a:chExt cx="857250" cy="857250"/>
              </a:xfrm>
            </p:grpSpPr>
            <p:sp>
              <p:nvSpPr>
                <p:cNvPr id="116" name="Google Shape;116;p3"/>
                <p:cNvSpPr/>
                <p:nvPr/>
              </p:nvSpPr>
              <p:spPr>
                <a:xfrm>
                  <a:off x="360606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3"/>
                <p:cNvSpPr/>
                <p:nvPr/>
              </p:nvSpPr>
              <p:spPr>
                <a:xfrm>
                  <a:off x="359178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8" name="Google Shape;118;p3"/>
              <p:cNvSpPr/>
              <p:nvPr/>
            </p:nvSpPr>
            <p:spPr>
              <a:xfrm>
                <a:off x="368950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9" name="Google Shape;119;p3"/>
            <p:cNvSpPr/>
            <p:nvPr/>
          </p:nvSpPr>
          <p:spPr>
            <a:xfrm>
              <a:off x="3878348" y="6346526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9802" y="75324"/>
                  </a:moveTo>
                  <a:cubicBezTo>
                    <a:pt x="53998" y="35509"/>
                    <a:pt x="109910" y="8363"/>
                    <a:pt x="168870" y="933"/>
                  </a:cubicBezTo>
                  <a:cubicBezTo>
                    <a:pt x="176490" y="-19"/>
                    <a:pt x="184300" y="-686"/>
                    <a:pt x="191730" y="1219"/>
                  </a:cubicBezTo>
                  <a:cubicBezTo>
                    <a:pt x="199160" y="3124"/>
                    <a:pt x="206303" y="7696"/>
                    <a:pt x="209256" y="14745"/>
                  </a:cubicBezTo>
                  <a:cubicBezTo>
                    <a:pt x="214019" y="25984"/>
                    <a:pt x="206208" y="39605"/>
                    <a:pt x="195064" y="44463"/>
                  </a:cubicBezTo>
                  <a:cubicBezTo>
                    <a:pt x="184586" y="48939"/>
                    <a:pt x="172775" y="47320"/>
                    <a:pt x="161440" y="46558"/>
                  </a:cubicBezTo>
                  <a:cubicBezTo>
                    <a:pt x="122769" y="44082"/>
                    <a:pt x="82955" y="54083"/>
                    <a:pt x="49903" y="74276"/>
                  </a:cubicBezTo>
                  <a:cubicBezTo>
                    <a:pt x="37615" y="81801"/>
                    <a:pt x="25614" y="96564"/>
                    <a:pt x="10850" y="98850"/>
                  </a:cubicBezTo>
                  <a:cubicBezTo>
                    <a:pt x="8374" y="99231"/>
                    <a:pt x="5707" y="99136"/>
                    <a:pt x="3611" y="97803"/>
                  </a:cubicBezTo>
                  <a:cubicBezTo>
                    <a:pt x="87" y="95612"/>
                    <a:pt x="-770" y="90468"/>
                    <a:pt x="659" y="86563"/>
                  </a:cubicBezTo>
                  <a:cubicBezTo>
                    <a:pt x="2087" y="82658"/>
                    <a:pt x="5231" y="79610"/>
                    <a:pt x="8374" y="76752"/>
                  </a:cubicBezTo>
                  <a:cubicBezTo>
                    <a:pt x="8755" y="76276"/>
                    <a:pt x="9231" y="75800"/>
                    <a:pt x="9802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4296016" y="6347764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200877" y="75324"/>
                  </a:moveTo>
                  <a:cubicBezTo>
                    <a:pt x="156681" y="35509"/>
                    <a:pt x="100769" y="8363"/>
                    <a:pt x="41809" y="933"/>
                  </a:cubicBezTo>
                  <a:cubicBezTo>
                    <a:pt x="34189" y="-19"/>
                    <a:pt x="26379" y="-686"/>
                    <a:pt x="18949" y="1219"/>
                  </a:cubicBezTo>
                  <a:cubicBezTo>
                    <a:pt x="11520" y="3124"/>
                    <a:pt x="4376" y="7696"/>
                    <a:pt x="1423" y="14745"/>
                  </a:cubicBezTo>
                  <a:cubicBezTo>
                    <a:pt x="-3339" y="25984"/>
                    <a:pt x="4471" y="39605"/>
                    <a:pt x="15616" y="44463"/>
                  </a:cubicBezTo>
                  <a:cubicBezTo>
                    <a:pt x="26093" y="48939"/>
                    <a:pt x="37904" y="47320"/>
                    <a:pt x="49239" y="46558"/>
                  </a:cubicBezTo>
                  <a:cubicBezTo>
                    <a:pt x="87910" y="44082"/>
                    <a:pt x="127725" y="54083"/>
                    <a:pt x="160776" y="74276"/>
                  </a:cubicBezTo>
                  <a:cubicBezTo>
                    <a:pt x="173064" y="81801"/>
                    <a:pt x="185065" y="96564"/>
                    <a:pt x="199829" y="98850"/>
                  </a:cubicBezTo>
                  <a:cubicBezTo>
                    <a:pt x="202306" y="99231"/>
                    <a:pt x="204973" y="99136"/>
                    <a:pt x="207068" y="97803"/>
                  </a:cubicBezTo>
                  <a:cubicBezTo>
                    <a:pt x="210592" y="95612"/>
                    <a:pt x="211450" y="90468"/>
                    <a:pt x="210021" y="86563"/>
                  </a:cubicBezTo>
                  <a:cubicBezTo>
                    <a:pt x="208592" y="82658"/>
                    <a:pt x="205449" y="79610"/>
                    <a:pt x="202306" y="76752"/>
                  </a:cubicBezTo>
                  <a:cubicBezTo>
                    <a:pt x="202020" y="76371"/>
                    <a:pt x="201448" y="75895"/>
                    <a:pt x="200877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3910085" y="6437476"/>
              <a:ext cx="216262" cy="133440"/>
            </a:xfrm>
            <a:custGeom>
              <a:rect b="b" l="l" r="r" t="t"/>
              <a:pathLst>
                <a:path extrusionOk="0" h="133440" w="216262">
                  <a:moveTo>
                    <a:pt x="187806" y="133440"/>
                  </a:moveTo>
                  <a:cubicBezTo>
                    <a:pt x="180567" y="133440"/>
                    <a:pt x="173328" y="130678"/>
                    <a:pt x="167803" y="125249"/>
                  </a:cubicBezTo>
                  <a:lnTo>
                    <a:pt x="109415" y="67813"/>
                  </a:lnTo>
                  <a:lnTo>
                    <a:pt x="47693" y="123058"/>
                  </a:lnTo>
                  <a:cubicBezTo>
                    <a:pt x="35977" y="133536"/>
                    <a:pt x="17880" y="132583"/>
                    <a:pt x="7307" y="120867"/>
                  </a:cubicBezTo>
                  <a:cubicBezTo>
                    <a:pt x="-3266" y="109152"/>
                    <a:pt x="-2218" y="91054"/>
                    <a:pt x="9498" y="80481"/>
                  </a:cubicBezTo>
                  <a:lnTo>
                    <a:pt x="91127" y="7329"/>
                  </a:lnTo>
                  <a:cubicBezTo>
                    <a:pt x="102366" y="-2767"/>
                    <a:pt x="119416" y="-2386"/>
                    <a:pt x="130179" y="8187"/>
                  </a:cubicBezTo>
                  <a:lnTo>
                    <a:pt x="207713" y="84387"/>
                  </a:lnTo>
                  <a:cubicBezTo>
                    <a:pt x="218952" y="95436"/>
                    <a:pt x="219143" y="113533"/>
                    <a:pt x="208094" y="124772"/>
                  </a:cubicBezTo>
                  <a:cubicBezTo>
                    <a:pt x="202569" y="130583"/>
                    <a:pt x="195140" y="133440"/>
                    <a:pt x="187806" y="13344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4265177" y="6437510"/>
              <a:ext cx="216262" cy="133405"/>
            </a:xfrm>
            <a:custGeom>
              <a:rect b="b" l="l" r="r" t="t"/>
              <a:pathLst>
                <a:path extrusionOk="0" h="133405" w="216262">
                  <a:moveTo>
                    <a:pt x="187806" y="133406"/>
                  </a:moveTo>
                  <a:cubicBezTo>
                    <a:pt x="180567" y="133406"/>
                    <a:pt x="173328" y="130643"/>
                    <a:pt x="167803" y="125214"/>
                  </a:cubicBezTo>
                  <a:lnTo>
                    <a:pt x="109415" y="67779"/>
                  </a:lnTo>
                  <a:lnTo>
                    <a:pt x="47693" y="123024"/>
                  </a:lnTo>
                  <a:cubicBezTo>
                    <a:pt x="35977" y="133501"/>
                    <a:pt x="17880" y="132549"/>
                    <a:pt x="7307" y="120833"/>
                  </a:cubicBezTo>
                  <a:cubicBezTo>
                    <a:pt x="-3266" y="109117"/>
                    <a:pt x="-2218" y="91019"/>
                    <a:pt x="9498" y="80447"/>
                  </a:cubicBezTo>
                  <a:lnTo>
                    <a:pt x="91127" y="7295"/>
                  </a:lnTo>
                  <a:cubicBezTo>
                    <a:pt x="102366" y="-2802"/>
                    <a:pt x="119512" y="-2326"/>
                    <a:pt x="130180" y="8152"/>
                  </a:cubicBezTo>
                  <a:lnTo>
                    <a:pt x="207713" y="84352"/>
                  </a:lnTo>
                  <a:cubicBezTo>
                    <a:pt x="218952" y="95401"/>
                    <a:pt x="219143" y="113499"/>
                    <a:pt x="208094" y="124738"/>
                  </a:cubicBezTo>
                  <a:cubicBezTo>
                    <a:pt x="202569" y="130548"/>
                    <a:pt x="195235" y="133406"/>
                    <a:pt x="187806" y="13340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3978236" y="6677786"/>
              <a:ext cx="440763" cy="162020"/>
            </a:xfrm>
            <a:custGeom>
              <a:rect b="b" l="l" r="r" t="t"/>
              <a:pathLst>
                <a:path extrusionOk="0" h="162020" w="440763">
                  <a:moveTo>
                    <a:pt x="437218" y="23146"/>
                  </a:moveTo>
                  <a:cubicBezTo>
                    <a:pt x="428836" y="7715"/>
                    <a:pt x="408072" y="2000"/>
                    <a:pt x="398166" y="0"/>
                  </a:cubicBezTo>
                  <a:cubicBezTo>
                    <a:pt x="361685" y="0"/>
                    <a:pt x="325300" y="0"/>
                    <a:pt x="288819" y="0"/>
                  </a:cubicBezTo>
                  <a:cubicBezTo>
                    <a:pt x="268912" y="0"/>
                    <a:pt x="249004" y="0"/>
                    <a:pt x="229097" y="0"/>
                  </a:cubicBezTo>
                  <a:lnTo>
                    <a:pt x="211571" y="0"/>
                  </a:lnTo>
                  <a:cubicBezTo>
                    <a:pt x="190331" y="0"/>
                    <a:pt x="169090" y="0"/>
                    <a:pt x="147849" y="0"/>
                  </a:cubicBezTo>
                  <a:cubicBezTo>
                    <a:pt x="112797" y="0"/>
                    <a:pt x="77650" y="0"/>
                    <a:pt x="42598" y="0"/>
                  </a:cubicBezTo>
                  <a:cubicBezTo>
                    <a:pt x="32787" y="2000"/>
                    <a:pt x="11927" y="7715"/>
                    <a:pt x="3545" y="23146"/>
                  </a:cubicBezTo>
                  <a:cubicBezTo>
                    <a:pt x="-9695" y="47530"/>
                    <a:pt x="17547" y="78772"/>
                    <a:pt x="29549" y="92583"/>
                  </a:cubicBezTo>
                  <a:cubicBezTo>
                    <a:pt x="78031" y="148209"/>
                    <a:pt x="161565" y="159258"/>
                    <a:pt x="198617" y="162020"/>
                  </a:cubicBezTo>
                  <a:lnTo>
                    <a:pt x="242147" y="162020"/>
                  </a:lnTo>
                  <a:cubicBezTo>
                    <a:pt x="258149" y="160877"/>
                    <a:pt x="282914" y="158115"/>
                    <a:pt x="309679" y="150876"/>
                  </a:cubicBezTo>
                  <a:lnTo>
                    <a:pt x="309774" y="150876"/>
                  </a:lnTo>
                  <a:lnTo>
                    <a:pt x="309774" y="150876"/>
                  </a:lnTo>
                  <a:cubicBezTo>
                    <a:pt x="344921" y="141351"/>
                    <a:pt x="383688" y="124206"/>
                    <a:pt x="411215" y="92678"/>
                  </a:cubicBezTo>
                  <a:cubicBezTo>
                    <a:pt x="423217" y="78772"/>
                    <a:pt x="450458" y="47625"/>
                    <a:pt x="437218" y="2314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4074745" y="6754082"/>
              <a:ext cx="247650" cy="285750"/>
            </a:xfrm>
            <a:custGeom>
              <a:rect b="b" l="l" r="r" t="t"/>
              <a:pathLst>
                <a:path extrusionOk="0" h="285750" w="247650">
                  <a:moveTo>
                    <a:pt x="180975" y="0"/>
                  </a:moveTo>
                  <a:cubicBezTo>
                    <a:pt x="156686" y="0"/>
                    <a:pt x="135446" y="12192"/>
                    <a:pt x="123825" y="30480"/>
                  </a:cubicBezTo>
                  <a:cubicBezTo>
                    <a:pt x="112204" y="12287"/>
                    <a:pt x="90964" y="0"/>
                    <a:pt x="66675" y="0"/>
                  </a:cubicBezTo>
                  <a:cubicBezTo>
                    <a:pt x="29813" y="0"/>
                    <a:pt x="0" y="28004"/>
                    <a:pt x="0" y="62484"/>
                  </a:cubicBezTo>
                  <a:lnTo>
                    <a:pt x="0" y="169640"/>
                  </a:lnTo>
                  <a:cubicBezTo>
                    <a:pt x="0" y="233743"/>
                    <a:pt x="55436" y="285750"/>
                    <a:pt x="123825" y="285750"/>
                  </a:cubicBezTo>
                  <a:cubicBezTo>
                    <a:pt x="192214" y="285750"/>
                    <a:pt x="247650" y="233743"/>
                    <a:pt x="247650" y="169640"/>
                  </a:cubicBezTo>
                  <a:lnTo>
                    <a:pt x="247650" y="62484"/>
                  </a:lnTo>
                  <a:cubicBezTo>
                    <a:pt x="247650" y="27908"/>
                    <a:pt x="217837" y="0"/>
                    <a:pt x="180975" y="0"/>
                  </a:cubicBezTo>
                  <a:close/>
                </a:path>
              </a:pathLst>
            </a:custGeom>
            <a:solidFill>
              <a:srgbClr val="C732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p3"/>
          <p:cNvGrpSpPr/>
          <p:nvPr/>
        </p:nvGrpSpPr>
        <p:grpSpPr>
          <a:xfrm>
            <a:off x="4092200" y="710694"/>
            <a:ext cx="1457411" cy="1457411"/>
            <a:chOff x="6668117" y="5145214"/>
            <a:chExt cx="857250" cy="857250"/>
          </a:xfrm>
        </p:grpSpPr>
        <p:grpSp>
          <p:nvGrpSpPr>
            <p:cNvPr id="126" name="Google Shape;126;p3"/>
            <p:cNvGrpSpPr/>
            <p:nvPr/>
          </p:nvGrpSpPr>
          <p:grpSpPr>
            <a:xfrm>
              <a:off x="6668117" y="5145214"/>
              <a:ext cx="857250" cy="857250"/>
              <a:chOff x="6490049" y="3042094"/>
              <a:chExt cx="857250" cy="857250"/>
            </a:xfrm>
          </p:grpSpPr>
          <p:grpSp>
            <p:nvGrpSpPr>
              <p:cNvPr id="127" name="Google Shape;127;p3"/>
              <p:cNvGrpSpPr/>
              <p:nvPr/>
            </p:nvGrpSpPr>
            <p:grpSpPr>
              <a:xfrm>
                <a:off x="6490049" y="3042094"/>
                <a:ext cx="857250" cy="857250"/>
                <a:chOff x="6490049" y="3042094"/>
                <a:chExt cx="857250" cy="857250"/>
              </a:xfrm>
            </p:grpSpPr>
            <p:sp>
              <p:nvSpPr>
                <p:cNvPr id="128" name="Google Shape;128;p3"/>
                <p:cNvSpPr/>
                <p:nvPr/>
              </p:nvSpPr>
              <p:spPr>
                <a:xfrm>
                  <a:off x="6504336" y="305638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" name="Google Shape;129;p3"/>
                <p:cNvSpPr/>
                <p:nvPr/>
              </p:nvSpPr>
              <p:spPr>
                <a:xfrm>
                  <a:off x="6490049" y="3042094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740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0" name="Google Shape;130;p3"/>
              <p:cNvSpPr/>
              <p:nvPr/>
            </p:nvSpPr>
            <p:spPr>
              <a:xfrm>
                <a:off x="6587775" y="3134677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4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8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167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1" name="Google Shape;131;p3"/>
            <p:cNvSpPr/>
            <p:nvPr/>
          </p:nvSpPr>
          <p:spPr>
            <a:xfrm>
              <a:off x="6798552" y="5342327"/>
              <a:ext cx="217040" cy="81033"/>
            </a:xfrm>
            <a:custGeom>
              <a:rect b="b" l="l" r="r" t="t"/>
              <a:pathLst>
                <a:path extrusionOk="0" h="81033" w="217040">
                  <a:moveTo>
                    <a:pt x="11678" y="57585"/>
                  </a:moveTo>
                  <a:cubicBezTo>
                    <a:pt x="59779" y="22533"/>
                    <a:pt x="118167" y="1388"/>
                    <a:pt x="177603" y="54"/>
                  </a:cubicBezTo>
                  <a:cubicBezTo>
                    <a:pt x="185223" y="-136"/>
                    <a:pt x="193129" y="54"/>
                    <a:pt x="200273" y="2626"/>
                  </a:cubicBezTo>
                  <a:cubicBezTo>
                    <a:pt x="207512" y="5198"/>
                    <a:pt x="214084" y="10627"/>
                    <a:pt x="216275" y="17961"/>
                  </a:cubicBezTo>
                  <a:cubicBezTo>
                    <a:pt x="219799" y="29582"/>
                    <a:pt x="210655" y="42441"/>
                    <a:pt x="199035" y="46060"/>
                  </a:cubicBezTo>
                  <a:cubicBezTo>
                    <a:pt x="188176" y="49394"/>
                    <a:pt x="176555" y="46536"/>
                    <a:pt x="165316" y="44631"/>
                  </a:cubicBezTo>
                  <a:cubicBezTo>
                    <a:pt x="127121" y="38250"/>
                    <a:pt x="86449" y="43965"/>
                    <a:pt x="51492" y="60633"/>
                  </a:cubicBezTo>
                  <a:cubicBezTo>
                    <a:pt x="38443" y="66825"/>
                    <a:pt x="25013" y="80350"/>
                    <a:pt x="10058" y="81017"/>
                  </a:cubicBezTo>
                  <a:cubicBezTo>
                    <a:pt x="7582" y="81112"/>
                    <a:pt x="4915" y="80826"/>
                    <a:pt x="2915" y="79207"/>
                  </a:cubicBezTo>
                  <a:cubicBezTo>
                    <a:pt x="-419" y="76635"/>
                    <a:pt x="-705" y="71492"/>
                    <a:pt x="1105" y="67682"/>
                  </a:cubicBezTo>
                  <a:cubicBezTo>
                    <a:pt x="2915" y="63872"/>
                    <a:pt x="6344" y="61205"/>
                    <a:pt x="9773" y="58728"/>
                  </a:cubicBezTo>
                  <a:cubicBezTo>
                    <a:pt x="10535" y="58443"/>
                    <a:pt x="11106" y="58062"/>
                    <a:pt x="11678" y="57585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2" name="Google Shape;132;p3"/>
            <p:cNvGrpSpPr/>
            <p:nvPr/>
          </p:nvGrpSpPr>
          <p:grpSpPr>
            <a:xfrm>
              <a:off x="6896717" y="5461920"/>
              <a:ext cx="123825" cy="133350"/>
              <a:chOff x="6718649" y="3358800"/>
              <a:chExt cx="123825" cy="133350"/>
            </a:xfrm>
          </p:grpSpPr>
          <p:sp>
            <p:nvSpPr>
              <p:cNvPr id="133" name="Google Shape;133;p3"/>
              <p:cNvSpPr/>
              <p:nvPr/>
            </p:nvSpPr>
            <p:spPr>
              <a:xfrm>
                <a:off x="6728174" y="3368325"/>
                <a:ext cx="104775" cy="114300"/>
              </a:xfrm>
              <a:custGeom>
                <a:rect b="b" l="l" r="r" t="t"/>
                <a:pathLst>
                  <a:path extrusionOk="0" h="114300" w="104775">
                    <a:moveTo>
                      <a:pt x="104775" y="57150"/>
                    </a:moveTo>
                    <a:cubicBezTo>
                      <a:pt x="104775" y="88713"/>
                      <a:pt x="81320" y="114300"/>
                      <a:pt x="52387" y="114300"/>
                    </a:cubicBezTo>
                    <a:cubicBezTo>
                      <a:pt x="23455" y="114300"/>
                      <a:pt x="0" y="88713"/>
                      <a:pt x="0" y="57150"/>
                    </a:cubicBezTo>
                    <a:cubicBezTo>
                      <a:pt x="0" y="25587"/>
                      <a:pt x="23455" y="0"/>
                      <a:pt x="52387" y="0"/>
                    </a:cubicBezTo>
                    <a:cubicBezTo>
                      <a:pt x="81320" y="0"/>
                      <a:pt x="104775" y="25587"/>
                      <a:pt x="104775" y="571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6718649" y="3358800"/>
                <a:ext cx="123825" cy="133350"/>
              </a:xfrm>
              <a:custGeom>
                <a:rect b="b" l="l" r="r" t="t"/>
                <a:pathLst>
                  <a:path extrusionOk="0" h="133350" w="123825">
                    <a:moveTo>
                      <a:pt x="61913" y="133350"/>
                    </a:moveTo>
                    <a:cubicBezTo>
                      <a:pt x="27813" y="133350"/>
                      <a:pt x="0" y="103442"/>
                      <a:pt x="0" y="66675"/>
                    </a:cubicBezTo>
                    <a:cubicBezTo>
                      <a:pt x="0" y="29908"/>
                      <a:pt x="27813" y="0"/>
                      <a:pt x="61913" y="0"/>
                    </a:cubicBezTo>
                    <a:cubicBezTo>
                      <a:pt x="96012" y="0"/>
                      <a:pt x="123825" y="29908"/>
                      <a:pt x="123825" y="66675"/>
                    </a:cubicBezTo>
                    <a:cubicBezTo>
                      <a:pt x="123825" y="103442"/>
                      <a:pt x="96012" y="133350"/>
                      <a:pt x="61913" y="133350"/>
                    </a:cubicBezTo>
                    <a:close/>
                    <a:moveTo>
                      <a:pt x="61913" y="19050"/>
                    </a:moveTo>
                    <a:cubicBezTo>
                      <a:pt x="38291" y="19050"/>
                      <a:pt x="19050" y="40386"/>
                      <a:pt x="19050" y="66675"/>
                    </a:cubicBezTo>
                    <a:cubicBezTo>
                      <a:pt x="19050" y="92964"/>
                      <a:pt x="38291" y="114300"/>
                      <a:pt x="61913" y="114300"/>
                    </a:cubicBezTo>
                    <a:cubicBezTo>
                      <a:pt x="85534" y="114300"/>
                      <a:pt x="104775" y="92964"/>
                      <a:pt x="104775" y="66675"/>
                    </a:cubicBezTo>
                    <a:cubicBezTo>
                      <a:pt x="104775" y="40386"/>
                      <a:pt x="85534" y="19050"/>
                      <a:pt x="61913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5" name="Google Shape;135;p3"/>
            <p:cNvGrpSpPr/>
            <p:nvPr/>
          </p:nvGrpSpPr>
          <p:grpSpPr>
            <a:xfrm>
              <a:off x="6824872" y="5461969"/>
              <a:ext cx="133687" cy="95581"/>
              <a:chOff x="6646804" y="3358849"/>
              <a:chExt cx="133687" cy="95581"/>
            </a:xfrm>
          </p:grpSpPr>
          <p:sp>
            <p:nvSpPr>
              <p:cNvPr id="136" name="Google Shape;136;p3"/>
              <p:cNvSpPr/>
              <p:nvPr/>
            </p:nvSpPr>
            <p:spPr>
              <a:xfrm>
                <a:off x="6656429" y="3368325"/>
                <a:ext cx="114607" cy="76421"/>
              </a:xfrm>
              <a:custGeom>
                <a:rect b="b" l="l" r="r" t="t"/>
                <a:pathLst>
                  <a:path extrusionOk="0" h="76421" w="114607">
                    <a:moveTo>
                      <a:pt x="307" y="76200"/>
                    </a:moveTo>
                    <a:cubicBezTo>
                      <a:pt x="-2359" y="73533"/>
                      <a:pt x="12500" y="48006"/>
                      <a:pt x="38407" y="28575"/>
                    </a:cubicBezTo>
                    <a:cubicBezTo>
                      <a:pt x="65744" y="8096"/>
                      <a:pt x="95176" y="2000"/>
                      <a:pt x="114607" y="0"/>
                    </a:cubicBezTo>
                    <a:cubicBezTo>
                      <a:pt x="111464" y="19050"/>
                      <a:pt x="108226" y="38100"/>
                      <a:pt x="105082" y="57150"/>
                    </a:cubicBezTo>
                    <a:cubicBezTo>
                      <a:pt x="92700" y="50959"/>
                      <a:pt x="76126" y="45339"/>
                      <a:pt x="57457" y="47625"/>
                    </a:cubicBezTo>
                    <a:cubicBezTo>
                      <a:pt x="23834" y="51721"/>
                      <a:pt x="3260" y="79153"/>
                      <a:pt x="307" y="762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6646804" y="3358849"/>
                <a:ext cx="133687" cy="95581"/>
              </a:xfrm>
              <a:custGeom>
                <a:rect b="b" l="l" r="r" t="t"/>
                <a:pathLst>
                  <a:path extrusionOk="0" h="95581" w="133687">
                    <a:moveTo>
                      <a:pt x="10028" y="95582"/>
                    </a:moveTo>
                    <a:cubicBezTo>
                      <a:pt x="7742" y="95582"/>
                      <a:pt x="5360" y="94725"/>
                      <a:pt x="3169" y="92534"/>
                    </a:cubicBezTo>
                    <a:lnTo>
                      <a:pt x="3169" y="92534"/>
                    </a:lnTo>
                    <a:cubicBezTo>
                      <a:pt x="1836" y="91296"/>
                      <a:pt x="-260" y="88438"/>
                      <a:pt x="26" y="83866"/>
                    </a:cubicBezTo>
                    <a:cubicBezTo>
                      <a:pt x="788" y="73103"/>
                      <a:pt x="18981" y="47957"/>
                      <a:pt x="42222" y="30526"/>
                    </a:cubicBezTo>
                    <a:cubicBezTo>
                      <a:pt x="64892" y="13476"/>
                      <a:pt x="92133" y="3285"/>
                      <a:pt x="123185" y="46"/>
                    </a:cubicBezTo>
                    <a:cubicBezTo>
                      <a:pt x="126137" y="-240"/>
                      <a:pt x="129090" y="808"/>
                      <a:pt x="131091" y="2999"/>
                    </a:cubicBezTo>
                    <a:cubicBezTo>
                      <a:pt x="133090" y="5190"/>
                      <a:pt x="134043" y="8142"/>
                      <a:pt x="133567" y="11095"/>
                    </a:cubicBezTo>
                    <a:lnTo>
                      <a:pt x="124042" y="68245"/>
                    </a:lnTo>
                    <a:cubicBezTo>
                      <a:pt x="123565" y="71198"/>
                      <a:pt x="121660" y="73770"/>
                      <a:pt x="118994" y="75198"/>
                    </a:cubicBezTo>
                    <a:cubicBezTo>
                      <a:pt x="116326" y="76532"/>
                      <a:pt x="113088" y="76532"/>
                      <a:pt x="110421" y="75198"/>
                    </a:cubicBezTo>
                    <a:cubicBezTo>
                      <a:pt x="95753" y="67864"/>
                      <a:pt x="81560" y="64911"/>
                      <a:pt x="68225" y="66626"/>
                    </a:cubicBezTo>
                    <a:cubicBezTo>
                      <a:pt x="48223" y="69102"/>
                      <a:pt x="33173" y="81104"/>
                      <a:pt x="24124" y="88248"/>
                    </a:cubicBezTo>
                    <a:cubicBezTo>
                      <a:pt x="19933" y="91581"/>
                      <a:pt x="14981" y="95582"/>
                      <a:pt x="10028" y="95582"/>
                    </a:cubicBezTo>
                    <a:close/>
                    <a:moveTo>
                      <a:pt x="16600" y="78913"/>
                    </a:moveTo>
                    <a:lnTo>
                      <a:pt x="16695" y="78913"/>
                    </a:lnTo>
                    <a:lnTo>
                      <a:pt x="16600" y="78913"/>
                    </a:lnTo>
                    <a:close/>
                    <a:moveTo>
                      <a:pt x="112707" y="20715"/>
                    </a:moveTo>
                    <a:cubicBezTo>
                      <a:pt x="90323" y="24716"/>
                      <a:pt x="70606" y="33098"/>
                      <a:pt x="53747" y="45671"/>
                    </a:cubicBezTo>
                    <a:cubicBezTo>
                      <a:pt x="50509" y="48147"/>
                      <a:pt x="47365" y="50719"/>
                      <a:pt x="44508" y="53291"/>
                    </a:cubicBezTo>
                    <a:cubicBezTo>
                      <a:pt x="50985" y="50719"/>
                      <a:pt x="58129" y="48624"/>
                      <a:pt x="65844" y="47671"/>
                    </a:cubicBezTo>
                    <a:cubicBezTo>
                      <a:pt x="79275" y="46052"/>
                      <a:pt x="93181" y="47862"/>
                      <a:pt x="107278" y="53100"/>
                    </a:cubicBezTo>
                    <a:lnTo>
                      <a:pt x="112707" y="2071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8" name="Google Shape;138;p3"/>
            <p:cNvGrpSpPr/>
            <p:nvPr/>
          </p:nvGrpSpPr>
          <p:grpSpPr>
            <a:xfrm>
              <a:off x="7220567" y="5461920"/>
              <a:ext cx="123825" cy="133350"/>
              <a:chOff x="7042499" y="3358800"/>
              <a:chExt cx="123825" cy="133350"/>
            </a:xfrm>
          </p:grpSpPr>
          <p:sp>
            <p:nvSpPr>
              <p:cNvPr id="139" name="Google Shape;139;p3"/>
              <p:cNvSpPr/>
              <p:nvPr/>
            </p:nvSpPr>
            <p:spPr>
              <a:xfrm>
                <a:off x="7052024" y="3368325"/>
                <a:ext cx="104775" cy="114300"/>
              </a:xfrm>
              <a:custGeom>
                <a:rect b="b" l="l" r="r" t="t"/>
                <a:pathLst>
                  <a:path extrusionOk="0" h="114300" w="104775">
                    <a:moveTo>
                      <a:pt x="104775" y="57150"/>
                    </a:moveTo>
                    <a:cubicBezTo>
                      <a:pt x="104775" y="88713"/>
                      <a:pt x="81320" y="114300"/>
                      <a:pt x="52387" y="114300"/>
                    </a:cubicBezTo>
                    <a:cubicBezTo>
                      <a:pt x="23455" y="114300"/>
                      <a:pt x="0" y="88713"/>
                      <a:pt x="0" y="57150"/>
                    </a:cubicBezTo>
                    <a:cubicBezTo>
                      <a:pt x="0" y="25587"/>
                      <a:pt x="23455" y="0"/>
                      <a:pt x="52387" y="0"/>
                    </a:cubicBezTo>
                    <a:cubicBezTo>
                      <a:pt x="81320" y="0"/>
                      <a:pt x="104775" y="25587"/>
                      <a:pt x="104775" y="571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7042499" y="3358800"/>
                <a:ext cx="123825" cy="133350"/>
              </a:xfrm>
              <a:custGeom>
                <a:rect b="b" l="l" r="r" t="t"/>
                <a:pathLst>
                  <a:path extrusionOk="0" h="133350" w="123825">
                    <a:moveTo>
                      <a:pt x="61913" y="133350"/>
                    </a:moveTo>
                    <a:cubicBezTo>
                      <a:pt x="27813" y="133350"/>
                      <a:pt x="0" y="103442"/>
                      <a:pt x="0" y="66675"/>
                    </a:cubicBezTo>
                    <a:cubicBezTo>
                      <a:pt x="0" y="29908"/>
                      <a:pt x="27813" y="0"/>
                      <a:pt x="61913" y="0"/>
                    </a:cubicBezTo>
                    <a:cubicBezTo>
                      <a:pt x="96012" y="0"/>
                      <a:pt x="123825" y="29908"/>
                      <a:pt x="123825" y="66675"/>
                    </a:cubicBezTo>
                    <a:cubicBezTo>
                      <a:pt x="123825" y="103442"/>
                      <a:pt x="96012" y="133350"/>
                      <a:pt x="61913" y="133350"/>
                    </a:cubicBezTo>
                    <a:close/>
                    <a:moveTo>
                      <a:pt x="61913" y="19050"/>
                    </a:moveTo>
                    <a:cubicBezTo>
                      <a:pt x="38291" y="19050"/>
                      <a:pt x="19050" y="40386"/>
                      <a:pt x="19050" y="66675"/>
                    </a:cubicBezTo>
                    <a:cubicBezTo>
                      <a:pt x="19050" y="92964"/>
                      <a:pt x="38291" y="114300"/>
                      <a:pt x="61913" y="114300"/>
                    </a:cubicBezTo>
                    <a:cubicBezTo>
                      <a:pt x="85534" y="114300"/>
                      <a:pt x="104775" y="92964"/>
                      <a:pt x="104775" y="66675"/>
                    </a:cubicBezTo>
                    <a:cubicBezTo>
                      <a:pt x="104775" y="40386"/>
                      <a:pt x="85534" y="19050"/>
                      <a:pt x="61913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1" name="Google Shape;141;p3"/>
            <p:cNvGrpSpPr/>
            <p:nvPr/>
          </p:nvGrpSpPr>
          <p:grpSpPr>
            <a:xfrm>
              <a:off x="7148722" y="5461969"/>
              <a:ext cx="133687" cy="95581"/>
              <a:chOff x="6970654" y="3358849"/>
              <a:chExt cx="133687" cy="95581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6980279" y="3368325"/>
                <a:ext cx="114607" cy="76421"/>
              </a:xfrm>
              <a:custGeom>
                <a:rect b="b" l="l" r="r" t="t"/>
                <a:pathLst>
                  <a:path extrusionOk="0" h="76421" w="114607">
                    <a:moveTo>
                      <a:pt x="307" y="76200"/>
                    </a:moveTo>
                    <a:cubicBezTo>
                      <a:pt x="-2359" y="73533"/>
                      <a:pt x="12500" y="48006"/>
                      <a:pt x="38407" y="28575"/>
                    </a:cubicBezTo>
                    <a:cubicBezTo>
                      <a:pt x="65744" y="8096"/>
                      <a:pt x="95176" y="2000"/>
                      <a:pt x="114607" y="0"/>
                    </a:cubicBezTo>
                    <a:cubicBezTo>
                      <a:pt x="111464" y="19050"/>
                      <a:pt x="108226" y="38100"/>
                      <a:pt x="105082" y="57150"/>
                    </a:cubicBezTo>
                    <a:cubicBezTo>
                      <a:pt x="92700" y="50959"/>
                      <a:pt x="76126" y="45339"/>
                      <a:pt x="57457" y="47625"/>
                    </a:cubicBezTo>
                    <a:cubicBezTo>
                      <a:pt x="23834" y="51721"/>
                      <a:pt x="3260" y="79153"/>
                      <a:pt x="307" y="762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6970654" y="3358849"/>
                <a:ext cx="133687" cy="95581"/>
              </a:xfrm>
              <a:custGeom>
                <a:rect b="b" l="l" r="r" t="t"/>
                <a:pathLst>
                  <a:path extrusionOk="0" h="95581" w="133687">
                    <a:moveTo>
                      <a:pt x="10028" y="95582"/>
                    </a:moveTo>
                    <a:cubicBezTo>
                      <a:pt x="7742" y="95582"/>
                      <a:pt x="5360" y="94725"/>
                      <a:pt x="3169" y="92534"/>
                    </a:cubicBezTo>
                    <a:lnTo>
                      <a:pt x="3169" y="92534"/>
                    </a:lnTo>
                    <a:cubicBezTo>
                      <a:pt x="1836" y="91296"/>
                      <a:pt x="-260" y="88438"/>
                      <a:pt x="26" y="83866"/>
                    </a:cubicBezTo>
                    <a:cubicBezTo>
                      <a:pt x="788" y="73103"/>
                      <a:pt x="18981" y="47957"/>
                      <a:pt x="42222" y="30526"/>
                    </a:cubicBezTo>
                    <a:cubicBezTo>
                      <a:pt x="64892" y="13476"/>
                      <a:pt x="92133" y="3285"/>
                      <a:pt x="123185" y="46"/>
                    </a:cubicBezTo>
                    <a:cubicBezTo>
                      <a:pt x="126137" y="-240"/>
                      <a:pt x="129090" y="808"/>
                      <a:pt x="131091" y="2999"/>
                    </a:cubicBezTo>
                    <a:cubicBezTo>
                      <a:pt x="133090" y="5190"/>
                      <a:pt x="134043" y="8142"/>
                      <a:pt x="133567" y="11095"/>
                    </a:cubicBezTo>
                    <a:lnTo>
                      <a:pt x="124042" y="68245"/>
                    </a:lnTo>
                    <a:cubicBezTo>
                      <a:pt x="123565" y="71198"/>
                      <a:pt x="121660" y="73770"/>
                      <a:pt x="118994" y="75198"/>
                    </a:cubicBezTo>
                    <a:cubicBezTo>
                      <a:pt x="116326" y="76532"/>
                      <a:pt x="113088" y="76532"/>
                      <a:pt x="110421" y="75198"/>
                    </a:cubicBezTo>
                    <a:cubicBezTo>
                      <a:pt x="95753" y="67864"/>
                      <a:pt x="81560" y="64911"/>
                      <a:pt x="68225" y="66626"/>
                    </a:cubicBezTo>
                    <a:cubicBezTo>
                      <a:pt x="48223" y="69102"/>
                      <a:pt x="33173" y="81104"/>
                      <a:pt x="24124" y="88248"/>
                    </a:cubicBezTo>
                    <a:cubicBezTo>
                      <a:pt x="19933" y="91581"/>
                      <a:pt x="14981" y="95582"/>
                      <a:pt x="10028" y="95582"/>
                    </a:cubicBezTo>
                    <a:close/>
                    <a:moveTo>
                      <a:pt x="16600" y="78913"/>
                    </a:moveTo>
                    <a:lnTo>
                      <a:pt x="16695" y="78913"/>
                    </a:lnTo>
                    <a:lnTo>
                      <a:pt x="16600" y="78913"/>
                    </a:lnTo>
                    <a:close/>
                    <a:moveTo>
                      <a:pt x="112707" y="20715"/>
                    </a:moveTo>
                    <a:cubicBezTo>
                      <a:pt x="90323" y="24716"/>
                      <a:pt x="70606" y="33098"/>
                      <a:pt x="53747" y="45671"/>
                    </a:cubicBezTo>
                    <a:cubicBezTo>
                      <a:pt x="50509" y="48147"/>
                      <a:pt x="47365" y="50719"/>
                      <a:pt x="44508" y="53291"/>
                    </a:cubicBezTo>
                    <a:cubicBezTo>
                      <a:pt x="50985" y="50719"/>
                      <a:pt x="58129" y="48624"/>
                      <a:pt x="65844" y="47671"/>
                    </a:cubicBezTo>
                    <a:cubicBezTo>
                      <a:pt x="79275" y="46052"/>
                      <a:pt x="93181" y="47862"/>
                      <a:pt x="107278" y="53100"/>
                    </a:cubicBezTo>
                    <a:lnTo>
                      <a:pt x="112707" y="2071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4" name="Google Shape;144;p3"/>
            <p:cNvSpPr/>
            <p:nvPr/>
          </p:nvSpPr>
          <p:spPr>
            <a:xfrm>
              <a:off x="7163890" y="5342327"/>
              <a:ext cx="217040" cy="81033"/>
            </a:xfrm>
            <a:custGeom>
              <a:rect b="b" l="l" r="r" t="t"/>
              <a:pathLst>
                <a:path extrusionOk="0" h="81033" w="217040">
                  <a:moveTo>
                    <a:pt x="205362" y="57585"/>
                  </a:moveTo>
                  <a:cubicBezTo>
                    <a:pt x="157261" y="22533"/>
                    <a:pt x="98873" y="1388"/>
                    <a:pt x="39437" y="54"/>
                  </a:cubicBezTo>
                  <a:cubicBezTo>
                    <a:pt x="31817" y="-136"/>
                    <a:pt x="23911" y="54"/>
                    <a:pt x="16767" y="2626"/>
                  </a:cubicBezTo>
                  <a:cubicBezTo>
                    <a:pt x="9528" y="5198"/>
                    <a:pt x="2956" y="10627"/>
                    <a:pt x="765" y="17961"/>
                  </a:cubicBezTo>
                  <a:cubicBezTo>
                    <a:pt x="-2759" y="29582"/>
                    <a:pt x="6385" y="42441"/>
                    <a:pt x="18006" y="46060"/>
                  </a:cubicBezTo>
                  <a:cubicBezTo>
                    <a:pt x="28864" y="49394"/>
                    <a:pt x="40484" y="46536"/>
                    <a:pt x="51724" y="44631"/>
                  </a:cubicBezTo>
                  <a:cubicBezTo>
                    <a:pt x="89919" y="38250"/>
                    <a:pt x="130591" y="43965"/>
                    <a:pt x="165548" y="60633"/>
                  </a:cubicBezTo>
                  <a:cubicBezTo>
                    <a:pt x="178597" y="66825"/>
                    <a:pt x="192027" y="80350"/>
                    <a:pt x="206982" y="81017"/>
                  </a:cubicBezTo>
                  <a:cubicBezTo>
                    <a:pt x="209458" y="81112"/>
                    <a:pt x="212125" y="80826"/>
                    <a:pt x="214126" y="79207"/>
                  </a:cubicBezTo>
                  <a:cubicBezTo>
                    <a:pt x="217459" y="76635"/>
                    <a:pt x="217745" y="71492"/>
                    <a:pt x="215935" y="67682"/>
                  </a:cubicBezTo>
                  <a:cubicBezTo>
                    <a:pt x="214126" y="63872"/>
                    <a:pt x="210696" y="61205"/>
                    <a:pt x="207267" y="58728"/>
                  </a:cubicBezTo>
                  <a:cubicBezTo>
                    <a:pt x="206505" y="58443"/>
                    <a:pt x="205934" y="58062"/>
                    <a:pt x="205362" y="57585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7001345" y="5699048"/>
              <a:ext cx="333348" cy="143015"/>
            </a:xfrm>
            <a:custGeom>
              <a:rect b="b" l="l" r="r" t="t"/>
              <a:pathLst>
                <a:path extrusionOk="0" h="143015" w="333348">
                  <a:moveTo>
                    <a:pt x="128925" y="143015"/>
                  </a:moveTo>
                  <a:cubicBezTo>
                    <a:pt x="128830" y="143015"/>
                    <a:pt x="128639" y="143015"/>
                    <a:pt x="128544" y="143015"/>
                  </a:cubicBezTo>
                  <a:cubicBezTo>
                    <a:pt x="88634" y="142920"/>
                    <a:pt x="48343" y="131966"/>
                    <a:pt x="12053" y="111297"/>
                  </a:cubicBezTo>
                  <a:cubicBezTo>
                    <a:pt x="623" y="104820"/>
                    <a:pt x="-3377" y="90247"/>
                    <a:pt x="3100" y="78817"/>
                  </a:cubicBezTo>
                  <a:cubicBezTo>
                    <a:pt x="9577" y="67387"/>
                    <a:pt x="24150" y="63386"/>
                    <a:pt x="35580" y="69863"/>
                  </a:cubicBezTo>
                  <a:cubicBezTo>
                    <a:pt x="64727" y="86437"/>
                    <a:pt x="96921" y="95295"/>
                    <a:pt x="128639" y="95295"/>
                  </a:cubicBezTo>
                  <a:cubicBezTo>
                    <a:pt x="128734" y="95295"/>
                    <a:pt x="128830" y="95295"/>
                    <a:pt x="128925" y="95295"/>
                  </a:cubicBezTo>
                  <a:cubicBezTo>
                    <a:pt x="220556" y="95295"/>
                    <a:pt x="279705" y="23762"/>
                    <a:pt x="290659" y="9380"/>
                  </a:cubicBezTo>
                  <a:cubicBezTo>
                    <a:pt x="298661" y="-1098"/>
                    <a:pt x="313615" y="-3098"/>
                    <a:pt x="323997" y="4903"/>
                  </a:cubicBezTo>
                  <a:cubicBezTo>
                    <a:pt x="334379" y="12904"/>
                    <a:pt x="336475" y="27858"/>
                    <a:pt x="328474" y="38240"/>
                  </a:cubicBezTo>
                  <a:cubicBezTo>
                    <a:pt x="315139" y="55862"/>
                    <a:pt x="242939" y="143015"/>
                    <a:pt x="128925" y="14301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" name="Google Shape;146;p3"/>
          <p:cNvGrpSpPr/>
          <p:nvPr/>
        </p:nvGrpSpPr>
        <p:grpSpPr>
          <a:xfrm>
            <a:off x="4092203" y="2693449"/>
            <a:ext cx="1457411" cy="1457411"/>
            <a:chOff x="6608300" y="6151245"/>
            <a:chExt cx="857250" cy="857250"/>
          </a:xfrm>
        </p:grpSpPr>
        <p:grpSp>
          <p:nvGrpSpPr>
            <p:cNvPr id="147" name="Google Shape;147;p3"/>
            <p:cNvGrpSpPr/>
            <p:nvPr/>
          </p:nvGrpSpPr>
          <p:grpSpPr>
            <a:xfrm>
              <a:off x="6608300" y="6151245"/>
              <a:ext cx="857250" cy="857250"/>
              <a:chOff x="6430232" y="4048125"/>
              <a:chExt cx="857250" cy="857250"/>
            </a:xfrm>
          </p:grpSpPr>
          <p:grpSp>
            <p:nvGrpSpPr>
              <p:cNvPr id="148" name="Google Shape;148;p3"/>
              <p:cNvGrpSpPr/>
              <p:nvPr/>
            </p:nvGrpSpPr>
            <p:grpSpPr>
              <a:xfrm>
                <a:off x="6430232" y="4048125"/>
                <a:ext cx="857250" cy="857250"/>
                <a:chOff x="6430232" y="4048125"/>
                <a:chExt cx="857250" cy="857250"/>
              </a:xfrm>
            </p:grpSpPr>
            <p:sp>
              <p:nvSpPr>
                <p:cNvPr id="149" name="Google Shape;149;p3"/>
                <p:cNvSpPr/>
                <p:nvPr/>
              </p:nvSpPr>
              <p:spPr>
                <a:xfrm>
                  <a:off x="644451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3773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" name="Google Shape;150;p3"/>
                <p:cNvSpPr/>
                <p:nvPr/>
              </p:nvSpPr>
              <p:spPr>
                <a:xfrm>
                  <a:off x="643023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1" name="Google Shape;151;p3"/>
              <p:cNvSpPr/>
              <p:nvPr/>
            </p:nvSpPr>
            <p:spPr>
              <a:xfrm>
                <a:off x="652795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8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EF5C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2" name="Google Shape;152;p3"/>
            <p:cNvSpPr/>
            <p:nvPr/>
          </p:nvSpPr>
          <p:spPr>
            <a:xfrm>
              <a:off x="7065532" y="6365895"/>
              <a:ext cx="218947" cy="78666"/>
            </a:xfrm>
            <a:custGeom>
              <a:rect b="b" l="l" r="r" t="t"/>
              <a:pathLst>
                <a:path extrusionOk="0" h="78666" w="218947">
                  <a:moveTo>
                    <a:pt x="200755" y="4044"/>
                  </a:moveTo>
                  <a:cubicBezTo>
                    <a:pt x="142081" y="-5577"/>
                    <a:pt x="80359" y="1853"/>
                    <a:pt x="26733" y="27570"/>
                  </a:cubicBezTo>
                  <a:cubicBezTo>
                    <a:pt x="19780" y="30904"/>
                    <a:pt x="12922" y="34619"/>
                    <a:pt x="7683" y="40144"/>
                  </a:cubicBezTo>
                  <a:cubicBezTo>
                    <a:pt x="2444" y="45668"/>
                    <a:pt x="-985" y="53478"/>
                    <a:pt x="254" y="61003"/>
                  </a:cubicBezTo>
                  <a:cubicBezTo>
                    <a:pt x="2349" y="73005"/>
                    <a:pt x="16255" y="80339"/>
                    <a:pt x="28257" y="78339"/>
                  </a:cubicBezTo>
                  <a:cubicBezTo>
                    <a:pt x="39496" y="76434"/>
                    <a:pt x="48545" y="68623"/>
                    <a:pt x="57690" y="61860"/>
                  </a:cubicBezTo>
                  <a:cubicBezTo>
                    <a:pt x="88931" y="38905"/>
                    <a:pt x="127793" y="25761"/>
                    <a:pt x="166560" y="24903"/>
                  </a:cubicBezTo>
                  <a:cubicBezTo>
                    <a:pt x="181038" y="24523"/>
                    <a:pt x="199040" y="30523"/>
                    <a:pt x="212756" y="24427"/>
                  </a:cubicBezTo>
                  <a:cubicBezTo>
                    <a:pt x="215042" y="23380"/>
                    <a:pt x="217233" y="21856"/>
                    <a:pt x="218281" y="19665"/>
                  </a:cubicBezTo>
                  <a:cubicBezTo>
                    <a:pt x="220091" y="15855"/>
                    <a:pt x="217995" y="11092"/>
                    <a:pt x="214661" y="8616"/>
                  </a:cubicBezTo>
                  <a:cubicBezTo>
                    <a:pt x="211328" y="6044"/>
                    <a:pt x="207041" y="5187"/>
                    <a:pt x="202850" y="4520"/>
                  </a:cubicBezTo>
                  <a:cubicBezTo>
                    <a:pt x="202184" y="4234"/>
                    <a:pt x="201421" y="4139"/>
                    <a:pt x="200755" y="4044"/>
                  </a:cubicBezTo>
                  <a:close/>
                </a:path>
              </a:pathLst>
            </a:custGeom>
            <a:solidFill>
              <a:srgbClr val="EF5C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6785179" y="6365895"/>
              <a:ext cx="218947" cy="78666"/>
            </a:xfrm>
            <a:custGeom>
              <a:rect b="b" l="l" r="r" t="t"/>
              <a:pathLst>
                <a:path extrusionOk="0" h="78666" w="218947">
                  <a:moveTo>
                    <a:pt x="18193" y="4044"/>
                  </a:moveTo>
                  <a:cubicBezTo>
                    <a:pt x="76867" y="-5577"/>
                    <a:pt x="138589" y="1853"/>
                    <a:pt x="192215" y="27570"/>
                  </a:cubicBezTo>
                  <a:cubicBezTo>
                    <a:pt x="199168" y="30904"/>
                    <a:pt x="206026" y="34619"/>
                    <a:pt x="211265" y="40144"/>
                  </a:cubicBezTo>
                  <a:cubicBezTo>
                    <a:pt x="216504" y="45668"/>
                    <a:pt x="219933" y="53478"/>
                    <a:pt x="218694" y="61003"/>
                  </a:cubicBezTo>
                  <a:cubicBezTo>
                    <a:pt x="216599" y="73005"/>
                    <a:pt x="202692" y="80339"/>
                    <a:pt x="190691" y="78339"/>
                  </a:cubicBezTo>
                  <a:cubicBezTo>
                    <a:pt x="179451" y="76434"/>
                    <a:pt x="170402" y="68623"/>
                    <a:pt x="161259" y="61860"/>
                  </a:cubicBezTo>
                  <a:cubicBezTo>
                    <a:pt x="130017" y="38905"/>
                    <a:pt x="91154" y="25761"/>
                    <a:pt x="52388" y="24903"/>
                  </a:cubicBezTo>
                  <a:cubicBezTo>
                    <a:pt x="37910" y="24523"/>
                    <a:pt x="19908" y="30523"/>
                    <a:pt x="6192" y="24427"/>
                  </a:cubicBezTo>
                  <a:cubicBezTo>
                    <a:pt x="3906" y="23380"/>
                    <a:pt x="1715" y="21856"/>
                    <a:pt x="667" y="19665"/>
                  </a:cubicBezTo>
                  <a:cubicBezTo>
                    <a:pt x="-1143" y="15855"/>
                    <a:pt x="953" y="11092"/>
                    <a:pt x="4286" y="8616"/>
                  </a:cubicBezTo>
                  <a:cubicBezTo>
                    <a:pt x="7620" y="6044"/>
                    <a:pt x="11906" y="5187"/>
                    <a:pt x="16097" y="4520"/>
                  </a:cubicBezTo>
                  <a:cubicBezTo>
                    <a:pt x="16764" y="4234"/>
                    <a:pt x="17431" y="4139"/>
                    <a:pt x="18193" y="4044"/>
                  </a:cubicBezTo>
                  <a:close/>
                </a:path>
              </a:pathLst>
            </a:custGeom>
            <a:solidFill>
              <a:srgbClr val="EF5C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4" name="Google Shape;154;p3"/>
            <p:cNvGrpSpPr/>
            <p:nvPr/>
          </p:nvGrpSpPr>
          <p:grpSpPr>
            <a:xfrm>
              <a:off x="6836900" y="6436995"/>
              <a:ext cx="133350" cy="161925"/>
              <a:chOff x="6658832" y="4333875"/>
              <a:chExt cx="133350" cy="161925"/>
            </a:xfrm>
          </p:grpSpPr>
          <p:sp>
            <p:nvSpPr>
              <p:cNvPr id="155" name="Google Shape;155;p3"/>
              <p:cNvSpPr/>
              <p:nvPr/>
            </p:nvSpPr>
            <p:spPr>
              <a:xfrm>
                <a:off x="6668357" y="43434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3"/>
              <p:cNvSpPr/>
              <p:nvPr/>
            </p:nvSpPr>
            <p:spPr>
              <a:xfrm>
                <a:off x="6658832" y="43338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7" name="Google Shape;157;p3"/>
            <p:cNvGrpSpPr/>
            <p:nvPr/>
          </p:nvGrpSpPr>
          <p:grpSpPr>
            <a:xfrm>
              <a:off x="7103600" y="6436995"/>
              <a:ext cx="133350" cy="161925"/>
              <a:chOff x="6925532" y="4333875"/>
              <a:chExt cx="133350" cy="161925"/>
            </a:xfrm>
          </p:grpSpPr>
          <p:sp>
            <p:nvSpPr>
              <p:cNvPr id="158" name="Google Shape;158;p3"/>
              <p:cNvSpPr/>
              <p:nvPr/>
            </p:nvSpPr>
            <p:spPr>
              <a:xfrm>
                <a:off x="6935057" y="43434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3"/>
              <p:cNvSpPr/>
              <p:nvPr/>
            </p:nvSpPr>
            <p:spPr>
              <a:xfrm>
                <a:off x="6925532" y="43338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0" name="Google Shape;160;p3"/>
            <p:cNvSpPr/>
            <p:nvPr/>
          </p:nvSpPr>
          <p:spPr>
            <a:xfrm>
              <a:off x="6859390" y="6463950"/>
              <a:ext cx="55221" cy="57149"/>
            </a:xfrm>
            <a:custGeom>
              <a:rect b="b" l="l" r="r" t="t"/>
              <a:pathLst>
                <a:path extrusionOk="0" h="57149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7126090" y="6463950"/>
              <a:ext cx="55221" cy="57149"/>
            </a:xfrm>
            <a:custGeom>
              <a:rect b="b" l="l" r="r" t="t"/>
              <a:pathLst>
                <a:path extrusionOk="0" h="57149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6828452" y="6670357"/>
              <a:ext cx="419032" cy="191134"/>
            </a:xfrm>
            <a:custGeom>
              <a:rect b="b" l="l" r="r" t="t"/>
              <a:pathLst>
                <a:path extrusionOk="0" h="191134" w="419032">
                  <a:moveTo>
                    <a:pt x="418975" y="100013"/>
                  </a:moveTo>
                  <a:cubicBezTo>
                    <a:pt x="418880" y="101441"/>
                    <a:pt x="418784" y="102965"/>
                    <a:pt x="418689" y="104394"/>
                  </a:cubicBezTo>
                  <a:cubicBezTo>
                    <a:pt x="416594" y="126873"/>
                    <a:pt x="406402" y="147256"/>
                    <a:pt x="391067" y="162496"/>
                  </a:cubicBezTo>
                  <a:cubicBezTo>
                    <a:pt x="373827" y="179832"/>
                    <a:pt x="350014" y="190500"/>
                    <a:pt x="323820" y="190500"/>
                  </a:cubicBezTo>
                  <a:lnTo>
                    <a:pt x="322868" y="190500"/>
                  </a:lnTo>
                  <a:cubicBezTo>
                    <a:pt x="305533" y="190500"/>
                    <a:pt x="293054" y="176784"/>
                    <a:pt x="279720" y="167259"/>
                  </a:cubicBezTo>
                  <a:cubicBezTo>
                    <a:pt x="262384" y="154972"/>
                    <a:pt x="240762" y="148780"/>
                    <a:pt x="219617" y="148780"/>
                  </a:cubicBezTo>
                  <a:lnTo>
                    <a:pt x="199519" y="148780"/>
                  </a:lnTo>
                  <a:cubicBezTo>
                    <a:pt x="183422" y="148780"/>
                    <a:pt x="167325" y="152400"/>
                    <a:pt x="152847" y="159258"/>
                  </a:cubicBezTo>
                  <a:cubicBezTo>
                    <a:pt x="137988" y="166306"/>
                    <a:pt x="128177" y="178975"/>
                    <a:pt x="114080" y="186499"/>
                  </a:cubicBezTo>
                  <a:cubicBezTo>
                    <a:pt x="91505" y="198787"/>
                    <a:pt x="56644" y="184309"/>
                    <a:pt x="37975" y="170212"/>
                  </a:cubicBezTo>
                  <a:cubicBezTo>
                    <a:pt x="16925" y="154496"/>
                    <a:pt x="2923" y="130588"/>
                    <a:pt x="447" y="104394"/>
                  </a:cubicBezTo>
                  <a:cubicBezTo>
                    <a:pt x="351" y="103632"/>
                    <a:pt x="351" y="102870"/>
                    <a:pt x="256" y="102108"/>
                  </a:cubicBezTo>
                  <a:cubicBezTo>
                    <a:pt x="160" y="101441"/>
                    <a:pt x="160" y="100679"/>
                    <a:pt x="160" y="100013"/>
                  </a:cubicBezTo>
                  <a:cubicBezTo>
                    <a:pt x="-125" y="95345"/>
                    <a:pt x="-30" y="90678"/>
                    <a:pt x="447" y="86106"/>
                  </a:cubicBezTo>
                  <a:cubicBezTo>
                    <a:pt x="827" y="81058"/>
                    <a:pt x="1780" y="76200"/>
                    <a:pt x="3018" y="71438"/>
                  </a:cubicBezTo>
                  <a:cubicBezTo>
                    <a:pt x="7304" y="54769"/>
                    <a:pt x="16068" y="39814"/>
                    <a:pt x="27974" y="28004"/>
                  </a:cubicBezTo>
                  <a:cubicBezTo>
                    <a:pt x="45214" y="10668"/>
                    <a:pt x="69027" y="0"/>
                    <a:pt x="95220" y="0"/>
                  </a:cubicBezTo>
                  <a:lnTo>
                    <a:pt x="320392" y="0"/>
                  </a:lnTo>
                  <a:cubicBezTo>
                    <a:pt x="365159" y="0"/>
                    <a:pt x="404973" y="29623"/>
                    <a:pt x="415927" y="71438"/>
                  </a:cubicBezTo>
                  <a:cubicBezTo>
                    <a:pt x="417261" y="76200"/>
                    <a:pt x="418118" y="81058"/>
                    <a:pt x="418594" y="86106"/>
                  </a:cubicBezTo>
                  <a:cubicBezTo>
                    <a:pt x="418689" y="86868"/>
                    <a:pt x="418689" y="87630"/>
                    <a:pt x="418784" y="88392"/>
                  </a:cubicBezTo>
                  <a:cubicBezTo>
                    <a:pt x="419070" y="92297"/>
                    <a:pt x="419070" y="96203"/>
                    <a:pt x="418975" y="100013"/>
                  </a:cubicBezTo>
                  <a:close/>
                </a:path>
              </a:pathLst>
            </a:custGeom>
            <a:solidFill>
              <a:srgbClr val="F9FDF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3" name="Google Shape;163;p3"/>
            <p:cNvGrpSpPr/>
            <p:nvPr/>
          </p:nvGrpSpPr>
          <p:grpSpPr>
            <a:xfrm>
              <a:off x="6828452" y="6756463"/>
              <a:ext cx="419032" cy="18287"/>
              <a:chOff x="6650384" y="4653343"/>
              <a:chExt cx="419032" cy="18287"/>
            </a:xfrm>
          </p:grpSpPr>
          <p:sp>
            <p:nvSpPr>
              <p:cNvPr id="164" name="Google Shape;164;p3"/>
              <p:cNvSpPr/>
              <p:nvPr/>
            </p:nvSpPr>
            <p:spPr>
              <a:xfrm>
                <a:off x="6650384" y="4653343"/>
                <a:ext cx="128557" cy="18287"/>
              </a:xfrm>
              <a:custGeom>
                <a:rect b="b" l="l" r="r" t="t"/>
                <a:pathLst>
                  <a:path extrusionOk="0" h="18287" w="128557">
                    <a:moveTo>
                      <a:pt x="128558" y="9144"/>
                    </a:moveTo>
                    <a:lnTo>
                      <a:pt x="447" y="18288"/>
                    </a:lnTo>
                    <a:cubicBezTo>
                      <a:pt x="351" y="17526"/>
                      <a:pt x="351" y="16764"/>
                      <a:pt x="256" y="16002"/>
                    </a:cubicBezTo>
                    <a:cubicBezTo>
                      <a:pt x="160" y="15335"/>
                      <a:pt x="160" y="14573"/>
                      <a:pt x="160" y="13906"/>
                    </a:cubicBezTo>
                    <a:cubicBezTo>
                      <a:pt x="-125" y="9239"/>
                      <a:pt x="-30" y="4572"/>
                      <a:pt x="447" y="0"/>
                    </a:cubicBezTo>
                    <a:lnTo>
                      <a:pt x="128558" y="914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3"/>
              <p:cNvSpPr/>
              <p:nvPr/>
            </p:nvSpPr>
            <p:spPr>
              <a:xfrm>
                <a:off x="6940867" y="4653343"/>
                <a:ext cx="128549" cy="18287"/>
              </a:xfrm>
              <a:custGeom>
                <a:rect b="b" l="l" r="r" t="t"/>
                <a:pathLst>
                  <a:path extrusionOk="0" h="18287" w="128549">
                    <a:moveTo>
                      <a:pt x="128492" y="13906"/>
                    </a:moveTo>
                    <a:cubicBezTo>
                      <a:pt x="128397" y="15335"/>
                      <a:pt x="128301" y="16859"/>
                      <a:pt x="128206" y="18288"/>
                    </a:cubicBezTo>
                    <a:lnTo>
                      <a:pt x="0" y="9144"/>
                    </a:lnTo>
                    <a:lnTo>
                      <a:pt x="128111" y="0"/>
                    </a:lnTo>
                    <a:cubicBezTo>
                      <a:pt x="128206" y="762"/>
                      <a:pt x="128206" y="1524"/>
                      <a:pt x="128301" y="2286"/>
                    </a:cubicBezTo>
                    <a:cubicBezTo>
                      <a:pt x="128588" y="6191"/>
                      <a:pt x="128588" y="10096"/>
                      <a:pt x="128492" y="139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66" name="Google Shape;166;p3"/>
          <p:cNvGrpSpPr/>
          <p:nvPr/>
        </p:nvGrpSpPr>
        <p:grpSpPr>
          <a:xfrm>
            <a:off x="1737763" y="2650137"/>
            <a:ext cx="1457411" cy="1457411"/>
            <a:chOff x="7751300" y="6151245"/>
            <a:chExt cx="857250" cy="857250"/>
          </a:xfrm>
        </p:grpSpPr>
        <p:grpSp>
          <p:nvGrpSpPr>
            <p:cNvPr id="167" name="Google Shape;167;p3"/>
            <p:cNvGrpSpPr/>
            <p:nvPr/>
          </p:nvGrpSpPr>
          <p:grpSpPr>
            <a:xfrm>
              <a:off x="7751300" y="6151245"/>
              <a:ext cx="857250" cy="857250"/>
              <a:chOff x="7573232" y="4048125"/>
              <a:chExt cx="857250" cy="857250"/>
            </a:xfrm>
          </p:grpSpPr>
          <p:grpSp>
            <p:nvGrpSpPr>
              <p:cNvPr id="168" name="Google Shape;168;p3"/>
              <p:cNvGrpSpPr/>
              <p:nvPr/>
            </p:nvGrpSpPr>
            <p:grpSpPr>
              <a:xfrm>
                <a:off x="7573232" y="4048125"/>
                <a:ext cx="857250" cy="857250"/>
                <a:chOff x="7573232" y="4048125"/>
                <a:chExt cx="857250" cy="857250"/>
              </a:xfrm>
            </p:grpSpPr>
            <p:sp>
              <p:nvSpPr>
                <p:cNvPr id="169" name="Google Shape;169;p3"/>
                <p:cNvSpPr/>
                <p:nvPr/>
              </p:nvSpPr>
              <p:spPr>
                <a:xfrm>
                  <a:off x="758751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" name="Google Shape;170;p3"/>
                <p:cNvSpPr/>
                <p:nvPr/>
              </p:nvSpPr>
              <p:spPr>
                <a:xfrm>
                  <a:off x="757323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1" name="Google Shape;171;p3"/>
              <p:cNvSpPr/>
              <p:nvPr/>
            </p:nvSpPr>
            <p:spPr>
              <a:xfrm>
                <a:off x="767095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8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2" name="Google Shape;172;p3"/>
            <p:cNvSpPr/>
            <p:nvPr/>
          </p:nvSpPr>
          <p:spPr>
            <a:xfrm>
              <a:off x="7985061" y="6648830"/>
              <a:ext cx="399215" cy="204766"/>
            </a:xfrm>
            <a:custGeom>
              <a:rect b="b" l="l" r="r" t="t"/>
              <a:pathLst>
                <a:path extrusionOk="0" h="204766" w="399215">
                  <a:moveTo>
                    <a:pt x="381934" y="192310"/>
                  </a:moveTo>
                  <a:cubicBezTo>
                    <a:pt x="366980" y="204311"/>
                    <a:pt x="345644" y="202883"/>
                    <a:pt x="324880" y="191071"/>
                  </a:cubicBezTo>
                  <a:cubicBezTo>
                    <a:pt x="323356" y="190214"/>
                    <a:pt x="321832" y="189262"/>
                    <a:pt x="320212" y="188309"/>
                  </a:cubicBezTo>
                  <a:cubicBezTo>
                    <a:pt x="284970" y="166878"/>
                    <a:pt x="243822" y="154686"/>
                    <a:pt x="200007" y="154686"/>
                  </a:cubicBezTo>
                  <a:cubicBezTo>
                    <a:pt x="160002" y="154686"/>
                    <a:pt x="122378" y="164878"/>
                    <a:pt x="89327" y="182785"/>
                  </a:cubicBezTo>
                  <a:cubicBezTo>
                    <a:pt x="79325" y="188214"/>
                    <a:pt x="69800" y="194310"/>
                    <a:pt x="60752" y="201073"/>
                  </a:cubicBezTo>
                  <a:cubicBezTo>
                    <a:pt x="46178" y="206597"/>
                    <a:pt x="31891" y="206121"/>
                    <a:pt x="20461" y="198311"/>
                  </a:cubicBezTo>
                  <a:cubicBezTo>
                    <a:pt x="-5733" y="180404"/>
                    <a:pt x="-6876" y="131159"/>
                    <a:pt x="17603" y="87821"/>
                  </a:cubicBezTo>
                  <a:cubicBezTo>
                    <a:pt x="20842" y="83820"/>
                    <a:pt x="24271" y="79915"/>
                    <a:pt x="27795" y="76105"/>
                  </a:cubicBezTo>
                  <a:cubicBezTo>
                    <a:pt x="42082" y="60484"/>
                    <a:pt x="58370" y="46863"/>
                    <a:pt x="76182" y="35719"/>
                  </a:cubicBezTo>
                  <a:cubicBezTo>
                    <a:pt x="112282" y="13049"/>
                    <a:pt x="154668" y="0"/>
                    <a:pt x="200007" y="0"/>
                  </a:cubicBezTo>
                  <a:cubicBezTo>
                    <a:pt x="247346" y="0"/>
                    <a:pt x="291637" y="14288"/>
                    <a:pt x="328690" y="38957"/>
                  </a:cubicBezTo>
                  <a:cubicBezTo>
                    <a:pt x="344216" y="49244"/>
                    <a:pt x="358503" y="61341"/>
                    <a:pt x="371362" y="75057"/>
                  </a:cubicBezTo>
                  <a:cubicBezTo>
                    <a:pt x="372886" y="76676"/>
                    <a:pt x="374410" y="78296"/>
                    <a:pt x="375934" y="80010"/>
                  </a:cubicBezTo>
                  <a:cubicBezTo>
                    <a:pt x="376029" y="80296"/>
                    <a:pt x="376220" y="80486"/>
                    <a:pt x="376410" y="80772"/>
                  </a:cubicBezTo>
                  <a:cubicBezTo>
                    <a:pt x="404509" y="122301"/>
                    <a:pt x="406985" y="172117"/>
                    <a:pt x="381934" y="19231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8012856" y="6648830"/>
              <a:ext cx="343566" cy="105890"/>
            </a:xfrm>
            <a:custGeom>
              <a:rect b="b" l="l" r="r" t="t"/>
              <a:pathLst>
                <a:path extrusionOk="0" h="105890" w="343566">
                  <a:moveTo>
                    <a:pt x="343567" y="75057"/>
                  </a:moveTo>
                  <a:cubicBezTo>
                    <a:pt x="336138" y="87059"/>
                    <a:pt x="329184" y="95917"/>
                    <a:pt x="324136" y="98679"/>
                  </a:cubicBezTo>
                  <a:cubicBezTo>
                    <a:pt x="311754" y="105632"/>
                    <a:pt x="294037" y="104870"/>
                    <a:pt x="276892" y="97917"/>
                  </a:cubicBezTo>
                  <a:cubicBezTo>
                    <a:pt x="275558" y="97536"/>
                    <a:pt x="274320" y="96965"/>
                    <a:pt x="272987" y="96298"/>
                  </a:cubicBezTo>
                  <a:cubicBezTo>
                    <a:pt x="243745" y="83915"/>
                    <a:pt x="209645" y="76867"/>
                    <a:pt x="173355" y="76867"/>
                  </a:cubicBezTo>
                  <a:cubicBezTo>
                    <a:pt x="140208" y="76867"/>
                    <a:pt x="108966" y="82868"/>
                    <a:pt x="81629" y="93154"/>
                  </a:cubicBezTo>
                  <a:cubicBezTo>
                    <a:pt x="73343" y="96298"/>
                    <a:pt x="65437" y="99822"/>
                    <a:pt x="57912" y="103727"/>
                  </a:cubicBezTo>
                  <a:cubicBezTo>
                    <a:pt x="45815" y="106966"/>
                    <a:pt x="34004" y="106680"/>
                    <a:pt x="24479" y="102108"/>
                  </a:cubicBezTo>
                  <a:cubicBezTo>
                    <a:pt x="17716" y="98965"/>
                    <a:pt x="8573" y="89059"/>
                    <a:pt x="0" y="76105"/>
                  </a:cubicBezTo>
                  <a:cubicBezTo>
                    <a:pt x="14288" y="60484"/>
                    <a:pt x="30575" y="46863"/>
                    <a:pt x="48387" y="35719"/>
                  </a:cubicBezTo>
                  <a:cubicBezTo>
                    <a:pt x="84487" y="13049"/>
                    <a:pt x="126873" y="0"/>
                    <a:pt x="172212" y="0"/>
                  </a:cubicBezTo>
                  <a:cubicBezTo>
                    <a:pt x="219551" y="0"/>
                    <a:pt x="263843" y="14288"/>
                    <a:pt x="300895" y="38957"/>
                  </a:cubicBezTo>
                  <a:cubicBezTo>
                    <a:pt x="316421" y="49244"/>
                    <a:pt x="330708" y="61341"/>
                    <a:pt x="343567" y="75057"/>
                  </a:cubicBezTo>
                  <a:close/>
                </a:path>
              </a:pathLst>
            </a:custGeom>
            <a:solidFill>
              <a:srgbClr val="F6F5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4" name="Google Shape;174;p3"/>
            <p:cNvGrpSpPr/>
            <p:nvPr/>
          </p:nvGrpSpPr>
          <p:grpSpPr>
            <a:xfrm>
              <a:off x="7905536" y="6479122"/>
              <a:ext cx="561938" cy="104748"/>
              <a:chOff x="7727468" y="4376002"/>
              <a:chExt cx="561938" cy="104748"/>
            </a:xfrm>
          </p:grpSpPr>
          <p:sp>
            <p:nvSpPr>
              <p:cNvPr id="175" name="Google Shape;175;p3"/>
              <p:cNvSpPr/>
              <p:nvPr/>
            </p:nvSpPr>
            <p:spPr>
              <a:xfrm>
                <a:off x="8070368" y="4376002"/>
                <a:ext cx="219038" cy="104748"/>
              </a:xfrm>
              <a:custGeom>
                <a:rect b="b" l="l" r="r" t="t"/>
                <a:pathLst>
                  <a:path extrusionOk="0" h="104748" w="219038">
                    <a:moveTo>
                      <a:pt x="113035" y="104748"/>
                    </a:moveTo>
                    <a:cubicBezTo>
                      <a:pt x="57504" y="104748"/>
                      <a:pt x="18642" y="66457"/>
                      <a:pt x="4355" y="43693"/>
                    </a:cubicBezTo>
                    <a:cubicBezTo>
                      <a:pt x="-4027" y="30263"/>
                      <a:pt x="68" y="12641"/>
                      <a:pt x="13403" y="4355"/>
                    </a:cubicBezTo>
                    <a:cubicBezTo>
                      <a:pt x="26739" y="-4027"/>
                      <a:pt x="44455" y="68"/>
                      <a:pt x="52742" y="13403"/>
                    </a:cubicBezTo>
                    <a:cubicBezTo>
                      <a:pt x="53599" y="14737"/>
                      <a:pt x="75030" y="47598"/>
                      <a:pt x="112940" y="47598"/>
                    </a:cubicBezTo>
                    <a:cubicBezTo>
                      <a:pt x="113225" y="47598"/>
                      <a:pt x="113511" y="47598"/>
                      <a:pt x="113892" y="47598"/>
                    </a:cubicBezTo>
                    <a:cubicBezTo>
                      <a:pt x="145991" y="47122"/>
                      <a:pt x="165899" y="23119"/>
                      <a:pt x="168089" y="20356"/>
                    </a:cubicBezTo>
                    <a:cubicBezTo>
                      <a:pt x="177900" y="7974"/>
                      <a:pt x="195807" y="5879"/>
                      <a:pt x="208190" y="15689"/>
                    </a:cubicBezTo>
                    <a:cubicBezTo>
                      <a:pt x="220572" y="25500"/>
                      <a:pt x="222667" y="43407"/>
                      <a:pt x="212857" y="55790"/>
                    </a:cubicBezTo>
                    <a:cubicBezTo>
                      <a:pt x="206475" y="63790"/>
                      <a:pt x="171900" y="103891"/>
                      <a:pt x="114654" y="104748"/>
                    </a:cubicBezTo>
                    <a:cubicBezTo>
                      <a:pt x="114178" y="104748"/>
                      <a:pt x="113607" y="104748"/>
                      <a:pt x="113035" y="1047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3"/>
              <p:cNvSpPr/>
              <p:nvPr/>
            </p:nvSpPr>
            <p:spPr>
              <a:xfrm>
                <a:off x="7727468" y="4376002"/>
                <a:ext cx="219038" cy="104748"/>
              </a:xfrm>
              <a:custGeom>
                <a:rect b="b" l="l" r="r" t="t"/>
                <a:pathLst>
                  <a:path extrusionOk="0" h="104748" w="219038">
                    <a:moveTo>
                      <a:pt x="113035" y="104748"/>
                    </a:moveTo>
                    <a:cubicBezTo>
                      <a:pt x="57504" y="104748"/>
                      <a:pt x="18642" y="66457"/>
                      <a:pt x="4355" y="43693"/>
                    </a:cubicBezTo>
                    <a:cubicBezTo>
                      <a:pt x="-4027" y="30263"/>
                      <a:pt x="68" y="12641"/>
                      <a:pt x="13403" y="4355"/>
                    </a:cubicBezTo>
                    <a:cubicBezTo>
                      <a:pt x="26739" y="-4027"/>
                      <a:pt x="44455" y="68"/>
                      <a:pt x="52742" y="13403"/>
                    </a:cubicBezTo>
                    <a:cubicBezTo>
                      <a:pt x="53599" y="14737"/>
                      <a:pt x="75030" y="47598"/>
                      <a:pt x="112940" y="47598"/>
                    </a:cubicBezTo>
                    <a:cubicBezTo>
                      <a:pt x="113225" y="47598"/>
                      <a:pt x="113511" y="47598"/>
                      <a:pt x="113892" y="47598"/>
                    </a:cubicBezTo>
                    <a:cubicBezTo>
                      <a:pt x="145991" y="47122"/>
                      <a:pt x="165899" y="23119"/>
                      <a:pt x="168089" y="20356"/>
                    </a:cubicBezTo>
                    <a:cubicBezTo>
                      <a:pt x="177900" y="7974"/>
                      <a:pt x="195807" y="5879"/>
                      <a:pt x="208190" y="15689"/>
                    </a:cubicBezTo>
                    <a:cubicBezTo>
                      <a:pt x="220572" y="25500"/>
                      <a:pt x="222667" y="43407"/>
                      <a:pt x="212857" y="55790"/>
                    </a:cubicBezTo>
                    <a:cubicBezTo>
                      <a:pt x="206475" y="63790"/>
                      <a:pt x="171900" y="103891"/>
                      <a:pt x="114654" y="104748"/>
                    </a:cubicBezTo>
                    <a:cubicBezTo>
                      <a:pt x="114178" y="104748"/>
                      <a:pt x="113607" y="104748"/>
                      <a:pt x="113035" y="1047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7" name="Google Shape;177;p3"/>
            <p:cNvSpPr/>
            <p:nvPr/>
          </p:nvSpPr>
          <p:spPr>
            <a:xfrm>
              <a:off x="7880466" y="6351157"/>
              <a:ext cx="215519" cy="88465"/>
            </a:xfrm>
            <a:custGeom>
              <a:rect b="b" l="l" r="r" t="t"/>
              <a:pathLst>
                <a:path extrusionOk="0" h="88465" w="215519">
                  <a:moveTo>
                    <a:pt x="19138" y="87266"/>
                  </a:moveTo>
                  <a:cubicBezTo>
                    <a:pt x="78384" y="92505"/>
                    <a:pt x="139344" y="80599"/>
                    <a:pt x="190969" y="51167"/>
                  </a:cubicBezTo>
                  <a:cubicBezTo>
                    <a:pt x="197637" y="47357"/>
                    <a:pt x="204209" y="43166"/>
                    <a:pt x="209066" y="37260"/>
                  </a:cubicBezTo>
                  <a:cubicBezTo>
                    <a:pt x="213924" y="31355"/>
                    <a:pt x="216782" y="23354"/>
                    <a:pt x="214972" y="15924"/>
                  </a:cubicBezTo>
                  <a:cubicBezTo>
                    <a:pt x="212019" y="4113"/>
                    <a:pt x="197637" y="-2173"/>
                    <a:pt x="185731" y="684"/>
                  </a:cubicBezTo>
                  <a:cubicBezTo>
                    <a:pt x="174681" y="3351"/>
                    <a:pt x="166204" y="11828"/>
                    <a:pt x="157536" y="19258"/>
                  </a:cubicBezTo>
                  <a:cubicBezTo>
                    <a:pt x="128104" y="44404"/>
                    <a:pt x="90290" y="60406"/>
                    <a:pt x="51714" y="64121"/>
                  </a:cubicBezTo>
                  <a:cubicBezTo>
                    <a:pt x="37331" y="65549"/>
                    <a:pt x="18948" y="60882"/>
                    <a:pt x="5708" y="67931"/>
                  </a:cubicBezTo>
                  <a:cubicBezTo>
                    <a:pt x="3517" y="69074"/>
                    <a:pt x="1421" y="70788"/>
                    <a:pt x="469" y="73074"/>
                  </a:cubicBezTo>
                  <a:cubicBezTo>
                    <a:pt x="-1055" y="76980"/>
                    <a:pt x="1326" y="81552"/>
                    <a:pt x="4850" y="83837"/>
                  </a:cubicBezTo>
                  <a:cubicBezTo>
                    <a:pt x="8375" y="86123"/>
                    <a:pt x="12756" y="86695"/>
                    <a:pt x="16852" y="87076"/>
                  </a:cubicBezTo>
                  <a:cubicBezTo>
                    <a:pt x="17709" y="87076"/>
                    <a:pt x="18472" y="87171"/>
                    <a:pt x="19138" y="87266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8277009" y="6348277"/>
              <a:ext cx="213451" cy="93816"/>
            </a:xfrm>
            <a:custGeom>
              <a:rect b="b" l="l" r="r" t="t"/>
              <a:pathLst>
                <a:path extrusionOk="0" h="93816" w="213451">
                  <a:moveTo>
                    <a:pt x="194000" y="93385"/>
                  </a:moveTo>
                  <a:cubicBezTo>
                    <a:pt x="134659" y="96528"/>
                    <a:pt x="74080" y="82526"/>
                    <a:pt x="23503" y="51189"/>
                  </a:cubicBezTo>
                  <a:cubicBezTo>
                    <a:pt x="17026" y="47188"/>
                    <a:pt x="10549" y="42712"/>
                    <a:pt x="5882" y="36616"/>
                  </a:cubicBezTo>
                  <a:cubicBezTo>
                    <a:pt x="1214" y="30520"/>
                    <a:pt x="-1358" y="22423"/>
                    <a:pt x="738" y="15089"/>
                  </a:cubicBezTo>
                  <a:cubicBezTo>
                    <a:pt x="4072" y="3373"/>
                    <a:pt x="18740" y="-2342"/>
                    <a:pt x="30456" y="897"/>
                  </a:cubicBezTo>
                  <a:cubicBezTo>
                    <a:pt x="41410" y="3945"/>
                    <a:pt x="49601" y="12708"/>
                    <a:pt x="57983" y="20423"/>
                  </a:cubicBezTo>
                  <a:cubicBezTo>
                    <a:pt x="86558" y="46617"/>
                    <a:pt x="123801" y="63857"/>
                    <a:pt x="162187" y="69001"/>
                  </a:cubicBezTo>
                  <a:cubicBezTo>
                    <a:pt x="176474" y="70906"/>
                    <a:pt x="195048" y="66905"/>
                    <a:pt x="208002" y="74430"/>
                  </a:cubicBezTo>
                  <a:cubicBezTo>
                    <a:pt x="210192" y="75668"/>
                    <a:pt x="212193" y="77478"/>
                    <a:pt x="213050" y="79764"/>
                  </a:cubicBezTo>
                  <a:cubicBezTo>
                    <a:pt x="214479" y="83764"/>
                    <a:pt x="211907" y="88241"/>
                    <a:pt x="208288" y="90337"/>
                  </a:cubicBezTo>
                  <a:cubicBezTo>
                    <a:pt x="204668" y="92527"/>
                    <a:pt x="200287" y="92908"/>
                    <a:pt x="196096" y="93194"/>
                  </a:cubicBezTo>
                  <a:cubicBezTo>
                    <a:pt x="195429" y="93289"/>
                    <a:pt x="194762" y="93289"/>
                    <a:pt x="194000" y="93385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